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5.xml" ContentType="application/vnd.openxmlformats-officedocument.themeOverrid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6.xml" ContentType="application/vnd.openxmlformats-officedocument.themeOverride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7.xml" ContentType="application/vnd.openxmlformats-officedocument.themeOverride+xml"/>
  <Override PartName="/ppt/notesSlides/notesSlide9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8.xml" ContentType="application/vnd.openxmlformats-officedocument.themeOverr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65" r:id="rId6"/>
    <p:sldMasterId id="2147483667" r:id="rId7"/>
    <p:sldMasterId id="2147483669" r:id="rId8"/>
  </p:sldMasterIdLst>
  <p:notesMasterIdLst>
    <p:notesMasterId r:id="rId22"/>
  </p:notesMasterIdLst>
  <p:sldIdLst>
    <p:sldId id="483" r:id="rId9"/>
    <p:sldId id="258" r:id="rId10"/>
    <p:sldId id="481" r:id="rId11"/>
    <p:sldId id="480" r:id="rId12"/>
    <p:sldId id="482" r:id="rId13"/>
    <p:sldId id="484" r:id="rId14"/>
    <p:sldId id="285" r:id="rId15"/>
    <p:sldId id="277" r:id="rId16"/>
    <p:sldId id="289" r:id="rId17"/>
    <p:sldId id="290" r:id="rId18"/>
    <p:sldId id="291" r:id="rId19"/>
    <p:sldId id="292" r:id="rId20"/>
    <p:sldId id="274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cFarland, Annette" initials="MA" lastIdx="5" clrIdx="0">
    <p:extLst>
      <p:ext uri="{19B8F6BF-5375-455C-9EA6-DF929625EA0E}">
        <p15:presenceInfo xmlns:p15="http://schemas.microsoft.com/office/powerpoint/2012/main" userId="S::N107137@icf.com::e93d1f50-85ab-41a8-a34a-185a531595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A53CEB-8F6E-4179-9443-C91607CC3705}" v="2" dt="2021-08-12T16:31:16.6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7" autoAdjust="0"/>
    <p:restoredTop sz="72285" autoAdjust="0"/>
  </p:normalViewPr>
  <p:slideViewPr>
    <p:cSldViewPr snapToGrid="0">
      <p:cViewPr varScale="1">
        <p:scale>
          <a:sx n="54" d="100"/>
          <a:sy n="54" d="100"/>
        </p:scale>
        <p:origin x="868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weimueller, Sally" userId="f649569d-8ee2-4724-a3fd-8ef967560e44" providerId="ADAL" clId="{3F839788-B09E-4945-9345-32CCE91A3569}"/>
    <pc:docChg chg="custSel modSld modMainMaster">
      <pc:chgData name="Zweimueller, Sally" userId="f649569d-8ee2-4724-a3fd-8ef967560e44" providerId="ADAL" clId="{3F839788-B09E-4945-9345-32CCE91A3569}" dt="2021-08-10T16:52:27.781" v="27" actId="6549"/>
      <pc:docMkLst>
        <pc:docMk/>
      </pc:docMkLst>
      <pc:sldChg chg="modSp mod">
        <pc:chgData name="Zweimueller, Sally" userId="f649569d-8ee2-4724-a3fd-8ef967560e44" providerId="ADAL" clId="{3F839788-B09E-4945-9345-32CCE91A3569}" dt="2021-08-10T16:52:27.781" v="27" actId="6549"/>
        <pc:sldMkLst>
          <pc:docMk/>
          <pc:sldMk cId="2342719724" sldId="289"/>
        </pc:sldMkLst>
        <pc:spChg chg="mod">
          <ac:chgData name="Zweimueller, Sally" userId="f649569d-8ee2-4724-a3fd-8ef967560e44" providerId="ADAL" clId="{3F839788-B09E-4945-9345-32CCE91A3569}" dt="2021-08-10T16:52:27.781" v="27" actId="6549"/>
          <ac:spMkLst>
            <pc:docMk/>
            <pc:sldMk cId="2342719724" sldId="289"/>
            <ac:spMk id="4" creationId="{00000000-0000-0000-0000-000000000000}"/>
          </ac:spMkLst>
        </pc:spChg>
      </pc:sldChg>
      <pc:sldChg chg="modSp mod">
        <pc:chgData name="Zweimueller, Sally" userId="f649569d-8ee2-4724-a3fd-8ef967560e44" providerId="ADAL" clId="{3F839788-B09E-4945-9345-32CCE91A3569}" dt="2021-07-30T16:51:40.881" v="4" actId="1076"/>
        <pc:sldMkLst>
          <pc:docMk/>
          <pc:sldMk cId="2384562221" sldId="483"/>
        </pc:sldMkLst>
        <pc:spChg chg="mod">
          <ac:chgData name="Zweimueller, Sally" userId="f649569d-8ee2-4724-a3fd-8ef967560e44" providerId="ADAL" clId="{3F839788-B09E-4945-9345-32CCE91A3569}" dt="2021-07-30T16:51:34.442" v="3" actId="120"/>
          <ac:spMkLst>
            <pc:docMk/>
            <pc:sldMk cId="2384562221" sldId="483"/>
            <ac:spMk id="3" creationId="{00000000-0000-0000-0000-000000000000}"/>
          </ac:spMkLst>
        </pc:spChg>
        <pc:spChg chg="mod">
          <ac:chgData name="Zweimueller, Sally" userId="f649569d-8ee2-4724-a3fd-8ef967560e44" providerId="ADAL" clId="{3F839788-B09E-4945-9345-32CCE91A3569}" dt="2021-07-30T16:51:40.881" v="4" actId="1076"/>
          <ac:spMkLst>
            <pc:docMk/>
            <pc:sldMk cId="2384562221" sldId="483"/>
            <ac:spMk id="4" creationId="{E0567F55-DAD7-430F-AEA5-D0C0F17E669B}"/>
          </ac:spMkLst>
        </pc:spChg>
      </pc:sldChg>
      <pc:sldMasterChg chg="modSldLayout">
        <pc:chgData name="Zweimueller, Sally" userId="f649569d-8ee2-4724-a3fd-8ef967560e44" providerId="ADAL" clId="{3F839788-B09E-4945-9345-32CCE91A3569}" dt="2021-07-30T16:51:22.531" v="1"/>
        <pc:sldMasterMkLst>
          <pc:docMk/>
          <pc:sldMasterMk cId="1553393504" sldId="2147483667"/>
        </pc:sldMasterMkLst>
        <pc:sldLayoutChg chg="addSp delSp modSp mod">
          <pc:chgData name="Zweimueller, Sally" userId="f649569d-8ee2-4724-a3fd-8ef967560e44" providerId="ADAL" clId="{3F839788-B09E-4945-9345-32CCE91A3569}" dt="2021-07-30T16:51:22.531" v="1"/>
          <pc:sldLayoutMkLst>
            <pc:docMk/>
            <pc:sldMasterMk cId="1553393504" sldId="2147483667"/>
            <pc:sldLayoutMk cId="98905695" sldId="2147483668"/>
          </pc:sldLayoutMkLst>
          <pc:spChg chg="del">
            <ac:chgData name="Zweimueller, Sally" userId="f649569d-8ee2-4724-a3fd-8ef967560e44" providerId="ADAL" clId="{3F839788-B09E-4945-9345-32CCE91A3569}" dt="2021-07-30T16:51:17.276" v="0" actId="478"/>
            <ac:spMkLst>
              <pc:docMk/>
              <pc:sldMasterMk cId="1553393504" sldId="2147483667"/>
              <pc:sldLayoutMk cId="98905695" sldId="2147483668"/>
              <ac:spMk id="5" creationId="{48717A92-BB1C-410C-B86F-29A5976E0998}"/>
            </ac:spMkLst>
          </pc:spChg>
          <pc:spChg chg="add mod">
            <ac:chgData name="Zweimueller, Sally" userId="f649569d-8ee2-4724-a3fd-8ef967560e44" providerId="ADAL" clId="{3F839788-B09E-4945-9345-32CCE91A3569}" dt="2021-07-30T16:51:22.531" v="1"/>
            <ac:spMkLst>
              <pc:docMk/>
              <pc:sldMasterMk cId="1553393504" sldId="2147483667"/>
              <pc:sldLayoutMk cId="98905695" sldId="2147483668"/>
              <ac:spMk id="8" creationId="{AACAF429-B6AA-471E-98AF-773B30A422C1}"/>
            </ac:spMkLst>
          </pc:spChg>
          <pc:spChg chg="mod">
            <ac:chgData name="Zweimueller, Sally" userId="f649569d-8ee2-4724-a3fd-8ef967560e44" providerId="ADAL" clId="{3F839788-B09E-4945-9345-32CCE91A3569}" dt="2021-07-30T16:51:22.531" v="1"/>
            <ac:spMkLst>
              <pc:docMk/>
              <pc:sldMasterMk cId="1553393504" sldId="2147483667"/>
              <pc:sldLayoutMk cId="98905695" sldId="2147483668"/>
              <ac:spMk id="12" creationId="{DF7AAAA0-0F31-4125-82F2-35D6ADD243C1}"/>
            </ac:spMkLst>
          </pc:spChg>
          <pc:spChg chg="mod">
            <ac:chgData name="Zweimueller, Sally" userId="f649569d-8ee2-4724-a3fd-8ef967560e44" providerId="ADAL" clId="{3F839788-B09E-4945-9345-32CCE91A3569}" dt="2021-07-30T16:51:22.531" v="1"/>
            <ac:spMkLst>
              <pc:docMk/>
              <pc:sldMasterMk cId="1553393504" sldId="2147483667"/>
              <pc:sldLayoutMk cId="98905695" sldId="2147483668"/>
              <ac:spMk id="13" creationId="{FC453DAA-DF5C-4E72-8193-4E2AD1B76BC1}"/>
            </ac:spMkLst>
          </pc:spChg>
          <pc:grpChg chg="del">
            <ac:chgData name="Zweimueller, Sally" userId="f649569d-8ee2-4724-a3fd-8ef967560e44" providerId="ADAL" clId="{3F839788-B09E-4945-9345-32CCE91A3569}" dt="2021-07-30T16:51:17.276" v="0" actId="478"/>
            <ac:grpSpMkLst>
              <pc:docMk/>
              <pc:sldMasterMk cId="1553393504" sldId="2147483667"/>
              <pc:sldLayoutMk cId="98905695" sldId="2147483668"/>
              <ac:grpSpMk id="9" creationId="{33E8D68A-1EF6-44E4-BE54-268908D46EE1}"/>
            </ac:grpSpMkLst>
          </pc:grpChg>
          <pc:grpChg chg="add mod">
            <ac:chgData name="Zweimueller, Sally" userId="f649569d-8ee2-4724-a3fd-8ef967560e44" providerId="ADAL" clId="{3F839788-B09E-4945-9345-32CCE91A3569}" dt="2021-07-30T16:51:22.531" v="1"/>
            <ac:grpSpMkLst>
              <pc:docMk/>
              <pc:sldMasterMk cId="1553393504" sldId="2147483667"/>
              <pc:sldLayoutMk cId="98905695" sldId="2147483668"/>
              <ac:grpSpMk id="10" creationId="{10C50479-689F-48B4-BA5E-CBB61E3A6777}"/>
            </ac:grpSpMkLst>
          </pc:grpChg>
          <pc:picChg chg="mod">
            <ac:chgData name="Zweimueller, Sally" userId="f649569d-8ee2-4724-a3fd-8ef967560e44" providerId="ADAL" clId="{3F839788-B09E-4945-9345-32CCE91A3569}" dt="2021-07-30T16:51:22.531" v="1"/>
            <ac:picMkLst>
              <pc:docMk/>
              <pc:sldMasterMk cId="1553393504" sldId="2147483667"/>
              <pc:sldLayoutMk cId="98905695" sldId="2147483668"/>
              <ac:picMk id="11" creationId="{BF29ACA2-0A5E-4974-94D4-A0D18C66F8D2}"/>
            </ac:picMkLst>
          </pc:picChg>
          <pc:picChg chg="add mod">
            <ac:chgData name="Zweimueller, Sally" userId="f649569d-8ee2-4724-a3fd-8ef967560e44" providerId="ADAL" clId="{3F839788-B09E-4945-9345-32CCE91A3569}" dt="2021-07-30T16:51:22.531" v="1"/>
            <ac:picMkLst>
              <pc:docMk/>
              <pc:sldMasterMk cId="1553393504" sldId="2147483667"/>
              <pc:sldLayoutMk cId="98905695" sldId="2147483668"/>
              <ac:picMk id="14" creationId="{B13949ED-8BC0-4674-9D0E-6C70E809FC78}"/>
            </ac:picMkLst>
          </pc:picChg>
        </pc:sldLayoutChg>
      </pc:sldMasterChg>
    </pc:docChg>
  </pc:docChgLst>
  <pc:docChgLst>
    <pc:chgData name="Nybro, Erica" userId="1492e0a9-8f05-4098-a64e-a6e438108755" providerId="ADAL" clId="{4607897F-D296-4D93-815A-475640FD74B1}"/>
    <pc:docChg chg="custSel delSld modSld delMainMaster modMainMaster">
      <pc:chgData name="Nybro, Erica" userId="1492e0a9-8f05-4098-a64e-a6e438108755" providerId="ADAL" clId="{4607897F-D296-4D93-815A-475640FD74B1}" dt="2021-06-24T17:02:51.770" v="647" actId="6549"/>
      <pc:docMkLst>
        <pc:docMk/>
      </pc:docMkLst>
      <pc:sldChg chg="del">
        <pc:chgData name="Nybro, Erica" userId="1492e0a9-8f05-4098-a64e-a6e438108755" providerId="ADAL" clId="{4607897F-D296-4D93-815A-475640FD74B1}" dt="2021-06-24T16:10:58.776" v="47" actId="47"/>
        <pc:sldMkLst>
          <pc:docMk/>
          <pc:sldMk cId="1289625166" sldId="257"/>
        </pc:sldMkLst>
      </pc:sldChg>
      <pc:sldChg chg="addSp modSp mod">
        <pc:chgData name="Nybro, Erica" userId="1492e0a9-8f05-4098-a64e-a6e438108755" providerId="ADAL" clId="{4607897F-D296-4D93-815A-475640FD74B1}" dt="2021-06-24T16:59:52.946" v="394" actId="404"/>
        <pc:sldMkLst>
          <pc:docMk/>
          <pc:sldMk cId="2985193522" sldId="258"/>
        </pc:sldMkLst>
        <pc:spChg chg="mod">
          <ac:chgData name="Nybro, Erica" userId="1492e0a9-8f05-4098-a64e-a6e438108755" providerId="ADAL" clId="{4607897F-D296-4D93-815A-475640FD74B1}" dt="2021-06-24T16:59:52.946" v="394" actId="404"/>
          <ac:spMkLst>
            <pc:docMk/>
            <pc:sldMk cId="2985193522" sldId="258"/>
            <ac:spMk id="3" creationId="{00000000-0000-0000-0000-000000000000}"/>
          </ac:spMkLst>
        </pc:spChg>
        <pc:spChg chg="mod">
          <ac:chgData name="Nybro, Erica" userId="1492e0a9-8f05-4098-a64e-a6e438108755" providerId="ADAL" clId="{4607897F-D296-4D93-815A-475640FD74B1}" dt="2021-06-24T16:12:41.229" v="86" actId="20577"/>
          <ac:spMkLst>
            <pc:docMk/>
            <pc:sldMk cId="2985193522" sldId="258"/>
            <ac:spMk id="5" creationId="{00000000-0000-0000-0000-000000000000}"/>
          </ac:spMkLst>
        </pc:spChg>
        <pc:picChg chg="add mod">
          <ac:chgData name="Nybro, Erica" userId="1492e0a9-8f05-4098-a64e-a6e438108755" providerId="ADAL" clId="{4607897F-D296-4D93-815A-475640FD74B1}" dt="2021-06-24T16:12:36.521" v="71" actId="208"/>
          <ac:picMkLst>
            <pc:docMk/>
            <pc:sldMk cId="2985193522" sldId="258"/>
            <ac:picMk id="4" creationId="{69B95F6B-C315-4B3D-A25C-133BE135A6F6}"/>
          </ac:picMkLst>
        </pc:picChg>
      </pc:sldChg>
      <pc:sldChg chg="modSp mod">
        <pc:chgData name="Nybro, Erica" userId="1492e0a9-8f05-4098-a64e-a6e438108755" providerId="ADAL" clId="{4607897F-D296-4D93-815A-475640FD74B1}" dt="2021-06-24T17:02:51.770" v="647" actId="6549"/>
        <pc:sldMkLst>
          <pc:docMk/>
          <pc:sldMk cId="519782457" sldId="274"/>
        </pc:sldMkLst>
        <pc:spChg chg="mod">
          <ac:chgData name="Nybro, Erica" userId="1492e0a9-8f05-4098-a64e-a6e438108755" providerId="ADAL" clId="{4607897F-D296-4D93-815A-475640FD74B1}" dt="2021-06-24T17:02:51.770" v="647" actId="6549"/>
          <ac:spMkLst>
            <pc:docMk/>
            <pc:sldMk cId="519782457" sldId="274"/>
            <ac:spMk id="3" creationId="{00000000-0000-0000-0000-000000000000}"/>
          </ac:spMkLst>
        </pc:spChg>
      </pc:sldChg>
      <pc:sldChg chg="addSp delSp modSp mod modNotesTx">
        <pc:chgData name="Nybro, Erica" userId="1492e0a9-8f05-4098-a64e-a6e438108755" providerId="ADAL" clId="{4607897F-D296-4D93-815A-475640FD74B1}" dt="2021-06-24T16:53:02.575" v="251" actId="6549"/>
        <pc:sldMkLst>
          <pc:docMk/>
          <pc:sldMk cId="3046324120" sldId="277"/>
        </pc:sldMkLst>
        <pc:spChg chg="mod">
          <ac:chgData name="Nybro, Erica" userId="1492e0a9-8f05-4098-a64e-a6e438108755" providerId="ADAL" clId="{4607897F-D296-4D93-815A-475640FD74B1}" dt="2021-06-24T16:52:07.498" v="241" actId="20577"/>
          <ac:spMkLst>
            <pc:docMk/>
            <pc:sldMk cId="3046324120" sldId="277"/>
            <ac:spMk id="2" creationId="{00000000-0000-0000-0000-000000000000}"/>
          </ac:spMkLst>
        </pc:spChg>
        <pc:spChg chg="del">
          <ac:chgData name="Nybro, Erica" userId="1492e0a9-8f05-4098-a64e-a6e438108755" providerId="ADAL" clId="{4607897F-D296-4D93-815A-475640FD74B1}" dt="2021-06-24T16:52:14.936" v="242" actId="478"/>
          <ac:spMkLst>
            <pc:docMk/>
            <pc:sldMk cId="3046324120" sldId="277"/>
            <ac:spMk id="4" creationId="{00000000-0000-0000-0000-000000000000}"/>
          </ac:spMkLst>
        </pc:spChg>
        <pc:spChg chg="add mod">
          <ac:chgData name="Nybro, Erica" userId="1492e0a9-8f05-4098-a64e-a6e438108755" providerId="ADAL" clId="{4607897F-D296-4D93-815A-475640FD74B1}" dt="2021-06-24T16:52:18.794" v="244" actId="1076"/>
          <ac:spMkLst>
            <pc:docMk/>
            <pc:sldMk cId="3046324120" sldId="277"/>
            <ac:spMk id="5" creationId="{7F3EB348-DD67-4D51-BDDE-243150690832}"/>
          </ac:spMkLst>
        </pc:spChg>
      </pc:sldChg>
      <pc:sldChg chg="del">
        <pc:chgData name="Nybro, Erica" userId="1492e0a9-8f05-4098-a64e-a6e438108755" providerId="ADAL" clId="{4607897F-D296-4D93-815A-475640FD74B1}" dt="2021-06-24T16:23:38.725" v="182" actId="47"/>
        <pc:sldMkLst>
          <pc:docMk/>
          <pc:sldMk cId="3246639575" sldId="277"/>
        </pc:sldMkLst>
      </pc:sldChg>
      <pc:sldChg chg="del">
        <pc:chgData name="Nybro, Erica" userId="1492e0a9-8f05-4098-a64e-a6e438108755" providerId="ADAL" clId="{4607897F-D296-4D93-815A-475640FD74B1}" dt="2021-06-24T16:23:38.725" v="182" actId="47"/>
        <pc:sldMkLst>
          <pc:docMk/>
          <pc:sldMk cId="125501537" sldId="278"/>
        </pc:sldMkLst>
      </pc:sldChg>
      <pc:sldChg chg="modSp del mod">
        <pc:chgData name="Nybro, Erica" userId="1492e0a9-8f05-4098-a64e-a6e438108755" providerId="ADAL" clId="{4607897F-D296-4D93-815A-475640FD74B1}" dt="2021-06-24T16:49:37.657" v="187" actId="47"/>
        <pc:sldMkLst>
          <pc:docMk/>
          <pc:sldMk cId="1600142097" sldId="279"/>
        </pc:sldMkLst>
        <pc:spChg chg="mod">
          <ac:chgData name="Nybro, Erica" userId="1492e0a9-8f05-4098-a64e-a6e438108755" providerId="ADAL" clId="{4607897F-D296-4D93-815A-475640FD74B1}" dt="2021-06-24T16:49:28.160" v="186" actId="6549"/>
          <ac:spMkLst>
            <pc:docMk/>
            <pc:sldMk cId="1600142097" sldId="279"/>
            <ac:spMk id="3" creationId="{00000000-0000-0000-0000-000000000000}"/>
          </ac:spMkLst>
        </pc:spChg>
      </pc:sldChg>
      <pc:sldChg chg="del">
        <pc:chgData name="Nybro, Erica" userId="1492e0a9-8f05-4098-a64e-a6e438108755" providerId="ADAL" clId="{4607897F-D296-4D93-815A-475640FD74B1}" dt="2021-06-24T16:23:38.725" v="182" actId="47"/>
        <pc:sldMkLst>
          <pc:docMk/>
          <pc:sldMk cId="4088986854" sldId="280"/>
        </pc:sldMkLst>
      </pc:sldChg>
      <pc:sldChg chg="del">
        <pc:chgData name="Nybro, Erica" userId="1492e0a9-8f05-4098-a64e-a6e438108755" providerId="ADAL" clId="{4607897F-D296-4D93-815A-475640FD74B1}" dt="2021-06-24T16:23:40.895" v="183" actId="47"/>
        <pc:sldMkLst>
          <pc:docMk/>
          <pc:sldMk cId="4184212574" sldId="281"/>
        </pc:sldMkLst>
      </pc:sldChg>
      <pc:sldChg chg="del">
        <pc:chgData name="Nybro, Erica" userId="1492e0a9-8f05-4098-a64e-a6e438108755" providerId="ADAL" clId="{4607897F-D296-4D93-815A-475640FD74B1}" dt="2021-06-24T16:23:40.895" v="183" actId="47"/>
        <pc:sldMkLst>
          <pc:docMk/>
          <pc:sldMk cId="2475552470" sldId="282"/>
        </pc:sldMkLst>
      </pc:sldChg>
      <pc:sldChg chg="del">
        <pc:chgData name="Nybro, Erica" userId="1492e0a9-8f05-4098-a64e-a6e438108755" providerId="ADAL" clId="{4607897F-D296-4D93-815A-475640FD74B1}" dt="2021-06-24T16:49:37.657" v="187" actId="47"/>
        <pc:sldMkLst>
          <pc:docMk/>
          <pc:sldMk cId="3203047494" sldId="283"/>
        </pc:sldMkLst>
      </pc:sldChg>
      <pc:sldChg chg="del">
        <pc:chgData name="Nybro, Erica" userId="1492e0a9-8f05-4098-a64e-a6e438108755" providerId="ADAL" clId="{4607897F-D296-4D93-815A-475640FD74B1}" dt="2021-06-24T16:49:37.657" v="187" actId="47"/>
        <pc:sldMkLst>
          <pc:docMk/>
          <pc:sldMk cId="2299980058" sldId="284"/>
        </pc:sldMkLst>
      </pc:sldChg>
      <pc:sldChg chg="modSp mod">
        <pc:chgData name="Nybro, Erica" userId="1492e0a9-8f05-4098-a64e-a6e438108755" providerId="ADAL" clId="{4607897F-D296-4D93-815A-475640FD74B1}" dt="2021-06-24T16:50:55.010" v="196" actId="207"/>
        <pc:sldMkLst>
          <pc:docMk/>
          <pc:sldMk cId="818153279" sldId="285"/>
        </pc:sldMkLst>
        <pc:spChg chg="mod">
          <ac:chgData name="Nybro, Erica" userId="1492e0a9-8f05-4098-a64e-a6e438108755" providerId="ADAL" clId="{4607897F-D296-4D93-815A-475640FD74B1}" dt="2021-06-24T16:50:22.712" v="189" actId="20577"/>
          <ac:spMkLst>
            <pc:docMk/>
            <pc:sldMk cId="818153279" sldId="285"/>
            <ac:spMk id="4" creationId="{00000000-0000-0000-0000-000000000000}"/>
          </ac:spMkLst>
        </pc:spChg>
        <pc:graphicFrameChg chg="mod">
          <ac:chgData name="Nybro, Erica" userId="1492e0a9-8f05-4098-a64e-a6e438108755" providerId="ADAL" clId="{4607897F-D296-4D93-815A-475640FD74B1}" dt="2021-06-24T16:50:55.010" v="196" actId="207"/>
          <ac:graphicFrameMkLst>
            <pc:docMk/>
            <pc:sldMk cId="818153279" sldId="285"/>
            <ac:graphicFrameMk id="8" creationId="{00000000-0000-0000-0000-000000000000}"/>
          </ac:graphicFrameMkLst>
        </pc:graphicFrameChg>
      </pc:sldChg>
      <pc:sldChg chg="del">
        <pc:chgData name="Nybro, Erica" userId="1492e0a9-8f05-4098-a64e-a6e438108755" providerId="ADAL" clId="{4607897F-D296-4D93-815A-475640FD74B1}" dt="2021-06-24T16:49:37.657" v="187" actId="47"/>
        <pc:sldMkLst>
          <pc:docMk/>
          <pc:sldMk cId="496451251" sldId="286"/>
        </pc:sldMkLst>
      </pc:sldChg>
      <pc:sldChg chg="del">
        <pc:chgData name="Nybro, Erica" userId="1492e0a9-8f05-4098-a64e-a6e438108755" providerId="ADAL" clId="{4607897F-D296-4D93-815A-475640FD74B1}" dt="2021-06-24T17:00:08.508" v="395" actId="47"/>
        <pc:sldMkLst>
          <pc:docMk/>
          <pc:sldMk cId="148021821" sldId="287"/>
        </pc:sldMkLst>
      </pc:sldChg>
      <pc:sldChg chg="del">
        <pc:chgData name="Nybro, Erica" userId="1492e0a9-8f05-4098-a64e-a6e438108755" providerId="ADAL" clId="{4607897F-D296-4D93-815A-475640FD74B1}" dt="2021-06-24T17:00:09.725" v="396" actId="47"/>
        <pc:sldMkLst>
          <pc:docMk/>
          <pc:sldMk cId="454859173" sldId="288"/>
        </pc:sldMkLst>
      </pc:sldChg>
      <pc:sldChg chg="modSp mod">
        <pc:chgData name="Nybro, Erica" userId="1492e0a9-8f05-4098-a64e-a6e438108755" providerId="ADAL" clId="{4607897F-D296-4D93-815A-475640FD74B1}" dt="2021-06-24T16:55:04.078" v="264" actId="207"/>
        <pc:sldMkLst>
          <pc:docMk/>
          <pc:sldMk cId="2342719724" sldId="289"/>
        </pc:sldMkLst>
        <pc:spChg chg="mod">
          <ac:chgData name="Nybro, Erica" userId="1492e0a9-8f05-4098-a64e-a6e438108755" providerId="ADAL" clId="{4607897F-D296-4D93-815A-475640FD74B1}" dt="2021-06-24T16:54:04.252" v="252" actId="20577"/>
          <ac:spMkLst>
            <pc:docMk/>
            <pc:sldMk cId="2342719724" sldId="289"/>
            <ac:spMk id="4" creationId="{00000000-0000-0000-0000-000000000000}"/>
          </ac:spMkLst>
        </pc:spChg>
        <pc:spChg chg="mod">
          <ac:chgData name="Nybro, Erica" userId="1492e0a9-8f05-4098-a64e-a6e438108755" providerId="ADAL" clId="{4607897F-D296-4D93-815A-475640FD74B1}" dt="2021-06-24T16:55:04.078" v="264" actId="207"/>
          <ac:spMkLst>
            <pc:docMk/>
            <pc:sldMk cId="2342719724" sldId="289"/>
            <ac:spMk id="9" creationId="{00000000-0000-0000-0000-000000000000}"/>
          </ac:spMkLst>
        </pc:spChg>
        <pc:graphicFrameChg chg="mod">
          <ac:chgData name="Nybro, Erica" userId="1492e0a9-8f05-4098-a64e-a6e438108755" providerId="ADAL" clId="{4607897F-D296-4D93-815A-475640FD74B1}" dt="2021-06-24T16:54:55.560" v="263" actId="207"/>
          <ac:graphicFrameMkLst>
            <pc:docMk/>
            <pc:sldMk cId="2342719724" sldId="289"/>
            <ac:graphicFrameMk id="8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4607897F-D296-4D93-815A-475640FD74B1}" dt="2021-06-24T16:56:08.727" v="273" actId="207"/>
        <pc:sldMkLst>
          <pc:docMk/>
          <pc:sldMk cId="405516949" sldId="290"/>
        </pc:sldMkLst>
        <pc:graphicFrameChg chg="mod">
          <ac:chgData name="Nybro, Erica" userId="1492e0a9-8f05-4098-a64e-a6e438108755" providerId="ADAL" clId="{4607897F-D296-4D93-815A-475640FD74B1}" dt="2021-06-24T16:56:08.727" v="273" actId="207"/>
          <ac:graphicFrameMkLst>
            <pc:docMk/>
            <pc:sldMk cId="405516949" sldId="290"/>
            <ac:graphicFrameMk id="8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4607897F-D296-4D93-815A-475640FD74B1}" dt="2021-06-24T16:57:35.902" v="286" actId="207"/>
        <pc:sldMkLst>
          <pc:docMk/>
          <pc:sldMk cId="39844141" sldId="291"/>
        </pc:sldMkLst>
        <pc:graphicFrameChg chg="mod">
          <ac:chgData name="Nybro, Erica" userId="1492e0a9-8f05-4098-a64e-a6e438108755" providerId="ADAL" clId="{4607897F-D296-4D93-815A-475640FD74B1}" dt="2021-06-24T16:57:35.902" v="286" actId="207"/>
          <ac:graphicFrameMkLst>
            <pc:docMk/>
            <pc:sldMk cId="39844141" sldId="291"/>
            <ac:graphicFrameMk id="7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4607897F-D296-4D93-815A-475640FD74B1}" dt="2021-06-24T16:58:50.425" v="346" actId="207"/>
        <pc:sldMkLst>
          <pc:docMk/>
          <pc:sldMk cId="408780548" sldId="292"/>
        </pc:sldMkLst>
        <pc:spChg chg="mod">
          <ac:chgData name="Nybro, Erica" userId="1492e0a9-8f05-4098-a64e-a6e438108755" providerId="ADAL" clId="{4607897F-D296-4D93-815A-475640FD74B1}" dt="2021-06-24T16:58:33.133" v="343" actId="20577"/>
          <ac:spMkLst>
            <pc:docMk/>
            <pc:sldMk cId="408780548" sldId="292"/>
            <ac:spMk id="4" creationId="{00000000-0000-0000-0000-000000000000}"/>
          </ac:spMkLst>
        </pc:spChg>
        <pc:graphicFrameChg chg="mod">
          <ac:chgData name="Nybro, Erica" userId="1492e0a9-8f05-4098-a64e-a6e438108755" providerId="ADAL" clId="{4607897F-D296-4D93-815A-475640FD74B1}" dt="2021-06-24T16:58:50.425" v="346" actId="207"/>
          <ac:graphicFrameMkLst>
            <pc:docMk/>
            <pc:sldMk cId="408780548" sldId="292"/>
            <ac:graphicFrameMk id="8" creationId="{00000000-0000-0000-0000-000000000000}"/>
          </ac:graphicFrameMkLst>
        </pc:graphicFrameChg>
      </pc:sldChg>
      <pc:sldChg chg="del">
        <pc:chgData name="Nybro, Erica" userId="1492e0a9-8f05-4098-a64e-a6e438108755" providerId="ADAL" clId="{4607897F-D296-4D93-815A-475640FD74B1}" dt="2021-06-24T16:10:20.341" v="46" actId="47"/>
        <pc:sldMkLst>
          <pc:docMk/>
          <pc:sldMk cId="3304091648" sldId="295"/>
        </pc:sldMkLst>
      </pc:sldChg>
      <pc:sldChg chg="del">
        <pc:chgData name="Nybro, Erica" userId="1492e0a9-8f05-4098-a64e-a6e438108755" providerId="ADAL" clId="{4607897F-D296-4D93-815A-475640FD74B1}" dt="2021-06-24T16:11:06.044" v="48" actId="2696"/>
        <pc:sldMkLst>
          <pc:docMk/>
          <pc:sldMk cId="1797044810" sldId="480"/>
        </pc:sldMkLst>
      </pc:sldChg>
      <pc:sldChg chg="delSp modSp mod modNotesTx">
        <pc:chgData name="Nybro, Erica" userId="1492e0a9-8f05-4098-a64e-a6e438108755" providerId="ADAL" clId="{4607897F-D296-4D93-815A-475640FD74B1}" dt="2021-06-24T16:17:25.754" v="132" actId="207"/>
        <pc:sldMkLst>
          <pc:docMk/>
          <pc:sldMk cId="2505822672" sldId="480"/>
        </pc:sldMkLst>
        <pc:spChg chg="del">
          <ac:chgData name="Nybro, Erica" userId="1492e0a9-8f05-4098-a64e-a6e438108755" providerId="ADAL" clId="{4607897F-D296-4D93-815A-475640FD74B1}" dt="2021-06-24T16:16:14.796" v="122" actId="478"/>
          <ac:spMkLst>
            <pc:docMk/>
            <pc:sldMk cId="2505822672" sldId="480"/>
            <ac:spMk id="6" creationId="{00000000-0000-0000-0000-000000000000}"/>
          </ac:spMkLst>
        </pc:spChg>
        <pc:graphicFrameChg chg="mod">
          <ac:chgData name="Nybro, Erica" userId="1492e0a9-8f05-4098-a64e-a6e438108755" providerId="ADAL" clId="{4607897F-D296-4D93-815A-475640FD74B1}" dt="2021-06-24T16:17:25.754" v="132" actId="207"/>
          <ac:graphicFrameMkLst>
            <pc:docMk/>
            <pc:sldMk cId="2505822672" sldId="480"/>
            <ac:graphicFrameMk id="8" creationId="{00000000-0000-0000-0000-000000000000}"/>
          </ac:graphicFrameMkLst>
        </pc:graphicFrameChg>
      </pc:sldChg>
      <pc:sldChg chg="delSp modSp mod modNotesTx">
        <pc:chgData name="Nybro, Erica" userId="1492e0a9-8f05-4098-a64e-a6e438108755" providerId="ADAL" clId="{4607897F-D296-4D93-815A-475640FD74B1}" dt="2021-06-24T16:14:40.912" v="112" actId="20577"/>
        <pc:sldMkLst>
          <pc:docMk/>
          <pc:sldMk cId="3351744440" sldId="481"/>
        </pc:sldMkLst>
        <pc:spChg chg="del">
          <ac:chgData name="Nybro, Erica" userId="1492e0a9-8f05-4098-a64e-a6e438108755" providerId="ADAL" clId="{4607897F-D296-4D93-815A-475640FD74B1}" dt="2021-06-24T16:14:20.174" v="105" actId="478"/>
          <ac:spMkLst>
            <pc:docMk/>
            <pc:sldMk cId="3351744440" sldId="481"/>
            <ac:spMk id="6" creationId="{00000000-0000-0000-0000-000000000000}"/>
          </ac:spMkLst>
        </pc:spChg>
        <pc:graphicFrameChg chg="mod">
          <ac:chgData name="Nybro, Erica" userId="1492e0a9-8f05-4098-a64e-a6e438108755" providerId="ADAL" clId="{4607897F-D296-4D93-815A-475640FD74B1}" dt="2021-06-24T16:14:18.093" v="104" actId="20577"/>
          <ac:graphicFrameMkLst>
            <pc:docMk/>
            <pc:sldMk cId="3351744440" sldId="481"/>
            <ac:graphicFrameMk id="8" creationId="{00000000-0000-0000-0000-000000000000}"/>
          </ac:graphicFrameMkLst>
        </pc:graphicFrameChg>
      </pc:sldChg>
      <pc:sldChg chg="del">
        <pc:chgData name="Nybro, Erica" userId="1492e0a9-8f05-4098-a64e-a6e438108755" providerId="ADAL" clId="{4607897F-D296-4D93-815A-475640FD74B1}" dt="2021-06-24T16:11:06.044" v="48" actId="2696"/>
        <pc:sldMkLst>
          <pc:docMk/>
          <pc:sldMk cId="3883651989" sldId="481"/>
        </pc:sldMkLst>
      </pc:sldChg>
      <pc:sldChg chg="delSp modSp mod modNotesTx">
        <pc:chgData name="Nybro, Erica" userId="1492e0a9-8f05-4098-a64e-a6e438108755" providerId="ADAL" clId="{4607897F-D296-4D93-815A-475640FD74B1}" dt="2021-06-24T16:19:51.643" v="147" actId="6549"/>
        <pc:sldMkLst>
          <pc:docMk/>
          <pc:sldMk cId="1898702973" sldId="482"/>
        </pc:sldMkLst>
        <pc:spChg chg="del">
          <ac:chgData name="Nybro, Erica" userId="1492e0a9-8f05-4098-a64e-a6e438108755" providerId="ADAL" clId="{4607897F-D296-4D93-815A-475640FD74B1}" dt="2021-06-24T16:19:21.276" v="142" actId="478"/>
          <ac:spMkLst>
            <pc:docMk/>
            <pc:sldMk cId="1898702973" sldId="482"/>
            <ac:spMk id="6" creationId="{00000000-0000-0000-0000-000000000000}"/>
          </ac:spMkLst>
        </pc:spChg>
        <pc:graphicFrameChg chg="mod">
          <ac:chgData name="Nybro, Erica" userId="1492e0a9-8f05-4098-a64e-a6e438108755" providerId="ADAL" clId="{4607897F-D296-4D93-815A-475640FD74B1}" dt="2021-06-24T16:19:37.847" v="145" actId="207"/>
          <ac:graphicFrameMkLst>
            <pc:docMk/>
            <pc:sldMk cId="1898702973" sldId="482"/>
            <ac:graphicFrameMk id="8" creationId="{00000000-0000-0000-0000-000000000000}"/>
          </ac:graphicFrameMkLst>
        </pc:graphicFrameChg>
      </pc:sldChg>
      <pc:sldChg chg="del">
        <pc:chgData name="Nybro, Erica" userId="1492e0a9-8f05-4098-a64e-a6e438108755" providerId="ADAL" clId="{4607897F-D296-4D93-815A-475640FD74B1}" dt="2021-06-24T16:11:06.044" v="48" actId="2696"/>
        <pc:sldMkLst>
          <pc:docMk/>
          <pc:sldMk cId="4105603832" sldId="482"/>
        </pc:sldMkLst>
      </pc:sldChg>
      <pc:sldChg chg="modSp mod">
        <pc:chgData name="Nybro, Erica" userId="1492e0a9-8f05-4098-a64e-a6e438108755" providerId="ADAL" clId="{4607897F-D296-4D93-815A-475640FD74B1}" dt="2021-06-24T16:10:18.926" v="45" actId="1076"/>
        <pc:sldMkLst>
          <pc:docMk/>
          <pc:sldMk cId="2384562221" sldId="483"/>
        </pc:sldMkLst>
        <pc:spChg chg="mod">
          <ac:chgData name="Nybro, Erica" userId="1492e0a9-8f05-4098-a64e-a6e438108755" providerId="ADAL" clId="{4607897F-D296-4D93-815A-475640FD74B1}" dt="2021-06-24T16:10:18.926" v="45" actId="1076"/>
          <ac:spMkLst>
            <pc:docMk/>
            <pc:sldMk cId="2384562221" sldId="483"/>
            <ac:spMk id="4" creationId="{E0567F55-DAD7-430F-AEA5-D0C0F17E669B}"/>
          </ac:spMkLst>
        </pc:spChg>
      </pc:sldChg>
      <pc:sldChg chg="addSp delSp modSp mod">
        <pc:chgData name="Nybro, Erica" userId="1492e0a9-8f05-4098-a64e-a6e438108755" providerId="ADAL" clId="{4607897F-D296-4D93-815A-475640FD74B1}" dt="2021-06-24T16:59:35.389" v="363" actId="6549"/>
        <pc:sldMkLst>
          <pc:docMk/>
          <pc:sldMk cId="4238253773" sldId="484"/>
        </pc:sldMkLst>
        <pc:spChg chg="mod">
          <ac:chgData name="Nybro, Erica" userId="1492e0a9-8f05-4098-a64e-a6e438108755" providerId="ADAL" clId="{4607897F-D296-4D93-815A-475640FD74B1}" dt="2021-06-24T16:59:35.389" v="363" actId="6549"/>
          <ac:spMkLst>
            <pc:docMk/>
            <pc:sldMk cId="4238253773" sldId="484"/>
            <ac:spMk id="3" creationId="{00000000-0000-0000-0000-000000000000}"/>
          </ac:spMkLst>
        </pc:spChg>
        <pc:picChg chg="del">
          <ac:chgData name="Nybro, Erica" userId="1492e0a9-8f05-4098-a64e-a6e438108755" providerId="ADAL" clId="{4607897F-D296-4D93-815A-475640FD74B1}" dt="2021-06-24T16:20:45.758" v="150" actId="478"/>
          <ac:picMkLst>
            <pc:docMk/>
            <pc:sldMk cId="4238253773" sldId="484"/>
            <ac:picMk id="4" creationId="{69B95F6B-C315-4B3D-A25C-133BE135A6F6}"/>
          </ac:picMkLst>
        </pc:picChg>
        <pc:picChg chg="add mod">
          <ac:chgData name="Nybro, Erica" userId="1492e0a9-8f05-4098-a64e-a6e438108755" providerId="ADAL" clId="{4607897F-D296-4D93-815A-475640FD74B1}" dt="2021-06-24T16:23:32.798" v="181" actId="208"/>
          <ac:picMkLst>
            <pc:docMk/>
            <pc:sldMk cId="4238253773" sldId="484"/>
            <ac:picMk id="6" creationId="{974FAD25-C1FB-4D01-8821-3ECCA1EB5116}"/>
          </ac:picMkLst>
        </pc:picChg>
      </pc:sldChg>
      <pc:sldMasterChg chg="del delSldLayout">
        <pc:chgData name="Nybro, Erica" userId="1492e0a9-8f05-4098-a64e-a6e438108755" providerId="ADAL" clId="{4607897F-D296-4D93-815A-475640FD74B1}" dt="2021-06-24T16:10:58.776" v="47" actId="47"/>
        <pc:sldMasterMkLst>
          <pc:docMk/>
          <pc:sldMasterMk cId="3242073853" sldId="2147483660"/>
        </pc:sldMasterMkLst>
        <pc:sldLayoutChg chg="del">
          <pc:chgData name="Nybro, Erica" userId="1492e0a9-8f05-4098-a64e-a6e438108755" providerId="ADAL" clId="{4607897F-D296-4D93-815A-475640FD74B1}" dt="2021-06-24T16:10:58.776" v="47" actId="47"/>
          <pc:sldLayoutMkLst>
            <pc:docMk/>
            <pc:sldMasterMk cId="3242073853" sldId="2147483660"/>
            <pc:sldLayoutMk cId="4105006935" sldId="2147483661"/>
          </pc:sldLayoutMkLst>
        </pc:sldLayoutChg>
      </pc:sldMasterChg>
      <pc:sldMasterChg chg="setBg">
        <pc:chgData name="Nybro, Erica" userId="1492e0a9-8f05-4098-a64e-a6e438108755" providerId="ADAL" clId="{4607897F-D296-4D93-815A-475640FD74B1}" dt="2021-06-24T16:11:50.735" v="62"/>
        <pc:sldMasterMkLst>
          <pc:docMk/>
          <pc:sldMasterMk cId="2535715439" sldId="2147483662"/>
        </pc:sldMasterMkLst>
      </pc:sldMasterChg>
    </pc:docChg>
  </pc:docChgLst>
  <pc:docChgLst>
    <pc:chgData name="McFarland, Annette" userId="e93d1f50-85ab-41a8-a34a-185a53159573" providerId="ADAL" clId="{86A53CEB-8F6E-4179-9443-C91607CC3705}"/>
    <pc:docChg chg="undo redo custSel modSld">
      <pc:chgData name="McFarland, Annette" userId="e93d1f50-85ab-41a8-a34a-185a53159573" providerId="ADAL" clId="{86A53CEB-8F6E-4179-9443-C91607CC3705}" dt="2021-07-29T20:51:51.132" v="2129" actId="20577"/>
      <pc:docMkLst>
        <pc:docMk/>
      </pc:docMkLst>
      <pc:sldChg chg="modSp mod">
        <pc:chgData name="McFarland, Annette" userId="e93d1f50-85ab-41a8-a34a-185a53159573" providerId="ADAL" clId="{86A53CEB-8F6E-4179-9443-C91607CC3705}" dt="2021-07-29T20:29:07.313" v="41" actId="20577"/>
        <pc:sldMkLst>
          <pc:docMk/>
          <pc:sldMk cId="2985193522" sldId="258"/>
        </pc:sldMkLst>
        <pc:spChg chg="mod">
          <ac:chgData name="McFarland, Annette" userId="e93d1f50-85ab-41a8-a34a-185a53159573" providerId="ADAL" clId="{86A53CEB-8F6E-4179-9443-C91607CC3705}" dt="2021-07-29T20:29:07.313" v="41" actId="20577"/>
          <ac:spMkLst>
            <pc:docMk/>
            <pc:sldMk cId="2985193522" sldId="258"/>
            <ac:spMk id="5" creationId="{00000000-0000-0000-0000-000000000000}"/>
          </ac:spMkLst>
        </pc:spChg>
      </pc:sldChg>
      <pc:sldChg chg="modSp mod">
        <pc:chgData name="McFarland, Annette" userId="e93d1f50-85ab-41a8-a34a-185a53159573" providerId="ADAL" clId="{86A53CEB-8F6E-4179-9443-C91607CC3705}" dt="2021-07-29T20:51:51.132" v="2129" actId="20577"/>
        <pc:sldMkLst>
          <pc:docMk/>
          <pc:sldMk cId="519782457" sldId="274"/>
        </pc:sldMkLst>
        <pc:spChg chg="mod">
          <ac:chgData name="McFarland, Annette" userId="e93d1f50-85ab-41a8-a34a-185a53159573" providerId="ADAL" clId="{86A53CEB-8F6E-4179-9443-C91607CC3705}" dt="2021-07-29T20:51:51.132" v="2129" actId="20577"/>
          <ac:spMkLst>
            <pc:docMk/>
            <pc:sldMk cId="519782457" sldId="274"/>
            <ac:spMk id="3" creationId="{00000000-0000-0000-0000-000000000000}"/>
          </ac:spMkLst>
        </pc:spChg>
      </pc:sldChg>
      <pc:sldChg chg="addCm delCm modCm modNotesTx">
        <pc:chgData name="McFarland, Annette" userId="e93d1f50-85ab-41a8-a34a-185a53159573" providerId="ADAL" clId="{86A53CEB-8F6E-4179-9443-C91607CC3705}" dt="2021-07-29T20:48:10.469" v="1808" actId="1592"/>
        <pc:sldMkLst>
          <pc:docMk/>
          <pc:sldMk cId="3046324120" sldId="277"/>
        </pc:sldMkLst>
      </pc:sldChg>
      <pc:sldChg chg="addCm delCm modCm modNotesTx">
        <pc:chgData name="McFarland, Annette" userId="e93d1f50-85ab-41a8-a34a-185a53159573" providerId="ADAL" clId="{86A53CEB-8F6E-4179-9443-C91607CC3705}" dt="2021-07-29T20:48:13.236" v="1809" actId="1592"/>
        <pc:sldMkLst>
          <pc:docMk/>
          <pc:sldMk cId="818153279" sldId="285"/>
        </pc:sldMkLst>
      </pc:sldChg>
      <pc:sldChg chg="addCm delCm modCm modNotesTx">
        <pc:chgData name="McFarland, Annette" userId="e93d1f50-85ab-41a8-a34a-185a53159573" providerId="ADAL" clId="{86A53CEB-8F6E-4179-9443-C91607CC3705}" dt="2021-07-29T20:48:07.184" v="1807" actId="1592"/>
        <pc:sldMkLst>
          <pc:docMk/>
          <pc:sldMk cId="2342719724" sldId="289"/>
        </pc:sldMkLst>
      </pc:sldChg>
      <pc:sldChg chg="addCm delCm modCm modNotesTx">
        <pc:chgData name="McFarland, Annette" userId="e93d1f50-85ab-41a8-a34a-185a53159573" providerId="ADAL" clId="{86A53CEB-8F6E-4179-9443-C91607CC3705}" dt="2021-07-29T20:48:03.917" v="1806" actId="1592"/>
        <pc:sldMkLst>
          <pc:docMk/>
          <pc:sldMk cId="405516949" sldId="290"/>
        </pc:sldMkLst>
      </pc:sldChg>
      <pc:sldChg chg="addCm delCm modCm modNotesTx">
        <pc:chgData name="McFarland, Annette" userId="e93d1f50-85ab-41a8-a34a-185a53159573" providerId="ADAL" clId="{86A53CEB-8F6E-4179-9443-C91607CC3705}" dt="2021-07-29T20:48:01.563" v="1805" actId="1592"/>
        <pc:sldMkLst>
          <pc:docMk/>
          <pc:sldMk cId="39844141" sldId="291"/>
        </pc:sldMkLst>
      </pc:sldChg>
      <pc:sldChg chg="modNotesTx">
        <pc:chgData name="McFarland, Annette" userId="e93d1f50-85ab-41a8-a34a-185a53159573" providerId="ADAL" clId="{86A53CEB-8F6E-4179-9443-C91607CC3705}" dt="2021-07-29T20:50:57.239" v="2114" actId="20577"/>
        <pc:sldMkLst>
          <pc:docMk/>
          <pc:sldMk cId="408780548" sldId="292"/>
        </pc:sldMkLst>
      </pc:sldChg>
      <pc:sldChg chg="modNotesTx">
        <pc:chgData name="McFarland, Annette" userId="e93d1f50-85ab-41a8-a34a-185a53159573" providerId="ADAL" clId="{86A53CEB-8F6E-4179-9443-C91607CC3705}" dt="2021-07-29T20:32:32.417" v="102" actId="20577"/>
        <pc:sldMkLst>
          <pc:docMk/>
          <pc:sldMk cId="2505822672" sldId="480"/>
        </pc:sldMkLst>
      </pc:sldChg>
      <pc:sldChg chg="modSp mod">
        <pc:chgData name="McFarland, Annette" userId="e93d1f50-85ab-41a8-a34a-185a53159573" providerId="ADAL" clId="{86A53CEB-8F6E-4179-9443-C91607CC3705}" dt="2021-07-29T20:31:44.641" v="98" actId="20577"/>
        <pc:sldMkLst>
          <pc:docMk/>
          <pc:sldMk cId="3351744440" sldId="481"/>
        </pc:sldMkLst>
        <pc:spChg chg="mod">
          <ac:chgData name="McFarland, Annette" userId="e93d1f50-85ab-41a8-a34a-185a53159573" providerId="ADAL" clId="{86A53CEB-8F6E-4179-9443-C91607CC3705}" dt="2021-07-29T20:31:44.641" v="98" actId="20577"/>
          <ac:spMkLst>
            <pc:docMk/>
            <pc:sldMk cId="3351744440" sldId="481"/>
            <ac:spMk id="4" creationId="{00000000-0000-0000-0000-000000000000}"/>
          </ac:spMkLst>
        </pc:spChg>
      </pc:sldChg>
      <pc:sldChg chg="modSp mod">
        <pc:chgData name="McFarland, Annette" userId="e93d1f50-85ab-41a8-a34a-185a53159573" providerId="ADAL" clId="{86A53CEB-8F6E-4179-9443-C91607CC3705}" dt="2021-07-29T20:31:48.987" v="100" actId="20577"/>
        <pc:sldMkLst>
          <pc:docMk/>
          <pc:sldMk cId="4238253773" sldId="484"/>
        </pc:sldMkLst>
        <pc:spChg chg="mod">
          <ac:chgData name="McFarland, Annette" userId="e93d1f50-85ab-41a8-a34a-185a53159573" providerId="ADAL" clId="{86A53CEB-8F6E-4179-9443-C91607CC3705}" dt="2021-07-29T20:31:48.987" v="100" actId="20577"/>
          <ac:spMkLst>
            <pc:docMk/>
            <pc:sldMk cId="4238253773" sldId="484"/>
            <ac:spMk id="5" creationId="{00000000-0000-0000-0000-00000000000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2564306534891477"/>
          <c:y val="0"/>
          <c:w val="0.57435692335675848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1A1D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1C356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250F-4EBB-94C0-75B8645DCF40}"/>
              </c:ext>
            </c:extLst>
          </c:dPt>
          <c:dLbls>
            <c:dLbl>
              <c:idx val="6"/>
              <c:tx>
                <c:rich>
                  <a:bodyPr/>
                  <a:lstStyle/>
                  <a:p>
                    <a:r>
                      <a:rPr lang="en-US"/>
                      <a:t>&lt;1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61BD-4E65-B43A-42197984290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Difficulty in at least 1 domain</c:v>
                </c:pt>
                <c:pt idx="1">
                  <c:v>Difficulty seeing</c:v>
                </c:pt>
                <c:pt idx="2">
                  <c:v>Difficulty walking or climbing steps</c:v>
                </c:pt>
                <c:pt idx="3">
                  <c:v>Difficulty hearing</c:v>
                </c:pt>
                <c:pt idx="4">
                  <c:v>Difficulty remembering or concentrating</c:v>
                </c:pt>
                <c:pt idx="5">
                  <c:v>Difficulty washing all over or dressing</c:v>
                </c:pt>
                <c:pt idx="6">
                  <c:v>Difficulty communicating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</c:v>
                </c:pt>
                <c:pt idx="1">
                  <c:v>3</c:v>
                </c:pt>
                <c:pt idx="2">
                  <c:v>2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50F-4EBB-94C0-75B8645DCF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474455376"/>
        <c:axId val="474455768"/>
      </c:barChart>
      <c:catAx>
        <c:axId val="4744553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4455768"/>
        <c:crosses val="autoZero"/>
        <c:auto val="1"/>
        <c:lblAlgn val="ctr"/>
        <c:lblOffset val="100"/>
        <c:noMultiLvlLbl val="0"/>
      </c:catAx>
      <c:valAx>
        <c:axId val="474455768"/>
        <c:scaling>
          <c:orientation val="minMax"/>
          <c:max val="50"/>
          <c:min val="0"/>
        </c:scaling>
        <c:delete val="1"/>
        <c:axPos val="b"/>
        <c:numFmt formatCode="General" sourceLinked="1"/>
        <c:majorTickMark val="out"/>
        <c:minorTickMark val="none"/>
        <c:tickLblPos val="nextTo"/>
        <c:crossAx val="474455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43456902955177"/>
          <c:y val="1.4786127972967387E-2"/>
          <c:w val="0.60878411382330255"/>
          <c:h val="0.9753564533783877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1A1DC">
                <a:lumMod val="20000"/>
                <a:lumOff val="80000"/>
              </a:srgbClr>
            </a:solidFill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ysClr val="windowText" lastClr="000000">
                  <a:lumMod val="65000"/>
                  <a:lumOff val="35000"/>
                </a:sys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3276-46AF-9E19-EFFAB68F520D}"/>
              </c:ext>
            </c:extLst>
          </c:dPt>
          <c:dPt>
            <c:idx val="1"/>
            <c:bubble3D val="0"/>
            <c:spPr>
              <a:solidFill>
                <a:srgbClr val="1C3564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3276-46AF-9E19-EFFAB68F520D}"/>
              </c:ext>
            </c:extLst>
          </c:dPt>
          <c:dPt>
            <c:idx val="2"/>
            <c:bubble3D val="0"/>
            <c:spPr>
              <a:solidFill>
                <a:srgbClr val="11A1DC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3276-46AF-9E19-EFFAB68F520D}"/>
              </c:ext>
            </c:extLst>
          </c:dPt>
          <c:dPt>
            <c:idx val="3"/>
            <c:bubble3D val="0"/>
            <c:spPr>
              <a:solidFill>
                <a:srgbClr val="11A1DC">
                  <a:lumMod val="40000"/>
                  <a:lumOff val="60000"/>
                </a:srgb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3276-46AF-9E19-EFFAB68F520D}"/>
              </c:ext>
            </c:extLst>
          </c:dPt>
          <c:dPt>
            <c:idx val="4"/>
            <c:bubble3D val="0"/>
            <c:spPr>
              <a:solidFill>
                <a:srgbClr val="11A1DC">
                  <a:lumMod val="20000"/>
                  <a:lumOff val="80000"/>
                </a:srgb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3276-46AF-9E19-EFFAB68F520D}"/>
              </c:ext>
            </c:extLst>
          </c:dPt>
          <c:dPt>
            <c:idx val="5"/>
            <c:bubble3D val="0"/>
            <c:spPr>
              <a:solidFill>
                <a:srgbClr val="11A1DC">
                  <a:lumMod val="20000"/>
                  <a:lumOff val="80000"/>
                </a:srgb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3276-46AF-9E19-EFFAB68F520D}"/>
              </c:ext>
            </c:extLst>
          </c:dPt>
          <c:dLbls>
            <c:dLbl>
              <c:idx val="0"/>
              <c:layout>
                <c:manualLayout>
                  <c:x val="-2.3291100790193333E-3"/>
                  <c:y val="-7.822802944675298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276-46AF-9E19-EFFAB68F520D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276-46AF-9E19-EFFAB68F520D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276-46AF-9E19-EFFAB68F520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Cannot do at all</c:v>
                </c:pt>
                <c:pt idx="1">
                  <c:v>A lot of difficulty</c:v>
                </c:pt>
                <c:pt idx="2">
                  <c:v>Some difficulty</c:v>
                </c:pt>
                <c:pt idx="3">
                  <c:v>No difficulty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5</c:v>
                </c:pt>
                <c:pt idx="2">
                  <c:v>14</c:v>
                </c:pt>
                <c:pt idx="3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3276-46AF-9E19-EFFAB68F52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6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 lot of difficulty or cannot function</c:v>
                </c:pt>
              </c:strCache>
            </c:strRef>
          </c:tx>
          <c:spPr>
            <a:solidFill>
              <a:srgbClr val="1C356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8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8B-4E47-B087-7B2D14B7AEE9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Some difficulty</c:v>
                </c:pt>
              </c:strCache>
            </c:strRef>
          </c:tx>
          <c:spPr>
            <a:solidFill>
              <a:srgbClr val="11A1D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19</c:v>
                </c:pt>
                <c:pt idx="1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18B-4E47-B087-7B2D14B7AEE9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No difficulty</c:v>
                </c:pt>
              </c:strCache>
            </c:strRef>
          </c:tx>
          <c:spPr>
            <a:solidFill>
              <a:srgbClr val="70CEF4">
                <a:lumMod val="60000"/>
                <a:lumOff val="40000"/>
              </a:srgb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73</c:v>
                </c:pt>
                <c:pt idx="1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18B-4E47-B087-7B2D14B7AEE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472156376"/>
        <c:axId val="469625688"/>
      </c:barChart>
      <c:catAx>
        <c:axId val="472156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9625688"/>
        <c:crosses val="autoZero"/>
        <c:auto val="1"/>
        <c:lblAlgn val="ctr"/>
        <c:lblOffset val="100"/>
        <c:noMultiLvlLbl val="0"/>
      </c:catAx>
      <c:valAx>
        <c:axId val="46962568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72156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"/>
          <c:w val="0.96616035172886816"/>
          <c:h val="0.908460139580496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604878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11A1D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0-61BC-4B07-93F1-426664466B13}"/>
              </c:ext>
            </c:extLst>
          </c:dPt>
          <c:dPt>
            <c:idx val="1"/>
            <c:invertIfNegative val="0"/>
            <c:bubble3D val="0"/>
            <c:spPr>
              <a:solidFill>
                <a:srgbClr val="F07F0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2-61BC-4B07-93F1-426664466B13}"/>
              </c:ext>
            </c:extLst>
          </c:dPt>
          <c:dPt>
            <c:idx val="2"/>
            <c:invertIfNegative val="0"/>
            <c:bubble3D val="0"/>
            <c:spPr>
              <a:solidFill>
                <a:srgbClr val="20603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4-61BC-4B07-93F1-426664466B1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24</c:v>
                </c:pt>
                <c:pt idx="1">
                  <c:v>32</c:v>
                </c:pt>
                <c:pt idx="2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1BC-4B07-93F1-426664466B1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65848960"/>
        <c:axId val="365849352"/>
      </c:barChart>
      <c:catAx>
        <c:axId val="365848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5849352"/>
        <c:crosses val="autoZero"/>
        <c:auto val="1"/>
        <c:lblAlgn val="ctr"/>
        <c:lblOffset val="100"/>
        <c:noMultiLvlLbl val="0"/>
      </c:catAx>
      <c:valAx>
        <c:axId val="36584935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65848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19824135565944E-2"/>
          <c:y val="1.2091898428053204E-2"/>
          <c:w val="0.96616035172886816"/>
          <c:h val="0.855135057936379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528C-4EDC-96E5-C8E4C4347C63}"/>
              </c:ext>
            </c:extLst>
          </c:dPt>
          <c:dPt>
            <c:idx val="2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528C-4EDC-96E5-C8E4C4347C6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20</c:v>
                </c:pt>
                <c:pt idx="1">
                  <c:v>21</c:v>
                </c:pt>
                <c:pt idx="2">
                  <c:v>34</c:v>
                </c:pt>
                <c:pt idx="3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28C-4EDC-96E5-C8E4C4347C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18247720"/>
        <c:axId val="518248112"/>
      </c:barChart>
      <c:catAx>
        <c:axId val="518247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8248112"/>
        <c:crosses val="autoZero"/>
        <c:auto val="1"/>
        <c:lblAlgn val="ctr"/>
        <c:lblOffset val="100"/>
        <c:noMultiLvlLbl val="0"/>
      </c:catAx>
      <c:valAx>
        <c:axId val="518248112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518247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4.6053464457415712E-2"/>
          <c:w val="0.96616035172886816"/>
          <c:h val="0.856862659205151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07F0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11A1D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5F95-4549-8F35-993646B10D0B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5F95-4549-8F35-993646B10D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Lowest</c:v>
                </c:pt>
                <c:pt idx="2">
                  <c:v>Second</c:v>
                </c:pt>
                <c:pt idx="3">
                  <c:v>Middle</c:v>
                </c:pt>
                <c:pt idx="4">
                  <c:v>Fourth</c:v>
                </c:pt>
                <c:pt idx="5">
                  <c:v>Highest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36</c:v>
                </c:pt>
                <c:pt idx="1">
                  <c:v>27</c:v>
                </c:pt>
                <c:pt idx="2">
                  <c:v>32</c:v>
                </c:pt>
                <c:pt idx="3">
                  <c:v>35</c:v>
                </c:pt>
                <c:pt idx="4">
                  <c:v>37</c:v>
                </c:pt>
                <c:pt idx="5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F95-4549-8F35-993646B10D0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65847000"/>
        <c:axId val="556033016"/>
      </c:barChart>
      <c:catAx>
        <c:axId val="365847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6033016"/>
        <c:crosses val="autoZero"/>
        <c:auto val="1"/>
        <c:lblAlgn val="ctr"/>
        <c:lblOffset val="100"/>
        <c:noMultiLvlLbl val="0"/>
      </c:catAx>
      <c:valAx>
        <c:axId val="55603301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65847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53683839701415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1A1D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11A1D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B323-4DC6-9229-02309CE7848F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B323-4DC6-9229-02309CE7848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3+ children's books</c:v>
                </c:pt>
                <c:pt idx="2">
                  <c:v>Homemade toys</c:v>
                </c:pt>
                <c:pt idx="3">
                  <c:v>Manufactured toys</c:v>
                </c:pt>
                <c:pt idx="4">
                  <c:v>Household objects</c:v>
                </c:pt>
                <c:pt idx="5">
                  <c:v>2+ types of playthings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2">
                  <c:v>39</c:v>
                </c:pt>
                <c:pt idx="3">
                  <c:v>16</c:v>
                </c:pt>
                <c:pt idx="4">
                  <c:v>54</c:v>
                </c:pt>
                <c:pt idx="5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323-4DC6-9229-02309CE7848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56034192"/>
        <c:axId val="556035760"/>
      </c:barChart>
      <c:catAx>
        <c:axId val="556034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6035760"/>
        <c:crosses val="autoZero"/>
        <c:auto val="1"/>
        <c:lblAlgn val="ctr"/>
        <c:lblOffset val="100"/>
        <c:noMultiLvlLbl val="0"/>
      </c:catAx>
      <c:valAx>
        <c:axId val="55603576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56034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rgbClr val="11A1D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99E7-48DA-BC98-FC8286B708C4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99E7-48DA-BC98-FC8286B708C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Left alone in the past week</c:v>
                </c:pt>
                <c:pt idx="1">
                  <c:v>Left in the care of another child under age 10</c:v>
                </c:pt>
                <c:pt idx="2">
                  <c:v>Left with inadequate care in the past week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</c:v>
                </c:pt>
                <c:pt idx="1">
                  <c:v>25</c:v>
                </c:pt>
                <c:pt idx="2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9E7-48DA-BC98-FC8286B708C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rgbClr val="F07F0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Left alone in the past week</c:v>
                </c:pt>
                <c:pt idx="1">
                  <c:v>Left in the care of another child under age 10</c:v>
                </c:pt>
                <c:pt idx="2">
                  <c:v>Left with inadequate care in the past week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8</c:v>
                </c:pt>
                <c:pt idx="1">
                  <c:v>15</c:v>
                </c:pt>
                <c:pt idx="2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9E7-48DA-BC98-FC8286B708C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rgbClr val="20603D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Left alone in the past week</c:v>
                </c:pt>
                <c:pt idx="1">
                  <c:v>Left in the care of another child under age 10</c:v>
                </c:pt>
                <c:pt idx="2">
                  <c:v>Left with inadequate care in the past week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9</c:v>
                </c:pt>
                <c:pt idx="1">
                  <c:v>27</c:v>
                </c:pt>
                <c:pt idx="2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9E7-48DA-BC98-FC8286B708C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66014024"/>
        <c:axId val="366015200"/>
      </c:barChart>
      <c:catAx>
        <c:axId val="366014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6015200"/>
        <c:crosses val="autoZero"/>
        <c:auto val="1"/>
        <c:lblAlgn val="ctr"/>
        <c:lblOffset val="100"/>
        <c:noMultiLvlLbl val="0"/>
      </c:catAx>
      <c:valAx>
        <c:axId val="3660152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66014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2.4183796856106408E-3"/>
          <c:w val="0.96616035172886816"/>
          <c:h val="0.79975378228870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1A1D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A102-4118-A459-23308A2F9540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A102-4118-A459-23308A2F9540}"/>
              </c:ext>
            </c:extLst>
          </c:dPt>
          <c:dPt>
            <c:idx val="4"/>
            <c:invertIfNegative val="0"/>
            <c:bubble3D val="0"/>
            <c:spPr>
              <a:solidFill>
                <a:srgbClr val="1C356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A102-4118-A459-23308A2F954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Literacy-numeracy</c:v>
                </c:pt>
                <c:pt idx="1">
                  <c:v>Physical</c:v>
                </c:pt>
                <c:pt idx="2">
                  <c:v>Social-emotional</c:v>
                </c:pt>
                <c:pt idx="3">
                  <c:v>Learning</c:v>
                </c:pt>
                <c:pt idx="4">
                  <c:v>Early child development index score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</c:v>
                </c:pt>
                <c:pt idx="1">
                  <c:v>95</c:v>
                </c:pt>
                <c:pt idx="2">
                  <c:v>94</c:v>
                </c:pt>
                <c:pt idx="3">
                  <c:v>80</c:v>
                </c:pt>
                <c:pt idx="4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102-4118-A459-23308A2F954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56033800"/>
        <c:axId val="556035368"/>
      </c:barChart>
      <c:catAx>
        <c:axId val="556033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6035368"/>
        <c:crosses val="autoZero"/>
        <c:auto val="1"/>
        <c:lblAlgn val="ctr"/>
        <c:lblOffset val="100"/>
        <c:noMultiLvlLbl val="0"/>
      </c:catAx>
      <c:valAx>
        <c:axId val="55603536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56033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8/12/2021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questions were asked about six domains of disability—seeing, hearing, communicating, remembering or concentrating, walking or climbing steps, and washing all over or dressing.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respondent of household questionnaire provided information for all household members and visitors on whether they had no difficulty, some difficulty, a lot of difficulty or cannot do at all. Difficulty in at least 1 domain is categorized as “a lot of difficulty” or “cannot do at all”. Additionally, if a person was reported to have difficulty in more than 1 domain, only the highest level of difficulty is shown. </a:t>
            </a:r>
            <a:endParaRPr lang="en-US" dirty="0"/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information collected on disability show that among the household population age five and above the most common disability is seeing. Overall, 6% of the household population age 5 and above have difficulty in at least one domain.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0641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8751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 for degree of difficulty is concerned among the household population age five and above, overall, 80% of the household population have no difficulty in any domain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while 14% have some difficulty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6% have a lot of difficulty or cannot function in at least one domain.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3260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Among adults age 15 and older, 8% of women and 7% of men have a lot of difficulty or cannot function in at least one domain. 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 in 4 women and men have no difficulty in any domain.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0658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One in four age 24-59 months are attending an organized early education program. Children in urban areas (32%) are more likely than children in rural areas (22%) to attend an organized early education program.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416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Early childhood education increases with mother’s education, from 20% of children of mothers with no education attending an organized early education program compared to 45% of children of mothers with more than secondary education.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E81180-36CA-43EC-B7D8-15BB5DAAE4B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81706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36% of children age 0-59 had adult household members engage with them in four or more activities that promote learning and school readiness during the last 3 days. Engagement in activities that promote learning and school readiness increases as household wealth increases.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1515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Only 2% of children under 5 live in households that have 3 or more children’s books for the child. 54% of children under 5 play with household objects.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7268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Overall, 28% of children under 5 were left with inadequate care for more than 1 hour at least once during the past week, including 9% of children who were left alone and 25% who were left under the supervision of another child younger than age 10. Inadequate care is more common in rural areas than in urban areas.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7702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95% of children age 2-4 are on track for their age in terms of physical development; 94% are on track in the social-emotional domain, 80% are on track in the learning domain, and only 12% are on track in the literacy-numeracy domain.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9036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635"/>
            <a:ext cx="9144000" cy="9144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647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ACAF429-B6AA-471E-98AF-773B30A422C1}"/>
              </a:ext>
            </a:extLst>
          </p:cNvPr>
          <p:cNvSpPr/>
          <p:nvPr userDrawn="1"/>
        </p:nvSpPr>
        <p:spPr>
          <a:xfrm>
            <a:off x="-340845" y="2619231"/>
            <a:ext cx="9825690" cy="2142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0C50479-689F-48B4-BA5E-CBB61E3A6777}"/>
              </a:ext>
            </a:extLst>
          </p:cNvPr>
          <p:cNvGrpSpPr/>
          <p:nvPr userDrawn="1"/>
        </p:nvGrpSpPr>
        <p:grpSpPr>
          <a:xfrm>
            <a:off x="-960162" y="2242534"/>
            <a:ext cx="10486547" cy="2770050"/>
            <a:chOff x="-960162" y="1596043"/>
            <a:chExt cx="10486547" cy="2770050"/>
          </a:xfrm>
        </p:grpSpPr>
        <p:pic>
          <p:nvPicPr>
            <p:cNvPr id="11" name="Picture 10" descr="Background pattern&#10;&#10;Description automatically generated">
              <a:extLst>
                <a:ext uri="{FF2B5EF4-FFF2-40B4-BE49-F238E27FC236}">
                  <a16:creationId xmlns:a16="http://schemas.microsoft.com/office/drawing/2014/main" id="{BF29ACA2-0A5E-4974-94D4-A0D18C66F8D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60162" y="1684132"/>
              <a:ext cx="10486547" cy="2669399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F7AAAA0-0F31-4125-82F2-35D6ADD243C1}"/>
                </a:ext>
              </a:extLst>
            </p:cNvPr>
            <p:cNvSpPr/>
            <p:nvPr userDrawn="1"/>
          </p:nvSpPr>
          <p:spPr>
            <a:xfrm>
              <a:off x="0" y="1596043"/>
              <a:ext cx="9144000" cy="37669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453DAA-DF5C-4E72-8193-4E2AD1B76BC1}"/>
                </a:ext>
              </a:extLst>
            </p:cNvPr>
            <p:cNvSpPr/>
            <p:nvPr userDrawn="1"/>
          </p:nvSpPr>
          <p:spPr>
            <a:xfrm>
              <a:off x="1" y="4090047"/>
              <a:ext cx="9144000" cy="27604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B13949ED-8BC0-4674-9D0E-6C70E809FC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2844" y="29756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05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2700"/>
            <a:ext cx="9144000" cy="12319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en-GB" noProof="0" dirty="0"/>
              <a:t>Click to edit Master </a:t>
            </a:r>
            <a:br>
              <a:rPr lang="en-GB" noProof="0" dirty="0"/>
            </a:br>
            <a:r>
              <a:rPr lang="en-GB" noProof="0" dirty="0"/>
              <a:t>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39845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6635"/>
            <a:ext cx="9144000" cy="905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4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 txBox="1">
            <a:spLocks/>
          </p:cNvSpPr>
          <p:nvPr userDrawn="1"/>
        </p:nvSpPr>
        <p:spPr>
          <a:xfrm>
            <a:off x="0" y="5218545"/>
            <a:ext cx="9143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4400" dirty="0"/>
              <a:t>2019-20 Rwanda Demographic and Health Survey (RDHS)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3393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43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/>
              <a:t>Click to edit Master </a:t>
            </a:r>
            <a:br>
              <a:rPr lang="en-GB" noProof="0" dirty="0"/>
            </a:br>
            <a:r>
              <a:rPr lang="en-GB" noProof="0" dirty="0"/>
              <a:t>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70702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810262"/>
            <a:ext cx="2769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Follow along on Twitter!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#RwandaDHS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567F55-DAD7-430F-AEA5-D0C0F17E669B}"/>
              </a:ext>
            </a:extLst>
          </p:cNvPr>
          <p:cNvSpPr txBox="1"/>
          <p:nvPr/>
        </p:nvSpPr>
        <p:spPr>
          <a:xfrm>
            <a:off x="0" y="151677"/>
            <a:ext cx="9143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Disability and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prstClr val="white"/>
                </a:solidFill>
                <a:latin typeface="Calibri" panose="020F0502020204030204"/>
              </a:rPr>
              <a:t>Early Childhood Development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5622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Learning Materials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0472459"/>
              </p:ext>
            </p:extLst>
          </p:nvPr>
        </p:nvGraphicFramePr>
        <p:xfrm>
          <a:off x="17755" y="1606550"/>
          <a:ext cx="9126245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6052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youngest children under 5 living with their mother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" y="1402060"/>
            <a:ext cx="2400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Children living in households that have: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46549" y="1679059"/>
            <a:ext cx="482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Children who play with: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114300" y="2120900"/>
            <a:ext cx="24003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305299" y="2120900"/>
            <a:ext cx="45085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16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Inadequate Care for Children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4532478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7755" y="96052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youngest children under 5 living with their mother</a:t>
            </a:r>
          </a:p>
        </p:txBody>
      </p:sp>
    </p:spTree>
    <p:extLst>
      <p:ext uri="{BB962C8B-B14F-4D97-AF65-F5344CB8AC3E}">
        <p14:creationId xmlns:p14="http://schemas.microsoft.com/office/powerpoint/2010/main" val="398441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Early Child Development Index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5940048"/>
              </p:ext>
            </p:extLst>
          </p:nvPr>
        </p:nvGraphicFramePr>
        <p:xfrm>
          <a:off x="17755" y="1606550"/>
          <a:ext cx="9126245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6052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children age 2-4 who are developmentally on track</a:t>
            </a:r>
          </a:p>
        </p:txBody>
      </p:sp>
    </p:spTree>
    <p:extLst>
      <p:ext uri="{BB962C8B-B14F-4D97-AF65-F5344CB8AC3E}">
        <p14:creationId xmlns:p14="http://schemas.microsoft.com/office/powerpoint/2010/main" val="4087805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sz="3200" b="1" noProof="0" dirty="0">
                <a:solidFill>
                  <a:schemeClr val="accent1"/>
                </a:solidFill>
              </a:rPr>
              <a:t>6% </a:t>
            </a:r>
            <a:r>
              <a:rPr lang="en-US" sz="3200" noProof="0" dirty="0"/>
              <a:t>of the household population has </a:t>
            </a:r>
            <a:r>
              <a:rPr lang="en-US" sz="3200" b="1" noProof="0" dirty="0">
                <a:solidFill>
                  <a:schemeClr val="accent1"/>
                </a:solidFill>
              </a:rPr>
              <a:t>difficulty in at least one domain of functioning</a:t>
            </a:r>
            <a:r>
              <a:rPr lang="en-US" sz="3200" noProof="0" dirty="0"/>
              <a:t>.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sz="3200" b="1" noProof="0" dirty="0">
                <a:solidFill>
                  <a:schemeClr val="accent1"/>
                </a:solidFill>
              </a:rPr>
              <a:t>24% </a:t>
            </a:r>
            <a:r>
              <a:rPr lang="en-US" sz="3200" noProof="0" dirty="0"/>
              <a:t>of children 24-59 months are in an </a:t>
            </a:r>
            <a:r>
              <a:rPr lang="en-US" sz="3200" b="1" noProof="0" dirty="0">
                <a:solidFill>
                  <a:schemeClr val="accent1"/>
                </a:solidFill>
              </a:rPr>
              <a:t>early childhood education </a:t>
            </a:r>
            <a:r>
              <a:rPr lang="en-US" sz="3200" noProof="0" dirty="0"/>
              <a:t>program.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sz="3200" b="1" noProof="0" dirty="0">
                <a:solidFill>
                  <a:schemeClr val="accent1"/>
                </a:solidFill>
              </a:rPr>
              <a:t>36% </a:t>
            </a:r>
            <a:r>
              <a:rPr lang="en-US" sz="3200" noProof="0" dirty="0"/>
              <a:t>of children 0-59 months had a household member who engaged in 4+ activities that promote learning.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sz="3200" b="1" noProof="0" dirty="0">
                <a:solidFill>
                  <a:schemeClr val="accent1"/>
                </a:solidFill>
              </a:rPr>
              <a:t>2% </a:t>
            </a:r>
            <a:r>
              <a:rPr lang="en-US" sz="3200" noProof="0" dirty="0"/>
              <a:t>of children under 5 live in households with </a:t>
            </a:r>
            <a:r>
              <a:rPr lang="en-US" sz="3200" b="1" noProof="0" dirty="0">
                <a:solidFill>
                  <a:schemeClr val="accent1"/>
                </a:solidFill>
              </a:rPr>
              <a:t>at least 3 books</a:t>
            </a:r>
            <a:r>
              <a:rPr lang="en-US" sz="3200" noProof="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519782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271" y="2057833"/>
            <a:ext cx="4418729" cy="3675286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3600" b="1" noProof="0" dirty="0">
                <a:solidFill>
                  <a:schemeClr val="accent1"/>
                </a:solidFill>
              </a:rPr>
              <a:t>Disability</a:t>
            </a:r>
          </a:p>
          <a:p>
            <a:pPr>
              <a:buClr>
                <a:schemeClr val="tx1"/>
              </a:buClr>
            </a:pPr>
            <a:r>
              <a:rPr lang="en-US" sz="3600" noProof="0" dirty="0"/>
              <a:t>Early childhood education and development</a:t>
            </a:r>
          </a:p>
          <a:p>
            <a:endParaRPr lang="en-US" sz="4000" noProof="0" dirty="0"/>
          </a:p>
        </p:txBody>
      </p:sp>
      <p:sp>
        <p:nvSpPr>
          <p:cNvPr id="5" name="TextBox 4"/>
          <p:cNvSpPr txBox="1"/>
          <p:nvPr/>
        </p:nvSpPr>
        <p:spPr>
          <a:xfrm>
            <a:off x="4512448" y="5004256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© UNICEF/UN0310801/</a:t>
            </a:r>
            <a:r>
              <a:rPr lang="en-US" sz="1200" dirty="0" err="1"/>
              <a:t>Muellenmeister</a:t>
            </a:r>
            <a:r>
              <a:rPr lang="en-US" sz="1200" dirty="0"/>
              <a:t> 2014</a:t>
            </a:r>
          </a:p>
        </p:txBody>
      </p:sp>
      <p:pic>
        <p:nvPicPr>
          <p:cNvPr id="4" name="Picture 3" descr="A picture containing person&#10;&#10;Description automatically generated">
            <a:extLst>
              <a:ext uri="{FF2B5EF4-FFF2-40B4-BE49-F238E27FC236}">
                <a16:creationId xmlns:a16="http://schemas.microsoft.com/office/drawing/2014/main" id="{69B95F6B-C315-4B3D-A25C-133BE135A6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934521"/>
            <a:ext cx="4452896" cy="296859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85193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Difficulty by Domain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0622458"/>
              </p:ext>
            </p:extLst>
          </p:nvPr>
        </p:nvGraphicFramePr>
        <p:xfrm>
          <a:off x="17755" y="1643064"/>
          <a:ext cx="9126245" cy="4855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9681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/>
              <a:t>Percent of the de facto household population age 5 and above with difficulty by domain</a:t>
            </a:r>
          </a:p>
        </p:txBody>
      </p:sp>
    </p:spTree>
    <p:extLst>
      <p:ext uri="{BB962C8B-B14F-4D97-AF65-F5344CB8AC3E}">
        <p14:creationId xmlns:p14="http://schemas.microsoft.com/office/powerpoint/2010/main" val="3351744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Degree of Difficulty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9714135"/>
              </p:ext>
            </p:extLst>
          </p:nvPr>
        </p:nvGraphicFramePr>
        <p:xfrm>
          <a:off x="461963" y="1643064"/>
          <a:ext cx="8256587" cy="4855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9681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/>
              <a:t>Percent distribution of the de facto household population age 5 and above </a:t>
            </a:r>
          </a:p>
          <a:p>
            <a:pPr algn="ctr"/>
            <a:r>
              <a:rPr lang="en-GB" i="1" dirty="0"/>
              <a:t>by degree of difficulty in functioning</a:t>
            </a:r>
          </a:p>
        </p:txBody>
      </p:sp>
    </p:spTree>
    <p:extLst>
      <p:ext uri="{BB962C8B-B14F-4D97-AF65-F5344CB8AC3E}">
        <p14:creationId xmlns:p14="http://schemas.microsoft.com/office/powerpoint/2010/main" val="2505822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Disability among Adults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4381588"/>
              </p:ext>
            </p:extLst>
          </p:nvPr>
        </p:nvGraphicFramePr>
        <p:xfrm>
          <a:off x="17755" y="1643064"/>
          <a:ext cx="9126245" cy="4855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9681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/>
              <a:t>Percent distribution of household population age 15 and above </a:t>
            </a:r>
            <a:br>
              <a:rPr lang="en-GB" i="1" dirty="0"/>
            </a:br>
            <a:r>
              <a:rPr lang="en-GB" i="1" dirty="0"/>
              <a:t>by highest degree of difficulty in functioning in at least one domain</a:t>
            </a:r>
          </a:p>
        </p:txBody>
      </p:sp>
    </p:spTree>
    <p:extLst>
      <p:ext uri="{BB962C8B-B14F-4D97-AF65-F5344CB8AC3E}">
        <p14:creationId xmlns:p14="http://schemas.microsoft.com/office/powerpoint/2010/main" val="18987029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3736" y="2038377"/>
            <a:ext cx="4418729" cy="3675286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3200" noProof="0" dirty="0"/>
              <a:t>Disability</a:t>
            </a:r>
          </a:p>
          <a:p>
            <a:pPr>
              <a:buClr>
                <a:schemeClr val="tx1"/>
              </a:buClr>
            </a:pPr>
            <a:r>
              <a:rPr lang="en-US" sz="3200" b="1" noProof="0" dirty="0">
                <a:solidFill>
                  <a:schemeClr val="accent1"/>
                </a:solidFill>
              </a:rPr>
              <a:t>Early childhood education and development</a:t>
            </a:r>
          </a:p>
          <a:p>
            <a:endParaRPr lang="en-US" sz="4000" noProof="0" dirty="0"/>
          </a:p>
        </p:txBody>
      </p:sp>
      <p:sp>
        <p:nvSpPr>
          <p:cNvPr id="5" name="TextBox 4"/>
          <p:cNvSpPr txBox="1"/>
          <p:nvPr/>
        </p:nvSpPr>
        <p:spPr>
          <a:xfrm>
            <a:off x="4512448" y="5004256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© UNICEF/UN0301409/Bell 2017</a:t>
            </a:r>
          </a:p>
        </p:txBody>
      </p:sp>
      <p:pic>
        <p:nvPicPr>
          <p:cNvPr id="6" name="Picture 5" descr="A picture containing person, ground, outdoor, building&#10;&#10;Description automatically generated">
            <a:extLst>
              <a:ext uri="{FF2B5EF4-FFF2-40B4-BE49-F238E27FC236}">
                <a16:creationId xmlns:a16="http://schemas.microsoft.com/office/drawing/2014/main" id="{974FAD25-C1FB-4D01-8821-3ECCA1EB51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992" y="2038377"/>
            <a:ext cx="4171272" cy="278458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38253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noProof="0" dirty="0"/>
              <a:t>Early Childhood Education by Residence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821600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60527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youngest children age 24-59 months living with their mother </a:t>
            </a:r>
            <a:br>
              <a:rPr lang="en-US" i="1" dirty="0"/>
            </a:br>
            <a:r>
              <a:rPr lang="en-US" i="1" dirty="0"/>
              <a:t>who are attending an organized early education program</a:t>
            </a:r>
          </a:p>
        </p:txBody>
      </p:sp>
    </p:spTree>
    <p:extLst>
      <p:ext uri="{BB962C8B-B14F-4D97-AF65-F5344CB8AC3E}">
        <p14:creationId xmlns:p14="http://schemas.microsoft.com/office/powerpoint/2010/main" val="8181532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1405"/>
          </a:xfrm>
        </p:spPr>
        <p:txBody>
          <a:bodyPr>
            <a:normAutofit fontScale="90000"/>
          </a:bodyPr>
          <a:lstStyle/>
          <a:p>
            <a:r>
              <a:rPr lang="en-US" noProof="0" dirty="0"/>
              <a:t>Early Childhood Education by</a:t>
            </a:r>
            <a:br>
              <a:rPr lang="en-US" noProof="0" dirty="0"/>
            </a:br>
            <a:r>
              <a:rPr lang="en-US" noProof="0" dirty="0"/>
              <a:t>Mother’s Education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6167873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F3EB348-DD67-4D51-BDDE-243150690832}"/>
              </a:ext>
            </a:extLst>
          </p:cNvPr>
          <p:cNvSpPr txBox="1"/>
          <p:nvPr/>
        </p:nvSpPr>
        <p:spPr>
          <a:xfrm>
            <a:off x="0" y="1174535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youngest children age 24-59 months living with their mother </a:t>
            </a:r>
            <a:br>
              <a:rPr lang="en-US" i="1" dirty="0"/>
            </a:br>
            <a:r>
              <a:rPr lang="en-US" i="1" dirty="0"/>
              <a:t>who are attending an organized early education program</a:t>
            </a:r>
          </a:p>
        </p:txBody>
      </p:sp>
    </p:spTree>
    <p:extLst>
      <p:ext uri="{BB962C8B-B14F-4D97-AF65-F5344CB8AC3E}">
        <p14:creationId xmlns:p14="http://schemas.microsoft.com/office/powerpoint/2010/main" val="30463241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Support for Learning by Wealth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3522265"/>
              </p:ext>
            </p:extLst>
          </p:nvPr>
        </p:nvGraphicFramePr>
        <p:xfrm>
          <a:off x="461963" y="1606550"/>
          <a:ext cx="8256587" cy="4565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60527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youngest children under 5 living with mother with whom adult household members engaged in 4+ activities that promote learning and school readiness in the last 3 days</a:t>
            </a:r>
          </a:p>
        </p:txBody>
      </p:sp>
      <p:sp>
        <p:nvSpPr>
          <p:cNvPr id="9" name="Right Arrow 8"/>
          <p:cNvSpPr/>
          <p:nvPr/>
        </p:nvSpPr>
        <p:spPr>
          <a:xfrm>
            <a:off x="3382056" y="6422572"/>
            <a:ext cx="4025672" cy="244928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966913" y="6211007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Poorest</a:t>
            </a:r>
          </a:p>
          <a:p>
            <a:pPr algn="ctr"/>
            <a:r>
              <a:rPr lang="en-US" dirty="0"/>
              <a:t>households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03407" y="6211007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Wealthiest</a:t>
            </a:r>
          </a:p>
          <a:p>
            <a:pPr algn="ctr"/>
            <a:r>
              <a:rPr lang="en-US" dirty="0"/>
              <a:t>households</a:t>
            </a:r>
          </a:p>
        </p:txBody>
      </p:sp>
    </p:spTree>
    <p:extLst>
      <p:ext uri="{BB962C8B-B14F-4D97-AF65-F5344CB8AC3E}">
        <p14:creationId xmlns:p14="http://schemas.microsoft.com/office/powerpoint/2010/main" val="2342719724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Rwanda">
      <a:dk1>
        <a:sysClr val="windowText" lastClr="000000"/>
      </a:dk1>
      <a:lt1>
        <a:sysClr val="window" lastClr="FFFFFF"/>
      </a:lt1>
      <a:dk2>
        <a:srgbClr val="1C3564"/>
      </a:dk2>
      <a:lt2>
        <a:srgbClr val="F9D10A"/>
      </a:lt2>
      <a:accent1>
        <a:srgbClr val="11A1DC"/>
      </a:accent1>
      <a:accent2>
        <a:srgbClr val="20603D"/>
      </a:accent2>
      <a:accent3>
        <a:srgbClr val="F07F09"/>
      </a:accent3>
      <a:accent4>
        <a:srgbClr val="70CEF4"/>
      </a:accent4>
      <a:accent5>
        <a:srgbClr val="4E8542"/>
      </a:accent5>
      <a:accent6>
        <a:srgbClr val="B3D5AB"/>
      </a:accent6>
      <a:hlink>
        <a:srgbClr val="A5A5A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Rwanda">
      <a:dk1>
        <a:sysClr val="windowText" lastClr="000000"/>
      </a:dk1>
      <a:lt1>
        <a:sysClr val="window" lastClr="FFFFFF"/>
      </a:lt1>
      <a:dk2>
        <a:srgbClr val="1C3564"/>
      </a:dk2>
      <a:lt2>
        <a:srgbClr val="F9D10A"/>
      </a:lt2>
      <a:accent1>
        <a:srgbClr val="11A1DC"/>
      </a:accent1>
      <a:accent2>
        <a:srgbClr val="20603D"/>
      </a:accent2>
      <a:accent3>
        <a:srgbClr val="F07F09"/>
      </a:accent3>
      <a:accent4>
        <a:srgbClr val="70CEF4"/>
      </a:accent4>
      <a:accent5>
        <a:srgbClr val="4E8542"/>
      </a:accent5>
      <a:accent6>
        <a:srgbClr val="B3D5AB"/>
      </a:accent6>
      <a:hlink>
        <a:srgbClr val="A5A5A5"/>
      </a:hlink>
      <a:folHlink>
        <a:srgbClr val="B26B0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Custom Design">
  <a:themeElements>
    <a:clrScheme name="Rwanda">
      <a:dk1>
        <a:sysClr val="windowText" lastClr="000000"/>
      </a:dk1>
      <a:lt1>
        <a:sysClr val="window" lastClr="FFFFFF"/>
      </a:lt1>
      <a:dk2>
        <a:srgbClr val="1C3564"/>
      </a:dk2>
      <a:lt2>
        <a:srgbClr val="F9D10A"/>
      </a:lt2>
      <a:accent1>
        <a:srgbClr val="11A1DC"/>
      </a:accent1>
      <a:accent2>
        <a:srgbClr val="20603D"/>
      </a:accent2>
      <a:accent3>
        <a:srgbClr val="F07F09"/>
      </a:accent3>
      <a:accent4>
        <a:srgbClr val="70CEF4"/>
      </a:accent4>
      <a:accent5>
        <a:srgbClr val="4E8542"/>
      </a:accent5>
      <a:accent6>
        <a:srgbClr val="B3D5AB"/>
      </a:accent6>
      <a:hlink>
        <a:srgbClr val="A5A5A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4" ma:contentTypeDescription="Create a new document." ma:contentTypeScope="" ma:versionID="eaee86fdc4f04236bb7ef7d2e48accb9">
  <xsd:schema xmlns:xsd="http://www.w3.org/2001/XMLSchema" xmlns:xs="http://www.w3.org/2001/XMLSchema" xmlns:p="http://schemas.microsoft.com/office/2006/metadata/properties" xmlns:ns2="d16efad5-0601-4cf0-b7c2-89968258c777" xmlns:ns3="83c4e5ee-5eea-4e8c-8b50-726738bccb6e" targetNamespace="http://schemas.microsoft.com/office/2006/metadata/properties" ma:root="true" ma:fieldsID="914b159088e37e870fd189bbe54cbdaa" ns2:_="" ns3:_="">
    <xsd:import namespace="d16efad5-0601-4cf0-b7c2-89968258c777"/>
    <xsd:import namespace="83c4e5ee-5eea-4e8c-8b50-726738bccb6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VMX3MACP777Z-1177381151-10734</_dlc_DocId>
    <_dlc_DocIdUrl xmlns="d16efad5-0601-4cf0-b7c2-89968258c777">
      <Url>https://icfonline.sharepoint.com/sites/ihd-dhs/Dissemination/_layouts/15/DocIdRedir.aspx?ID=VMX3MACP777Z-1177381151-10734</Url>
      <Description>VMX3MACP777Z-1177381151-10734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3C7289C7-F941-4FC8-86CC-110BD7AD1D0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3C0F96B-C4E0-42D7-8E7A-CA914C7DAA78}">
  <ds:schemaRefs>
    <ds:schemaRef ds:uri="http://schemas.microsoft.com/office/2006/metadata/properties"/>
    <ds:schemaRef ds:uri="http://schemas.microsoft.com/office/infopath/2007/PartnerControls"/>
    <ds:schemaRef ds:uri="d16efad5-0601-4cf0-b7c2-89968258c777"/>
  </ds:schemaRefs>
</ds:datastoreItem>
</file>

<file path=customXml/itemProps3.xml><?xml version="1.0" encoding="utf-8"?>
<ds:datastoreItem xmlns:ds="http://schemas.openxmlformats.org/officeDocument/2006/customXml" ds:itemID="{C39CE914-EF36-4BA8-BF9A-DBEBB884C442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80A4D165-4ECC-49ED-AE11-D32033E8EC64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792</TotalTime>
  <Words>844</Words>
  <Application>Microsoft Office PowerPoint</Application>
  <PresentationFormat>On-screen Show (4:3)</PresentationFormat>
  <Paragraphs>66</Paragraphs>
  <Slides>13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Custom Design</vt:lpstr>
      <vt:lpstr>1_Custom Design</vt:lpstr>
      <vt:lpstr>1_Office Theme</vt:lpstr>
      <vt:lpstr>2_Custom Design</vt:lpstr>
      <vt:lpstr>PowerPoint Presentation</vt:lpstr>
      <vt:lpstr>PowerPoint Presentation</vt:lpstr>
      <vt:lpstr>Difficulty by Domain</vt:lpstr>
      <vt:lpstr>Degree of Difficulty</vt:lpstr>
      <vt:lpstr>Disability among Adults</vt:lpstr>
      <vt:lpstr>PowerPoint Presentation</vt:lpstr>
      <vt:lpstr>Early Childhood Education by Residence</vt:lpstr>
      <vt:lpstr>Early Childhood Education by Mother’s Education</vt:lpstr>
      <vt:lpstr>Support for Learning by Wealth</vt:lpstr>
      <vt:lpstr>Learning Materials</vt:lpstr>
      <vt:lpstr>Inadequate Care for Children</vt:lpstr>
      <vt:lpstr>Early Child Development Index</vt:lpstr>
      <vt:lpstr>Key Findings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Zweimueller, Sally</dc:creator>
  <cp:lastModifiedBy>McFarland, Annette</cp:lastModifiedBy>
  <cp:revision>59</cp:revision>
  <dcterms:created xsi:type="dcterms:W3CDTF">2017-05-18T16:43:03Z</dcterms:created>
  <dcterms:modified xsi:type="dcterms:W3CDTF">2021-08-12T16:31:21Z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c3f17fdf-af18-48ac-ba03-2f9909615a6b</vt:lpwstr>
  </property>
</Properties>
</file>