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80" r:id="rId2"/>
    <p:sldId id="258" r:id="rId3"/>
    <p:sldId id="259" r:id="rId4"/>
    <p:sldId id="260" r:id="rId5"/>
    <p:sldId id="261" r:id="rId6"/>
    <p:sldId id="262" r:id="rId7"/>
    <p:sldId id="285" r:id="rId8"/>
    <p:sldId id="291" r:id="rId9"/>
    <p:sldId id="292" r:id="rId10"/>
    <p:sldId id="286" r:id="rId11"/>
    <p:sldId id="287" r:id="rId12"/>
    <p:sldId id="270" r:id="rId13"/>
    <p:sldId id="288" r:id="rId14"/>
    <p:sldId id="289" r:id="rId15"/>
    <p:sldId id="290" r:id="rId16"/>
    <p:sldId id="278" r:id="rId17"/>
  </p:sldIdLst>
  <p:sldSz cx="9144000" cy="6858000" type="screen4x3"/>
  <p:notesSz cx="7026275" cy="9312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5" autoAdjust="0"/>
    <p:restoredTop sz="94660"/>
  </p:normalViewPr>
  <p:slideViewPr>
    <p:cSldViewPr>
      <p:cViewPr varScale="1">
        <p:scale>
          <a:sx n="82" d="100"/>
          <a:sy n="82" d="100"/>
        </p:scale>
        <p:origin x="-2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4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6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7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2002 JPFHS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16</c:v>
                </c:pt>
                <c:pt idx="1">
                  <c:v>7</c:v>
                </c:pt>
                <c:pt idx="2">
                  <c:v>22</c:v>
                </c:pt>
                <c:pt idx="3">
                  <c:v>5</c:v>
                </c:pt>
                <c:pt idx="4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2009 JPFHS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15</c:v>
                </c:pt>
                <c:pt idx="1">
                  <c:v>8</c:v>
                </c:pt>
                <c:pt idx="2">
                  <c:v>23</c:v>
                </c:pt>
                <c:pt idx="3">
                  <c:v>5</c:v>
                </c:pt>
                <c:pt idx="4">
                  <c:v>28</c:v>
                </c:pt>
              </c:numCache>
            </c:numRef>
          </c:val>
        </c:ser>
        <c:dLbls>
          <c:showVal val="1"/>
        </c:dLbls>
        <c:overlap val="-25"/>
        <c:axId val="82996224"/>
        <c:axId val="83002112"/>
      </c:barChart>
      <c:catAx>
        <c:axId val="8299622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3002112"/>
        <c:crosses val="autoZero"/>
        <c:auto val="1"/>
        <c:lblAlgn val="ctr"/>
        <c:lblOffset val="100"/>
        <c:tickLblSkip val="1"/>
        <c:tickMarkSkip val="1"/>
      </c:catAx>
      <c:valAx>
        <c:axId val="83002112"/>
        <c:scaling>
          <c:orientation val="minMax"/>
        </c:scaling>
        <c:delete val="1"/>
        <c:axPos val="l"/>
        <c:numFmt formatCode="General" sourceLinked="1"/>
        <c:tickLblPos val="none"/>
        <c:crossAx val="8299622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123700487400741"/>
          <c:w val="0.97247706422018365"/>
          <c:h val="0.76916572293322372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Infant mortality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1990 JPFHS</c:v>
                </c:pt>
                <c:pt idx="1">
                  <c:v>1997 JPFHS</c:v>
                </c:pt>
                <c:pt idx="2">
                  <c:v>2002 JPFHS</c:v>
                </c:pt>
                <c:pt idx="3">
                  <c:v>2007 JPFHS</c:v>
                </c:pt>
                <c:pt idx="4">
                  <c:v>2009 JPFHS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34</c:v>
                </c:pt>
                <c:pt idx="1">
                  <c:v>29</c:v>
                </c:pt>
                <c:pt idx="2">
                  <c:v>22</c:v>
                </c:pt>
                <c:pt idx="3">
                  <c:v>19</c:v>
                </c:pt>
                <c:pt idx="4">
                  <c:v>23</c:v>
                </c:pt>
              </c:numCache>
            </c:numRef>
          </c:val>
        </c:ser>
        <c:dLbls>
          <c:showVal val="1"/>
        </c:dLbls>
        <c:axId val="87225856"/>
        <c:axId val="87227392"/>
      </c:barChart>
      <c:catAx>
        <c:axId val="8722585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7227392"/>
        <c:crosses val="autoZero"/>
        <c:auto val="1"/>
        <c:lblAlgn val="ctr"/>
        <c:lblOffset val="100"/>
        <c:tickLblSkip val="1"/>
        <c:tickMarkSkip val="1"/>
      </c:catAx>
      <c:valAx>
        <c:axId val="87227392"/>
        <c:scaling>
          <c:orientation val="minMax"/>
        </c:scaling>
        <c:delete val="1"/>
        <c:axPos val="l"/>
        <c:numFmt formatCode="General" sourceLinked="1"/>
        <c:tickLblPos val="none"/>
        <c:crossAx val="872258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Child mortality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Higher</c:v>
                </c:pt>
                <c:pt idx="1">
                  <c:v>Secondary</c:v>
                </c:pt>
                <c:pt idx="2">
                  <c:v>Preparatory</c:v>
                </c:pt>
                <c:pt idx="3">
                  <c:v>Elementary</c:v>
                </c:pt>
                <c:pt idx="4">
                  <c:v>No education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5</c:v>
                </c:pt>
                <c:pt idx="2">
                  <c:v>4</c:v>
                </c:pt>
                <c:pt idx="3">
                  <c:v>2</c:v>
                </c:pt>
                <c:pt idx="4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Higher</c:v>
                </c:pt>
                <c:pt idx="1">
                  <c:v>Secondary</c:v>
                </c:pt>
                <c:pt idx="2">
                  <c:v>Preparatory</c:v>
                </c:pt>
                <c:pt idx="3">
                  <c:v>Elementary</c:v>
                </c:pt>
                <c:pt idx="4">
                  <c:v>No education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15</c:v>
                </c:pt>
                <c:pt idx="1">
                  <c:v>27</c:v>
                </c:pt>
                <c:pt idx="2">
                  <c:v>37</c:v>
                </c:pt>
                <c:pt idx="3">
                  <c:v>49</c:v>
                </c:pt>
                <c:pt idx="4">
                  <c:v>24</c:v>
                </c:pt>
              </c:numCache>
            </c:numRef>
          </c:val>
        </c:ser>
        <c:dLbls>
          <c:showVal val="1"/>
        </c:dLbls>
        <c:overlap val="-25"/>
        <c:axId val="88742912"/>
        <c:axId val="88752896"/>
      </c:barChart>
      <c:catAx>
        <c:axId val="88742912"/>
        <c:scaling>
          <c:orientation val="minMax"/>
        </c:scaling>
        <c:axPos val="l"/>
        <c:majorTickMark val="none"/>
        <c:tickLblPos val="nextTo"/>
        <c:crossAx val="88752896"/>
        <c:crosses val="autoZero"/>
        <c:auto val="1"/>
        <c:lblAlgn val="ctr"/>
        <c:lblOffset val="100"/>
      </c:catAx>
      <c:valAx>
        <c:axId val="88752896"/>
        <c:scaling>
          <c:orientation val="minMax"/>
        </c:scaling>
        <c:delete val="1"/>
        <c:axPos val="b"/>
        <c:numFmt formatCode="General" sourceLinked="1"/>
        <c:tickLblPos val="none"/>
        <c:crossAx val="8874291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Infant mortality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19</c:v>
                </c:pt>
                <c:pt idx="2">
                  <c:v>24</c:v>
                </c:pt>
                <c:pt idx="3">
                  <c:v>26</c:v>
                </c:pt>
                <c:pt idx="4">
                  <c:v>29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Child mortality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9</c:v>
                </c:pt>
                <c:pt idx="4">
                  <c:v>3</c:v>
                </c:pt>
              </c:numCache>
            </c:numRef>
          </c:val>
        </c:ser>
        <c:dLbls>
          <c:showVal val="1"/>
        </c:dLbls>
        <c:axId val="88825216"/>
        <c:axId val="88843392"/>
      </c:barChart>
      <c:catAx>
        <c:axId val="88825216"/>
        <c:scaling>
          <c:orientation val="minMax"/>
        </c:scaling>
        <c:axPos val="b"/>
        <c:majorTickMark val="none"/>
        <c:tickLblPos val="nextTo"/>
        <c:crossAx val="88843392"/>
        <c:crosses val="autoZero"/>
        <c:auto val="1"/>
        <c:lblAlgn val="ctr"/>
        <c:lblOffset val="100"/>
      </c:catAx>
      <c:valAx>
        <c:axId val="88843392"/>
        <c:scaling>
          <c:orientation val="minMax"/>
        </c:scaling>
        <c:delete val="1"/>
        <c:axPos val="l"/>
        <c:numFmt formatCode="General" sourceLinked="1"/>
        <c:tickLblPos val="none"/>
        <c:crossAx val="8882521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&lt;20 years od</c:v>
                </c:pt>
                <c:pt idx="1">
                  <c:v>20-29 years old</c:v>
                </c:pt>
                <c:pt idx="2">
                  <c:v>30-39 years old</c:v>
                </c:pt>
                <c:pt idx="3">
                  <c:v>40-49 years old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22</c:v>
                </c:pt>
                <c:pt idx="2">
                  <c:v>30</c:v>
                </c:pt>
                <c:pt idx="3">
                  <c:v>51</c:v>
                </c:pt>
              </c:numCache>
            </c:numRef>
          </c:val>
        </c:ser>
        <c:dLbls>
          <c:showVal val="1"/>
        </c:dLbls>
        <c:overlap val="-25"/>
        <c:axId val="116963200"/>
        <c:axId val="116964736"/>
      </c:barChart>
      <c:catAx>
        <c:axId val="116963200"/>
        <c:scaling>
          <c:orientation val="minMax"/>
        </c:scaling>
        <c:axPos val="b"/>
        <c:majorTickMark val="none"/>
        <c:tickLblPos val="nextTo"/>
        <c:crossAx val="116964736"/>
        <c:crosses val="autoZero"/>
        <c:auto val="1"/>
        <c:lblAlgn val="ctr"/>
        <c:lblOffset val="100"/>
      </c:catAx>
      <c:valAx>
        <c:axId val="116964736"/>
        <c:scaling>
          <c:orientation val="minMax"/>
        </c:scaling>
        <c:delete val="1"/>
        <c:axPos val="l"/>
        <c:numFmt formatCode="General" sourceLinked="1"/>
        <c:tickLblPos val="none"/>
        <c:crossAx val="1169632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</c:v>
                </c:pt>
                <c:pt idx="1">
                  <c:v>2 to 3</c:v>
                </c:pt>
                <c:pt idx="2">
                  <c:v>4 to 6</c:v>
                </c:pt>
                <c:pt idx="3">
                  <c:v>7+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23</c:v>
                </c:pt>
                <c:pt idx="1">
                  <c:v>24</c:v>
                </c:pt>
                <c:pt idx="2">
                  <c:v>23</c:v>
                </c:pt>
                <c:pt idx="3">
                  <c:v>53</c:v>
                </c:pt>
              </c:numCache>
            </c:numRef>
          </c:val>
        </c:ser>
        <c:dLbls>
          <c:showVal val="1"/>
        </c:dLbls>
        <c:overlap val="-25"/>
        <c:axId val="117074560"/>
        <c:axId val="117092736"/>
      </c:barChart>
      <c:catAx>
        <c:axId val="117074560"/>
        <c:scaling>
          <c:orientation val="minMax"/>
        </c:scaling>
        <c:axPos val="b"/>
        <c:majorTickMark val="none"/>
        <c:tickLblPos val="nextTo"/>
        <c:crossAx val="117092736"/>
        <c:crosses val="autoZero"/>
        <c:auto val="1"/>
        <c:lblAlgn val="ctr"/>
        <c:lblOffset val="100"/>
      </c:catAx>
      <c:valAx>
        <c:axId val="117092736"/>
        <c:scaling>
          <c:orientation val="minMax"/>
        </c:scaling>
        <c:delete val="1"/>
        <c:axPos val="l"/>
        <c:numFmt formatCode="General" sourceLinked="1"/>
        <c:tickLblPos val="none"/>
        <c:crossAx val="1170745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&lt;2 years</c:v>
                </c:pt>
                <c:pt idx="1">
                  <c:v>2 years</c:v>
                </c:pt>
                <c:pt idx="2">
                  <c:v>3 years</c:v>
                </c:pt>
                <c:pt idx="3">
                  <c:v>4+ years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28</c:v>
                </c:pt>
                <c:pt idx="2">
                  <c:v>11</c:v>
                </c:pt>
                <c:pt idx="3">
                  <c:v>22</c:v>
                </c:pt>
              </c:numCache>
            </c:numRef>
          </c:val>
        </c:ser>
        <c:dLbls>
          <c:showVal val="1"/>
        </c:dLbls>
        <c:overlap val="-25"/>
        <c:axId val="116835840"/>
        <c:axId val="116913280"/>
      </c:barChart>
      <c:catAx>
        <c:axId val="116835840"/>
        <c:scaling>
          <c:orientation val="minMax"/>
        </c:scaling>
        <c:axPos val="b"/>
        <c:majorTickMark val="none"/>
        <c:tickLblPos val="nextTo"/>
        <c:crossAx val="116913280"/>
        <c:crosses val="autoZero"/>
        <c:auto val="1"/>
        <c:lblAlgn val="ctr"/>
        <c:lblOffset val="100"/>
      </c:catAx>
      <c:valAx>
        <c:axId val="116913280"/>
        <c:scaling>
          <c:orientation val="minMax"/>
        </c:scaling>
        <c:delete val="1"/>
        <c:axPos val="l"/>
        <c:numFmt formatCode="General" sourceLinked="1"/>
        <c:tickLblPos val="none"/>
        <c:crossAx val="1168358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0.86111</cdr:x>
      <cdr:y>0.06734</cdr:y>
    </cdr:from>
    <cdr:to>
      <cdr:x>0.91667</cdr:x>
      <cdr:y>0.13469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086600" y="304800"/>
          <a:ext cx="4572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/>
            <a:t>*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993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r">
              <a:defRPr sz="1200"/>
            </a:lvl1pPr>
          </a:lstStyle>
          <a:p>
            <a:fld id="{34F1CBA3-7AF4-408C-B9DB-1B00328F3459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993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r">
              <a:defRPr sz="1200"/>
            </a:lvl1pPr>
          </a:lstStyle>
          <a:p>
            <a:fld id="{B64A72BE-87B9-4FB7-9CFE-17A8ACA9DD7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993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r">
              <a:defRPr sz="1200"/>
            </a:lvl1pPr>
          </a:lstStyle>
          <a:p>
            <a:fld id="{9B056BC6-D70F-479B-8DB9-392A2E6356B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7725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60" tIns="46680" rIns="93360" bIns="4668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628" y="4423331"/>
            <a:ext cx="5621020" cy="4190524"/>
          </a:xfrm>
          <a:prstGeom prst="rect">
            <a:avLst/>
          </a:prstGeom>
        </p:spPr>
        <p:txBody>
          <a:bodyPr vert="horz" lIns="93360" tIns="46680" rIns="93360" bIns="4668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993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r">
              <a:defRPr sz="1200"/>
            </a:lvl1pPr>
          </a:lstStyle>
          <a:p>
            <a:fld id="{44397ED7-C448-4D0D-8BA4-56C1D45708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2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45D477-C82E-4D64-80FA-53F97208C09D}" type="slidenum">
              <a:rPr lang="en-US"/>
              <a:pPr/>
              <a:t>3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3DF57D-5135-4569-BA07-57991BF360F2}" type="slidenum">
              <a:rPr lang="en-US"/>
              <a:pPr/>
              <a:t>4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D33013-4BD8-48CC-9F63-AF9ACA53A830}" type="slidenum">
              <a:rPr lang="en-US"/>
              <a:pPr/>
              <a:t>6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7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11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503232-8CEB-4ACE-82A5-C90DC1521DAB}" type="slidenum">
              <a:rPr lang="en-US"/>
              <a:pPr/>
              <a:t>12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837" y="4423331"/>
            <a:ext cx="5152602" cy="4190524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C08D1-63DC-4744-B682-F2ED7A46F82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 International,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E6614-9630-477E-ADE2-303B41E7348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 International,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5EC6F-7C0F-4F70-822C-C08A0C63F9F3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 International,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Macro  International, Inc.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DB3E2-376E-49D8-8F95-028AD6E4D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Macro  International, Inc.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464D5-7BA6-45A1-B1BD-B8ABC8047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42A17-33AB-426F-861F-7E9F35BC8B6F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2007 JPFHS- DoS and Macro  International,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89BDC-5F91-4D16-930A-D47FA8781EDC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 International,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C4254-1C78-4C8B-B718-68734BF902CA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 International,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E3688-663F-4E63-966C-BF8B2A14793B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 International, Inc.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8229C-08DD-40B3-B0BC-BF3105F6046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 International,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8356-3663-4A44-A081-241CEDCCCE7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 International, Inc.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376D4-65C5-4BD4-908F-9387A7D6193F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 International,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AABD3-27D4-4C72-BEC7-B4E5C5667BA9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 International,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DDF3B-76F7-4049-B8F6-3C401ECEBF22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2007 JPFHS- DoS and Macro  International,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81000"/>
            <a:ext cx="9144000" cy="1470025"/>
          </a:xfrm>
        </p:spPr>
        <p:txBody>
          <a:bodyPr/>
          <a:lstStyle/>
          <a:p>
            <a:r>
              <a:rPr lang="en-US" b="1" dirty="0" smtClean="0"/>
              <a:t>Infant and Child Mortality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715000"/>
            <a:ext cx="9144000" cy="990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2009 Jordan Population and Family Health Survey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0" y="1905000"/>
            <a:ext cx="9144000" cy="3755150"/>
            <a:chOff x="0" y="1170425"/>
            <a:chExt cx="9144000" cy="3755150"/>
          </a:xfrm>
        </p:grpSpPr>
        <p:pic>
          <p:nvPicPr>
            <p:cNvPr id="9" name="Picture 8" descr="iStock_000004917274XXLarge_Resized_for_PPT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95400"/>
              <a:ext cx="9144000" cy="3509493"/>
            </a:xfrm>
            <a:prstGeom prst="rect">
              <a:avLst/>
            </a:prstGeom>
          </p:spPr>
        </p:pic>
        <p:pic>
          <p:nvPicPr>
            <p:cNvPr id="10" name="Picture 9" descr="Cover_band1 resized for PPT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4800600"/>
              <a:ext cx="9144000" cy="124975"/>
            </a:xfrm>
            <a:prstGeom prst="rect">
              <a:avLst/>
            </a:prstGeom>
          </p:spPr>
        </p:pic>
        <p:pic>
          <p:nvPicPr>
            <p:cNvPr id="11" name="Picture 10" descr="Cover_band1 resized for PPT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170425"/>
              <a:ext cx="9144000" cy="12497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2"/>
          <p:cNvGrpSpPr>
            <a:grpSpLocks noChangeAspect="1"/>
          </p:cNvGrpSpPr>
          <p:nvPr/>
        </p:nvGrpSpPr>
        <p:grpSpPr bwMode="auto">
          <a:xfrm>
            <a:off x="457200" y="50800"/>
            <a:ext cx="7054850" cy="6807200"/>
            <a:chOff x="288" y="32"/>
            <a:chExt cx="4444" cy="4288"/>
          </a:xfrm>
        </p:grpSpPr>
        <p:sp>
          <p:nvSpPr>
            <p:cNvPr id="1175" name="AutoShape 151"/>
            <p:cNvSpPr>
              <a:spLocks noChangeAspect="1" noChangeArrowheads="1" noTextEdit="1"/>
            </p:cNvSpPr>
            <p:nvPr/>
          </p:nvSpPr>
          <p:spPr bwMode="auto">
            <a:xfrm>
              <a:off x="288" y="32"/>
              <a:ext cx="4444" cy="4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77" name="Freeform 153"/>
            <p:cNvSpPr>
              <a:spLocks/>
            </p:cNvSpPr>
            <p:nvPr/>
          </p:nvSpPr>
          <p:spPr bwMode="auto">
            <a:xfrm>
              <a:off x="1283" y="37"/>
              <a:ext cx="3444" cy="1707"/>
            </a:xfrm>
            <a:custGeom>
              <a:avLst/>
              <a:gdLst/>
              <a:ahLst/>
              <a:cxnLst>
                <a:cxn ang="0">
                  <a:pos x="3343" y="1056"/>
                </a:cxn>
                <a:cxn ang="0">
                  <a:pos x="3378" y="1222"/>
                </a:cxn>
                <a:cxn ang="0">
                  <a:pos x="2979" y="1445"/>
                </a:cxn>
                <a:cxn ang="0">
                  <a:pos x="2555" y="1546"/>
                </a:cxn>
                <a:cxn ang="0">
                  <a:pos x="2075" y="1667"/>
                </a:cxn>
                <a:cxn ang="0">
                  <a:pos x="530" y="1283"/>
                </a:cxn>
                <a:cxn ang="0">
                  <a:pos x="475" y="1248"/>
                </a:cxn>
                <a:cxn ang="0">
                  <a:pos x="404" y="1263"/>
                </a:cxn>
                <a:cxn ang="0">
                  <a:pos x="313" y="1243"/>
                </a:cxn>
                <a:cxn ang="0">
                  <a:pos x="247" y="1217"/>
                </a:cxn>
                <a:cxn ang="0">
                  <a:pos x="217" y="1248"/>
                </a:cxn>
                <a:cxn ang="0">
                  <a:pos x="156" y="1227"/>
                </a:cxn>
                <a:cxn ang="0">
                  <a:pos x="131" y="1227"/>
                </a:cxn>
                <a:cxn ang="0">
                  <a:pos x="141" y="1248"/>
                </a:cxn>
                <a:cxn ang="0">
                  <a:pos x="86" y="1237"/>
                </a:cxn>
                <a:cxn ang="0">
                  <a:pos x="66" y="1197"/>
                </a:cxn>
                <a:cxn ang="0">
                  <a:pos x="76" y="1172"/>
                </a:cxn>
                <a:cxn ang="0">
                  <a:pos x="45" y="1157"/>
                </a:cxn>
                <a:cxn ang="0">
                  <a:pos x="25" y="1116"/>
                </a:cxn>
                <a:cxn ang="0">
                  <a:pos x="0" y="1096"/>
                </a:cxn>
                <a:cxn ang="0">
                  <a:pos x="20" y="1081"/>
                </a:cxn>
                <a:cxn ang="0">
                  <a:pos x="35" y="1061"/>
                </a:cxn>
                <a:cxn ang="0">
                  <a:pos x="60" y="1051"/>
                </a:cxn>
                <a:cxn ang="0">
                  <a:pos x="76" y="1020"/>
                </a:cxn>
                <a:cxn ang="0">
                  <a:pos x="76" y="975"/>
                </a:cxn>
                <a:cxn ang="0">
                  <a:pos x="60" y="945"/>
                </a:cxn>
                <a:cxn ang="0">
                  <a:pos x="66" y="934"/>
                </a:cxn>
                <a:cxn ang="0">
                  <a:pos x="81" y="945"/>
                </a:cxn>
                <a:cxn ang="0">
                  <a:pos x="96" y="939"/>
                </a:cxn>
                <a:cxn ang="0">
                  <a:pos x="126" y="950"/>
                </a:cxn>
                <a:cxn ang="0">
                  <a:pos x="146" y="909"/>
                </a:cxn>
                <a:cxn ang="0">
                  <a:pos x="232" y="869"/>
                </a:cxn>
                <a:cxn ang="0">
                  <a:pos x="313" y="894"/>
                </a:cxn>
                <a:cxn ang="0">
                  <a:pos x="424" y="965"/>
                </a:cxn>
                <a:cxn ang="0">
                  <a:pos x="520" y="1025"/>
                </a:cxn>
                <a:cxn ang="0">
                  <a:pos x="788" y="1066"/>
                </a:cxn>
                <a:cxn ang="0">
                  <a:pos x="954" y="1061"/>
                </a:cxn>
                <a:cxn ang="0">
                  <a:pos x="1045" y="1010"/>
                </a:cxn>
                <a:cxn ang="0">
                  <a:pos x="1197" y="929"/>
                </a:cxn>
                <a:cxn ang="0">
                  <a:pos x="1343" y="849"/>
                </a:cxn>
                <a:cxn ang="0">
                  <a:pos x="1515" y="758"/>
                </a:cxn>
                <a:cxn ang="0">
                  <a:pos x="1742" y="631"/>
                </a:cxn>
                <a:cxn ang="0">
                  <a:pos x="1868" y="561"/>
                </a:cxn>
                <a:cxn ang="0">
                  <a:pos x="2040" y="470"/>
                </a:cxn>
                <a:cxn ang="0">
                  <a:pos x="2166" y="404"/>
                </a:cxn>
                <a:cxn ang="0">
                  <a:pos x="2318" y="323"/>
                </a:cxn>
                <a:cxn ang="0">
                  <a:pos x="2439" y="258"/>
                </a:cxn>
                <a:cxn ang="0">
                  <a:pos x="2616" y="162"/>
                </a:cxn>
                <a:cxn ang="0">
                  <a:pos x="2717" y="111"/>
                </a:cxn>
                <a:cxn ang="0">
                  <a:pos x="2858" y="35"/>
                </a:cxn>
                <a:cxn ang="0">
                  <a:pos x="2974" y="136"/>
                </a:cxn>
                <a:cxn ang="0">
                  <a:pos x="3050" y="359"/>
                </a:cxn>
                <a:cxn ang="0">
                  <a:pos x="3121" y="571"/>
                </a:cxn>
                <a:cxn ang="0">
                  <a:pos x="3197" y="798"/>
                </a:cxn>
                <a:cxn ang="0">
                  <a:pos x="3126" y="914"/>
                </a:cxn>
                <a:cxn ang="0">
                  <a:pos x="3176" y="1086"/>
                </a:cxn>
              </a:cxnLst>
              <a:rect l="0" t="0" r="r" b="b"/>
              <a:pathLst>
                <a:path w="3444" h="1707">
                  <a:moveTo>
                    <a:pt x="3176" y="1086"/>
                  </a:moveTo>
                  <a:lnTo>
                    <a:pt x="3181" y="1091"/>
                  </a:lnTo>
                  <a:lnTo>
                    <a:pt x="3191" y="1091"/>
                  </a:lnTo>
                  <a:lnTo>
                    <a:pt x="3227" y="1081"/>
                  </a:lnTo>
                  <a:lnTo>
                    <a:pt x="3257" y="1076"/>
                  </a:lnTo>
                  <a:lnTo>
                    <a:pt x="3287" y="1071"/>
                  </a:lnTo>
                  <a:lnTo>
                    <a:pt x="3308" y="1066"/>
                  </a:lnTo>
                  <a:lnTo>
                    <a:pt x="3343" y="1056"/>
                  </a:lnTo>
                  <a:lnTo>
                    <a:pt x="3393" y="1046"/>
                  </a:lnTo>
                  <a:lnTo>
                    <a:pt x="3399" y="1040"/>
                  </a:lnTo>
                  <a:lnTo>
                    <a:pt x="3404" y="1040"/>
                  </a:lnTo>
                  <a:lnTo>
                    <a:pt x="3404" y="1046"/>
                  </a:lnTo>
                  <a:lnTo>
                    <a:pt x="3419" y="1081"/>
                  </a:lnTo>
                  <a:lnTo>
                    <a:pt x="3434" y="1126"/>
                  </a:lnTo>
                  <a:lnTo>
                    <a:pt x="3444" y="1167"/>
                  </a:lnTo>
                  <a:lnTo>
                    <a:pt x="3378" y="1222"/>
                  </a:lnTo>
                  <a:lnTo>
                    <a:pt x="3343" y="1248"/>
                  </a:lnTo>
                  <a:lnTo>
                    <a:pt x="3323" y="1268"/>
                  </a:lnTo>
                  <a:lnTo>
                    <a:pt x="3277" y="1303"/>
                  </a:lnTo>
                  <a:lnTo>
                    <a:pt x="3252" y="1318"/>
                  </a:lnTo>
                  <a:lnTo>
                    <a:pt x="3181" y="1374"/>
                  </a:lnTo>
                  <a:lnTo>
                    <a:pt x="3146" y="1404"/>
                  </a:lnTo>
                  <a:lnTo>
                    <a:pt x="3065" y="1424"/>
                  </a:lnTo>
                  <a:lnTo>
                    <a:pt x="2979" y="1445"/>
                  </a:lnTo>
                  <a:lnTo>
                    <a:pt x="2939" y="1455"/>
                  </a:lnTo>
                  <a:lnTo>
                    <a:pt x="2868" y="1470"/>
                  </a:lnTo>
                  <a:lnTo>
                    <a:pt x="2823" y="1485"/>
                  </a:lnTo>
                  <a:lnTo>
                    <a:pt x="2803" y="1485"/>
                  </a:lnTo>
                  <a:lnTo>
                    <a:pt x="2747" y="1500"/>
                  </a:lnTo>
                  <a:lnTo>
                    <a:pt x="2681" y="1515"/>
                  </a:lnTo>
                  <a:lnTo>
                    <a:pt x="2651" y="1525"/>
                  </a:lnTo>
                  <a:lnTo>
                    <a:pt x="2555" y="1546"/>
                  </a:lnTo>
                  <a:lnTo>
                    <a:pt x="2454" y="1576"/>
                  </a:lnTo>
                  <a:lnTo>
                    <a:pt x="2399" y="1586"/>
                  </a:lnTo>
                  <a:lnTo>
                    <a:pt x="2363" y="1596"/>
                  </a:lnTo>
                  <a:lnTo>
                    <a:pt x="2353" y="1596"/>
                  </a:lnTo>
                  <a:lnTo>
                    <a:pt x="2277" y="1616"/>
                  </a:lnTo>
                  <a:lnTo>
                    <a:pt x="2181" y="1642"/>
                  </a:lnTo>
                  <a:lnTo>
                    <a:pt x="2176" y="1642"/>
                  </a:lnTo>
                  <a:lnTo>
                    <a:pt x="2075" y="1667"/>
                  </a:lnTo>
                  <a:lnTo>
                    <a:pt x="1985" y="1687"/>
                  </a:lnTo>
                  <a:lnTo>
                    <a:pt x="1929" y="1702"/>
                  </a:lnTo>
                  <a:lnTo>
                    <a:pt x="1914" y="1707"/>
                  </a:lnTo>
                  <a:lnTo>
                    <a:pt x="1434" y="1556"/>
                  </a:lnTo>
                  <a:lnTo>
                    <a:pt x="550" y="1298"/>
                  </a:lnTo>
                  <a:lnTo>
                    <a:pt x="540" y="1293"/>
                  </a:lnTo>
                  <a:lnTo>
                    <a:pt x="535" y="1283"/>
                  </a:lnTo>
                  <a:lnTo>
                    <a:pt x="530" y="1283"/>
                  </a:lnTo>
                  <a:lnTo>
                    <a:pt x="525" y="1278"/>
                  </a:lnTo>
                  <a:lnTo>
                    <a:pt x="525" y="1268"/>
                  </a:lnTo>
                  <a:lnTo>
                    <a:pt x="520" y="1258"/>
                  </a:lnTo>
                  <a:lnTo>
                    <a:pt x="520" y="1253"/>
                  </a:lnTo>
                  <a:lnTo>
                    <a:pt x="510" y="1248"/>
                  </a:lnTo>
                  <a:lnTo>
                    <a:pt x="495" y="1243"/>
                  </a:lnTo>
                  <a:lnTo>
                    <a:pt x="480" y="1248"/>
                  </a:lnTo>
                  <a:lnTo>
                    <a:pt x="475" y="1248"/>
                  </a:lnTo>
                  <a:lnTo>
                    <a:pt x="464" y="1248"/>
                  </a:lnTo>
                  <a:lnTo>
                    <a:pt x="454" y="1248"/>
                  </a:lnTo>
                  <a:lnTo>
                    <a:pt x="444" y="1248"/>
                  </a:lnTo>
                  <a:lnTo>
                    <a:pt x="434" y="1248"/>
                  </a:lnTo>
                  <a:lnTo>
                    <a:pt x="424" y="1253"/>
                  </a:lnTo>
                  <a:lnTo>
                    <a:pt x="419" y="1253"/>
                  </a:lnTo>
                  <a:lnTo>
                    <a:pt x="409" y="1258"/>
                  </a:lnTo>
                  <a:lnTo>
                    <a:pt x="404" y="1263"/>
                  </a:lnTo>
                  <a:lnTo>
                    <a:pt x="394" y="1263"/>
                  </a:lnTo>
                  <a:lnTo>
                    <a:pt x="384" y="1263"/>
                  </a:lnTo>
                  <a:lnTo>
                    <a:pt x="374" y="1268"/>
                  </a:lnTo>
                  <a:lnTo>
                    <a:pt x="363" y="1268"/>
                  </a:lnTo>
                  <a:lnTo>
                    <a:pt x="353" y="1263"/>
                  </a:lnTo>
                  <a:lnTo>
                    <a:pt x="338" y="1258"/>
                  </a:lnTo>
                  <a:lnTo>
                    <a:pt x="328" y="1253"/>
                  </a:lnTo>
                  <a:lnTo>
                    <a:pt x="313" y="1243"/>
                  </a:lnTo>
                  <a:lnTo>
                    <a:pt x="303" y="1237"/>
                  </a:lnTo>
                  <a:lnTo>
                    <a:pt x="303" y="1232"/>
                  </a:lnTo>
                  <a:lnTo>
                    <a:pt x="293" y="1227"/>
                  </a:lnTo>
                  <a:lnTo>
                    <a:pt x="283" y="1222"/>
                  </a:lnTo>
                  <a:lnTo>
                    <a:pt x="268" y="1212"/>
                  </a:lnTo>
                  <a:lnTo>
                    <a:pt x="257" y="1212"/>
                  </a:lnTo>
                  <a:lnTo>
                    <a:pt x="257" y="1212"/>
                  </a:lnTo>
                  <a:lnTo>
                    <a:pt x="247" y="1217"/>
                  </a:lnTo>
                  <a:lnTo>
                    <a:pt x="237" y="1217"/>
                  </a:lnTo>
                  <a:lnTo>
                    <a:pt x="232" y="1227"/>
                  </a:lnTo>
                  <a:lnTo>
                    <a:pt x="232" y="1232"/>
                  </a:lnTo>
                  <a:lnTo>
                    <a:pt x="232" y="1237"/>
                  </a:lnTo>
                  <a:lnTo>
                    <a:pt x="227" y="1243"/>
                  </a:lnTo>
                  <a:lnTo>
                    <a:pt x="222" y="1243"/>
                  </a:lnTo>
                  <a:lnTo>
                    <a:pt x="217" y="1243"/>
                  </a:lnTo>
                  <a:lnTo>
                    <a:pt x="217" y="1248"/>
                  </a:lnTo>
                  <a:lnTo>
                    <a:pt x="212" y="1253"/>
                  </a:lnTo>
                  <a:lnTo>
                    <a:pt x="202" y="1253"/>
                  </a:lnTo>
                  <a:lnTo>
                    <a:pt x="192" y="1248"/>
                  </a:lnTo>
                  <a:lnTo>
                    <a:pt x="187" y="1248"/>
                  </a:lnTo>
                  <a:lnTo>
                    <a:pt x="182" y="1243"/>
                  </a:lnTo>
                  <a:lnTo>
                    <a:pt x="172" y="1237"/>
                  </a:lnTo>
                  <a:lnTo>
                    <a:pt x="161" y="1232"/>
                  </a:lnTo>
                  <a:lnTo>
                    <a:pt x="156" y="1227"/>
                  </a:lnTo>
                  <a:lnTo>
                    <a:pt x="151" y="1222"/>
                  </a:lnTo>
                  <a:lnTo>
                    <a:pt x="151" y="1217"/>
                  </a:lnTo>
                  <a:lnTo>
                    <a:pt x="146" y="1212"/>
                  </a:lnTo>
                  <a:lnTo>
                    <a:pt x="141" y="1212"/>
                  </a:lnTo>
                  <a:lnTo>
                    <a:pt x="141" y="1217"/>
                  </a:lnTo>
                  <a:lnTo>
                    <a:pt x="136" y="1217"/>
                  </a:lnTo>
                  <a:lnTo>
                    <a:pt x="136" y="1222"/>
                  </a:lnTo>
                  <a:lnTo>
                    <a:pt x="131" y="1227"/>
                  </a:lnTo>
                  <a:lnTo>
                    <a:pt x="131" y="1237"/>
                  </a:lnTo>
                  <a:lnTo>
                    <a:pt x="131" y="1243"/>
                  </a:lnTo>
                  <a:lnTo>
                    <a:pt x="136" y="1243"/>
                  </a:lnTo>
                  <a:lnTo>
                    <a:pt x="141" y="1243"/>
                  </a:lnTo>
                  <a:lnTo>
                    <a:pt x="146" y="1248"/>
                  </a:lnTo>
                  <a:lnTo>
                    <a:pt x="146" y="1248"/>
                  </a:lnTo>
                  <a:lnTo>
                    <a:pt x="141" y="1248"/>
                  </a:lnTo>
                  <a:lnTo>
                    <a:pt x="141" y="1248"/>
                  </a:lnTo>
                  <a:lnTo>
                    <a:pt x="131" y="1253"/>
                  </a:lnTo>
                  <a:lnTo>
                    <a:pt x="121" y="1253"/>
                  </a:lnTo>
                  <a:lnTo>
                    <a:pt x="116" y="1258"/>
                  </a:lnTo>
                  <a:lnTo>
                    <a:pt x="111" y="1258"/>
                  </a:lnTo>
                  <a:lnTo>
                    <a:pt x="101" y="1253"/>
                  </a:lnTo>
                  <a:lnTo>
                    <a:pt x="96" y="1248"/>
                  </a:lnTo>
                  <a:lnTo>
                    <a:pt x="96" y="1243"/>
                  </a:lnTo>
                  <a:lnTo>
                    <a:pt x="86" y="1237"/>
                  </a:lnTo>
                  <a:lnTo>
                    <a:pt x="86" y="1237"/>
                  </a:lnTo>
                  <a:lnTo>
                    <a:pt x="86" y="1232"/>
                  </a:lnTo>
                  <a:lnTo>
                    <a:pt x="86" y="1227"/>
                  </a:lnTo>
                  <a:lnTo>
                    <a:pt x="81" y="1217"/>
                  </a:lnTo>
                  <a:lnTo>
                    <a:pt x="76" y="1212"/>
                  </a:lnTo>
                  <a:lnTo>
                    <a:pt x="76" y="1207"/>
                  </a:lnTo>
                  <a:lnTo>
                    <a:pt x="71" y="1207"/>
                  </a:lnTo>
                  <a:lnTo>
                    <a:pt x="66" y="1197"/>
                  </a:lnTo>
                  <a:lnTo>
                    <a:pt x="71" y="1192"/>
                  </a:lnTo>
                  <a:lnTo>
                    <a:pt x="66" y="1192"/>
                  </a:lnTo>
                  <a:lnTo>
                    <a:pt x="66" y="1187"/>
                  </a:lnTo>
                  <a:lnTo>
                    <a:pt x="66" y="1187"/>
                  </a:lnTo>
                  <a:lnTo>
                    <a:pt x="66" y="1182"/>
                  </a:lnTo>
                  <a:lnTo>
                    <a:pt x="66" y="1177"/>
                  </a:lnTo>
                  <a:lnTo>
                    <a:pt x="71" y="1177"/>
                  </a:lnTo>
                  <a:lnTo>
                    <a:pt x="76" y="1172"/>
                  </a:lnTo>
                  <a:lnTo>
                    <a:pt x="76" y="1172"/>
                  </a:lnTo>
                  <a:lnTo>
                    <a:pt x="76" y="1167"/>
                  </a:lnTo>
                  <a:lnTo>
                    <a:pt x="71" y="1167"/>
                  </a:lnTo>
                  <a:lnTo>
                    <a:pt x="60" y="1167"/>
                  </a:lnTo>
                  <a:lnTo>
                    <a:pt x="55" y="1167"/>
                  </a:lnTo>
                  <a:lnTo>
                    <a:pt x="50" y="1162"/>
                  </a:lnTo>
                  <a:lnTo>
                    <a:pt x="45" y="1162"/>
                  </a:lnTo>
                  <a:lnTo>
                    <a:pt x="45" y="1157"/>
                  </a:lnTo>
                  <a:lnTo>
                    <a:pt x="35" y="1147"/>
                  </a:lnTo>
                  <a:lnTo>
                    <a:pt x="35" y="1141"/>
                  </a:lnTo>
                  <a:lnTo>
                    <a:pt x="35" y="1136"/>
                  </a:lnTo>
                  <a:lnTo>
                    <a:pt x="35" y="1131"/>
                  </a:lnTo>
                  <a:lnTo>
                    <a:pt x="30" y="1131"/>
                  </a:lnTo>
                  <a:lnTo>
                    <a:pt x="30" y="1126"/>
                  </a:lnTo>
                  <a:lnTo>
                    <a:pt x="25" y="1121"/>
                  </a:lnTo>
                  <a:lnTo>
                    <a:pt x="25" y="1116"/>
                  </a:lnTo>
                  <a:lnTo>
                    <a:pt x="20" y="1116"/>
                  </a:lnTo>
                  <a:lnTo>
                    <a:pt x="15" y="1116"/>
                  </a:lnTo>
                  <a:lnTo>
                    <a:pt x="10" y="1116"/>
                  </a:lnTo>
                  <a:lnTo>
                    <a:pt x="5" y="1116"/>
                  </a:lnTo>
                  <a:lnTo>
                    <a:pt x="0" y="1111"/>
                  </a:lnTo>
                  <a:lnTo>
                    <a:pt x="0" y="1106"/>
                  </a:lnTo>
                  <a:lnTo>
                    <a:pt x="5" y="1101"/>
                  </a:lnTo>
                  <a:lnTo>
                    <a:pt x="0" y="1096"/>
                  </a:lnTo>
                  <a:lnTo>
                    <a:pt x="5" y="1091"/>
                  </a:lnTo>
                  <a:lnTo>
                    <a:pt x="5" y="1086"/>
                  </a:lnTo>
                  <a:lnTo>
                    <a:pt x="10" y="1086"/>
                  </a:lnTo>
                  <a:lnTo>
                    <a:pt x="20" y="1091"/>
                  </a:lnTo>
                  <a:lnTo>
                    <a:pt x="25" y="1091"/>
                  </a:lnTo>
                  <a:lnTo>
                    <a:pt x="25" y="1086"/>
                  </a:lnTo>
                  <a:lnTo>
                    <a:pt x="20" y="1086"/>
                  </a:lnTo>
                  <a:lnTo>
                    <a:pt x="20" y="1081"/>
                  </a:lnTo>
                  <a:lnTo>
                    <a:pt x="20" y="1081"/>
                  </a:lnTo>
                  <a:lnTo>
                    <a:pt x="20" y="1076"/>
                  </a:lnTo>
                  <a:lnTo>
                    <a:pt x="25" y="1071"/>
                  </a:lnTo>
                  <a:lnTo>
                    <a:pt x="25" y="1071"/>
                  </a:lnTo>
                  <a:lnTo>
                    <a:pt x="30" y="1071"/>
                  </a:lnTo>
                  <a:lnTo>
                    <a:pt x="30" y="1066"/>
                  </a:lnTo>
                  <a:lnTo>
                    <a:pt x="35" y="1066"/>
                  </a:lnTo>
                  <a:lnTo>
                    <a:pt x="35" y="1061"/>
                  </a:lnTo>
                  <a:lnTo>
                    <a:pt x="35" y="1056"/>
                  </a:lnTo>
                  <a:lnTo>
                    <a:pt x="40" y="1056"/>
                  </a:lnTo>
                  <a:lnTo>
                    <a:pt x="45" y="1056"/>
                  </a:lnTo>
                  <a:lnTo>
                    <a:pt x="45" y="1056"/>
                  </a:lnTo>
                  <a:lnTo>
                    <a:pt x="50" y="1051"/>
                  </a:lnTo>
                  <a:lnTo>
                    <a:pt x="55" y="1056"/>
                  </a:lnTo>
                  <a:lnTo>
                    <a:pt x="55" y="1051"/>
                  </a:lnTo>
                  <a:lnTo>
                    <a:pt x="60" y="1051"/>
                  </a:lnTo>
                  <a:lnTo>
                    <a:pt x="66" y="1046"/>
                  </a:lnTo>
                  <a:lnTo>
                    <a:pt x="71" y="1040"/>
                  </a:lnTo>
                  <a:lnTo>
                    <a:pt x="71" y="1035"/>
                  </a:lnTo>
                  <a:lnTo>
                    <a:pt x="71" y="1030"/>
                  </a:lnTo>
                  <a:lnTo>
                    <a:pt x="66" y="1025"/>
                  </a:lnTo>
                  <a:lnTo>
                    <a:pt x="66" y="1020"/>
                  </a:lnTo>
                  <a:lnTo>
                    <a:pt x="71" y="1020"/>
                  </a:lnTo>
                  <a:lnTo>
                    <a:pt x="76" y="1020"/>
                  </a:lnTo>
                  <a:lnTo>
                    <a:pt x="76" y="1015"/>
                  </a:lnTo>
                  <a:lnTo>
                    <a:pt x="81" y="1000"/>
                  </a:lnTo>
                  <a:lnTo>
                    <a:pt x="81" y="1000"/>
                  </a:lnTo>
                  <a:lnTo>
                    <a:pt x="81" y="995"/>
                  </a:lnTo>
                  <a:lnTo>
                    <a:pt x="81" y="990"/>
                  </a:lnTo>
                  <a:lnTo>
                    <a:pt x="86" y="985"/>
                  </a:lnTo>
                  <a:lnTo>
                    <a:pt x="81" y="980"/>
                  </a:lnTo>
                  <a:lnTo>
                    <a:pt x="76" y="975"/>
                  </a:lnTo>
                  <a:lnTo>
                    <a:pt x="71" y="970"/>
                  </a:lnTo>
                  <a:lnTo>
                    <a:pt x="66" y="970"/>
                  </a:lnTo>
                  <a:lnTo>
                    <a:pt x="66" y="965"/>
                  </a:lnTo>
                  <a:lnTo>
                    <a:pt x="71" y="960"/>
                  </a:lnTo>
                  <a:lnTo>
                    <a:pt x="71" y="955"/>
                  </a:lnTo>
                  <a:lnTo>
                    <a:pt x="66" y="950"/>
                  </a:lnTo>
                  <a:lnTo>
                    <a:pt x="66" y="950"/>
                  </a:lnTo>
                  <a:lnTo>
                    <a:pt x="60" y="945"/>
                  </a:lnTo>
                  <a:lnTo>
                    <a:pt x="60" y="945"/>
                  </a:lnTo>
                  <a:lnTo>
                    <a:pt x="55" y="939"/>
                  </a:lnTo>
                  <a:lnTo>
                    <a:pt x="50" y="939"/>
                  </a:lnTo>
                  <a:lnTo>
                    <a:pt x="45" y="934"/>
                  </a:lnTo>
                  <a:lnTo>
                    <a:pt x="50" y="934"/>
                  </a:lnTo>
                  <a:lnTo>
                    <a:pt x="60" y="934"/>
                  </a:lnTo>
                  <a:lnTo>
                    <a:pt x="66" y="934"/>
                  </a:lnTo>
                  <a:lnTo>
                    <a:pt x="66" y="934"/>
                  </a:lnTo>
                  <a:lnTo>
                    <a:pt x="71" y="934"/>
                  </a:lnTo>
                  <a:lnTo>
                    <a:pt x="76" y="934"/>
                  </a:lnTo>
                  <a:lnTo>
                    <a:pt x="76" y="934"/>
                  </a:lnTo>
                  <a:lnTo>
                    <a:pt x="76" y="939"/>
                  </a:lnTo>
                  <a:lnTo>
                    <a:pt x="76" y="945"/>
                  </a:lnTo>
                  <a:lnTo>
                    <a:pt x="81" y="945"/>
                  </a:lnTo>
                  <a:lnTo>
                    <a:pt x="81" y="945"/>
                  </a:lnTo>
                  <a:lnTo>
                    <a:pt x="81" y="945"/>
                  </a:lnTo>
                  <a:lnTo>
                    <a:pt x="81" y="939"/>
                  </a:lnTo>
                  <a:lnTo>
                    <a:pt x="81" y="939"/>
                  </a:lnTo>
                  <a:lnTo>
                    <a:pt x="86" y="934"/>
                  </a:lnTo>
                  <a:lnTo>
                    <a:pt x="86" y="934"/>
                  </a:lnTo>
                  <a:lnTo>
                    <a:pt x="86" y="929"/>
                  </a:lnTo>
                  <a:lnTo>
                    <a:pt x="86" y="934"/>
                  </a:lnTo>
                  <a:lnTo>
                    <a:pt x="91" y="934"/>
                  </a:lnTo>
                  <a:lnTo>
                    <a:pt x="96" y="939"/>
                  </a:lnTo>
                  <a:lnTo>
                    <a:pt x="101" y="939"/>
                  </a:lnTo>
                  <a:lnTo>
                    <a:pt x="111" y="945"/>
                  </a:lnTo>
                  <a:lnTo>
                    <a:pt x="116" y="950"/>
                  </a:lnTo>
                  <a:lnTo>
                    <a:pt x="121" y="950"/>
                  </a:lnTo>
                  <a:lnTo>
                    <a:pt x="121" y="950"/>
                  </a:lnTo>
                  <a:lnTo>
                    <a:pt x="126" y="950"/>
                  </a:lnTo>
                  <a:lnTo>
                    <a:pt x="126" y="950"/>
                  </a:lnTo>
                  <a:lnTo>
                    <a:pt x="126" y="950"/>
                  </a:lnTo>
                  <a:lnTo>
                    <a:pt x="131" y="945"/>
                  </a:lnTo>
                  <a:lnTo>
                    <a:pt x="131" y="939"/>
                  </a:lnTo>
                  <a:lnTo>
                    <a:pt x="136" y="934"/>
                  </a:lnTo>
                  <a:lnTo>
                    <a:pt x="136" y="929"/>
                  </a:lnTo>
                  <a:lnTo>
                    <a:pt x="141" y="924"/>
                  </a:lnTo>
                  <a:lnTo>
                    <a:pt x="141" y="914"/>
                  </a:lnTo>
                  <a:lnTo>
                    <a:pt x="141" y="909"/>
                  </a:lnTo>
                  <a:lnTo>
                    <a:pt x="146" y="909"/>
                  </a:lnTo>
                  <a:lnTo>
                    <a:pt x="146" y="904"/>
                  </a:lnTo>
                  <a:lnTo>
                    <a:pt x="151" y="894"/>
                  </a:lnTo>
                  <a:lnTo>
                    <a:pt x="167" y="879"/>
                  </a:lnTo>
                  <a:lnTo>
                    <a:pt x="192" y="874"/>
                  </a:lnTo>
                  <a:lnTo>
                    <a:pt x="202" y="869"/>
                  </a:lnTo>
                  <a:lnTo>
                    <a:pt x="217" y="869"/>
                  </a:lnTo>
                  <a:lnTo>
                    <a:pt x="222" y="869"/>
                  </a:lnTo>
                  <a:lnTo>
                    <a:pt x="232" y="869"/>
                  </a:lnTo>
                  <a:lnTo>
                    <a:pt x="237" y="874"/>
                  </a:lnTo>
                  <a:lnTo>
                    <a:pt x="242" y="879"/>
                  </a:lnTo>
                  <a:lnTo>
                    <a:pt x="257" y="874"/>
                  </a:lnTo>
                  <a:lnTo>
                    <a:pt x="268" y="869"/>
                  </a:lnTo>
                  <a:lnTo>
                    <a:pt x="273" y="864"/>
                  </a:lnTo>
                  <a:lnTo>
                    <a:pt x="283" y="864"/>
                  </a:lnTo>
                  <a:lnTo>
                    <a:pt x="308" y="884"/>
                  </a:lnTo>
                  <a:lnTo>
                    <a:pt x="313" y="894"/>
                  </a:lnTo>
                  <a:lnTo>
                    <a:pt x="323" y="899"/>
                  </a:lnTo>
                  <a:lnTo>
                    <a:pt x="328" y="899"/>
                  </a:lnTo>
                  <a:lnTo>
                    <a:pt x="353" y="914"/>
                  </a:lnTo>
                  <a:lnTo>
                    <a:pt x="374" y="929"/>
                  </a:lnTo>
                  <a:lnTo>
                    <a:pt x="394" y="939"/>
                  </a:lnTo>
                  <a:lnTo>
                    <a:pt x="399" y="945"/>
                  </a:lnTo>
                  <a:lnTo>
                    <a:pt x="409" y="955"/>
                  </a:lnTo>
                  <a:lnTo>
                    <a:pt x="424" y="965"/>
                  </a:lnTo>
                  <a:lnTo>
                    <a:pt x="439" y="980"/>
                  </a:lnTo>
                  <a:lnTo>
                    <a:pt x="464" y="1000"/>
                  </a:lnTo>
                  <a:lnTo>
                    <a:pt x="464" y="1005"/>
                  </a:lnTo>
                  <a:lnTo>
                    <a:pt x="470" y="1005"/>
                  </a:lnTo>
                  <a:lnTo>
                    <a:pt x="480" y="1020"/>
                  </a:lnTo>
                  <a:lnTo>
                    <a:pt x="490" y="1020"/>
                  </a:lnTo>
                  <a:lnTo>
                    <a:pt x="510" y="1020"/>
                  </a:lnTo>
                  <a:lnTo>
                    <a:pt x="520" y="1025"/>
                  </a:lnTo>
                  <a:lnTo>
                    <a:pt x="525" y="1025"/>
                  </a:lnTo>
                  <a:lnTo>
                    <a:pt x="545" y="1025"/>
                  </a:lnTo>
                  <a:lnTo>
                    <a:pt x="555" y="1025"/>
                  </a:lnTo>
                  <a:lnTo>
                    <a:pt x="565" y="1025"/>
                  </a:lnTo>
                  <a:lnTo>
                    <a:pt x="571" y="1025"/>
                  </a:lnTo>
                  <a:lnTo>
                    <a:pt x="571" y="1030"/>
                  </a:lnTo>
                  <a:lnTo>
                    <a:pt x="586" y="1035"/>
                  </a:lnTo>
                  <a:lnTo>
                    <a:pt x="788" y="1066"/>
                  </a:lnTo>
                  <a:lnTo>
                    <a:pt x="793" y="1066"/>
                  </a:lnTo>
                  <a:lnTo>
                    <a:pt x="798" y="1076"/>
                  </a:lnTo>
                  <a:lnTo>
                    <a:pt x="813" y="1071"/>
                  </a:lnTo>
                  <a:lnTo>
                    <a:pt x="818" y="1071"/>
                  </a:lnTo>
                  <a:lnTo>
                    <a:pt x="929" y="1086"/>
                  </a:lnTo>
                  <a:lnTo>
                    <a:pt x="944" y="1076"/>
                  </a:lnTo>
                  <a:lnTo>
                    <a:pt x="949" y="1071"/>
                  </a:lnTo>
                  <a:lnTo>
                    <a:pt x="954" y="1061"/>
                  </a:lnTo>
                  <a:lnTo>
                    <a:pt x="959" y="1056"/>
                  </a:lnTo>
                  <a:lnTo>
                    <a:pt x="969" y="1051"/>
                  </a:lnTo>
                  <a:lnTo>
                    <a:pt x="985" y="1046"/>
                  </a:lnTo>
                  <a:lnTo>
                    <a:pt x="1000" y="1040"/>
                  </a:lnTo>
                  <a:lnTo>
                    <a:pt x="1005" y="1035"/>
                  </a:lnTo>
                  <a:lnTo>
                    <a:pt x="1010" y="1030"/>
                  </a:lnTo>
                  <a:lnTo>
                    <a:pt x="1030" y="1020"/>
                  </a:lnTo>
                  <a:lnTo>
                    <a:pt x="1045" y="1010"/>
                  </a:lnTo>
                  <a:lnTo>
                    <a:pt x="1055" y="1005"/>
                  </a:lnTo>
                  <a:lnTo>
                    <a:pt x="1081" y="990"/>
                  </a:lnTo>
                  <a:lnTo>
                    <a:pt x="1111" y="975"/>
                  </a:lnTo>
                  <a:lnTo>
                    <a:pt x="1121" y="970"/>
                  </a:lnTo>
                  <a:lnTo>
                    <a:pt x="1146" y="955"/>
                  </a:lnTo>
                  <a:lnTo>
                    <a:pt x="1156" y="950"/>
                  </a:lnTo>
                  <a:lnTo>
                    <a:pt x="1187" y="934"/>
                  </a:lnTo>
                  <a:lnTo>
                    <a:pt x="1197" y="929"/>
                  </a:lnTo>
                  <a:lnTo>
                    <a:pt x="1217" y="914"/>
                  </a:lnTo>
                  <a:lnTo>
                    <a:pt x="1237" y="904"/>
                  </a:lnTo>
                  <a:lnTo>
                    <a:pt x="1283" y="879"/>
                  </a:lnTo>
                  <a:lnTo>
                    <a:pt x="1313" y="864"/>
                  </a:lnTo>
                  <a:lnTo>
                    <a:pt x="1313" y="864"/>
                  </a:lnTo>
                  <a:lnTo>
                    <a:pt x="1323" y="859"/>
                  </a:lnTo>
                  <a:lnTo>
                    <a:pt x="1328" y="854"/>
                  </a:lnTo>
                  <a:lnTo>
                    <a:pt x="1343" y="849"/>
                  </a:lnTo>
                  <a:lnTo>
                    <a:pt x="1353" y="844"/>
                  </a:lnTo>
                  <a:lnTo>
                    <a:pt x="1368" y="833"/>
                  </a:lnTo>
                  <a:lnTo>
                    <a:pt x="1384" y="823"/>
                  </a:lnTo>
                  <a:lnTo>
                    <a:pt x="1414" y="808"/>
                  </a:lnTo>
                  <a:lnTo>
                    <a:pt x="1439" y="793"/>
                  </a:lnTo>
                  <a:lnTo>
                    <a:pt x="1459" y="783"/>
                  </a:lnTo>
                  <a:lnTo>
                    <a:pt x="1505" y="763"/>
                  </a:lnTo>
                  <a:lnTo>
                    <a:pt x="1515" y="758"/>
                  </a:lnTo>
                  <a:lnTo>
                    <a:pt x="1525" y="748"/>
                  </a:lnTo>
                  <a:lnTo>
                    <a:pt x="1581" y="717"/>
                  </a:lnTo>
                  <a:lnTo>
                    <a:pt x="1606" y="702"/>
                  </a:lnTo>
                  <a:lnTo>
                    <a:pt x="1616" y="697"/>
                  </a:lnTo>
                  <a:lnTo>
                    <a:pt x="1631" y="692"/>
                  </a:lnTo>
                  <a:lnTo>
                    <a:pt x="1702" y="652"/>
                  </a:lnTo>
                  <a:lnTo>
                    <a:pt x="1712" y="647"/>
                  </a:lnTo>
                  <a:lnTo>
                    <a:pt x="1742" y="631"/>
                  </a:lnTo>
                  <a:lnTo>
                    <a:pt x="1752" y="626"/>
                  </a:lnTo>
                  <a:lnTo>
                    <a:pt x="1777" y="611"/>
                  </a:lnTo>
                  <a:lnTo>
                    <a:pt x="1798" y="601"/>
                  </a:lnTo>
                  <a:lnTo>
                    <a:pt x="1813" y="591"/>
                  </a:lnTo>
                  <a:lnTo>
                    <a:pt x="1838" y="581"/>
                  </a:lnTo>
                  <a:lnTo>
                    <a:pt x="1848" y="576"/>
                  </a:lnTo>
                  <a:lnTo>
                    <a:pt x="1853" y="571"/>
                  </a:lnTo>
                  <a:lnTo>
                    <a:pt x="1868" y="561"/>
                  </a:lnTo>
                  <a:lnTo>
                    <a:pt x="1894" y="546"/>
                  </a:lnTo>
                  <a:lnTo>
                    <a:pt x="1914" y="535"/>
                  </a:lnTo>
                  <a:lnTo>
                    <a:pt x="1919" y="535"/>
                  </a:lnTo>
                  <a:lnTo>
                    <a:pt x="1959" y="515"/>
                  </a:lnTo>
                  <a:lnTo>
                    <a:pt x="1974" y="505"/>
                  </a:lnTo>
                  <a:lnTo>
                    <a:pt x="2015" y="485"/>
                  </a:lnTo>
                  <a:lnTo>
                    <a:pt x="2030" y="475"/>
                  </a:lnTo>
                  <a:lnTo>
                    <a:pt x="2040" y="470"/>
                  </a:lnTo>
                  <a:lnTo>
                    <a:pt x="2060" y="460"/>
                  </a:lnTo>
                  <a:lnTo>
                    <a:pt x="2060" y="460"/>
                  </a:lnTo>
                  <a:lnTo>
                    <a:pt x="2070" y="455"/>
                  </a:lnTo>
                  <a:lnTo>
                    <a:pt x="2101" y="439"/>
                  </a:lnTo>
                  <a:lnTo>
                    <a:pt x="2116" y="429"/>
                  </a:lnTo>
                  <a:lnTo>
                    <a:pt x="2131" y="424"/>
                  </a:lnTo>
                  <a:lnTo>
                    <a:pt x="2146" y="414"/>
                  </a:lnTo>
                  <a:lnTo>
                    <a:pt x="2166" y="404"/>
                  </a:lnTo>
                  <a:lnTo>
                    <a:pt x="2187" y="394"/>
                  </a:lnTo>
                  <a:lnTo>
                    <a:pt x="2207" y="384"/>
                  </a:lnTo>
                  <a:lnTo>
                    <a:pt x="2227" y="369"/>
                  </a:lnTo>
                  <a:lnTo>
                    <a:pt x="2252" y="359"/>
                  </a:lnTo>
                  <a:lnTo>
                    <a:pt x="2262" y="354"/>
                  </a:lnTo>
                  <a:lnTo>
                    <a:pt x="2277" y="343"/>
                  </a:lnTo>
                  <a:lnTo>
                    <a:pt x="2293" y="333"/>
                  </a:lnTo>
                  <a:lnTo>
                    <a:pt x="2318" y="323"/>
                  </a:lnTo>
                  <a:lnTo>
                    <a:pt x="2333" y="313"/>
                  </a:lnTo>
                  <a:lnTo>
                    <a:pt x="2348" y="308"/>
                  </a:lnTo>
                  <a:lnTo>
                    <a:pt x="2373" y="293"/>
                  </a:lnTo>
                  <a:lnTo>
                    <a:pt x="2404" y="278"/>
                  </a:lnTo>
                  <a:lnTo>
                    <a:pt x="2419" y="268"/>
                  </a:lnTo>
                  <a:lnTo>
                    <a:pt x="2429" y="263"/>
                  </a:lnTo>
                  <a:lnTo>
                    <a:pt x="2434" y="258"/>
                  </a:lnTo>
                  <a:lnTo>
                    <a:pt x="2439" y="258"/>
                  </a:lnTo>
                  <a:lnTo>
                    <a:pt x="2474" y="237"/>
                  </a:lnTo>
                  <a:lnTo>
                    <a:pt x="2495" y="227"/>
                  </a:lnTo>
                  <a:lnTo>
                    <a:pt x="2515" y="217"/>
                  </a:lnTo>
                  <a:lnTo>
                    <a:pt x="2525" y="212"/>
                  </a:lnTo>
                  <a:lnTo>
                    <a:pt x="2555" y="197"/>
                  </a:lnTo>
                  <a:lnTo>
                    <a:pt x="2570" y="187"/>
                  </a:lnTo>
                  <a:lnTo>
                    <a:pt x="2611" y="167"/>
                  </a:lnTo>
                  <a:lnTo>
                    <a:pt x="2616" y="162"/>
                  </a:lnTo>
                  <a:lnTo>
                    <a:pt x="2641" y="152"/>
                  </a:lnTo>
                  <a:lnTo>
                    <a:pt x="2646" y="152"/>
                  </a:lnTo>
                  <a:lnTo>
                    <a:pt x="2661" y="141"/>
                  </a:lnTo>
                  <a:lnTo>
                    <a:pt x="2676" y="131"/>
                  </a:lnTo>
                  <a:lnTo>
                    <a:pt x="2686" y="126"/>
                  </a:lnTo>
                  <a:lnTo>
                    <a:pt x="2697" y="121"/>
                  </a:lnTo>
                  <a:lnTo>
                    <a:pt x="2712" y="111"/>
                  </a:lnTo>
                  <a:lnTo>
                    <a:pt x="2717" y="111"/>
                  </a:lnTo>
                  <a:lnTo>
                    <a:pt x="2732" y="106"/>
                  </a:lnTo>
                  <a:lnTo>
                    <a:pt x="2747" y="96"/>
                  </a:lnTo>
                  <a:lnTo>
                    <a:pt x="2762" y="86"/>
                  </a:lnTo>
                  <a:lnTo>
                    <a:pt x="2777" y="81"/>
                  </a:lnTo>
                  <a:lnTo>
                    <a:pt x="2803" y="66"/>
                  </a:lnTo>
                  <a:lnTo>
                    <a:pt x="2823" y="56"/>
                  </a:lnTo>
                  <a:lnTo>
                    <a:pt x="2833" y="51"/>
                  </a:lnTo>
                  <a:lnTo>
                    <a:pt x="2858" y="35"/>
                  </a:lnTo>
                  <a:lnTo>
                    <a:pt x="2883" y="25"/>
                  </a:lnTo>
                  <a:lnTo>
                    <a:pt x="2894" y="20"/>
                  </a:lnTo>
                  <a:lnTo>
                    <a:pt x="2929" y="0"/>
                  </a:lnTo>
                  <a:lnTo>
                    <a:pt x="2939" y="35"/>
                  </a:lnTo>
                  <a:lnTo>
                    <a:pt x="2944" y="51"/>
                  </a:lnTo>
                  <a:lnTo>
                    <a:pt x="2949" y="66"/>
                  </a:lnTo>
                  <a:lnTo>
                    <a:pt x="2964" y="106"/>
                  </a:lnTo>
                  <a:lnTo>
                    <a:pt x="2974" y="136"/>
                  </a:lnTo>
                  <a:lnTo>
                    <a:pt x="2984" y="177"/>
                  </a:lnTo>
                  <a:lnTo>
                    <a:pt x="2995" y="202"/>
                  </a:lnTo>
                  <a:lnTo>
                    <a:pt x="3005" y="227"/>
                  </a:lnTo>
                  <a:lnTo>
                    <a:pt x="3015" y="253"/>
                  </a:lnTo>
                  <a:lnTo>
                    <a:pt x="3025" y="283"/>
                  </a:lnTo>
                  <a:lnTo>
                    <a:pt x="3030" y="308"/>
                  </a:lnTo>
                  <a:lnTo>
                    <a:pt x="3040" y="333"/>
                  </a:lnTo>
                  <a:lnTo>
                    <a:pt x="3050" y="359"/>
                  </a:lnTo>
                  <a:lnTo>
                    <a:pt x="3060" y="399"/>
                  </a:lnTo>
                  <a:lnTo>
                    <a:pt x="3065" y="419"/>
                  </a:lnTo>
                  <a:lnTo>
                    <a:pt x="3075" y="439"/>
                  </a:lnTo>
                  <a:lnTo>
                    <a:pt x="3080" y="455"/>
                  </a:lnTo>
                  <a:lnTo>
                    <a:pt x="3090" y="485"/>
                  </a:lnTo>
                  <a:lnTo>
                    <a:pt x="3106" y="530"/>
                  </a:lnTo>
                  <a:lnTo>
                    <a:pt x="3111" y="546"/>
                  </a:lnTo>
                  <a:lnTo>
                    <a:pt x="3121" y="571"/>
                  </a:lnTo>
                  <a:lnTo>
                    <a:pt x="3131" y="601"/>
                  </a:lnTo>
                  <a:lnTo>
                    <a:pt x="3141" y="641"/>
                  </a:lnTo>
                  <a:lnTo>
                    <a:pt x="3146" y="652"/>
                  </a:lnTo>
                  <a:lnTo>
                    <a:pt x="3156" y="682"/>
                  </a:lnTo>
                  <a:lnTo>
                    <a:pt x="3166" y="717"/>
                  </a:lnTo>
                  <a:lnTo>
                    <a:pt x="3181" y="753"/>
                  </a:lnTo>
                  <a:lnTo>
                    <a:pt x="3186" y="768"/>
                  </a:lnTo>
                  <a:lnTo>
                    <a:pt x="3197" y="798"/>
                  </a:lnTo>
                  <a:lnTo>
                    <a:pt x="3202" y="818"/>
                  </a:lnTo>
                  <a:lnTo>
                    <a:pt x="3212" y="854"/>
                  </a:lnTo>
                  <a:lnTo>
                    <a:pt x="3217" y="864"/>
                  </a:lnTo>
                  <a:lnTo>
                    <a:pt x="3227" y="894"/>
                  </a:lnTo>
                  <a:lnTo>
                    <a:pt x="3207" y="899"/>
                  </a:lnTo>
                  <a:lnTo>
                    <a:pt x="3166" y="904"/>
                  </a:lnTo>
                  <a:lnTo>
                    <a:pt x="3136" y="914"/>
                  </a:lnTo>
                  <a:lnTo>
                    <a:pt x="3126" y="914"/>
                  </a:lnTo>
                  <a:lnTo>
                    <a:pt x="3131" y="939"/>
                  </a:lnTo>
                  <a:lnTo>
                    <a:pt x="3136" y="955"/>
                  </a:lnTo>
                  <a:lnTo>
                    <a:pt x="3141" y="970"/>
                  </a:lnTo>
                  <a:lnTo>
                    <a:pt x="3141" y="975"/>
                  </a:lnTo>
                  <a:lnTo>
                    <a:pt x="3156" y="1010"/>
                  </a:lnTo>
                  <a:lnTo>
                    <a:pt x="3166" y="1040"/>
                  </a:lnTo>
                  <a:lnTo>
                    <a:pt x="3176" y="1081"/>
                  </a:lnTo>
                  <a:lnTo>
                    <a:pt x="3176" y="108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78" name="Freeform 154"/>
            <p:cNvSpPr>
              <a:spLocks/>
            </p:cNvSpPr>
            <p:nvPr/>
          </p:nvSpPr>
          <p:spPr bwMode="auto">
            <a:xfrm>
              <a:off x="1232" y="1194"/>
              <a:ext cx="1965" cy="757"/>
            </a:xfrm>
            <a:custGeom>
              <a:avLst/>
              <a:gdLst/>
              <a:ahLst/>
              <a:cxnLst>
                <a:cxn ang="0">
                  <a:pos x="389" y="101"/>
                </a:cxn>
                <a:cxn ang="0">
                  <a:pos x="445" y="106"/>
                </a:cxn>
                <a:cxn ang="0">
                  <a:pos x="485" y="91"/>
                </a:cxn>
                <a:cxn ang="0">
                  <a:pos x="531" y="91"/>
                </a:cxn>
                <a:cxn ang="0">
                  <a:pos x="576" y="111"/>
                </a:cxn>
                <a:cxn ang="0">
                  <a:pos x="601" y="141"/>
                </a:cxn>
                <a:cxn ang="0">
                  <a:pos x="1738" y="611"/>
                </a:cxn>
                <a:cxn ang="0">
                  <a:pos x="1409" y="692"/>
                </a:cxn>
                <a:cxn ang="0">
                  <a:pos x="930" y="555"/>
                </a:cxn>
                <a:cxn ang="0">
                  <a:pos x="894" y="545"/>
                </a:cxn>
                <a:cxn ang="0">
                  <a:pos x="849" y="555"/>
                </a:cxn>
                <a:cxn ang="0">
                  <a:pos x="788" y="570"/>
                </a:cxn>
                <a:cxn ang="0">
                  <a:pos x="738" y="560"/>
                </a:cxn>
                <a:cxn ang="0">
                  <a:pos x="702" y="535"/>
                </a:cxn>
                <a:cxn ang="0">
                  <a:pos x="672" y="505"/>
                </a:cxn>
                <a:cxn ang="0">
                  <a:pos x="616" y="439"/>
                </a:cxn>
                <a:cxn ang="0">
                  <a:pos x="546" y="363"/>
                </a:cxn>
                <a:cxn ang="0">
                  <a:pos x="647" y="308"/>
                </a:cxn>
                <a:cxn ang="0">
                  <a:pos x="561" y="237"/>
                </a:cxn>
                <a:cxn ang="0">
                  <a:pos x="490" y="197"/>
                </a:cxn>
                <a:cxn ang="0">
                  <a:pos x="404" y="227"/>
                </a:cxn>
                <a:cxn ang="0">
                  <a:pos x="243" y="267"/>
                </a:cxn>
                <a:cxn ang="0">
                  <a:pos x="228" y="257"/>
                </a:cxn>
                <a:cxn ang="0">
                  <a:pos x="218" y="227"/>
                </a:cxn>
                <a:cxn ang="0">
                  <a:pos x="172" y="242"/>
                </a:cxn>
                <a:cxn ang="0">
                  <a:pos x="147" y="257"/>
                </a:cxn>
                <a:cxn ang="0">
                  <a:pos x="117" y="252"/>
                </a:cxn>
                <a:cxn ang="0">
                  <a:pos x="111" y="227"/>
                </a:cxn>
                <a:cxn ang="0">
                  <a:pos x="91" y="212"/>
                </a:cxn>
                <a:cxn ang="0">
                  <a:pos x="76" y="192"/>
                </a:cxn>
                <a:cxn ang="0">
                  <a:pos x="46" y="161"/>
                </a:cxn>
                <a:cxn ang="0">
                  <a:pos x="16" y="161"/>
                </a:cxn>
                <a:cxn ang="0">
                  <a:pos x="16" y="141"/>
                </a:cxn>
                <a:cxn ang="0">
                  <a:pos x="0" y="121"/>
                </a:cxn>
                <a:cxn ang="0">
                  <a:pos x="5" y="106"/>
                </a:cxn>
                <a:cxn ang="0">
                  <a:pos x="36" y="65"/>
                </a:cxn>
                <a:cxn ang="0">
                  <a:pos x="51" y="60"/>
                </a:cxn>
                <a:cxn ang="0">
                  <a:pos x="61" y="55"/>
                </a:cxn>
                <a:cxn ang="0">
                  <a:pos x="86" y="55"/>
                </a:cxn>
                <a:cxn ang="0">
                  <a:pos x="106" y="35"/>
                </a:cxn>
                <a:cxn ang="0">
                  <a:pos x="96" y="10"/>
                </a:cxn>
                <a:cxn ang="0">
                  <a:pos x="101" y="5"/>
                </a:cxn>
                <a:cxn ang="0">
                  <a:pos x="127" y="15"/>
                </a:cxn>
                <a:cxn ang="0">
                  <a:pos x="117" y="30"/>
                </a:cxn>
                <a:cxn ang="0">
                  <a:pos x="122" y="50"/>
                </a:cxn>
                <a:cxn ang="0">
                  <a:pos x="137" y="75"/>
                </a:cxn>
                <a:cxn ang="0">
                  <a:pos x="152" y="96"/>
                </a:cxn>
                <a:cxn ang="0">
                  <a:pos x="192" y="91"/>
                </a:cxn>
                <a:cxn ang="0">
                  <a:pos x="187" y="86"/>
                </a:cxn>
                <a:cxn ang="0">
                  <a:pos x="187" y="60"/>
                </a:cxn>
                <a:cxn ang="0">
                  <a:pos x="202" y="65"/>
                </a:cxn>
                <a:cxn ang="0">
                  <a:pos x="238" y="91"/>
                </a:cxn>
                <a:cxn ang="0">
                  <a:pos x="268" y="86"/>
                </a:cxn>
                <a:cxn ang="0">
                  <a:pos x="283" y="70"/>
                </a:cxn>
                <a:cxn ang="0">
                  <a:pos x="319" y="55"/>
                </a:cxn>
              </a:cxnLst>
              <a:rect l="0" t="0" r="r" b="b"/>
              <a:pathLst>
                <a:path w="1965" h="757">
                  <a:moveTo>
                    <a:pt x="354" y="75"/>
                  </a:moveTo>
                  <a:lnTo>
                    <a:pt x="354" y="80"/>
                  </a:lnTo>
                  <a:lnTo>
                    <a:pt x="364" y="86"/>
                  </a:lnTo>
                  <a:lnTo>
                    <a:pt x="379" y="96"/>
                  </a:lnTo>
                  <a:lnTo>
                    <a:pt x="389" y="101"/>
                  </a:lnTo>
                  <a:lnTo>
                    <a:pt x="404" y="106"/>
                  </a:lnTo>
                  <a:lnTo>
                    <a:pt x="414" y="111"/>
                  </a:lnTo>
                  <a:lnTo>
                    <a:pt x="425" y="111"/>
                  </a:lnTo>
                  <a:lnTo>
                    <a:pt x="435" y="106"/>
                  </a:lnTo>
                  <a:lnTo>
                    <a:pt x="445" y="106"/>
                  </a:lnTo>
                  <a:lnTo>
                    <a:pt x="455" y="106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5" y="96"/>
                  </a:lnTo>
                  <a:lnTo>
                    <a:pt x="485" y="91"/>
                  </a:lnTo>
                  <a:lnTo>
                    <a:pt x="495" y="91"/>
                  </a:lnTo>
                  <a:lnTo>
                    <a:pt x="505" y="91"/>
                  </a:lnTo>
                  <a:lnTo>
                    <a:pt x="515" y="91"/>
                  </a:lnTo>
                  <a:lnTo>
                    <a:pt x="526" y="91"/>
                  </a:lnTo>
                  <a:lnTo>
                    <a:pt x="531" y="91"/>
                  </a:lnTo>
                  <a:lnTo>
                    <a:pt x="546" y="86"/>
                  </a:lnTo>
                  <a:lnTo>
                    <a:pt x="561" y="91"/>
                  </a:lnTo>
                  <a:lnTo>
                    <a:pt x="571" y="96"/>
                  </a:lnTo>
                  <a:lnTo>
                    <a:pt x="571" y="101"/>
                  </a:lnTo>
                  <a:lnTo>
                    <a:pt x="576" y="111"/>
                  </a:lnTo>
                  <a:lnTo>
                    <a:pt x="576" y="121"/>
                  </a:lnTo>
                  <a:lnTo>
                    <a:pt x="581" y="126"/>
                  </a:lnTo>
                  <a:lnTo>
                    <a:pt x="586" y="126"/>
                  </a:lnTo>
                  <a:lnTo>
                    <a:pt x="591" y="136"/>
                  </a:lnTo>
                  <a:lnTo>
                    <a:pt x="601" y="141"/>
                  </a:lnTo>
                  <a:lnTo>
                    <a:pt x="1485" y="399"/>
                  </a:lnTo>
                  <a:lnTo>
                    <a:pt x="1965" y="550"/>
                  </a:lnTo>
                  <a:lnTo>
                    <a:pt x="1899" y="565"/>
                  </a:lnTo>
                  <a:lnTo>
                    <a:pt x="1803" y="591"/>
                  </a:lnTo>
                  <a:lnTo>
                    <a:pt x="1738" y="611"/>
                  </a:lnTo>
                  <a:lnTo>
                    <a:pt x="1662" y="626"/>
                  </a:lnTo>
                  <a:lnTo>
                    <a:pt x="1601" y="641"/>
                  </a:lnTo>
                  <a:lnTo>
                    <a:pt x="1531" y="661"/>
                  </a:lnTo>
                  <a:lnTo>
                    <a:pt x="1470" y="676"/>
                  </a:lnTo>
                  <a:lnTo>
                    <a:pt x="1409" y="692"/>
                  </a:lnTo>
                  <a:lnTo>
                    <a:pt x="1364" y="702"/>
                  </a:lnTo>
                  <a:lnTo>
                    <a:pt x="1283" y="722"/>
                  </a:lnTo>
                  <a:lnTo>
                    <a:pt x="1253" y="732"/>
                  </a:lnTo>
                  <a:lnTo>
                    <a:pt x="1152" y="757"/>
                  </a:lnTo>
                  <a:lnTo>
                    <a:pt x="930" y="555"/>
                  </a:lnTo>
                  <a:lnTo>
                    <a:pt x="914" y="550"/>
                  </a:lnTo>
                  <a:lnTo>
                    <a:pt x="909" y="545"/>
                  </a:lnTo>
                  <a:lnTo>
                    <a:pt x="904" y="540"/>
                  </a:lnTo>
                  <a:lnTo>
                    <a:pt x="899" y="540"/>
                  </a:lnTo>
                  <a:lnTo>
                    <a:pt x="894" y="545"/>
                  </a:lnTo>
                  <a:lnTo>
                    <a:pt x="889" y="545"/>
                  </a:lnTo>
                  <a:lnTo>
                    <a:pt x="884" y="550"/>
                  </a:lnTo>
                  <a:lnTo>
                    <a:pt x="869" y="550"/>
                  </a:lnTo>
                  <a:lnTo>
                    <a:pt x="859" y="555"/>
                  </a:lnTo>
                  <a:lnTo>
                    <a:pt x="849" y="555"/>
                  </a:lnTo>
                  <a:lnTo>
                    <a:pt x="839" y="560"/>
                  </a:lnTo>
                  <a:lnTo>
                    <a:pt x="829" y="560"/>
                  </a:lnTo>
                  <a:lnTo>
                    <a:pt x="813" y="565"/>
                  </a:lnTo>
                  <a:lnTo>
                    <a:pt x="803" y="565"/>
                  </a:lnTo>
                  <a:lnTo>
                    <a:pt x="788" y="570"/>
                  </a:lnTo>
                  <a:lnTo>
                    <a:pt x="773" y="575"/>
                  </a:lnTo>
                  <a:lnTo>
                    <a:pt x="768" y="575"/>
                  </a:lnTo>
                  <a:lnTo>
                    <a:pt x="753" y="570"/>
                  </a:lnTo>
                  <a:lnTo>
                    <a:pt x="748" y="570"/>
                  </a:lnTo>
                  <a:lnTo>
                    <a:pt x="738" y="560"/>
                  </a:lnTo>
                  <a:lnTo>
                    <a:pt x="733" y="555"/>
                  </a:lnTo>
                  <a:lnTo>
                    <a:pt x="728" y="550"/>
                  </a:lnTo>
                  <a:lnTo>
                    <a:pt x="723" y="545"/>
                  </a:lnTo>
                  <a:lnTo>
                    <a:pt x="712" y="540"/>
                  </a:lnTo>
                  <a:lnTo>
                    <a:pt x="702" y="535"/>
                  </a:lnTo>
                  <a:lnTo>
                    <a:pt x="697" y="530"/>
                  </a:lnTo>
                  <a:lnTo>
                    <a:pt x="692" y="525"/>
                  </a:lnTo>
                  <a:lnTo>
                    <a:pt x="687" y="520"/>
                  </a:lnTo>
                  <a:lnTo>
                    <a:pt x="682" y="515"/>
                  </a:lnTo>
                  <a:lnTo>
                    <a:pt x="672" y="505"/>
                  </a:lnTo>
                  <a:lnTo>
                    <a:pt x="657" y="490"/>
                  </a:lnTo>
                  <a:lnTo>
                    <a:pt x="642" y="479"/>
                  </a:lnTo>
                  <a:lnTo>
                    <a:pt x="637" y="464"/>
                  </a:lnTo>
                  <a:lnTo>
                    <a:pt x="622" y="449"/>
                  </a:lnTo>
                  <a:lnTo>
                    <a:pt x="616" y="439"/>
                  </a:lnTo>
                  <a:lnTo>
                    <a:pt x="601" y="429"/>
                  </a:lnTo>
                  <a:lnTo>
                    <a:pt x="566" y="399"/>
                  </a:lnTo>
                  <a:lnTo>
                    <a:pt x="556" y="383"/>
                  </a:lnTo>
                  <a:lnTo>
                    <a:pt x="541" y="368"/>
                  </a:lnTo>
                  <a:lnTo>
                    <a:pt x="546" y="363"/>
                  </a:lnTo>
                  <a:lnTo>
                    <a:pt x="561" y="353"/>
                  </a:lnTo>
                  <a:lnTo>
                    <a:pt x="581" y="343"/>
                  </a:lnTo>
                  <a:lnTo>
                    <a:pt x="606" y="328"/>
                  </a:lnTo>
                  <a:lnTo>
                    <a:pt x="637" y="313"/>
                  </a:lnTo>
                  <a:lnTo>
                    <a:pt x="647" y="308"/>
                  </a:lnTo>
                  <a:lnTo>
                    <a:pt x="632" y="293"/>
                  </a:lnTo>
                  <a:lnTo>
                    <a:pt x="611" y="277"/>
                  </a:lnTo>
                  <a:lnTo>
                    <a:pt x="591" y="257"/>
                  </a:lnTo>
                  <a:lnTo>
                    <a:pt x="571" y="242"/>
                  </a:lnTo>
                  <a:lnTo>
                    <a:pt x="561" y="237"/>
                  </a:lnTo>
                  <a:lnTo>
                    <a:pt x="541" y="227"/>
                  </a:lnTo>
                  <a:lnTo>
                    <a:pt x="515" y="212"/>
                  </a:lnTo>
                  <a:lnTo>
                    <a:pt x="510" y="207"/>
                  </a:lnTo>
                  <a:lnTo>
                    <a:pt x="500" y="202"/>
                  </a:lnTo>
                  <a:lnTo>
                    <a:pt x="490" y="197"/>
                  </a:lnTo>
                  <a:lnTo>
                    <a:pt x="480" y="197"/>
                  </a:lnTo>
                  <a:lnTo>
                    <a:pt x="470" y="197"/>
                  </a:lnTo>
                  <a:lnTo>
                    <a:pt x="450" y="202"/>
                  </a:lnTo>
                  <a:lnTo>
                    <a:pt x="435" y="212"/>
                  </a:lnTo>
                  <a:lnTo>
                    <a:pt x="404" y="227"/>
                  </a:lnTo>
                  <a:lnTo>
                    <a:pt x="384" y="237"/>
                  </a:lnTo>
                  <a:lnTo>
                    <a:pt x="364" y="237"/>
                  </a:lnTo>
                  <a:lnTo>
                    <a:pt x="339" y="247"/>
                  </a:lnTo>
                  <a:lnTo>
                    <a:pt x="278" y="262"/>
                  </a:lnTo>
                  <a:lnTo>
                    <a:pt x="243" y="267"/>
                  </a:lnTo>
                  <a:lnTo>
                    <a:pt x="238" y="267"/>
                  </a:lnTo>
                  <a:lnTo>
                    <a:pt x="233" y="267"/>
                  </a:lnTo>
                  <a:lnTo>
                    <a:pt x="228" y="262"/>
                  </a:lnTo>
                  <a:lnTo>
                    <a:pt x="228" y="257"/>
                  </a:lnTo>
                  <a:lnTo>
                    <a:pt x="228" y="257"/>
                  </a:lnTo>
                  <a:lnTo>
                    <a:pt x="223" y="242"/>
                  </a:lnTo>
                  <a:lnTo>
                    <a:pt x="223" y="237"/>
                  </a:lnTo>
                  <a:lnTo>
                    <a:pt x="223" y="232"/>
                  </a:lnTo>
                  <a:lnTo>
                    <a:pt x="218" y="227"/>
                  </a:lnTo>
                  <a:lnTo>
                    <a:pt x="218" y="227"/>
                  </a:lnTo>
                  <a:lnTo>
                    <a:pt x="207" y="227"/>
                  </a:lnTo>
                  <a:lnTo>
                    <a:pt x="197" y="232"/>
                  </a:lnTo>
                  <a:lnTo>
                    <a:pt x="187" y="237"/>
                  </a:lnTo>
                  <a:lnTo>
                    <a:pt x="177" y="242"/>
                  </a:lnTo>
                  <a:lnTo>
                    <a:pt x="172" y="242"/>
                  </a:lnTo>
                  <a:lnTo>
                    <a:pt x="167" y="242"/>
                  </a:lnTo>
                  <a:lnTo>
                    <a:pt x="162" y="247"/>
                  </a:lnTo>
                  <a:lnTo>
                    <a:pt x="157" y="252"/>
                  </a:lnTo>
                  <a:lnTo>
                    <a:pt x="152" y="257"/>
                  </a:lnTo>
                  <a:lnTo>
                    <a:pt x="147" y="257"/>
                  </a:lnTo>
                  <a:lnTo>
                    <a:pt x="142" y="257"/>
                  </a:lnTo>
                  <a:lnTo>
                    <a:pt x="137" y="257"/>
                  </a:lnTo>
                  <a:lnTo>
                    <a:pt x="137" y="257"/>
                  </a:lnTo>
                  <a:lnTo>
                    <a:pt x="127" y="252"/>
                  </a:lnTo>
                  <a:lnTo>
                    <a:pt x="117" y="252"/>
                  </a:lnTo>
                  <a:lnTo>
                    <a:pt x="117" y="242"/>
                  </a:lnTo>
                  <a:lnTo>
                    <a:pt x="117" y="237"/>
                  </a:lnTo>
                  <a:lnTo>
                    <a:pt x="111" y="232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2"/>
                  </a:lnTo>
                  <a:lnTo>
                    <a:pt x="106" y="217"/>
                  </a:lnTo>
                  <a:lnTo>
                    <a:pt x="101" y="212"/>
                  </a:lnTo>
                  <a:lnTo>
                    <a:pt x="106" y="212"/>
                  </a:lnTo>
                  <a:lnTo>
                    <a:pt x="91" y="212"/>
                  </a:lnTo>
                  <a:lnTo>
                    <a:pt x="81" y="207"/>
                  </a:lnTo>
                  <a:lnTo>
                    <a:pt x="81" y="207"/>
                  </a:lnTo>
                  <a:lnTo>
                    <a:pt x="81" y="202"/>
                  </a:lnTo>
                  <a:lnTo>
                    <a:pt x="76" y="197"/>
                  </a:lnTo>
                  <a:lnTo>
                    <a:pt x="76" y="192"/>
                  </a:lnTo>
                  <a:lnTo>
                    <a:pt x="76" y="187"/>
                  </a:lnTo>
                  <a:lnTo>
                    <a:pt x="76" y="176"/>
                  </a:lnTo>
                  <a:lnTo>
                    <a:pt x="66" y="171"/>
                  </a:lnTo>
                  <a:lnTo>
                    <a:pt x="56" y="166"/>
                  </a:lnTo>
                  <a:lnTo>
                    <a:pt x="46" y="161"/>
                  </a:lnTo>
                  <a:lnTo>
                    <a:pt x="36" y="161"/>
                  </a:lnTo>
                  <a:lnTo>
                    <a:pt x="31" y="161"/>
                  </a:lnTo>
                  <a:lnTo>
                    <a:pt x="21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6" y="156"/>
                  </a:lnTo>
                  <a:lnTo>
                    <a:pt x="16" y="156"/>
                  </a:lnTo>
                  <a:lnTo>
                    <a:pt x="16" y="151"/>
                  </a:lnTo>
                  <a:lnTo>
                    <a:pt x="16" y="146"/>
                  </a:lnTo>
                  <a:lnTo>
                    <a:pt x="16" y="141"/>
                  </a:lnTo>
                  <a:lnTo>
                    <a:pt x="16" y="136"/>
                  </a:lnTo>
                  <a:lnTo>
                    <a:pt x="10" y="136"/>
                  </a:lnTo>
                  <a:lnTo>
                    <a:pt x="5" y="126"/>
                  </a:lnTo>
                  <a:lnTo>
                    <a:pt x="0" y="126"/>
                  </a:lnTo>
                  <a:lnTo>
                    <a:pt x="0" y="121"/>
                  </a:lnTo>
                  <a:lnTo>
                    <a:pt x="5" y="121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1"/>
                  </a:lnTo>
                  <a:lnTo>
                    <a:pt x="5" y="106"/>
                  </a:lnTo>
                  <a:lnTo>
                    <a:pt x="5" y="96"/>
                  </a:lnTo>
                  <a:lnTo>
                    <a:pt x="10" y="91"/>
                  </a:lnTo>
                  <a:lnTo>
                    <a:pt x="21" y="80"/>
                  </a:lnTo>
                  <a:lnTo>
                    <a:pt x="31" y="70"/>
                  </a:lnTo>
                  <a:lnTo>
                    <a:pt x="36" y="65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6" y="60"/>
                  </a:lnTo>
                  <a:lnTo>
                    <a:pt x="51" y="55"/>
                  </a:lnTo>
                  <a:lnTo>
                    <a:pt x="51" y="60"/>
                  </a:lnTo>
                  <a:lnTo>
                    <a:pt x="51" y="60"/>
                  </a:lnTo>
                  <a:lnTo>
                    <a:pt x="61" y="60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71" y="55"/>
                  </a:lnTo>
                  <a:lnTo>
                    <a:pt x="76" y="60"/>
                  </a:lnTo>
                  <a:lnTo>
                    <a:pt x="81" y="60"/>
                  </a:lnTo>
                  <a:lnTo>
                    <a:pt x="86" y="55"/>
                  </a:lnTo>
                  <a:lnTo>
                    <a:pt x="86" y="55"/>
                  </a:lnTo>
                  <a:lnTo>
                    <a:pt x="96" y="50"/>
                  </a:lnTo>
                  <a:lnTo>
                    <a:pt x="96" y="45"/>
                  </a:lnTo>
                  <a:lnTo>
                    <a:pt x="101" y="45"/>
                  </a:lnTo>
                  <a:lnTo>
                    <a:pt x="101" y="40"/>
                  </a:lnTo>
                  <a:lnTo>
                    <a:pt x="106" y="35"/>
                  </a:lnTo>
                  <a:lnTo>
                    <a:pt x="101" y="30"/>
                  </a:lnTo>
                  <a:lnTo>
                    <a:pt x="101" y="25"/>
                  </a:lnTo>
                  <a:lnTo>
                    <a:pt x="101" y="20"/>
                  </a:lnTo>
                  <a:lnTo>
                    <a:pt x="96" y="15"/>
                  </a:lnTo>
                  <a:lnTo>
                    <a:pt x="96" y="10"/>
                  </a:lnTo>
                  <a:lnTo>
                    <a:pt x="91" y="5"/>
                  </a:lnTo>
                  <a:lnTo>
                    <a:pt x="91" y="0"/>
                  </a:lnTo>
                  <a:lnTo>
                    <a:pt x="96" y="0"/>
                  </a:lnTo>
                  <a:lnTo>
                    <a:pt x="96" y="5"/>
                  </a:lnTo>
                  <a:lnTo>
                    <a:pt x="101" y="5"/>
                  </a:lnTo>
                  <a:lnTo>
                    <a:pt x="106" y="10"/>
                  </a:lnTo>
                  <a:lnTo>
                    <a:pt x="111" y="10"/>
                  </a:lnTo>
                  <a:lnTo>
                    <a:pt x="122" y="10"/>
                  </a:lnTo>
                  <a:lnTo>
                    <a:pt x="127" y="10"/>
                  </a:lnTo>
                  <a:lnTo>
                    <a:pt x="127" y="15"/>
                  </a:lnTo>
                  <a:lnTo>
                    <a:pt x="127" y="15"/>
                  </a:lnTo>
                  <a:lnTo>
                    <a:pt x="122" y="20"/>
                  </a:lnTo>
                  <a:lnTo>
                    <a:pt x="117" y="20"/>
                  </a:lnTo>
                  <a:lnTo>
                    <a:pt x="117" y="25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17" y="35"/>
                  </a:lnTo>
                  <a:lnTo>
                    <a:pt x="122" y="35"/>
                  </a:lnTo>
                  <a:lnTo>
                    <a:pt x="117" y="40"/>
                  </a:lnTo>
                  <a:lnTo>
                    <a:pt x="122" y="50"/>
                  </a:lnTo>
                  <a:lnTo>
                    <a:pt x="127" y="50"/>
                  </a:lnTo>
                  <a:lnTo>
                    <a:pt x="127" y="55"/>
                  </a:lnTo>
                  <a:lnTo>
                    <a:pt x="132" y="60"/>
                  </a:lnTo>
                  <a:lnTo>
                    <a:pt x="137" y="70"/>
                  </a:lnTo>
                  <a:lnTo>
                    <a:pt x="137" y="75"/>
                  </a:lnTo>
                  <a:lnTo>
                    <a:pt x="137" y="80"/>
                  </a:lnTo>
                  <a:lnTo>
                    <a:pt x="137" y="80"/>
                  </a:lnTo>
                  <a:lnTo>
                    <a:pt x="147" y="86"/>
                  </a:lnTo>
                  <a:lnTo>
                    <a:pt x="147" y="91"/>
                  </a:lnTo>
                  <a:lnTo>
                    <a:pt x="152" y="96"/>
                  </a:lnTo>
                  <a:lnTo>
                    <a:pt x="162" y="101"/>
                  </a:lnTo>
                  <a:lnTo>
                    <a:pt x="167" y="101"/>
                  </a:lnTo>
                  <a:lnTo>
                    <a:pt x="172" y="96"/>
                  </a:lnTo>
                  <a:lnTo>
                    <a:pt x="182" y="96"/>
                  </a:lnTo>
                  <a:lnTo>
                    <a:pt x="192" y="91"/>
                  </a:lnTo>
                  <a:lnTo>
                    <a:pt x="192" y="91"/>
                  </a:lnTo>
                  <a:lnTo>
                    <a:pt x="197" y="91"/>
                  </a:lnTo>
                  <a:lnTo>
                    <a:pt x="197" y="91"/>
                  </a:lnTo>
                  <a:lnTo>
                    <a:pt x="192" y="86"/>
                  </a:lnTo>
                  <a:lnTo>
                    <a:pt x="187" y="86"/>
                  </a:lnTo>
                  <a:lnTo>
                    <a:pt x="182" y="86"/>
                  </a:lnTo>
                  <a:lnTo>
                    <a:pt x="182" y="80"/>
                  </a:lnTo>
                  <a:lnTo>
                    <a:pt x="182" y="70"/>
                  </a:lnTo>
                  <a:lnTo>
                    <a:pt x="187" y="65"/>
                  </a:lnTo>
                  <a:lnTo>
                    <a:pt x="187" y="60"/>
                  </a:lnTo>
                  <a:lnTo>
                    <a:pt x="192" y="60"/>
                  </a:lnTo>
                  <a:lnTo>
                    <a:pt x="192" y="55"/>
                  </a:lnTo>
                  <a:lnTo>
                    <a:pt x="197" y="55"/>
                  </a:lnTo>
                  <a:lnTo>
                    <a:pt x="202" y="60"/>
                  </a:lnTo>
                  <a:lnTo>
                    <a:pt x="202" y="65"/>
                  </a:lnTo>
                  <a:lnTo>
                    <a:pt x="207" y="70"/>
                  </a:lnTo>
                  <a:lnTo>
                    <a:pt x="212" y="75"/>
                  </a:lnTo>
                  <a:lnTo>
                    <a:pt x="223" y="80"/>
                  </a:lnTo>
                  <a:lnTo>
                    <a:pt x="233" y="86"/>
                  </a:lnTo>
                  <a:lnTo>
                    <a:pt x="238" y="91"/>
                  </a:lnTo>
                  <a:lnTo>
                    <a:pt x="243" y="91"/>
                  </a:lnTo>
                  <a:lnTo>
                    <a:pt x="253" y="96"/>
                  </a:lnTo>
                  <a:lnTo>
                    <a:pt x="263" y="96"/>
                  </a:lnTo>
                  <a:lnTo>
                    <a:pt x="268" y="91"/>
                  </a:lnTo>
                  <a:lnTo>
                    <a:pt x="268" y="86"/>
                  </a:lnTo>
                  <a:lnTo>
                    <a:pt x="273" y="86"/>
                  </a:lnTo>
                  <a:lnTo>
                    <a:pt x="278" y="86"/>
                  </a:lnTo>
                  <a:lnTo>
                    <a:pt x="283" y="80"/>
                  </a:lnTo>
                  <a:lnTo>
                    <a:pt x="283" y="75"/>
                  </a:lnTo>
                  <a:lnTo>
                    <a:pt x="283" y="70"/>
                  </a:lnTo>
                  <a:lnTo>
                    <a:pt x="288" y="60"/>
                  </a:lnTo>
                  <a:lnTo>
                    <a:pt x="298" y="60"/>
                  </a:lnTo>
                  <a:lnTo>
                    <a:pt x="308" y="55"/>
                  </a:lnTo>
                  <a:lnTo>
                    <a:pt x="308" y="55"/>
                  </a:lnTo>
                  <a:lnTo>
                    <a:pt x="319" y="55"/>
                  </a:lnTo>
                  <a:lnTo>
                    <a:pt x="334" y="65"/>
                  </a:lnTo>
                  <a:lnTo>
                    <a:pt x="344" y="70"/>
                  </a:lnTo>
                  <a:lnTo>
                    <a:pt x="354" y="75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79" name="Freeform 155"/>
            <p:cNvSpPr>
              <a:spLocks/>
            </p:cNvSpPr>
            <p:nvPr/>
          </p:nvSpPr>
          <p:spPr bwMode="auto">
            <a:xfrm>
              <a:off x="712" y="1992"/>
              <a:ext cx="869" cy="646"/>
            </a:xfrm>
            <a:custGeom>
              <a:avLst/>
              <a:gdLst/>
              <a:ahLst/>
              <a:cxnLst>
                <a:cxn ang="0">
                  <a:pos x="243" y="20"/>
                </a:cxn>
                <a:cxn ang="0">
                  <a:pos x="308" y="35"/>
                </a:cxn>
                <a:cxn ang="0">
                  <a:pos x="344" y="20"/>
                </a:cxn>
                <a:cxn ang="0">
                  <a:pos x="404" y="10"/>
                </a:cxn>
                <a:cxn ang="0">
                  <a:pos x="450" y="15"/>
                </a:cxn>
                <a:cxn ang="0">
                  <a:pos x="495" y="30"/>
                </a:cxn>
                <a:cxn ang="0">
                  <a:pos x="551" y="60"/>
                </a:cxn>
                <a:cxn ang="0">
                  <a:pos x="571" y="50"/>
                </a:cxn>
                <a:cxn ang="0">
                  <a:pos x="611" y="55"/>
                </a:cxn>
                <a:cxn ang="0">
                  <a:pos x="652" y="91"/>
                </a:cxn>
                <a:cxn ang="0">
                  <a:pos x="687" y="116"/>
                </a:cxn>
                <a:cxn ang="0">
                  <a:pos x="717" y="141"/>
                </a:cxn>
                <a:cxn ang="0">
                  <a:pos x="748" y="176"/>
                </a:cxn>
                <a:cxn ang="0">
                  <a:pos x="783" y="217"/>
                </a:cxn>
                <a:cxn ang="0">
                  <a:pos x="808" y="308"/>
                </a:cxn>
                <a:cxn ang="0">
                  <a:pos x="869" y="378"/>
                </a:cxn>
                <a:cxn ang="0">
                  <a:pos x="798" y="490"/>
                </a:cxn>
                <a:cxn ang="0">
                  <a:pos x="763" y="570"/>
                </a:cxn>
                <a:cxn ang="0">
                  <a:pos x="712" y="641"/>
                </a:cxn>
                <a:cxn ang="0">
                  <a:pos x="591" y="591"/>
                </a:cxn>
                <a:cxn ang="0">
                  <a:pos x="551" y="586"/>
                </a:cxn>
                <a:cxn ang="0">
                  <a:pos x="520" y="580"/>
                </a:cxn>
                <a:cxn ang="0">
                  <a:pos x="500" y="570"/>
                </a:cxn>
                <a:cxn ang="0">
                  <a:pos x="485" y="540"/>
                </a:cxn>
                <a:cxn ang="0">
                  <a:pos x="435" y="530"/>
                </a:cxn>
                <a:cxn ang="0">
                  <a:pos x="394" y="510"/>
                </a:cxn>
                <a:cxn ang="0">
                  <a:pos x="323" y="495"/>
                </a:cxn>
                <a:cxn ang="0">
                  <a:pos x="258" y="479"/>
                </a:cxn>
                <a:cxn ang="0">
                  <a:pos x="111" y="474"/>
                </a:cxn>
                <a:cxn ang="0">
                  <a:pos x="96" y="535"/>
                </a:cxn>
                <a:cxn ang="0">
                  <a:pos x="96" y="550"/>
                </a:cxn>
                <a:cxn ang="0">
                  <a:pos x="25" y="570"/>
                </a:cxn>
                <a:cxn ang="0">
                  <a:pos x="25" y="545"/>
                </a:cxn>
                <a:cxn ang="0">
                  <a:pos x="51" y="479"/>
                </a:cxn>
                <a:cxn ang="0">
                  <a:pos x="66" y="424"/>
                </a:cxn>
                <a:cxn ang="0">
                  <a:pos x="91" y="323"/>
                </a:cxn>
                <a:cxn ang="0">
                  <a:pos x="76" y="288"/>
                </a:cxn>
                <a:cxn ang="0">
                  <a:pos x="61" y="267"/>
                </a:cxn>
                <a:cxn ang="0">
                  <a:pos x="41" y="242"/>
                </a:cxn>
                <a:cxn ang="0">
                  <a:pos x="31" y="222"/>
                </a:cxn>
                <a:cxn ang="0">
                  <a:pos x="36" y="197"/>
                </a:cxn>
                <a:cxn ang="0">
                  <a:pos x="46" y="171"/>
                </a:cxn>
                <a:cxn ang="0">
                  <a:pos x="66" y="161"/>
                </a:cxn>
                <a:cxn ang="0">
                  <a:pos x="76" y="146"/>
                </a:cxn>
                <a:cxn ang="0">
                  <a:pos x="101" y="141"/>
                </a:cxn>
                <a:cxn ang="0">
                  <a:pos x="106" y="121"/>
                </a:cxn>
                <a:cxn ang="0">
                  <a:pos x="121" y="106"/>
                </a:cxn>
                <a:cxn ang="0">
                  <a:pos x="137" y="91"/>
                </a:cxn>
                <a:cxn ang="0">
                  <a:pos x="147" y="106"/>
                </a:cxn>
                <a:cxn ang="0">
                  <a:pos x="142" y="126"/>
                </a:cxn>
                <a:cxn ang="0">
                  <a:pos x="137" y="151"/>
                </a:cxn>
                <a:cxn ang="0">
                  <a:pos x="152" y="166"/>
                </a:cxn>
                <a:cxn ang="0">
                  <a:pos x="167" y="151"/>
                </a:cxn>
                <a:cxn ang="0">
                  <a:pos x="177" y="136"/>
                </a:cxn>
                <a:cxn ang="0">
                  <a:pos x="182" y="111"/>
                </a:cxn>
                <a:cxn ang="0">
                  <a:pos x="182" y="86"/>
                </a:cxn>
                <a:cxn ang="0">
                  <a:pos x="187" y="65"/>
                </a:cxn>
                <a:cxn ang="0">
                  <a:pos x="197" y="50"/>
                </a:cxn>
                <a:cxn ang="0">
                  <a:pos x="197" y="30"/>
                </a:cxn>
                <a:cxn ang="0">
                  <a:pos x="202" y="5"/>
                </a:cxn>
              </a:cxnLst>
              <a:rect l="0" t="0" r="r" b="b"/>
              <a:pathLst>
                <a:path w="869" h="646">
                  <a:moveTo>
                    <a:pt x="207" y="0"/>
                  </a:moveTo>
                  <a:lnTo>
                    <a:pt x="217" y="5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15"/>
                  </a:lnTo>
                  <a:lnTo>
                    <a:pt x="222" y="15"/>
                  </a:lnTo>
                  <a:lnTo>
                    <a:pt x="227" y="15"/>
                  </a:lnTo>
                  <a:lnTo>
                    <a:pt x="238" y="20"/>
                  </a:lnTo>
                  <a:lnTo>
                    <a:pt x="243" y="20"/>
                  </a:lnTo>
                  <a:lnTo>
                    <a:pt x="248" y="20"/>
                  </a:lnTo>
                  <a:lnTo>
                    <a:pt x="258" y="25"/>
                  </a:lnTo>
                  <a:lnTo>
                    <a:pt x="263" y="20"/>
                  </a:lnTo>
                  <a:lnTo>
                    <a:pt x="278" y="20"/>
                  </a:lnTo>
                  <a:lnTo>
                    <a:pt x="283" y="20"/>
                  </a:lnTo>
                  <a:lnTo>
                    <a:pt x="288" y="20"/>
                  </a:lnTo>
                  <a:lnTo>
                    <a:pt x="293" y="25"/>
                  </a:lnTo>
                  <a:lnTo>
                    <a:pt x="298" y="25"/>
                  </a:lnTo>
                  <a:lnTo>
                    <a:pt x="303" y="30"/>
                  </a:lnTo>
                  <a:lnTo>
                    <a:pt x="308" y="35"/>
                  </a:lnTo>
                  <a:lnTo>
                    <a:pt x="308" y="35"/>
                  </a:lnTo>
                  <a:lnTo>
                    <a:pt x="313" y="35"/>
                  </a:lnTo>
                  <a:lnTo>
                    <a:pt x="318" y="35"/>
                  </a:lnTo>
                  <a:lnTo>
                    <a:pt x="318" y="35"/>
                  </a:lnTo>
                  <a:lnTo>
                    <a:pt x="323" y="30"/>
                  </a:lnTo>
                  <a:lnTo>
                    <a:pt x="328" y="25"/>
                  </a:lnTo>
                  <a:lnTo>
                    <a:pt x="334" y="20"/>
                  </a:lnTo>
                  <a:lnTo>
                    <a:pt x="334" y="20"/>
                  </a:lnTo>
                  <a:lnTo>
                    <a:pt x="339" y="20"/>
                  </a:lnTo>
                  <a:lnTo>
                    <a:pt x="344" y="20"/>
                  </a:lnTo>
                  <a:lnTo>
                    <a:pt x="354" y="20"/>
                  </a:lnTo>
                  <a:lnTo>
                    <a:pt x="359" y="15"/>
                  </a:lnTo>
                  <a:lnTo>
                    <a:pt x="364" y="10"/>
                  </a:lnTo>
                  <a:lnTo>
                    <a:pt x="369" y="10"/>
                  </a:lnTo>
                  <a:lnTo>
                    <a:pt x="369" y="10"/>
                  </a:lnTo>
                  <a:lnTo>
                    <a:pt x="374" y="10"/>
                  </a:lnTo>
                  <a:lnTo>
                    <a:pt x="379" y="10"/>
                  </a:lnTo>
                  <a:lnTo>
                    <a:pt x="389" y="15"/>
                  </a:lnTo>
                  <a:lnTo>
                    <a:pt x="394" y="15"/>
                  </a:lnTo>
                  <a:lnTo>
                    <a:pt x="404" y="10"/>
                  </a:lnTo>
                  <a:lnTo>
                    <a:pt x="409" y="10"/>
                  </a:lnTo>
                  <a:lnTo>
                    <a:pt x="414" y="10"/>
                  </a:lnTo>
                  <a:lnTo>
                    <a:pt x="414" y="10"/>
                  </a:lnTo>
                  <a:lnTo>
                    <a:pt x="419" y="10"/>
                  </a:lnTo>
                  <a:lnTo>
                    <a:pt x="424" y="15"/>
                  </a:lnTo>
                  <a:lnTo>
                    <a:pt x="429" y="15"/>
                  </a:lnTo>
                  <a:lnTo>
                    <a:pt x="440" y="10"/>
                  </a:lnTo>
                  <a:lnTo>
                    <a:pt x="440" y="10"/>
                  </a:lnTo>
                  <a:lnTo>
                    <a:pt x="445" y="10"/>
                  </a:lnTo>
                  <a:lnTo>
                    <a:pt x="450" y="15"/>
                  </a:lnTo>
                  <a:lnTo>
                    <a:pt x="460" y="15"/>
                  </a:lnTo>
                  <a:lnTo>
                    <a:pt x="465" y="20"/>
                  </a:lnTo>
                  <a:lnTo>
                    <a:pt x="465" y="2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75" y="25"/>
                  </a:lnTo>
                  <a:lnTo>
                    <a:pt x="480" y="25"/>
                  </a:lnTo>
                  <a:lnTo>
                    <a:pt x="485" y="30"/>
                  </a:lnTo>
                  <a:lnTo>
                    <a:pt x="490" y="30"/>
                  </a:lnTo>
                  <a:lnTo>
                    <a:pt x="495" y="30"/>
                  </a:lnTo>
                  <a:lnTo>
                    <a:pt x="500" y="35"/>
                  </a:lnTo>
                  <a:lnTo>
                    <a:pt x="505" y="40"/>
                  </a:lnTo>
                  <a:lnTo>
                    <a:pt x="515" y="45"/>
                  </a:lnTo>
                  <a:lnTo>
                    <a:pt x="520" y="50"/>
                  </a:lnTo>
                  <a:lnTo>
                    <a:pt x="525" y="55"/>
                  </a:lnTo>
                  <a:lnTo>
                    <a:pt x="530" y="55"/>
                  </a:lnTo>
                  <a:lnTo>
                    <a:pt x="536" y="55"/>
                  </a:lnTo>
                  <a:lnTo>
                    <a:pt x="541" y="55"/>
                  </a:lnTo>
                  <a:lnTo>
                    <a:pt x="541" y="60"/>
                  </a:lnTo>
                  <a:lnTo>
                    <a:pt x="551" y="60"/>
                  </a:lnTo>
                  <a:lnTo>
                    <a:pt x="551" y="55"/>
                  </a:lnTo>
                  <a:lnTo>
                    <a:pt x="551" y="55"/>
                  </a:lnTo>
                  <a:lnTo>
                    <a:pt x="556" y="55"/>
                  </a:lnTo>
                  <a:lnTo>
                    <a:pt x="556" y="50"/>
                  </a:lnTo>
                  <a:lnTo>
                    <a:pt x="561" y="50"/>
                  </a:lnTo>
                  <a:lnTo>
                    <a:pt x="561" y="50"/>
                  </a:lnTo>
                  <a:lnTo>
                    <a:pt x="566" y="50"/>
                  </a:lnTo>
                  <a:lnTo>
                    <a:pt x="566" y="50"/>
                  </a:lnTo>
                  <a:lnTo>
                    <a:pt x="571" y="50"/>
                  </a:lnTo>
                  <a:lnTo>
                    <a:pt x="571" y="50"/>
                  </a:lnTo>
                  <a:lnTo>
                    <a:pt x="576" y="50"/>
                  </a:lnTo>
                  <a:lnTo>
                    <a:pt x="581" y="50"/>
                  </a:lnTo>
                  <a:lnTo>
                    <a:pt x="581" y="45"/>
                  </a:lnTo>
                  <a:lnTo>
                    <a:pt x="581" y="45"/>
                  </a:lnTo>
                  <a:lnTo>
                    <a:pt x="586" y="45"/>
                  </a:lnTo>
                  <a:lnTo>
                    <a:pt x="586" y="45"/>
                  </a:lnTo>
                  <a:lnTo>
                    <a:pt x="591" y="50"/>
                  </a:lnTo>
                  <a:lnTo>
                    <a:pt x="596" y="50"/>
                  </a:lnTo>
                  <a:lnTo>
                    <a:pt x="606" y="55"/>
                  </a:lnTo>
                  <a:lnTo>
                    <a:pt x="611" y="55"/>
                  </a:lnTo>
                  <a:lnTo>
                    <a:pt x="621" y="60"/>
                  </a:lnTo>
                  <a:lnTo>
                    <a:pt x="637" y="70"/>
                  </a:lnTo>
                  <a:lnTo>
                    <a:pt x="637" y="75"/>
                  </a:lnTo>
                  <a:lnTo>
                    <a:pt x="647" y="70"/>
                  </a:lnTo>
                  <a:lnTo>
                    <a:pt x="647" y="70"/>
                  </a:lnTo>
                  <a:lnTo>
                    <a:pt x="652" y="75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2" y="86"/>
                  </a:lnTo>
                  <a:lnTo>
                    <a:pt x="652" y="91"/>
                  </a:lnTo>
                  <a:lnTo>
                    <a:pt x="652" y="91"/>
                  </a:lnTo>
                  <a:lnTo>
                    <a:pt x="657" y="96"/>
                  </a:lnTo>
                  <a:lnTo>
                    <a:pt x="662" y="96"/>
                  </a:lnTo>
                  <a:lnTo>
                    <a:pt x="667" y="101"/>
                  </a:lnTo>
                  <a:lnTo>
                    <a:pt x="672" y="101"/>
                  </a:lnTo>
                  <a:lnTo>
                    <a:pt x="672" y="106"/>
                  </a:lnTo>
                  <a:lnTo>
                    <a:pt x="672" y="106"/>
                  </a:lnTo>
                  <a:lnTo>
                    <a:pt x="677" y="111"/>
                  </a:lnTo>
                  <a:lnTo>
                    <a:pt x="682" y="111"/>
                  </a:lnTo>
                  <a:lnTo>
                    <a:pt x="687" y="116"/>
                  </a:lnTo>
                  <a:lnTo>
                    <a:pt x="697" y="116"/>
                  </a:lnTo>
                  <a:lnTo>
                    <a:pt x="702" y="121"/>
                  </a:lnTo>
                  <a:lnTo>
                    <a:pt x="712" y="121"/>
                  </a:lnTo>
                  <a:lnTo>
                    <a:pt x="717" y="121"/>
                  </a:lnTo>
                  <a:lnTo>
                    <a:pt x="722" y="126"/>
                  </a:lnTo>
                  <a:lnTo>
                    <a:pt x="717" y="131"/>
                  </a:lnTo>
                  <a:lnTo>
                    <a:pt x="717" y="131"/>
                  </a:lnTo>
                  <a:lnTo>
                    <a:pt x="717" y="136"/>
                  </a:lnTo>
                  <a:lnTo>
                    <a:pt x="717" y="141"/>
                  </a:lnTo>
                  <a:lnTo>
                    <a:pt x="717" y="141"/>
                  </a:lnTo>
                  <a:lnTo>
                    <a:pt x="717" y="146"/>
                  </a:lnTo>
                  <a:lnTo>
                    <a:pt x="717" y="151"/>
                  </a:lnTo>
                  <a:lnTo>
                    <a:pt x="717" y="151"/>
                  </a:lnTo>
                  <a:lnTo>
                    <a:pt x="717" y="156"/>
                  </a:lnTo>
                  <a:lnTo>
                    <a:pt x="722" y="156"/>
                  </a:lnTo>
                  <a:lnTo>
                    <a:pt x="722" y="156"/>
                  </a:lnTo>
                  <a:lnTo>
                    <a:pt x="727" y="161"/>
                  </a:lnTo>
                  <a:lnTo>
                    <a:pt x="738" y="166"/>
                  </a:lnTo>
                  <a:lnTo>
                    <a:pt x="743" y="171"/>
                  </a:lnTo>
                  <a:lnTo>
                    <a:pt x="748" y="176"/>
                  </a:lnTo>
                  <a:lnTo>
                    <a:pt x="753" y="176"/>
                  </a:lnTo>
                  <a:lnTo>
                    <a:pt x="763" y="181"/>
                  </a:lnTo>
                  <a:lnTo>
                    <a:pt x="768" y="187"/>
                  </a:lnTo>
                  <a:lnTo>
                    <a:pt x="773" y="192"/>
                  </a:lnTo>
                  <a:lnTo>
                    <a:pt x="778" y="192"/>
                  </a:lnTo>
                  <a:lnTo>
                    <a:pt x="778" y="197"/>
                  </a:lnTo>
                  <a:lnTo>
                    <a:pt x="783" y="202"/>
                  </a:lnTo>
                  <a:lnTo>
                    <a:pt x="778" y="207"/>
                  </a:lnTo>
                  <a:lnTo>
                    <a:pt x="783" y="207"/>
                  </a:lnTo>
                  <a:lnTo>
                    <a:pt x="783" y="217"/>
                  </a:lnTo>
                  <a:lnTo>
                    <a:pt x="783" y="222"/>
                  </a:lnTo>
                  <a:lnTo>
                    <a:pt x="783" y="232"/>
                  </a:lnTo>
                  <a:lnTo>
                    <a:pt x="783" y="242"/>
                  </a:lnTo>
                  <a:lnTo>
                    <a:pt x="778" y="257"/>
                  </a:lnTo>
                  <a:lnTo>
                    <a:pt x="778" y="267"/>
                  </a:lnTo>
                  <a:lnTo>
                    <a:pt x="778" y="272"/>
                  </a:lnTo>
                  <a:lnTo>
                    <a:pt x="778" y="277"/>
                  </a:lnTo>
                  <a:lnTo>
                    <a:pt x="783" y="282"/>
                  </a:lnTo>
                  <a:lnTo>
                    <a:pt x="788" y="293"/>
                  </a:lnTo>
                  <a:lnTo>
                    <a:pt x="808" y="308"/>
                  </a:lnTo>
                  <a:lnTo>
                    <a:pt x="818" y="318"/>
                  </a:lnTo>
                  <a:lnTo>
                    <a:pt x="833" y="328"/>
                  </a:lnTo>
                  <a:lnTo>
                    <a:pt x="839" y="338"/>
                  </a:lnTo>
                  <a:lnTo>
                    <a:pt x="849" y="343"/>
                  </a:lnTo>
                  <a:lnTo>
                    <a:pt x="864" y="353"/>
                  </a:lnTo>
                  <a:lnTo>
                    <a:pt x="869" y="358"/>
                  </a:lnTo>
                  <a:lnTo>
                    <a:pt x="869" y="363"/>
                  </a:lnTo>
                  <a:lnTo>
                    <a:pt x="869" y="363"/>
                  </a:lnTo>
                  <a:lnTo>
                    <a:pt x="869" y="368"/>
                  </a:lnTo>
                  <a:lnTo>
                    <a:pt x="869" y="378"/>
                  </a:lnTo>
                  <a:lnTo>
                    <a:pt x="859" y="394"/>
                  </a:lnTo>
                  <a:lnTo>
                    <a:pt x="849" y="404"/>
                  </a:lnTo>
                  <a:lnTo>
                    <a:pt x="839" y="424"/>
                  </a:lnTo>
                  <a:lnTo>
                    <a:pt x="828" y="439"/>
                  </a:lnTo>
                  <a:lnTo>
                    <a:pt x="823" y="454"/>
                  </a:lnTo>
                  <a:lnTo>
                    <a:pt x="818" y="459"/>
                  </a:lnTo>
                  <a:lnTo>
                    <a:pt x="813" y="469"/>
                  </a:lnTo>
                  <a:lnTo>
                    <a:pt x="808" y="479"/>
                  </a:lnTo>
                  <a:lnTo>
                    <a:pt x="803" y="485"/>
                  </a:lnTo>
                  <a:lnTo>
                    <a:pt x="798" y="490"/>
                  </a:lnTo>
                  <a:lnTo>
                    <a:pt x="798" y="495"/>
                  </a:lnTo>
                  <a:lnTo>
                    <a:pt x="793" y="505"/>
                  </a:lnTo>
                  <a:lnTo>
                    <a:pt x="788" y="510"/>
                  </a:lnTo>
                  <a:lnTo>
                    <a:pt x="788" y="520"/>
                  </a:lnTo>
                  <a:lnTo>
                    <a:pt x="783" y="520"/>
                  </a:lnTo>
                  <a:lnTo>
                    <a:pt x="783" y="525"/>
                  </a:lnTo>
                  <a:lnTo>
                    <a:pt x="783" y="530"/>
                  </a:lnTo>
                  <a:lnTo>
                    <a:pt x="773" y="540"/>
                  </a:lnTo>
                  <a:lnTo>
                    <a:pt x="768" y="555"/>
                  </a:lnTo>
                  <a:lnTo>
                    <a:pt x="763" y="570"/>
                  </a:lnTo>
                  <a:lnTo>
                    <a:pt x="758" y="580"/>
                  </a:lnTo>
                  <a:lnTo>
                    <a:pt x="753" y="596"/>
                  </a:lnTo>
                  <a:lnTo>
                    <a:pt x="748" y="601"/>
                  </a:lnTo>
                  <a:lnTo>
                    <a:pt x="743" y="611"/>
                  </a:lnTo>
                  <a:lnTo>
                    <a:pt x="738" y="626"/>
                  </a:lnTo>
                  <a:lnTo>
                    <a:pt x="732" y="636"/>
                  </a:lnTo>
                  <a:lnTo>
                    <a:pt x="727" y="646"/>
                  </a:lnTo>
                  <a:lnTo>
                    <a:pt x="727" y="646"/>
                  </a:lnTo>
                  <a:lnTo>
                    <a:pt x="722" y="646"/>
                  </a:lnTo>
                  <a:lnTo>
                    <a:pt x="712" y="641"/>
                  </a:lnTo>
                  <a:lnTo>
                    <a:pt x="702" y="636"/>
                  </a:lnTo>
                  <a:lnTo>
                    <a:pt x="687" y="631"/>
                  </a:lnTo>
                  <a:lnTo>
                    <a:pt x="672" y="626"/>
                  </a:lnTo>
                  <a:lnTo>
                    <a:pt x="662" y="621"/>
                  </a:lnTo>
                  <a:lnTo>
                    <a:pt x="647" y="616"/>
                  </a:lnTo>
                  <a:lnTo>
                    <a:pt x="626" y="606"/>
                  </a:lnTo>
                  <a:lnTo>
                    <a:pt x="611" y="596"/>
                  </a:lnTo>
                  <a:lnTo>
                    <a:pt x="606" y="591"/>
                  </a:lnTo>
                  <a:lnTo>
                    <a:pt x="596" y="591"/>
                  </a:lnTo>
                  <a:lnTo>
                    <a:pt x="591" y="591"/>
                  </a:lnTo>
                  <a:lnTo>
                    <a:pt x="581" y="591"/>
                  </a:lnTo>
                  <a:lnTo>
                    <a:pt x="576" y="586"/>
                  </a:lnTo>
                  <a:lnTo>
                    <a:pt x="571" y="586"/>
                  </a:lnTo>
                  <a:lnTo>
                    <a:pt x="566" y="580"/>
                  </a:lnTo>
                  <a:lnTo>
                    <a:pt x="566" y="580"/>
                  </a:lnTo>
                  <a:lnTo>
                    <a:pt x="561" y="580"/>
                  </a:lnTo>
                  <a:lnTo>
                    <a:pt x="556" y="580"/>
                  </a:lnTo>
                  <a:lnTo>
                    <a:pt x="551" y="580"/>
                  </a:lnTo>
                  <a:lnTo>
                    <a:pt x="551" y="586"/>
                  </a:lnTo>
                  <a:lnTo>
                    <a:pt x="551" y="586"/>
                  </a:lnTo>
                  <a:lnTo>
                    <a:pt x="541" y="591"/>
                  </a:lnTo>
                  <a:lnTo>
                    <a:pt x="541" y="591"/>
                  </a:lnTo>
                  <a:lnTo>
                    <a:pt x="536" y="591"/>
                  </a:lnTo>
                  <a:lnTo>
                    <a:pt x="530" y="586"/>
                  </a:lnTo>
                  <a:lnTo>
                    <a:pt x="530" y="580"/>
                  </a:lnTo>
                  <a:lnTo>
                    <a:pt x="530" y="580"/>
                  </a:lnTo>
                  <a:lnTo>
                    <a:pt x="525" y="575"/>
                  </a:lnTo>
                  <a:lnTo>
                    <a:pt x="525" y="575"/>
                  </a:lnTo>
                  <a:lnTo>
                    <a:pt x="520" y="575"/>
                  </a:lnTo>
                  <a:lnTo>
                    <a:pt x="520" y="580"/>
                  </a:lnTo>
                  <a:lnTo>
                    <a:pt x="520" y="580"/>
                  </a:lnTo>
                  <a:lnTo>
                    <a:pt x="515" y="586"/>
                  </a:lnTo>
                  <a:lnTo>
                    <a:pt x="515" y="586"/>
                  </a:lnTo>
                  <a:lnTo>
                    <a:pt x="510" y="586"/>
                  </a:lnTo>
                  <a:lnTo>
                    <a:pt x="510" y="580"/>
                  </a:lnTo>
                  <a:lnTo>
                    <a:pt x="510" y="575"/>
                  </a:lnTo>
                  <a:lnTo>
                    <a:pt x="510" y="570"/>
                  </a:lnTo>
                  <a:lnTo>
                    <a:pt x="510" y="565"/>
                  </a:lnTo>
                  <a:lnTo>
                    <a:pt x="505" y="570"/>
                  </a:lnTo>
                  <a:lnTo>
                    <a:pt x="500" y="570"/>
                  </a:lnTo>
                  <a:lnTo>
                    <a:pt x="500" y="565"/>
                  </a:lnTo>
                  <a:lnTo>
                    <a:pt x="495" y="565"/>
                  </a:lnTo>
                  <a:lnTo>
                    <a:pt x="490" y="560"/>
                  </a:lnTo>
                  <a:lnTo>
                    <a:pt x="490" y="560"/>
                  </a:lnTo>
                  <a:lnTo>
                    <a:pt x="485" y="555"/>
                  </a:lnTo>
                  <a:lnTo>
                    <a:pt x="485" y="555"/>
                  </a:lnTo>
                  <a:lnTo>
                    <a:pt x="485" y="550"/>
                  </a:lnTo>
                  <a:lnTo>
                    <a:pt x="485" y="545"/>
                  </a:lnTo>
                  <a:lnTo>
                    <a:pt x="485" y="545"/>
                  </a:lnTo>
                  <a:lnTo>
                    <a:pt x="485" y="540"/>
                  </a:lnTo>
                  <a:lnTo>
                    <a:pt x="485" y="540"/>
                  </a:lnTo>
                  <a:lnTo>
                    <a:pt x="485" y="540"/>
                  </a:lnTo>
                  <a:lnTo>
                    <a:pt x="480" y="540"/>
                  </a:lnTo>
                  <a:lnTo>
                    <a:pt x="475" y="540"/>
                  </a:lnTo>
                  <a:lnTo>
                    <a:pt x="470" y="540"/>
                  </a:lnTo>
                  <a:lnTo>
                    <a:pt x="465" y="540"/>
                  </a:lnTo>
                  <a:lnTo>
                    <a:pt x="460" y="540"/>
                  </a:lnTo>
                  <a:lnTo>
                    <a:pt x="450" y="540"/>
                  </a:lnTo>
                  <a:lnTo>
                    <a:pt x="445" y="535"/>
                  </a:lnTo>
                  <a:lnTo>
                    <a:pt x="435" y="530"/>
                  </a:lnTo>
                  <a:lnTo>
                    <a:pt x="429" y="525"/>
                  </a:lnTo>
                  <a:lnTo>
                    <a:pt x="419" y="525"/>
                  </a:lnTo>
                  <a:lnTo>
                    <a:pt x="414" y="520"/>
                  </a:lnTo>
                  <a:lnTo>
                    <a:pt x="414" y="520"/>
                  </a:lnTo>
                  <a:lnTo>
                    <a:pt x="409" y="515"/>
                  </a:lnTo>
                  <a:lnTo>
                    <a:pt x="409" y="515"/>
                  </a:lnTo>
                  <a:lnTo>
                    <a:pt x="404" y="510"/>
                  </a:lnTo>
                  <a:lnTo>
                    <a:pt x="404" y="510"/>
                  </a:lnTo>
                  <a:lnTo>
                    <a:pt x="399" y="510"/>
                  </a:lnTo>
                  <a:lnTo>
                    <a:pt x="394" y="510"/>
                  </a:lnTo>
                  <a:lnTo>
                    <a:pt x="384" y="505"/>
                  </a:lnTo>
                  <a:lnTo>
                    <a:pt x="374" y="505"/>
                  </a:lnTo>
                  <a:lnTo>
                    <a:pt x="359" y="500"/>
                  </a:lnTo>
                  <a:lnTo>
                    <a:pt x="354" y="495"/>
                  </a:lnTo>
                  <a:lnTo>
                    <a:pt x="349" y="495"/>
                  </a:lnTo>
                  <a:lnTo>
                    <a:pt x="344" y="490"/>
                  </a:lnTo>
                  <a:lnTo>
                    <a:pt x="339" y="490"/>
                  </a:lnTo>
                  <a:lnTo>
                    <a:pt x="334" y="495"/>
                  </a:lnTo>
                  <a:lnTo>
                    <a:pt x="328" y="495"/>
                  </a:lnTo>
                  <a:lnTo>
                    <a:pt x="323" y="495"/>
                  </a:lnTo>
                  <a:lnTo>
                    <a:pt x="318" y="495"/>
                  </a:lnTo>
                  <a:lnTo>
                    <a:pt x="313" y="490"/>
                  </a:lnTo>
                  <a:lnTo>
                    <a:pt x="303" y="485"/>
                  </a:lnTo>
                  <a:lnTo>
                    <a:pt x="298" y="485"/>
                  </a:lnTo>
                  <a:lnTo>
                    <a:pt x="288" y="485"/>
                  </a:lnTo>
                  <a:lnTo>
                    <a:pt x="278" y="485"/>
                  </a:lnTo>
                  <a:lnTo>
                    <a:pt x="273" y="485"/>
                  </a:lnTo>
                  <a:lnTo>
                    <a:pt x="268" y="485"/>
                  </a:lnTo>
                  <a:lnTo>
                    <a:pt x="263" y="479"/>
                  </a:lnTo>
                  <a:lnTo>
                    <a:pt x="258" y="479"/>
                  </a:lnTo>
                  <a:lnTo>
                    <a:pt x="253" y="479"/>
                  </a:lnTo>
                  <a:lnTo>
                    <a:pt x="243" y="485"/>
                  </a:lnTo>
                  <a:lnTo>
                    <a:pt x="238" y="479"/>
                  </a:lnTo>
                  <a:lnTo>
                    <a:pt x="233" y="479"/>
                  </a:lnTo>
                  <a:lnTo>
                    <a:pt x="222" y="479"/>
                  </a:lnTo>
                  <a:lnTo>
                    <a:pt x="217" y="474"/>
                  </a:lnTo>
                  <a:lnTo>
                    <a:pt x="207" y="469"/>
                  </a:lnTo>
                  <a:lnTo>
                    <a:pt x="162" y="469"/>
                  </a:lnTo>
                  <a:lnTo>
                    <a:pt x="111" y="469"/>
                  </a:lnTo>
                  <a:lnTo>
                    <a:pt x="111" y="474"/>
                  </a:lnTo>
                  <a:lnTo>
                    <a:pt x="106" y="485"/>
                  </a:lnTo>
                  <a:lnTo>
                    <a:pt x="101" y="490"/>
                  </a:lnTo>
                  <a:lnTo>
                    <a:pt x="96" y="500"/>
                  </a:lnTo>
                  <a:lnTo>
                    <a:pt x="96" y="505"/>
                  </a:lnTo>
                  <a:lnTo>
                    <a:pt x="91" y="510"/>
                  </a:lnTo>
                  <a:lnTo>
                    <a:pt x="91" y="515"/>
                  </a:lnTo>
                  <a:lnTo>
                    <a:pt x="96" y="520"/>
                  </a:lnTo>
                  <a:lnTo>
                    <a:pt x="96" y="525"/>
                  </a:lnTo>
                  <a:lnTo>
                    <a:pt x="96" y="535"/>
                  </a:lnTo>
                  <a:lnTo>
                    <a:pt x="96" y="535"/>
                  </a:lnTo>
                  <a:lnTo>
                    <a:pt x="101" y="535"/>
                  </a:lnTo>
                  <a:lnTo>
                    <a:pt x="111" y="535"/>
                  </a:lnTo>
                  <a:lnTo>
                    <a:pt x="111" y="535"/>
                  </a:lnTo>
                  <a:lnTo>
                    <a:pt x="111" y="540"/>
                  </a:lnTo>
                  <a:lnTo>
                    <a:pt x="106" y="540"/>
                  </a:lnTo>
                  <a:lnTo>
                    <a:pt x="106" y="545"/>
                  </a:lnTo>
                  <a:lnTo>
                    <a:pt x="101" y="545"/>
                  </a:lnTo>
                  <a:lnTo>
                    <a:pt x="101" y="545"/>
                  </a:lnTo>
                  <a:lnTo>
                    <a:pt x="96" y="545"/>
                  </a:lnTo>
                  <a:lnTo>
                    <a:pt x="96" y="550"/>
                  </a:lnTo>
                  <a:lnTo>
                    <a:pt x="101" y="555"/>
                  </a:lnTo>
                  <a:lnTo>
                    <a:pt x="96" y="555"/>
                  </a:lnTo>
                  <a:lnTo>
                    <a:pt x="91" y="565"/>
                  </a:lnTo>
                  <a:lnTo>
                    <a:pt x="81" y="570"/>
                  </a:lnTo>
                  <a:lnTo>
                    <a:pt x="76" y="575"/>
                  </a:lnTo>
                  <a:lnTo>
                    <a:pt x="71" y="575"/>
                  </a:lnTo>
                  <a:lnTo>
                    <a:pt x="56" y="575"/>
                  </a:lnTo>
                  <a:lnTo>
                    <a:pt x="46" y="575"/>
                  </a:lnTo>
                  <a:lnTo>
                    <a:pt x="36" y="570"/>
                  </a:lnTo>
                  <a:lnTo>
                    <a:pt x="25" y="570"/>
                  </a:lnTo>
                  <a:lnTo>
                    <a:pt x="20" y="565"/>
                  </a:lnTo>
                  <a:lnTo>
                    <a:pt x="15" y="560"/>
                  </a:lnTo>
                  <a:lnTo>
                    <a:pt x="15" y="560"/>
                  </a:lnTo>
                  <a:lnTo>
                    <a:pt x="10" y="555"/>
                  </a:lnTo>
                  <a:lnTo>
                    <a:pt x="10" y="550"/>
                  </a:lnTo>
                  <a:lnTo>
                    <a:pt x="5" y="550"/>
                  </a:lnTo>
                  <a:lnTo>
                    <a:pt x="0" y="550"/>
                  </a:lnTo>
                  <a:lnTo>
                    <a:pt x="5" y="545"/>
                  </a:lnTo>
                  <a:lnTo>
                    <a:pt x="15" y="545"/>
                  </a:lnTo>
                  <a:lnTo>
                    <a:pt x="25" y="545"/>
                  </a:lnTo>
                  <a:lnTo>
                    <a:pt x="31" y="540"/>
                  </a:lnTo>
                  <a:lnTo>
                    <a:pt x="36" y="540"/>
                  </a:lnTo>
                  <a:lnTo>
                    <a:pt x="51" y="520"/>
                  </a:lnTo>
                  <a:lnTo>
                    <a:pt x="51" y="505"/>
                  </a:lnTo>
                  <a:lnTo>
                    <a:pt x="46" y="495"/>
                  </a:lnTo>
                  <a:lnTo>
                    <a:pt x="46" y="490"/>
                  </a:lnTo>
                  <a:lnTo>
                    <a:pt x="46" y="490"/>
                  </a:lnTo>
                  <a:lnTo>
                    <a:pt x="46" y="490"/>
                  </a:lnTo>
                  <a:lnTo>
                    <a:pt x="51" y="485"/>
                  </a:lnTo>
                  <a:lnTo>
                    <a:pt x="51" y="479"/>
                  </a:lnTo>
                  <a:lnTo>
                    <a:pt x="56" y="474"/>
                  </a:lnTo>
                  <a:lnTo>
                    <a:pt x="56" y="469"/>
                  </a:lnTo>
                  <a:lnTo>
                    <a:pt x="61" y="464"/>
                  </a:lnTo>
                  <a:lnTo>
                    <a:pt x="61" y="459"/>
                  </a:lnTo>
                  <a:lnTo>
                    <a:pt x="56" y="454"/>
                  </a:lnTo>
                  <a:lnTo>
                    <a:pt x="56" y="444"/>
                  </a:lnTo>
                  <a:lnTo>
                    <a:pt x="56" y="444"/>
                  </a:lnTo>
                  <a:lnTo>
                    <a:pt x="61" y="439"/>
                  </a:lnTo>
                  <a:lnTo>
                    <a:pt x="61" y="429"/>
                  </a:lnTo>
                  <a:lnTo>
                    <a:pt x="66" y="424"/>
                  </a:lnTo>
                  <a:lnTo>
                    <a:pt x="71" y="414"/>
                  </a:lnTo>
                  <a:lnTo>
                    <a:pt x="76" y="409"/>
                  </a:lnTo>
                  <a:lnTo>
                    <a:pt x="81" y="394"/>
                  </a:lnTo>
                  <a:lnTo>
                    <a:pt x="81" y="394"/>
                  </a:lnTo>
                  <a:lnTo>
                    <a:pt x="81" y="389"/>
                  </a:lnTo>
                  <a:lnTo>
                    <a:pt x="86" y="373"/>
                  </a:lnTo>
                  <a:lnTo>
                    <a:pt x="86" y="363"/>
                  </a:lnTo>
                  <a:lnTo>
                    <a:pt x="91" y="348"/>
                  </a:lnTo>
                  <a:lnTo>
                    <a:pt x="91" y="338"/>
                  </a:lnTo>
                  <a:lnTo>
                    <a:pt x="91" y="323"/>
                  </a:lnTo>
                  <a:lnTo>
                    <a:pt x="86" y="313"/>
                  </a:lnTo>
                  <a:lnTo>
                    <a:pt x="86" y="308"/>
                  </a:lnTo>
                  <a:lnTo>
                    <a:pt x="86" y="303"/>
                  </a:lnTo>
                  <a:lnTo>
                    <a:pt x="81" y="303"/>
                  </a:lnTo>
                  <a:lnTo>
                    <a:pt x="81" y="303"/>
                  </a:lnTo>
                  <a:lnTo>
                    <a:pt x="81" y="298"/>
                  </a:lnTo>
                  <a:lnTo>
                    <a:pt x="81" y="298"/>
                  </a:lnTo>
                  <a:lnTo>
                    <a:pt x="81" y="293"/>
                  </a:lnTo>
                  <a:lnTo>
                    <a:pt x="76" y="293"/>
                  </a:lnTo>
                  <a:lnTo>
                    <a:pt x="76" y="288"/>
                  </a:lnTo>
                  <a:lnTo>
                    <a:pt x="71" y="288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66" y="282"/>
                  </a:lnTo>
                  <a:lnTo>
                    <a:pt x="66" y="277"/>
                  </a:lnTo>
                  <a:lnTo>
                    <a:pt x="66" y="277"/>
                  </a:lnTo>
                  <a:lnTo>
                    <a:pt x="61" y="272"/>
                  </a:lnTo>
                  <a:lnTo>
                    <a:pt x="61" y="272"/>
                  </a:lnTo>
                  <a:lnTo>
                    <a:pt x="61" y="272"/>
                  </a:lnTo>
                  <a:lnTo>
                    <a:pt x="61" y="267"/>
                  </a:lnTo>
                  <a:lnTo>
                    <a:pt x="56" y="267"/>
                  </a:lnTo>
                  <a:lnTo>
                    <a:pt x="56" y="262"/>
                  </a:lnTo>
                  <a:lnTo>
                    <a:pt x="51" y="262"/>
                  </a:lnTo>
                  <a:lnTo>
                    <a:pt x="51" y="257"/>
                  </a:lnTo>
                  <a:lnTo>
                    <a:pt x="46" y="257"/>
                  </a:lnTo>
                  <a:lnTo>
                    <a:pt x="46" y="252"/>
                  </a:lnTo>
                  <a:lnTo>
                    <a:pt x="46" y="252"/>
                  </a:lnTo>
                  <a:lnTo>
                    <a:pt x="41" y="247"/>
                  </a:lnTo>
                  <a:lnTo>
                    <a:pt x="41" y="247"/>
                  </a:lnTo>
                  <a:lnTo>
                    <a:pt x="41" y="242"/>
                  </a:lnTo>
                  <a:lnTo>
                    <a:pt x="36" y="242"/>
                  </a:lnTo>
                  <a:lnTo>
                    <a:pt x="36" y="237"/>
                  </a:lnTo>
                  <a:lnTo>
                    <a:pt x="36" y="237"/>
                  </a:lnTo>
                  <a:lnTo>
                    <a:pt x="36" y="232"/>
                  </a:lnTo>
                  <a:lnTo>
                    <a:pt x="36" y="232"/>
                  </a:lnTo>
                  <a:lnTo>
                    <a:pt x="36" y="227"/>
                  </a:lnTo>
                  <a:lnTo>
                    <a:pt x="36" y="227"/>
                  </a:lnTo>
                  <a:lnTo>
                    <a:pt x="31" y="227"/>
                  </a:lnTo>
                  <a:lnTo>
                    <a:pt x="31" y="222"/>
                  </a:lnTo>
                  <a:lnTo>
                    <a:pt x="31" y="222"/>
                  </a:lnTo>
                  <a:lnTo>
                    <a:pt x="31" y="217"/>
                  </a:lnTo>
                  <a:lnTo>
                    <a:pt x="31" y="217"/>
                  </a:lnTo>
                  <a:lnTo>
                    <a:pt x="31" y="212"/>
                  </a:lnTo>
                  <a:lnTo>
                    <a:pt x="31" y="212"/>
                  </a:lnTo>
                  <a:lnTo>
                    <a:pt x="31" y="207"/>
                  </a:lnTo>
                  <a:lnTo>
                    <a:pt x="36" y="207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36" y="192"/>
                  </a:lnTo>
                  <a:lnTo>
                    <a:pt x="41" y="192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41" y="181"/>
                  </a:lnTo>
                  <a:lnTo>
                    <a:pt x="41" y="181"/>
                  </a:lnTo>
                  <a:lnTo>
                    <a:pt x="46" y="176"/>
                  </a:lnTo>
                  <a:lnTo>
                    <a:pt x="46" y="176"/>
                  </a:lnTo>
                  <a:lnTo>
                    <a:pt x="46" y="171"/>
                  </a:lnTo>
                  <a:lnTo>
                    <a:pt x="46" y="171"/>
                  </a:lnTo>
                  <a:lnTo>
                    <a:pt x="46" y="166"/>
                  </a:lnTo>
                  <a:lnTo>
                    <a:pt x="51" y="166"/>
                  </a:lnTo>
                  <a:lnTo>
                    <a:pt x="51" y="161"/>
                  </a:lnTo>
                  <a:lnTo>
                    <a:pt x="51" y="156"/>
                  </a:lnTo>
                  <a:lnTo>
                    <a:pt x="56" y="156"/>
                  </a:lnTo>
                  <a:lnTo>
                    <a:pt x="56" y="161"/>
                  </a:lnTo>
                  <a:lnTo>
                    <a:pt x="56" y="161"/>
                  </a:lnTo>
                  <a:lnTo>
                    <a:pt x="61" y="161"/>
                  </a:lnTo>
                  <a:lnTo>
                    <a:pt x="61" y="161"/>
                  </a:lnTo>
                  <a:lnTo>
                    <a:pt x="66" y="161"/>
                  </a:lnTo>
                  <a:lnTo>
                    <a:pt x="66" y="161"/>
                  </a:lnTo>
                  <a:lnTo>
                    <a:pt x="71" y="161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6" y="156"/>
                  </a:lnTo>
                  <a:lnTo>
                    <a:pt x="76" y="151"/>
                  </a:lnTo>
                  <a:lnTo>
                    <a:pt x="76" y="151"/>
                  </a:lnTo>
                  <a:lnTo>
                    <a:pt x="76" y="151"/>
                  </a:lnTo>
                  <a:lnTo>
                    <a:pt x="76" y="146"/>
                  </a:lnTo>
                  <a:lnTo>
                    <a:pt x="81" y="146"/>
                  </a:lnTo>
                  <a:lnTo>
                    <a:pt x="81" y="146"/>
                  </a:lnTo>
                  <a:lnTo>
                    <a:pt x="81" y="146"/>
                  </a:lnTo>
                  <a:lnTo>
                    <a:pt x="81" y="141"/>
                  </a:lnTo>
                  <a:lnTo>
                    <a:pt x="86" y="141"/>
                  </a:lnTo>
                  <a:lnTo>
                    <a:pt x="86" y="141"/>
                  </a:lnTo>
                  <a:lnTo>
                    <a:pt x="91" y="141"/>
                  </a:lnTo>
                  <a:lnTo>
                    <a:pt x="96" y="141"/>
                  </a:lnTo>
                  <a:lnTo>
                    <a:pt x="96" y="141"/>
                  </a:lnTo>
                  <a:lnTo>
                    <a:pt x="101" y="141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101" y="131"/>
                  </a:lnTo>
                  <a:lnTo>
                    <a:pt x="106" y="131"/>
                  </a:lnTo>
                  <a:lnTo>
                    <a:pt x="106" y="131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06" y="121"/>
                  </a:lnTo>
                  <a:lnTo>
                    <a:pt x="106" y="121"/>
                  </a:lnTo>
                  <a:lnTo>
                    <a:pt x="106" y="116"/>
                  </a:lnTo>
                  <a:lnTo>
                    <a:pt x="111" y="116"/>
                  </a:lnTo>
                  <a:lnTo>
                    <a:pt x="111" y="111"/>
                  </a:lnTo>
                  <a:lnTo>
                    <a:pt x="116" y="111"/>
                  </a:lnTo>
                  <a:lnTo>
                    <a:pt x="116" y="111"/>
                  </a:lnTo>
                  <a:lnTo>
                    <a:pt x="116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1" y="101"/>
                  </a:lnTo>
                  <a:lnTo>
                    <a:pt x="126" y="101"/>
                  </a:lnTo>
                  <a:lnTo>
                    <a:pt x="126" y="101"/>
                  </a:lnTo>
                  <a:lnTo>
                    <a:pt x="126" y="96"/>
                  </a:lnTo>
                  <a:lnTo>
                    <a:pt x="126" y="96"/>
                  </a:lnTo>
                  <a:lnTo>
                    <a:pt x="132" y="96"/>
                  </a:lnTo>
                  <a:lnTo>
                    <a:pt x="132" y="91"/>
                  </a:lnTo>
                  <a:lnTo>
                    <a:pt x="132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37" y="91"/>
                  </a:lnTo>
                  <a:lnTo>
                    <a:pt x="142" y="91"/>
                  </a:lnTo>
                  <a:lnTo>
                    <a:pt x="142" y="96"/>
                  </a:lnTo>
                  <a:lnTo>
                    <a:pt x="142" y="96"/>
                  </a:lnTo>
                  <a:lnTo>
                    <a:pt x="147" y="96"/>
                  </a:lnTo>
                  <a:lnTo>
                    <a:pt x="147" y="101"/>
                  </a:lnTo>
                  <a:lnTo>
                    <a:pt x="147" y="101"/>
                  </a:lnTo>
                  <a:lnTo>
                    <a:pt x="147" y="106"/>
                  </a:lnTo>
                  <a:lnTo>
                    <a:pt x="147" y="106"/>
                  </a:lnTo>
                  <a:lnTo>
                    <a:pt x="147" y="106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47" y="116"/>
                  </a:lnTo>
                  <a:lnTo>
                    <a:pt x="147" y="116"/>
                  </a:lnTo>
                  <a:lnTo>
                    <a:pt x="147" y="121"/>
                  </a:lnTo>
                  <a:lnTo>
                    <a:pt x="142" y="121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2" y="131"/>
                  </a:lnTo>
                  <a:lnTo>
                    <a:pt x="137" y="131"/>
                  </a:lnTo>
                  <a:lnTo>
                    <a:pt x="137" y="136"/>
                  </a:lnTo>
                  <a:lnTo>
                    <a:pt x="137" y="136"/>
                  </a:lnTo>
                  <a:lnTo>
                    <a:pt x="137" y="141"/>
                  </a:lnTo>
                  <a:lnTo>
                    <a:pt x="137" y="141"/>
                  </a:lnTo>
                  <a:lnTo>
                    <a:pt x="137" y="146"/>
                  </a:lnTo>
                  <a:lnTo>
                    <a:pt x="137" y="146"/>
                  </a:lnTo>
                  <a:lnTo>
                    <a:pt x="137" y="151"/>
                  </a:lnTo>
                  <a:lnTo>
                    <a:pt x="137" y="151"/>
                  </a:lnTo>
                  <a:lnTo>
                    <a:pt x="137" y="156"/>
                  </a:lnTo>
                  <a:lnTo>
                    <a:pt x="137" y="156"/>
                  </a:lnTo>
                  <a:lnTo>
                    <a:pt x="137" y="161"/>
                  </a:lnTo>
                  <a:lnTo>
                    <a:pt x="137" y="166"/>
                  </a:lnTo>
                  <a:lnTo>
                    <a:pt x="142" y="166"/>
                  </a:lnTo>
                  <a:lnTo>
                    <a:pt x="142" y="166"/>
                  </a:lnTo>
                  <a:lnTo>
                    <a:pt x="142" y="166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52" y="166"/>
                  </a:lnTo>
                  <a:lnTo>
                    <a:pt x="152" y="166"/>
                  </a:lnTo>
                  <a:lnTo>
                    <a:pt x="152" y="161"/>
                  </a:lnTo>
                  <a:lnTo>
                    <a:pt x="157" y="161"/>
                  </a:lnTo>
                  <a:lnTo>
                    <a:pt x="157" y="156"/>
                  </a:lnTo>
                  <a:lnTo>
                    <a:pt x="157" y="156"/>
                  </a:lnTo>
                  <a:lnTo>
                    <a:pt x="157" y="151"/>
                  </a:lnTo>
                  <a:lnTo>
                    <a:pt x="162" y="151"/>
                  </a:lnTo>
                  <a:lnTo>
                    <a:pt x="162" y="151"/>
                  </a:lnTo>
                  <a:lnTo>
                    <a:pt x="162" y="151"/>
                  </a:lnTo>
                  <a:lnTo>
                    <a:pt x="167" y="151"/>
                  </a:lnTo>
                  <a:lnTo>
                    <a:pt x="167" y="146"/>
                  </a:lnTo>
                  <a:lnTo>
                    <a:pt x="167" y="146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72" y="146"/>
                  </a:lnTo>
                  <a:lnTo>
                    <a:pt x="172" y="141"/>
                  </a:lnTo>
                  <a:lnTo>
                    <a:pt x="177" y="141"/>
                  </a:lnTo>
                  <a:lnTo>
                    <a:pt x="177" y="141"/>
                  </a:lnTo>
                  <a:lnTo>
                    <a:pt x="177" y="136"/>
                  </a:lnTo>
                  <a:lnTo>
                    <a:pt x="177" y="136"/>
                  </a:lnTo>
                  <a:lnTo>
                    <a:pt x="177" y="136"/>
                  </a:lnTo>
                  <a:lnTo>
                    <a:pt x="177" y="131"/>
                  </a:lnTo>
                  <a:lnTo>
                    <a:pt x="177" y="131"/>
                  </a:lnTo>
                  <a:lnTo>
                    <a:pt x="182" y="126"/>
                  </a:lnTo>
                  <a:lnTo>
                    <a:pt x="182" y="126"/>
                  </a:lnTo>
                  <a:lnTo>
                    <a:pt x="182" y="121"/>
                  </a:lnTo>
                  <a:lnTo>
                    <a:pt x="182" y="121"/>
                  </a:lnTo>
                  <a:lnTo>
                    <a:pt x="182" y="116"/>
                  </a:lnTo>
                  <a:lnTo>
                    <a:pt x="182" y="116"/>
                  </a:lnTo>
                  <a:lnTo>
                    <a:pt x="182" y="111"/>
                  </a:lnTo>
                  <a:lnTo>
                    <a:pt x="182" y="111"/>
                  </a:lnTo>
                  <a:lnTo>
                    <a:pt x="182" y="106"/>
                  </a:lnTo>
                  <a:lnTo>
                    <a:pt x="182" y="106"/>
                  </a:lnTo>
                  <a:lnTo>
                    <a:pt x="182" y="101"/>
                  </a:lnTo>
                  <a:lnTo>
                    <a:pt x="182" y="101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2" y="91"/>
                  </a:lnTo>
                  <a:lnTo>
                    <a:pt x="182" y="91"/>
                  </a:lnTo>
                  <a:lnTo>
                    <a:pt x="182" y="86"/>
                  </a:lnTo>
                  <a:lnTo>
                    <a:pt x="187" y="86"/>
                  </a:lnTo>
                  <a:lnTo>
                    <a:pt x="187" y="86"/>
                  </a:lnTo>
                  <a:lnTo>
                    <a:pt x="187" y="80"/>
                  </a:lnTo>
                  <a:lnTo>
                    <a:pt x="187" y="80"/>
                  </a:lnTo>
                  <a:lnTo>
                    <a:pt x="187" y="80"/>
                  </a:lnTo>
                  <a:lnTo>
                    <a:pt x="187" y="75"/>
                  </a:lnTo>
                  <a:lnTo>
                    <a:pt x="187" y="75"/>
                  </a:lnTo>
                  <a:lnTo>
                    <a:pt x="187" y="70"/>
                  </a:lnTo>
                  <a:lnTo>
                    <a:pt x="187" y="65"/>
                  </a:lnTo>
                  <a:lnTo>
                    <a:pt x="187" y="65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60"/>
                  </a:lnTo>
                  <a:lnTo>
                    <a:pt x="187" y="55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7" y="55"/>
                  </a:lnTo>
                  <a:lnTo>
                    <a:pt x="197" y="55"/>
                  </a:lnTo>
                  <a:lnTo>
                    <a:pt x="197" y="50"/>
                  </a:lnTo>
                  <a:lnTo>
                    <a:pt x="197" y="50"/>
                  </a:lnTo>
                  <a:lnTo>
                    <a:pt x="202" y="50"/>
                  </a:lnTo>
                  <a:lnTo>
                    <a:pt x="202" y="45"/>
                  </a:lnTo>
                  <a:lnTo>
                    <a:pt x="197" y="40"/>
                  </a:lnTo>
                  <a:lnTo>
                    <a:pt x="202" y="40"/>
                  </a:lnTo>
                  <a:lnTo>
                    <a:pt x="202" y="35"/>
                  </a:lnTo>
                  <a:lnTo>
                    <a:pt x="202" y="35"/>
                  </a:lnTo>
                  <a:lnTo>
                    <a:pt x="202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202" y="30"/>
                  </a:lnTo>
                  <a:lnTo>
                    <a:pt x="202" y="25"/>
                  </a:lnTo>
                  <a:lnTo>
                    <a:pt x="202" y="25"/>
                  </a:lnTo>
                  <a:lnTo>
                    <a:pt x="202" y="20"/>
                  </a:lnTo>
                  <a:lnTo>
                    <a:pt x="202" y="20"/>
                  </a:lnTo>
                  <a:lnTo>
                    <a:pt x="202" y="15"/>
                  </a:lnTo>
                  <a:lnTo>
                    <a:pt x="202" y="15"/>
                  </a:lnTo>
                  <a:lnTo>
                    <a:pt x="202" y="10"/>
                  </a:lnTo>
                  <a:lnTo>
                    <a:pt x="202" y="10"/>
                  </a:lnTo>
                  <a:lnTo>
                    <a:pt x="202" y="5"/>
                  </a:lnTo>
                  <a:lnTo>
                    <a:pt x="202" y="5"/>
                  </a:lnTo>
                  <a:lnTo>
                    <a:pt x="207" y="5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80" name="Freeform 156"/>
            <p:cNvSpPr>
              <a:spLocks/>
            </p:cNvSpPr>
            <p:nvPr/>
          </p:nvSpPr>
          <p:spPr bwMode="auto">
            <a:xfrm>
              <a:off x="657" y="2194"/>
              <a:ext cx="2752" cy="2121"/>
            </a:xfrm>
            <a:custGeom>
              <a:avLst/>
              <a:gdLst/>
              <a:ahLst/>
              <a:cxnLst>
                <a:cxn ang="0">
                  <a:pos x="2166" y="192"/>
                </a:cxn>
                <a:cxn ang="0">
                  <a:pos x="2459" y="485"/>
                </a:cxn>
                <a:cxn ang="0">
                  <a:pos x="2696" y="727"/>
                </a:cxn>
                <a:cxn ang="0">
                  <a:pos x="2661" y="823"/>
                </a:cxn>
                <a:cxn ang="0">
                  <a:pos x="2409" y="949"/>
                </a:cxn>
                <a:cxn ang="0">
                  <a:pos x="2242" y="1277"/>
                </a:cxn>
                <a:cxn ang="0">
                  <a:pos x="2035" y="1323"/>
                </a:cxn>
                <a:cxn ang="0">
                  <a:pos x="1696" y="1384"/>
                </a:cxn>
                <a:cxn ang="0">
                  <a:pos x="1469" y="1429"/>
                </a:cxn>
                <a:cxn ang="0">
                  <a:pos x="1257" y="1742"/>
                </a:cxn>
                <a:cxn ang="0">
                  <a:pos x="1025" y="1939"/>
                </a:cxn>
                <a:cxn ang="0">
                  <a:pos x="772" y="2121"/>
                </a:cxn>
                <a:cxn ang="0">
                  <a:pos x="474" y="2075"/>
                </a:cxn>
                <a:cxn ang="0">
                  <a:pos x="469" y="2040"/>
                </a:cxn>
                <a:cxn ang="0">
                  <a:pos x="459" y="2010"/>
                </a:cxn>
                <a:cxn ang="0">
                  <a:pos x="444" y="1964"/>
                </a:cxn>
                <a:cxn ang="0">
                  <a:pos x="434" y="1909"/>
                </a:cxn>
                <a:cxn ang="0">
                  <a:pos x="429" y="1843"/>
                </a:cxn>
                <a:cxn ang="0">
                  <a:pos x="439" y="1783"/>
                </a:cxn>
                <a:cxn ang="0">
                  <a:pos x="434" y="1742"/>
                </a:cxn>
                <a:cxn ang="0">
                  <a:pos x="429" y="1692"/>
                </a:cxn>
                <a:cxn ang="0">
                  <a:pos x="429" y="1641"/>
                </a:cxn>
                <a:cxn ang="0">
                  <a:pos x="409" y="1581"/>
                </a:cxn>
                <a:cxn ang="0">
                  <a:pos x="389" y="1525"/>
                </a:cxn>
                <a:cxn ang="0">
                  <a:pos x="358" y="1480"/>
                </a:cxn>
                <a:cxn ang="0">
                  <a:pos x="318" y="1434"/>
                </a:cxn>
                <a:cxn ang="0">
                  <a:pos x="282" y="1399"/>
                </a:cxn>
                <a:cxn ang="0">
                  <a:pos x="257" y="1348"/>
                </a:cxn>
                <a:cxn ang="0">
                  <a:pos x="232" y="1318"/>
                </a:cxn>
                <a:cxn ang="0">
                  <a:pos x="176" y="1313"/>
                </a:cxn>
                <a:cxn ang="0">
                  <a:pos x="96" y="1313"/>
                </a:cxn>
                <a:cxn ang="0">
                  <a:pos x="0" y="1313"/>
                </a:cxn>
                <a:cxn ang="0">
                  <a:pos x="20" y="1257"/>
                </a:cxn>
                <a:cxn ang="0">
                  <a:pos x="15" y="1212"/>
                </a:cxn>
                <a:cxn ang="0">
                  <a:pos x="35" y="1176"/>
                </a:cxn>
                <a:cxn ang="0">
                  <a:pos x="70" y="1141"/>
                </a:cxn>
                <a:cxn ang="0">
                  <a:pos x="106" y="1091"/>
                </a:cxn>
                <a:cxn ang="0">
                  <a:pos x="121" y="1020"/>
                </a:cxn>
                <a:cxn ang="0">
                  <a:pos x="96" y="985"/>
                </a:cxn>
                <a:cxn ang="0">
                  <a:pos x="106" y="939"/>
                </a:cxn>
                <a:cxn ang="0">
                  <a:pos x="111" y="884"/>
                </a:cxn>
                <a:cxn ang="0">
                  <a:pos x="151" y="848"/>
                </a:cxn>
                <a:cxn ang="0">
                  <a:pos x="156" y="808"/>
                </a:cxn>
                <a:cxn ang="0">
                  <a:pos x="181" y="747"/>
                </a:cxn>
                <a:cxn ang="0">
                  <a:pos x="187" y="656"/>
                </a:cxn>
                <a:cxn ang="0">
                  <a:pos x="227" y="656"/>
                </a:cxn>
                <a:cxn ang="0">
                  <a:pos x="313" y="666"/>
                </a:cxn>
                <a:cxn ang="0">
                  <a:pos x="348" y="671"/>
                </a:cxn>
                <a:cxn ang="0">
                  <a:pos x="378" y="661"/>
                </a:cxn>
                <a:cxn ang="0">
                  <a:pos x="464" y="646"/>
                </a:cxn>
                <a:cxn ang="0">
                  <a:pos x="525" y="636"/>
                </a:cxn>
                <a:cxn ang="0">
                  <a:pos x="661" y="626"/>
                </a:cxn>
                <a:cxn ang="0">
                  <a:pos x="717" y="570"/>
                </a:cxn>
                <a:cxn ang="0">
                  <a:pos x="772" y="464"/>
                </a:cxn>
                <a:cxn ang="0">
                  <a:pos x="798" y="409"/>
                </a:cxn>
                <a:cxn ang="0">
                  <a:pos x="828" y="338"/>
                </a:cxn>
                <a:cxn ang="0">
                  <a:pos x="848" y="303"/>
                </a:cxn>
                <a:cxn ang="0">
                  <a:pos x="873" y="257"/>
                </a:cxn>
                <a:cxn ang="0">
                  <a:pos x="924" y="176"/>
                </a:cxn>
                <a:cxn ang="0">
                  <a:pos x="904" y="141"/>
                </a:cxn>
                <a:cxn ang="0">
                  <a:pos x="838" y="80"/>
                </a:cxn>
                <a:cxn ang="0">
                  <a:pos x="838" y="30"/>
                </a:cxn>
              </a:cxnLst>
              <a:rect l="0" t="0" r="r" b="b"/>
              <a:pathLst>
                <a:path w="2752" h="2121">
                  <a:moveTo>
                    <a:pt x="1974" y="0"/>
                  </a:moveTo>
                  <a:lnTo>
                    <a:pt x="2015" y="40"/>
                  </a:lnTo>
                  <a:lnTo>
                    <a:pt x="2040" y="65"/>
                  </a:lnTo>
                  <a:lnTo>
                    <a:pt x="2090" y="116"/>
                  </a:lnTo>
                  <a:lnTo>
                    <a:pt x="2131" y="156"/>
                  </a:lnTo>
                  <a:lnTo>
                    <a:pt x="2166" y="192"/>
                  </a:lnTo>
                  <a:lnTo>
                    <a:pt x="2207" y="237"/>
                  </a:lnTo>
                  <a:lnTo>
                    <a:pt x="2242" y="272"/>
                  </a:lnTo>
                  <a:lnTo>
                    <a:pt x="2302" y="333"/>
                  </a:lnTo>
                  <a:lnTo>
                    <a:pt x="2368" y="394"/>
                  </a:lnTo>
                  <a:lnTo>
                    <a:pt x="2403" y="434"/>
                  </a:lnTo>
                  <a:lnTo>
                    <a:pt x="2459" y="485"/>
                  </a:lnTo>
                  <a:lnTo>
                    <a:pt x="2489" y="520"/>
                  </a:lnTo>
                  <a:lnTo>
                    <a:pt x="2530" y="555"/>
                  </a:lnTo>
                  <a:lnTo>
                    <a:pt x="2575" y="606"/>
                  </a:lnTo>
                  <a:lnTo>
                    <a:pt x="2621" y="646"/>
                  </a:lnTo>
                  <a:lnTo>
                    <a:pt x="2656" y="682"/>
                  </a:lnTo>
                  <a:lnTo>
                    <a:pt x="2696" y="727"/>
                  </a:lnTo>
                  <a:lnTo>
                    <a:pt x="2717" y="742"/>
                  </a:lnTo>
                  <a:lnTo>
                    <a:pt x="2742" y="772"/>
                  </a:lnTo>
                  <a:lnTo>
                    <a:pt x="2752" y="777"/>
                  </a:lnTo>
                  <a:lnTo>
                    <a:pt x="2742" y="783"/>
                  </a:lnTo>
                  <a:lnTo>
                    <a:pt x="2676" y="813"/>
                  </a:lnTo>
                  <a:lnTo>
                    <a:pt x="2661" y="823"/>
                  </a:lnTo>
                  <a:lnTo>
                    <a:pt x="2585" y="858"/>
                  </a:lnTo>
                  <a:lnTo>
                    <a:pt x="2494" y="904"/>
                  </a:lnTo>
                  <a:lnTo>
                    <a:pt x="2429" y="939"/>
                  </a:lnTo>
                  <a:lnTo>
                    <a:pt x="2419" y="944"/>
                  </a:lnTo>
                  <a:lnTo>
                    <a:pt x="2409" y="949"/>
                  </a:lnTo>
                  <a:lnTo>
                    <a:pt x="2409" y="949"/>
                  </a:lnTo>
                  <a:lnTo>
                    <a:pt x="2403" y="959"/>
                  </a:lnTo>
                  <a:lnTo>
                    <a:pt x="2363" y="1040"/>
                  </a:lnTo>
                  <a:lnTo>
                    <a:pt x="2328" y="1111"/>
                  </a:lnTo>
                  <a:lnTo>
                    <a:pt x="2313" y="1146"/>
                  </a:lnTo>
                  <a:lnTo>
                    <a:pt x="2282" y="1207"/>
                  </a:lnTo>
                  <a:lnTo>
                    <a:pt x="2242" y="1277"/>
                  </a:lnTo>
                  <a:lnTo>
                    <a:pt x="2237" y="1288"/>
                  </a:lnTo>
                  <a:lnTo>
                    <a:pt x="2222" y="1293"/>
                  </a:lnTo>
                  <a:lnTo>
                    <a:pt x="2131" y="1308"/>
                  </a:lnTo>
                  <a:lnTo>
                    <a:pt x="2100" y="1313"/>
                  </a:lnTo>
                  <a:lnTo>
                    <a:pt x="2045" y="1323"/>
                  </a:lnTo>
                  <a:lnTo>
                    <a:pt x="2035" y="1323"/>
                  </a:lnTo>
                  <a:lnTo>
                    <a:pt x="1939" y="1343"/>
                  </a:lnTo>
                  <a:lnTo>
                    <a:pt x="1909" y="1348"/>
                  </a:lnTo>
                  <a:lnTo>
                    <a:pt x="1828" y="1363"/>
                  </a:lnTo>
                  <a:lnTo>
                    <a:pt x="1752" y="1373"/>
                  </a:lnTo>
                  <a:lnTo>
                    <a:pt x="1737" y="1379"/>
                  </a:lnTo>
                  <a:lnTo>
                    <a:pt x="1696" y="1384"/>
                  </a:lnTo>
                  <a:lnTo>
                    <a:pt x="1626" y="1399"/>
                  </a:lnTo>
                  <a:lnTo>
                    <a:pt x="1585" y="1404"/>
                  </a:lnTo>
                  <a:lnTo>
                    <a:pt x="1515" y="1419"/>
                  </a:lnTo>
                  <a:lnTo>
                    <a:pt x="1479" y="1424"/>
                  </a:lnTo>
                  <a:lnTo>
                    <a:pt x="1474" y="1424"/>
                  </a:lnTo>
                  <a:lnTo>
                    <a:pt x="1469" y="1429"/>
                  </a:lnTo>
                  <a:lnTo>
                    <a:pt x="1449" y="1464"/>
                  </a:lnTo>
                  <a:lnTo>
                    <a:pt x="1399" y="1535"/>
                  </a:lnTo>
                  <a:lnTo>
                    <a:pt x="1373" y="1570"/>
                  </a:lnTo>
                  <a:lnTo>
                    <a:pt x="1323" y="1646"/>
                  </a:lnTo>
                  <a:lnTo>
                    <a:pt x="1282" y="1707"/>
                  </a:lnTo>
                  <a:lnTo>
                    <a:pt x="1257" y="1742"/>
                  </a:lnTo>
                  <a:lnTo>
                    <a:pt x="1217" y="1798"/>
                  </a:lnTo>
                  <a:lnTo>
                    <a:pt x="1186" y="1823"/>
                  </a:lnTo>
                  <a:lnTo>
                    <a:pt x="1131" y="1858"/>
                  </a:lnTo>
                  <a:lnTo>
                    <a:pt x="1126" y="1863"/>
                  </a:lnTo>
                  <a:lnTo>
                    <a:pt x="1101" y="1889"/>
                  </a:lnTo>
                  <a:lnTo>
                    <a:pt x="1025" y="1939"/>
                  </a:lnTo>
                  <a:lnTo>
                    <a:pt x="1005" y="1954"/>
                  </a:lnTo>
                  <a:lnTo>
                    <a:pt x="959" y="1990"/>
                  </a:lnTo>
                  <a:lnTo>
                    <a:pt x="919" y="2020"/>
                  </a:lnTo>
                  <a:lnTo>
                    <a:pt x="843" y="2070"/>
                  </a:lnTo>
                  <a:lnTo>
                    <a:pt x="828" y="2086"/>
                  </a:lnTo>
                  <a:lnTo>
                    <a:pt x="772" y="2121"/>
                  </a:lnTo>
                  <a:lnTo>
                    <a:pt x="747" y="2121"/>
                  </a:lnTo>
                  <a:lnTo>
                    <a:pt x="702" y="2111"/>
                  </a:lnTo>
                  <a:lnTo>
                    <a:pt x="611" y="2096"/>
                  </a:lnTo>
                  <a:lnTo>
                    <a:pt x="570" y="2091"/>
                  </a:lnTo>
                  <a:lnTo>
                    <a:pt x="505" y="2081"/>
                  </a:lnTo>
                  <a:lnTo>
                    <a:pt x="474" y="2075"/>
                  </a:lnTo>
                  <a:lnTo>
                    <a:pt x="474" y="2070"/>
                  </a:lnTo>
                  <a:lnTo>
                    <a:pt x="474" y="2065"/>
                  </a:lnTo>
                  <a:lnTo>
                    <a:pt x="469" y="2055"/>
                  </a:lnTo>
                  <a:lnTo>
                    <a:pt x="469" y="2050"/>
                  </a:lnTo>
                  <a:lnTo>
                    <a:pt x="469" y="2045"/>
                  </a:lnTo>
                  <a:lnTo>
                    <a:pt x="469" y="2040"/>
                  </a:lnTo>
                  <a:lnTo>
                    <a:pt x="469" y="2035"/>
                  </a:lnTo>
                  <a:lnTo>
                    <a:pt x="464" y="2030"/>
                  </a:lnTo>
                  <a:lnTo>
                    <a:pt x="464" y="2025"/>
                  </a:lnTo>
                  <a:lnTo>
                    <a:pt x="459" y="2020"/>
                  </a:lnTo>
                  <a:lnTo>
                    <a:pt x="459" y="2015"/>
                  </a:lnTo>
                  <a:lnTo>
                    <a:pt x="459" y="2010"/>
                  </a:lnTo>
                  <a:lnTo>
                    <a:pt x="454" y="2005"/>
                  </a:lnTo>
                  <a:lnTo>
                    <a:pt x="454" y="2000"/>
                  </a:lnTo>
                  <a:lnTo>
                    <a:pt x="454" y="1990"/>
                  </a:lnTo>
                  <a:lnTo>
                    <a:pt x="449" y="1985"/>
                  </a:lnTo>
                  <a:lnTo>
                    <a:pt x="444" y="1974"/>
                  </a:lnTo>
                  <a:lnTo>
                    <a:pt x="444" y="1964"/>
                  </a:lnTo>
                  <a:lnTo>
                    <a:pt x="444" y="1954"/>
                  </a:lnTo>
                  <a:lnTo>
                    <a:pt x="439" y="1944"/>
                  </a:lnTo>
                  <a:lnTo>
                    <a:pt x="439" y="1939"/>
                  </a:lnTo>
                  <a:lnTo>
                    <a:pt x="439" y="1929"/>
                  </a:lnTo>
                  <a:lnTo>
                    <a:pt x="439" y="1919"/>
                  </a:lnTo>
                  <a:lnTo>
                    <a:pt x="434" y="1909"/>
                  </a:lnTo>
                  <a:lnTo>
                    <a:pt x="434" y="1899"/>
                  </a:lnTo>
                  <a:lnTo>
                    <a:pt x="434" y="1889"/>
                  </a:lnTo>
                  <a:lnTo>
                    <a:pt x="434" y="1873"/>
                  </a:lnTo>
                  <a:lnTo>
                    <a:pt x="434" y="1863"/>
                  </a:lnTo>
                  <a:lnTo>
                    <a:pt x="434" y="1853"/>
                  </a:lnTo>
                  <a:lnTo>
                    <a:pt x="429" y="1843"/>
                  </a:lnTo>
                  <a:lnTo>
                    <a:pt x="434" y="1833"/>
                  </a:lnTo>
                  <a:lnTo>
                    <a:pt x="434" y="1823"/>
                  </a:lnTo>
                  <a:lnTo>
                    <a:pt x="434" y="1813"/>
                  </a:lnTo>
                  <a:lnTo>
                    <a:pt x="439" y="1808"/>
                  </a:lnTo>
                  <a:lnTo>
                    <a:pt x="439" y="1788"/>
                  </a:lnTo>
                  <a:lnTo>
                    <a:pt x="439" y="1783"/>
                  </a:lnTo>
                  <a:lnTo>
                    <a:pt x="439" y="1778"/>
                  </a:lnTo>
                  <a:lnTo>
                    <a:pt x="439" y="1772"/>
                  </a:lnTo>
                  <a:lnTo>
                    <a:pt x="434" y="1762"/>
                  </a:lnTo>
                  <a:lnTo>
                    <a:pt x="434" y="1757"/>
                  </a:lnTo>
                  <a:lnTo>
                    <a:pt x="434" y="1747"/>
                  </a:lnTo>
                  <a:lnTo>
                    <a:pt x="434" y="1742"/>
                  </a:lnTo>
                  <a:lnTo>
                    <a:pt x="434" y="1737"/>
                  </a:lnTo>
                  <a:lnTo>
                    <a:pt x="434" y="1727"/>
                  </a:lnTo>
                  <a:lnTo>
                    <a:pt x="434" y="1722"/>
                  </a:lnTo>
                  <a:lnTo>
                    <a:pt x="434" y="1712"/>
                  </a:lnTo>
                  <a:lnTo>
                    <a:pt x="429" y="1697"/>
                  </a:lnTo>
                  <a:lnTo>
                    <a:pt x="429" y="1692"/>
                  </a:lnTo>
                  <a:lnTo>
                    <a:pt x="429" y="1682"/>
                  </a:lnTo>
                  <a:lnTo>
                    <a:pt x="429" y="1676"/>
                  </a:lnTo>
                  <a:lnTo>
                    <a:pt x="434" y="1666"/>
                  </a:lnTo>
                  <a:lnTo>
                    <a:pt x="434" y="1656"/>
                  </a:lnTo>
                  <a:lnTo>
                    <a:pt x="429" y="1651"/>
                  </a:lnTo>
                  <a:lnTo>
                    <a:pt x="429" y="1641"/>
                  </a:lnTo>
                  <a:lnTo>
                    <a:pt x="424" y="1636"/>
                  </a:lnTo>
                  <a:lnTo>
                    <a:pt x="424" y="1626"/>
                  </a:lnTo>
                  <a:lnTo>
                    <a:pt x="424" y="1616"/>
                  </a:lnTo>
                  <a:lnTo>
                    <a:pt x="414" y="1601"/>
                  </a:lnTo>
                  <a:lnTo>
                    <a:pt x="414" y="1596"/>
                  </a:lnTo>
                  <a:lnTo>
                    <a:pt x="409" y="1581"/>
                  </a:lnTo>
                  <a:lnTo>
                    <a:pt x="404" y="1575"/>
                  </a:lnTo>
                  <a:lnTo>
                    <a:pt x="404" y="1560"/>
                  </a:lnTo>
                  <a:lnTo>
                    <a:pt x="404" y="1550"/>
                  </a:lnTo>
                  <a:lnTo>
                    <a:pt x="399" y="1540"/>
                  </a:lnTo>
                  <a:lnTo>
                    <a:pt x="394" y="1535"/>
                  </a:lnTo>
                  <a:lnTo>
                    <a:pt x="389" y="1525"/>
                  </a:lnTo>
                  <a:lnTo>
                    <a:pt x="383" y="1515"/>
                  </a:lnTo>
                  <a:lnTo>
                    <a:pt x="373" y="1500"/>
                  </a:lnTo>
                  <a:lnTo>
                    <a:pt x="368" y="1490"/>
                  </a:lnTo>
                  <a:lnTo>
                    <a:pt x="363" y="1485"/>
                  </a:lnTo>
                  <a:lnTo>
                    <a:pt x="363" y="1485"/>
                  </a:lnTo>
                  <a:lnTo>
                    <a:pt x="358" y="1480"/>
                  </a:lnTo>
                  <a:lnTo>
                    <a:pt x="353" y="1474"/>
                  </a:lnTo>
                  <a:lnTo>
                    <a:pt x="343" y="1464"/>
                  </a:lnTo>
                  <a:lnTo>
                    <a:pt x="338" y="1459"/>
                  </a:lnTo>
                  <a:lnTo>
                    <a:pt x="333" y="1449"/>
                  </a:lnTo>
                  <a:lnTo>
                    <a:pt x="323" y="1444"/>
                  </a:lnTo>
                  <a:lnTo>
                    <a:pt x="318" y="1434"/>
                  </a:lnTo>
                  <a:lnTo>
                    <a:pt x="313" y="1434"/>
                  </a:lnTo>
                  <a:lnTo>
                    <a:pt x="308" y="1424"/>
                  </a:lnTo>
                  <a:lnTo>
                    <a:pt x="303" y="1419"/>
                  </a:lnTo>
                  <a:lnTo>
                    <a:pt x="293" y="1414"/>
                  </a:lnTo>
                  <a:lnTo>
                    <a:pt x="288" y="1409"/>
                  </a:lnTo>
                  <a:lnTo>
                    <a:pt x="282" y="1399"/>
                  </a:lnTo>
                  <a:lnTo>
                    <a:pt x="277" y="1389"/>
                  </a:lnTo>
                  <a:lnTo>
                    <a:pt x="272" y="1379"/>
                  </a:lnTo>
                  <a:lnTo>
                    <a:pt x="267" y="1368"/>
                  </a:lnTo>
                  <a:lnTo>
                    <a:pt x="267" y="1358"/>
                  </a:lnTo>
                  <a:lnTo>
                    <a:pt x="262" y="1353"/>
                  </a:lnTo>
                  <a:lnTo>
                    <a:pt x="257" y="1348"/>
                  </a:lnTo>
                  <a:lnTo>
                    <a:pt x="252" y="1343"/>
                  </a:lnTo>
                  <a:lnTo>
                    <a:pt x="247" y="1333"/>
                  </a:lnTo>
                  <a:lnTo>
                    <a:pt x="247" y="1323"/>
                  </a:lnTo>
                  <a:lnTo>
                    <a:pt x="242" y="1323"/>
                  </a:lnTo>
                  <a:lnTo>
                    <a:pt x="242" y="1323"/>
                  </a:lnTo>
                  <a:lnTo>
                    <a:pt x="232" y="1318"/>
                  </a:lnTo>
                  <a:lnTo>
                    <a:pt x="222" y="1318"/>
                  </a:lnTo>
                  <a:lnTo>
                    <a:pt x="217" y="1318"/>
                  </a:lnTo>
                  <a:lnTo>
                    <a:pt x="212" y="1318"/>
                  </a:lnTo>
                  <a:lnTo>
                    <a:pt x="202" y="1313"/>
                  </a:lnTo>
                  <a:lnTo>
                    <a:pt x="192" y="1313"/>
                  </a:lnTo>
                  <a:lnTo>
                    <a:pt x="176" y="1313"/>
                  </a:lnTo>
                  <a:lnTo>
                    <a:pt x="156" y="1313"/>
                  </a:lnTo>
                  <a:lnTo>
                    <a:pt x="141" y="1313"/>
                  </a:lnTo>
                  <a:lnTo>
                    <a:pt x="131" y="1313"/>
                  </a:lnTo>
                  <a:lnTo>
                    <a:pt x="116" y="1318"/>
                  </a:lnTo>
                  <a:lnTo>
                    <a:pt x="106" y="1318"/>
                  </a:lnTo>
                  <a:lnTo>
                    <a:pt x="96" y="1313"/>
                  </a:lnTo>
                  <a:lnTo>
                    <a:pt x="86" y="1313"/>
                  </a:lnTo>
                  <a:lnTo>
                    <a:pt x="70" y="1318"/>
                  </a:lnTo>
                  <a:lnTo>
                    <a:pt x="50" y="1313"/>
                  </a:lnTo>
                  <a:lnTo>
                    <a:pt x="25" y="1313"/>
                  </a:lnTo>
                  <a:lnTo>
                    <a:pt x="15" y="1313"/>
                  </a:lnTo>
                  <a:lnTo>
                    <a:pt x="0" y="1313"/>
                  </a:lnTo>
                  <a:lnTo>
                    <a:pt x="5" y="1308"/>
                  </a:lnTo>
                  <a:lnTo>
                    <a:pt x="10" y="1293"/>
                  </a:lnTo>
                  <a:lnTo>
                    <a:pt x="10" y="1283"/>
                  </a:lnTo>
                  <a:lnTo>
                    <a:pt x="15" y="1277"/>
                  </a:lnTo>
                  <a:lnTo>
                    <a:pt x="20" y="1267"/>
                  </a:lnTo>
                  <a:lnTo>
                    <a:pt x="20" y="1257"/>
                  </a:lnTo>
                  <a:lnTo>
                    <a:pt x="25" y="1247"/>
                  </a:lnTo>
                  <a:lnTo>
                    <a:pt x="25" y="1237"/>
                  </a:lnTo>
                  <a:lnTo>
                    <a:pt x="25" y="1232"/>
                  </a:lnTo>
                  <a:lnTo>
                    <a:pt x="25" y="1227"/>
                  </a:lnTo>
                  <a:lnTo>
                    <a:pt x="20" y="1217"/>
                  </a:lnTo>
                  <a:lnTo>
                    <a:pt x="15" y="1212"/>
                  </a:lnTo>
                  <a:lnTo>
                    <a:pt x="15" y="1207"/>
                  </a:lnTo>
                  <a:lnTo>
                    <a:pt x="15" y="1202"/>
                  </a:lnTo>
                  <a:lnTo>
                    <a:pt x="15" y="1197"/>
                  </a:lnTo>
                  <a:lnTo>
                    <a:pt x="20" y="1192"/>
                  </a:lnTo>
                  <a:lnTo>
                    <a:pt x="30" y="1187"/>
                  </a:lnTo>
                  <a:lnTo>
                    <a:pt x="35" y="1176"/>
                  </a:lnTo>
                  <a:lnTo>
                    <a:pt x="45" y="1171"/>
                  </a:lnTo>
                  <a:lnTo>
                    <a:pt x="55" y="1161"/>
                  </a:lnTo>
                  <a:lnTo>
                    <a:pt x="60" y="1156"/>
                  </a:lnTo>
                  <a:lnTo>
                    <a:pt x="65" y="1151"/>
                  </a:lnTo>
                  <a:lnTo>
                    <a:pt x="70" y="1141"/>
                  </a:lnTo>
                  <a:lnTo>
                    <a:pt x="70" y="1141"/>
                  </a:lnTo>
                  <a:lnTo>
                    <a:pt x="75" y="1131"/>
                  </a:lnTo>
                  <a:lnTo>
                    <a:pt x="86" y="1121"/>
                  </a:lnTo>
                  <a:lnTo>
                    <a:pt x="91" y="1116"/>
                  </a:lnTo>
                  <a:lnTo>
                    <a:pt x="96" y="1111"/>
                  </a:lnTo>
                  <a:lnTo>
                    <a:pt x="101" y="1106"/>
                  </a:lnTo>
                  <a:lnTo>
                    <a:pt x="106" y="1091"/>
                  </a:lnTo>
                  <a:lnTo>
                    <a:pt x="116" y="1081"/>
                  </a:lnTo>
                  <a:lnTo>
                    <a:pt x="121" y="1065"/>
                  </a:lnTo>
                  <a:lnTo>
                    <a:pt x="121" y="1050"/>
                  </a:lnTo>
                  <a:lnTo>
                    <a:pt x="126" y="1040"/>
                  </a:lnTo>
                  <a:lnTo>
                    <a:pt x="126" y="1030"/>
                  </a:lnTo>
                  <a:lnTo>
                    <a:pt x="121" y="1020"/>
                  </a:lnTo>
                  <a:lnTo>
                    <a:pt x="121" y="1015"/>
                  </a:lnTo>
                  <a:lnTo>
                    <a:pt x="116" y="1010"/>
                  </a:lnTo>
                  <a:lnTo>
                    <a:pt x="116" y="1005"/>
                  </a:lnTo>
                  <a:lnTo>
                    <a:pt x="111" y="1000"/>
                  </a:lnTo>
                  <a:lnTo>
                    <a:pt x="106" y="990"/>
                  </a:lnTo>
                  <a:lnTo>
                    <a:pt x="96" y="985"/>
                  </a:lnTo>
                  <a:lnTo>
                    <a:pt x="91" y="974"/>
                  </a:lnTo>
                  <a:lnTo>
                    <a:pt x="91" y="964"/>
                  </a:lnTo>
                  <a:lnTo>
                    <a:pt x="91" y="959"/>
                  </a:lnTo>
                  <a:lnTo>
                    <a:pt x="96" y="954"/>
                  </a:lnTo>
                  <a:lnTo>
                    <a:pt x="101" y="944"/>
                  </a:lnTo>
                  <a:lnTo>
                    <a:pt x="106" y="939"/>
                  </a:lnTo>
                  <a:lnTo>
                    <a:pt x="106" y="929"/>
                  </a:lnTo>
                  <a:lnTo>
                    <a:pt x="106" y="924"/>
                  </a:lnTo>
                  <a:lnTo>
                    <a:pt x="106" y="914"/>
                  </a:lnTo>
                  <a:lnTo>
                    <a:pt x="106" y="904"/>
                  </a:lnTo>
                  <a:lnTo>
                    <a:pt x="106" y="889"/>
                  </a:lnTo>
                  <a:lnTo>
                    <a:pt x="111" y="884"/>
                  </a:lnTo>
                  <a:lnTo>
                    <a:pt x="111" y="873"/>
                  </a:lnTo>
                  <a:lnTo>
                    <a:pt x="116" y="868"/>
                  </a:lnTo>
                  <a:lnTo>
                    <a:pt x="121" y="863"/>
                  </a:lnTo>
                  <a:lnTo>
                    <a:pt x="126" y="858"/>
                  </a:lnTo>
                  <a:lnTo>
                    <a:pt x="136" y="853"/>
                  </a:lnTo>
                  <a:lnTo>
                    <a:pt x="151" y="848"/>
                  </a:lnTo>
                  <a:lnTo>
                    <a:pt x="161" y="843"/>
                  </a:lnTo>
                  <a:lnTo>
                    <a:pt x="161" y="838"/>
                  </a:lnTo>
                  <a:lnTo>
                    <a:pt x="161" y="833"/>
                  </a:lnTo>
                  <a:lnTo>
                    <a:pt x="161" y="823"/>
                  </a:lnTo>
                  <a:lnTo>
                    <a:pt x="161" y="813"/>
                  </a:lnTo>
                  <a:lnTo>
                    <a:pt x="156" y="808"/>
                  </a:lnTo>
                  <a:lnTo>
                    <a:pt x="151" y="798"/>
                  </a:lnTo>
                  <a:lnTo>
                    <a:pt x="151" y="793"/>
                  </a:lnTo>
                  <a:lnTo>
                    <a:pt x="156" y="777"/>
                  </a:lnTo>
                  <a:lnTo>
                    <a:pt x="166" y="767"/>
                  </a:lnTo>
                  <a:lnTo>
                    <a:pt x="171" y="757"/>
                  </a:lnTo>
                  <a:lnTo>
                    <a:pt x="181" y="747"/>
                  </a:lnTo>
                  <a:lnTo>
                    <a:pt x="187" y="737"/>
                  </a:lnTo>
                  <a:lnTo>
                    <a:pt x="187" y="727"/>
                  </a:lnTo>
                  <a:lnTo>
                    <a:pt x="187" y="712"/>
                  </a:lnTo>
                  <a:lnTo>
                    <a:pt x="187" y="697"/>
                  </a:lnTo>
                  <a:lnTo>
                    <a:pt x="187" y="676"/>
                  </a:lnTo>
                  <a:lnTo>
                    <a:pt x="187" y="656"/>
                  </a:lnTo>
                  <a:lnTo>
                    <a:pt x="187" y="651"/>
                  </a:lnTo>
                  <a:lnTo>
                    <a:pt x="192" y="651"/>
                  </a:lnTo>
                  <a:lnTo>
                    <a:pt x="202" y="651"/>
                  </a:lnTo>
                  <a:lnTo>
                    <a:pt x="212" y="651"/>
                  </a:lnTo>
                  <a:lnTo>
                    <a:pt x="217" y="651"/>
                  </a:lnTo>
                  <a:lnTo>
                    <a:pt x="227" y="656"/>
                  </a:lnTo>
                  <a:lnTo>
                    <a:pt x="237" y="656"/>
                  </a:lnTo>
                  <a:lnTo>
                    <a:pt x="247" y="661"/>
                  </a:lnTo>
                  <a:lnTo>
                    <a:pt x="267" y="661"/>
                  </a:lnTo>
                  <a:lnTo>
                    <a:pt x="282" y="661"/>
                  </a:lnTo>
                  <a:lnTo>
                    <a:pt x="308" y="661"/>
                  </a:lnTo>
                  <a:lnTo>
                    <a:pt x="313" y="666"/>
                  </a:lnTo>
                  <a:lnTo>
                    <a:pt x="318" y="671"/>
                  </a:lnTo>
                  <a:lnTo>
                    <a:pt x="323" y="676"/>
                  </a:lnTo>
                  <a:lnTo>
                    <a:pt x="333" y="676"/>
                  </a:lnTo>
                  <a:lnTo>
                    <a:pt x="338" y="676"/>
                  </a:lnTo>
                  <a:lnTo>
                    <a:pt x="343" y="676"/>
                  </a:lnTo>
                  <a:lnTo>
                    <a:pt x="348" y="671"/>
                  </a:lnTo>
                  <a:lnTo>
                    <a:pt x="358" y="671"/>
                  </a:lnTo>
                  <a:lnTo>
                    <a:pt x="363" y="666"/>
                  </a:lnTo>
                  <a:lnTo>
                    <a:pt x="368" y="666"/>
                  </a:lnTo>
                  <a:lnTo>
                    <a:pt x="373" y="671"/>
                  </a:lnTo>
                  <a:lnTo>
                    <a:pt x="378" y="666"/>
                  </a:lnTo>
                  <a:lnTo>
                    <a:pt x="378" y="661"/>
                  </a:lnTo>
                  <a:lnTo>
                    <a:pt x="378" y="656"/>
                  </a:lnTo>
                  <a:lnTo>
                    <a:pt x="378" y="651"/>
                  </a:lnTo>
                  <a:lnTo>
                    <a:pt x="389" y="651"/>
                  </a:lnTo>
                  <a:lnTo>
                    <a:pt x="399" y="646"/>
                  </a:lnTo>
                  <a:lnTo>
                    <a:pt x="424" y="646"/>
                  </a:lnTo>
                  <a:lnTo>
                    <a:pt x="464" y="646"/>
                  </a:lnTo>
                  <a:lnTo>
                    <a:pt x="474" y="646"/>
                  </a:lnTo>
                  <a:lnTo>
                    <a:pt x="484" y="651"/>
                  </a:lnTo>
                  <a:lnTo>
                    <a:pt x="505" y="651"/>
                  </a:lnTo>
                  <a:lnTo>
                    <a:pt x="520" y="651"/>
                  </a:lnTo>
                  <a:lnTo>
                    <a:pt x="525" y="646"/>
                  </a:lnTo>
                  <a:lnTo>
                    <a:pt x="525" y="636"/>
                  </a:lnTo>
                  <a:lnTo>
                    <a:pt x="535" y="621"/>
                  </a:lnTo>
                  <a:lnTo>
                    <a:pt x="570" y="626"/>
                  </a:lnTo>
                  <a:lnTo>
                    <a:pt x="585" y="626"/>
                  </a:lnTo>
                  <a:lnTo>
                    <a:pt x="626" y="626"/>
                  </a:lnTo>
                  <a:lnTo>
                    <a:pt x="656" y="626"/>
                  </a:lnTo>
                  <a:lnTo>
                    <a:pt x="661" y="626"/>
                  </a:lnTo>
                  <a:lnTo>
                    <a:pt x="692" y="631"/>
                  </a:lnTo>
                  <a:lnTo>
                    <a:pt x="697" y="621"/>
                  </a:lnTo>
                  <a:lnTo>
                    <a:pt x="702" y="616"/>
                  </a:lnTo>
                  <a:lnTo>
                    <a:pt x="707" y="601"/>
                  </a:lnTo>
                  <a:lnTo>
                    <a:pt x="712" y="586"/>
                  </a:lnTo>
                  <a:lnTo>
                    <a:pt x="717" y="570"/>
                  </a:lnTo>
                  <a:lnTo>
                    <a:pt x="727" y="555"/>
                  </a:lnTo>
                  <a:lnTo>
                    <a:pt x="732" y="540"/>
                  </a:lnTo>
                  <a:lnTo>
                    <a:pt x="742" y="530"/>
                  </a:lnTo>
                  <a:lnTo>
                    <a:pt x="752" y="510"/>
                  </a:lnTo>
                  <a:lnTo>
                    <a:pt x="762" y="485"/>
                  </a:lnTo>
                  <a:lnTo>
                    <a:pt x="772" y="464"/>
                  </a:lnTo>
                  <a:lnTo>
                    <a:pt x="777" y="449"/>
                  </a:lnTo>
                  <a:lnTo>
                    <a:pt x="782" y="444"/>
                  </a:lnTo>
                  <a:lnTo>
                    <a:pt x="782" y="444"/>
                  </a:lnTo>
                  <a:lnTo>
                    <a:pt x="787" y="434"/>
                  </a:lnTo>
                  <a:lnTo>
                    <a:pt x="793" y="424"/>
                  </a:lnTo>
                  <a:lnTo>
                    <a:pt x="798" y="409"/>
                  </a:lnTo>
                  <a:lnTo>
                    <a:pt x="803" y="399"/>
                  </a:lnTo>
                  <a:lnTo>
                    <a:pt x="808" y="394"/>
                  </a:lnTo>
                  <a:lnTo>
                    <a:pt x="813" y="378"/>
                  </a:lnTo>
                  <a:lnTo>
                    <a:pt x="818" y="368"/>
                  </a:lnTo>
                  <a:lnTo>
                    <a:pt x="823" y="353"/>
                  </a:lnTo>
                  <a:lnTo>
                    <a:pt x="828" y="338"/>
                  </a:lnTo>
                  <a:lnTo>
                    <a:pt x="838" y="328"/>
                  </a:lnTo>
                  <a:lnTo>
                    <a:pt x="838" y="323"/>
                  </a:lnTo>
                  <a:lnTo>
                    <a:pt x="838" y="318"/>
                  </a:lnTo>
                  <a:lnTo>
                    <a:pt x="843" y="318"/>
                  </a:lnTo>
                  <a:lnTo>
                    <a:pt x="843" y="308"/>
                  </a:lnTo>
                  <a:lnTo>
                    <a:pt x="848" y="303"/>
                  </a:lnTo>
                  <a:lnTo>
                    <a:pt x="853" y="293"/>
                  </a:lnTo>
                  <a:lnTo>
                    <a:pt x="853" y="288"/>
                  </a:lnTo>
                  <a:lnTo>
                    <a:pt x="858" y="283"/>
                  </a:lnTo>
                  <a:lnTo>
                    <a:pt x="863" y="277"/>
                  </a:lnTo>
                  <a:lnTo>
                    <a:pt x="868" y="267"/>
                  </a:lnTo>
                  <a:lnTo>
                    <a:pt x="873" y="257"/>
                  </a:lnTo>
                  <a:lnTo>
                    <a:pt x="878" y="252"/>
                  </a:lnTo>
                  <a:lnTo>
                    <a:pt x="883" y="237"/>
                  </a:lnTo>
                  <a:lnTo>
                    <a:pt x="894" y="222"/>
                  </a:lnTo>
                  <a:lnTo>
                    <a:pt x="904" y="202"/>
                  </a:lnTo>
                  <a:lnTo>
                    <a:pt x="914" y="192"/>
                  </a:lnTo>
                  <a:lnTo>
                    <a:pt x="924" y="176"/>
                  </a:lnTo>
                  <a:lnTo>
                    <a:pt x="924" y="166"/>
                  </a:lnTo>
                  <a:lnTo>
                    <a:pt x="924" y="161"/>
                  </a:lnTo>
                  <a:lnTo>
                    <a:pt x="924" y="161"/>
                  </a:lnTo>
                  <a:lnTo>
                    <a:pt x="924" y="156"/>
                  </a:lnTo>
                  <a:lnTo>
                    <a:pt x="919" y="151"/>
                  </a:lnTo>
                  <a:lnTo>
                    <a:pt x="904" y="141"/>
                  </a:lnTo>
                  <a:lnTo>
                    <a:pt x="894" y="136"/>
                  </a:lnTo>
                  <a:lnTo>
                    <a:pt x="888" y="126"/>
                  </a:lnTo>
                  <a:lnTo>
                    <a:pt x="873" y="116"/>
                  </a:lnTo>
                  <a:lnTo>
                    <a:pt x="863" y="106"/>
                  </a:lnTo>
                  <a:lnTo>
                    <a:pt x="843" y="91"/>
                  </a:lnTo>
                  <a:lnTo>
                    <a:pt x="838" y="80"/>
                  </a:lnTo>
                  <a:lnTo>
                    <a:pt x="833" y="75"/>
                  </a:lnTo>
                  <a:lnTo>
                    <a:pt x="833" y="70"/>
                  </a:lnTo>
                  <a:lnTo>
                    <a:pt x="833" y="65"/>
                  </a:lnTo>
                  <a:lnTo>
                    <a:pt x="833" y="55"/>
                  </a:lnTo>
                  <a:lnTo>
                    <a:pt x="838" y="40"/>
                  </a:lnTo>
                  <a:lnTo>
                    <a:pt x="838" y="30"/>
                  </a:lnTo>
                  <a:lnTo>
                    <a:pt x="838" y="20"/>
                  </a:lnTo>
                  <a:lnTo>
                    <a:pt x="838" y="15"/>
                  </a:lnTo>
                  <a:lnTo>
                    <a:pt x="838" y="5"/>
                  </a:lnTo>
                  <a:lnTo>
                    <a:pt x="1651" y="0"/>
                  </a:lnTo>
                  <a:lnTo>
                    <a:pt x="1974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81" name="Freeform 157"/>
            <p:cNvSpPr>
              <a:spLocks/>
            </p:cNvSpPr>
            <p:nvPr/>
          </p:nvSpPr>
          <p:spPr bwMode="auto">
            <a:xfrm>
              <a:off x="1005" y="1355"/>
              <a:ext cx="1626" cy="844"/>
            </a:xfrm>
            <a:custGeom>
              <a:avLst/>
              <a:gdLst/>
              <a:ahLst/>
              <a:cxnLst>
                <a:cxn ang="0">
                  <a:pos x="303" y="31"/>
                </a:cxn>
                <a:cxn ang="0">
                  <a:pos x="333" y="56"/>
                </a:cxn>
                <a:cxn ang="0">
                  <a:pos x="354" y="91"/>
                </a:cxn>
                <a:cxn ang="0">
                  <a:pos x="394" y="81"/>
                </a:cxn>
                <a:cxn ang="0">
                  <a:pos x="450" y="71"/>
                </a:cxn>
                <a:cxn ang="0">
                  <a:pos x="470" y="106"/>
                </a:cxn>
                <a:cxn ang="0">
                  <a:pos x="697" y="36"/>
                </a:cxn>
                <a:cxn ang="0">
                  <a:pos x="798" y="81"/>
                </a:cxn>
                <a:cxn ang="0">
                  <a:pos x="788" y="192"/>
                </a:cxn>
                <a:cxn ang="0">
                  <a:pos x="864" y="303"/>
                </a:cxn>
                <a:cxn ang="0">
                  <a:pos x="929" y="374"/>
                </a:cxn>
                <a:cxn ang="0">
                  <a:pos x="995" y="414"/>
                </a:cxn>
                <a:cxn ang="0">
                  <a:pos x="1086" y="394"/>
                </a:cxn>
                <a:cxn ang="0">
                  <a:pos x="1141" y="389"/>
                </a:cxn>
                <a:cxn ang="0">
                  <a:pos x="1621" y="834"/>
                </a:cxn>
                <a:cxn ang="0">
                  <a:pos x="480" y="829"/>
                </a:cxn>
                <a:cxn ang="0">
                  <a:pos x="429" y="793"/>
                </a:cxn>
                <a:cxn ang="0">
                  <a:pos x="424" y="773"/>
                </a:cxn>
                <a:cxn ang="0">
                  <a:pos x="394" y="753"/>
                </a:cxn>
                <a:cxn ang="0">
                  <a:pos x="364" y="733"/>
                </a:cxn>
                <a:cxn ang="0">
                  <a:pos x="354" y="707"/>
                </a:cxn>
                <a:cxn ang="0">
                  <a:pos x="293" y="682"/>
                </a:cxn>
                <a:cxn ang="0">
                  <a:pos x="273" y="687"/>
                </a:cxn>
                <a:cxn ang="0">
                  <a:pos x="258" y="697"/>
                </a:cxn>
                <a:cxn ang="0">
                  <a:pos x="212" y="677"/>
                </a:cxn>
                <a:cxn ang="0">
                  <a:pos x="177" y="657"/>
                </a:cxn>
                <a:cxn ang="0">
                  <a:pos x="187" y="637"/>
                </a:cxn>
                <a:cxn ang="0">
                  <a:pos x="197" y="611"/>
                </a:cxn>
                <a:cxn ang="0">
                  <a:pos x="202" y="586"/>
                </a:cxn>
                <a:cxn ang="0">
                  <a:pos x="222" y="571"/>
                </a:cxn>
                <a:cxn ang="0">
                  <a:pos x="212" y="546"/>
                </a:cxn>
                <a:cxn ang="0">
                  <a:pos x="197" y="546"/>
                </a:cxn>
                <a:cxn ang="0">
                  <a:pos x="182" y="536"/>
                </a:cxn>
                <a:cxn ang="0">
                  <a:pos x="192" y="526"/>
                </a:cxn>
                <a:cxn ang="0">
                  <a:pos x="202" y="531"/>
                </a:cxn>
                <a:cxn ang="0">
                  <a:pos x="212" y="505"/>
                </a:cxn>
                <a:cxn ang="0">
                  <a:pos x="202" y="485"/>
                </a:cxn>
                <a:cxn ang="0">
                  <a:pos x="177" y="470"/>
                </a:cxn>
                <a:cxn ang="0">
                  <a:pos x="157" y="460"/>
                </a:cxn>
                <a:cxn ang="0">
                  <a:pos x="142" y="435"/>
                </a:cxn>
                <a:cxn ang="0">
                  <a:pos x="167" y="414"/>
                </a:cxn>
                <a:cxn ang="0">
                  <a:pos x="182" y="409"/>
                </a:cxn>
                <a:cxn ang="0">
                  <a:pos x="182" y="384"/>
                </a:cxn>
                <a:cxn ang="0">
                  <a:pos x="187" y="359"/>
                </a:cxn>
                <a:cxn ang="0">
                  <a:pos x="192" y="318"/>
                </a:cxn>
                <a:cxn ang="0">
                  <a:pos x="152" y="308"/>
                </a:cxn>
                <a:cxn ang="0">
                  <a:pos x="91" y="303"/>
                </a:cxn>
                <a:cxn ang="0">
                  <a:pos x="25" y="298"/>
                </a:cxn>
                <a:cxn ang="0">
                  <a:pos x="15" y="288"/>
                </a:cxn>
                <a:cxn ang="0">
                  <a:pos x="30" y="258"/>
                </a:cxn>
                <a:cxn ang="0">
                  <a:pos x="35" y="228"/>
                </a:cxn>
                <a:cxn ang="0">
                  <a:pos x="56" y="212"/>
                </a:cxn>
                <a:cxn ang="0">
                  <a:pos x="25" y="202"/>
                </a:cxn>
                <a:cxn ang="0">
                  <a:pos x="56" y="172"/>
                </a:cxn>
                <a:cxn ang="0">
                  <a:pos x="71" y="147"/>
                </a:cxn>
                <a:cxn ang="0">
                  <a:pos x="106" y="132"/>
                </a:cxn>
                <a:cxn ang="0">
                  <a:pos x="142" y="111"/>
                </a:cxn>
                <a:cxn ang="0">
                  <a:pos x="152" y="71"/>
                </a:cxn>
                <a:cxn ang="0">
                  <a:pos x="162" y="51"/>
                </a:cxn>
                <a:cxn ang="0">
                  <a:pos x="202" y="51"/>
                </a:cxn>
                <a:cxn ang="0">
                  <a:pos x="227" y="15"/>
                </a:cxn>
              </a:cxnLst>
              <a:rect l="0" t="0" r="r" b="b"/>
              <a:pathLst>
                <a:path w="1626" h="844">
                  <a:moveTo>
                    <a:pt x="258" y="0"/>
                  </a:moveTo>
                  <a:lnTo>
                    <a:pt x="263" y="0"/>
                  </a:lnTo>
                  <a:lnTo>
                    <a:pt x="273" y="0"/>
                  </a:lnTo>
                  <a:lnTo>
                    <a:pt x="283" y="5"/>
                  </a:lnTo>
                  <a:lnTo>
                    <a:pt x="293" y="10"/>
                  </a:lnTo>
                  <a:lnTo>
                    <a:pt x="303" y="15"/>
                  </a:lnTo>
                  <a:lnTo>
                    <a:pt x="303" y="26"/>
                  </a:lnTo>
                  <a:lnTo>
                    <a:pt x="303" y="31"/>
                  </a:lnTo>
                  <a:lnTo>
                    <a:pt x="303" y="36"/>
                  </a:lnTo>
                  <a:lnTo>
                    <a:pt x="308" y="41"/>
                  </a:lnTo>
                  <a:lnTo>
                    <a:pt x="308" y="46"/>
                  </a:lnTo>
                  <a:lnTo>
                    <a:pt x="308" y="46"/>
                  </a:lnTo>
                  <a:lnTo>
                    <a:pt x="318" y="51"/>
                  </a:lnTo>
                  <a:lnTo>
                    <a:pt x="333" y="51"/>
                  </a:lnTo>
                  <a:lnTo>
                    <a:pt x="328" y="51"/>
                  </a:lnTo>
                  <a:lnTo>
                    <a:pt x="333" y="56"/>
                  </a:lnTo>
                  <a:lnTo>
                    <a:pt x="338" y="61"/>
                  </a:lnTo>
                  <a:lnTo>
                    <a:pt x="338" y="66"/>
                  </a:lnTo>
                  <a:lnTo>
                    <a:pt x="338" y="66"/>
                  </a:lnTo>
                  <a:lnTo>
                    <a:pt x="338" y="71"/>
                  </a:lnTo>
                  <a:lnTo>
                    <a:pt x="344" y="76"/>
                  </a:lnTo>
                  <a:lnTo>
                    <a:pt x="344" y="81"/>
                  </a:lnTo>
                  <a:lnTo>
                    <a:pt x="344" y="91"/>
                  </a:lnTo>
                  <a:lnTo>
                    <a:pt x="354" y="91"/>
                  </a:lnTo>
                  <a:lnTo>
                    <a:pt x="364" y="96"/>
                  </a:lnTo>
                  <a:lnTo>
                    <a:pt x="364" y="96"/>
                  </a:lnTo>
                  <a:lnTo>
                    <a:pt x="369" y="96"/>
                  </a:lnTo>
                  <a:lnTo>
                    <a:pt x="374" y="96"/>
                  </a:lnTo>
                  <a:lnTo>
                    <a:pt x="379" y="96"/>
                  </a:lnTo>
                  <a:lnTo>
                    <a:pt x="384" y="91"/>
                  </a:lnTo>
                  <a:lnTo>
                    <a:pt x="389" y="86"/>
                  </a:lnTo>
                  <a:lnTo>
                    <a:pt x="394" y="81"/>
                  </a:lnTo>
                  <a:lnTo>
                    <a:pt x="399" y="81"/>
                  </a:lnTo>
                  <a:lnTo>
                    <a:pt x="404" y="81"/>
                  </a:lnTo>
                  <a:lnTo>
                    <a:pt x="414" y="76"/>
                  </a:lnTo>
                  <a:lnTo>
                    <a:pt x="424" y="71"/>
                  </a:lnTo>
                  <a:lnTo>
                    <a:pt x="434" y="66"/>
                  </a:lnTo>
                  <a:lnTo>
                    <a:pt x="445" y="66"/>
                  </a:lnTo>
                  <a:lnTo>
                    <a:pt x="445" y="66"/>
                  </a:lnTo>
                  <a:lnTo>
                    <a:pt x="450" y="71"/>
                  </a:lnTo>
                  <a:lnTo>
                    <a:pt x="450" y="76"/>
                  </a:lnTo>
                  <a:lnTo>
                    <a:pt x="450" y="81"/>
                  </a:lnTo>
                  <a:lnTo>
                    <a:pt x="455" y="96"/>
                  </a:lnTo>
                  <a:lnTo>
                    <a:pt x="455" y="96"/>
                  </a:lnTo>
                  <a:lnTo>
                    <a:pt x="455" y="101"/>
                  </a:lnTo>
                  <a:lnTo>
                    <a:pt x="460" y="106"/>
                  </a:lnTo>
                  <a:lnTo>
                    <a:pt x="465" y="106"/>
                  </a:lnTo>
                  <a:lnTo>
                    <a:pt x="470" y="106"/>
                  </a:lnTo>
                  <a:lnTo>
                    <a:pt x="505" y="101"/>
                  </a:lnTo>
                  <a:lnTo>
                    <a:pt x="566" y="86"/>
                  </a:lnTo>
                  <a:lnTo>
                    <a:pt x="591" y="76"/>
                  </a:lnTo>
                  <a:lnTo>
                    <a:pt x="611" y="76"/>
                  </a:lnTo>
                  <a:lnTo>
                    <a:pt x="631" y="66"/>
                  </a:lnTo>
                  <a:lnTo>
                    <a:pt x="662" y="51"/>
                  </a:lnTo>
                  <a:lnTo>
                    <a:pt x="677" y="41"/>
                  </a:lnTo>
                  <a:lnTo>
                    <a:pt x="697" y="36"/>
                  </a:lnTo>
                  <a:lnTo>
                    <a:pt x="707" y="36"/>
                  </a:lnTo>
                  <a:lnTo>
                    <a:pt x="717" y="36"/>
                  </a:lnTo>
                  <a:lnTo>
                    <a:pt x="727" y="41"/>
                  </a:lnTo>
                  <a:lnTo>
                    <a:pt x="737" y="46"/>
                  </a:lnTo>
                  <a:lnTo>
                    <a:pt x="742" y="51"/>
                  </a:lnTo>
                  <a:lnTo>
                    <a:pt x="768" y="66"/>
                  </a:lnTo>
                  <a:lnTo>
                    <a:pt x="788" y="76"/>
                  </a:lnTo>
                  <a:lnTo>
                    <a:pt x="798" y="81"/>
                  </a:lnTo>
                  <a:lnTo>
                    <a:pt x="818" y="96"/>
                  </a:lnTo>
                  <a:lnTo>
                    <a:pt x="838" y="116"/>
                  </a:lnTo>
                  <a:lnTo>
                    <a:pt x="859" y="132"/>
                  </a:lnTo>
                  <a:lnTo>
                    <a:pt x="874" y="147"/>
                  </a:lnTo>
                  <a:lnTo>
                    <a:pt x="864" y="152"/>
                  </a:lnTo>
                  <a:lnTo>
                    <a:pt x="833" y="167"/>
                  </a:lnTo>
                  <a:lnTo>
                    <a:pt x="808" y="182"/>
                  </a:lnTo>
                  <a:lnTo>
                    <a:pt x="788" y="192"/>
                  </a:lnTo>
                  <a:lnTo>
                    <a:pt x="773" y="202"/>
                  </a:lnTo>
                  <a:lnTo>
                    <a:pt x="768" y="207"/>
                  </a:lnTo>
                  <a:lnTo>
                    <a:pt x="783" y="222"/>
                  </a:lnTo>
                  <a:lnTo>
                    <a:pt x="793" y="238"/>
                  </a:lnTo>
                  <a:lnTo>
                    <a:pt x="828" y="268"/>
                  </a:lnTo>
                  <a:lnTo>
                    <a:pt x="843" y="278"/>
                  </a:lnTo>
                  <a:lnTo>
                    <a:pt x="849" y="288"/>
                  </a:lnTo>
                  <a:lnTo>
                    <a:pt x="864" y="303"/>
                  </a:lnTo>
                  <a:lnTo>
                    <a:pt x="869" y="318"/>
                  </a:lnTo>
                  <a:lnTo>
                    <a:pt x="884" y="329"/>
                  </a:lnTo>
                  <a:lnTo>
                    <a:pt x="899" y="344"/>
                  </a:lnTo>
                  <a:lnTo>
                    <a:pt x="909" y="354"/>
                  </a:lnTo>
                  <a:lnTo>
                    <a:pt x="914" y="359"/>
                  </a:lnTo>
                  <a:lnTo>
                    <a:pt x="919" y="364"/>
                  </a:lnTo>
                  <a:lnTo>
                    <a:pt x="924" y="369"/>
                  </a:lnTo>
                  <a:lnTo>
                    <a:pt x="929" y="374"/>
                  </a:lnTo>
                  <a:lnTo>
                    <a:pt x="939" y="379"/>
                  </a:lnTo>
                  <a:lnTo>
                    <a:pt x="950" y="384"/>
                  </a:lnTo>
                  <a:lnTo>
                    <a:pt x="955" y="389"/>
                  </a:lnTo>
                  <a:lnTo>
                    <a:pt x="960" y="394"/>
                  </a:lnTo>
                  <a:lnTo>
                    <a:pt x="965" y="399"/>
                  </a:lnTo>
                  <a:lnTo>
                    <a:pt x="975" y="409"/>
                  </a:lnTo>
                  <a:lnTo>
                    <a:pt x="980" y="409"/>
                  </a:lnTo>
                  <a:lnTo>
                    <a:pt x="995" y="414"/>
                  </a:lnTo>
                  <a:lnTo>
                    <a:pt x="1000" y="414"/>
                  </a:lnTo>
                  <a:lnTo>
                    <a:pt x="1015" y="409"/>
                  </a:lnTo>
                  <a:lnTo>
                    <a:pt x="1030" y="404"/>
                  </a:lnTo>
                  <a:lnTo>
                    <a:pt x="1040" y="404"/>
                  </a:lnTo>
                  <a:lnTo>
                    <a:pt x="1056" y="399"/>
                  </a:lnTo>
                  <a:lnTo>
                    <a:pt x="1066" y="399"/>
                  </a:lnTo>
                  <a:lnTo>
                    <a:pt x="1076" y="394"/>
                  </a:lnTo>
                  <a:lnTo>
                    <a:pt x="1086" y="394"/>
                  </a:lnTo>
                  <a:lnTo>
                    <a:pt x="1096" y="389"/>
                  </a:lnTo>
                  <a:lnTo>
                    <a:pt x="1111" y="389"/>
                  </a:lnTo>
                  <a:lnTo>
                    <a:pt x="1116" y="384"/>
                  </a:lnTo>
                  <a:lnTo>
                    <a:pt x="1121" y="384"/>
                  </a:lnTo>
                  <a:lnTo>
                    <a:pt x="1126" y="379"/>
                  </a:lnTo>
                  <a:lnTo>
                    <a:pt x="1131" y="379"/>
                  </a:lnTo>
                  <a:lnTo>
                    <a:pt x="1136" y="384"/>
                  </a:lnTo>
                  <a:lnTo>
                    <a:pt x="1141" y="389"/>
                  </a:lnTo>
                  <a:lnTo>
                    <a:pt x="1157" y="394"/>
                  </a:lnTo>
                  <a:lnTo>
                    <a:pt x="1379" y="596"/>
                  </a:lnTo>
                  <a:lnTo>
                    <a:pt x="1384" y="601"/>
                  </a:lnTo>
                  <a:lnTo>
                    <a:pt x="1444" y="662"/>
                  </a:lnTo>
                  <a:lnTo>
                    <a:pt x="1460" y="677"/>
                  </a:lnTo>
                  <a:lnTo>
                    <a:pt x="1505" y="723"/>
                  </a:lnTo>
                  <a:lnTo>
                    <a:pt x="1571" y="783"/>
                  </a:lnTo>
                  <a:lnTo>
                    <a:pt x="1621" y="834"/>
                  </a:lnTo>
                  <a:lnTo>
                    <a:pt x="1626" y="839"/>
                  </a:lnTo>
                  <a:lnTo>
                    <a:pt x="1303" y="839"/>
                  </a:lnTo>
                  <a:lnTo>
                    <a:pt x="490" y="844"/>
                  </a:lnTo>
                  <a:lnTo>
                    <a:pt x="485" y="844"/>
                  </a:lnTo>
                  <a:lnTo>
                    <a:pt x="490" y="839"/>
                  </a:lnTo>
                  <a:lnTo>
                    <a:pt x="485" y="834"/>
                  </a:lnTo>
                  <a:lnTo>
                    <a:pt x="485" y="829"/>
                  </a:lnTo>
                  <a:lnTo>
                    <a:pt x="480" y="829"/>
                  </a:lnTo>
                  <a:lnTo>
                    <a:pt x="475" y="824"/>
                  </a:lnTo>
                  <a:lnTo>
                    <a:pt x="470" y="818"/>
                  </a:lnTo>
                  <a:lnTo>
                    <a:pt x="460" y="813"/>
                  </a:lnTo>
                  <a:lnTo>
                    <a:pt x="455" y="813"/>
                  </a:lnTo>
                  <a:lnTo>
                    <a:pt x="450" y="808"/>
                  </a:lnTo>
                  <a:lnTo>
                    <a:pt x="445" y="803"/>
                  </a:lnTo>
                  <a:lnTo>
                    <a:pt x="434" y="798"/>
                  </a:lnTo>
                  <a:lnTo>
                    <a:pt x="429" y="793"/>
                  </a:lnTo>
                  <a:lnTo>
                    <a:pt x="429" y="793"/>
                  </a:lnTo>
                  <a:lnTo>
                    <a:pt x="424" y="793"/>
                  </a:lnTo>
                  <a:lnTo>
                    <a:pt x="424" y="788"/>
                  </a:lnTo>
                  <a:lnTo>
                    <a:pt x="424" y="788"/>
                  </a:lnTo>
                  <a:lnTo>
                    <a:pt x="424" y="783"/>
                  </a:lnTo>
                  <a:lnTo>
                    <a:pt x="424" y="778"/>
                  </a:lnTo>
                  <a:lnTo>
                    <a:pt x="424" y="778"/>
                  </a:lnTo>
                  <a:lnTo>
                    <a:pt x="424" y="773"/>
                  </a:lnTo>
                  <a:lnTo>
                    <a:pt x="424" y="768"/>
                  </a:lnTo>
                  <a:lnTo>
                    <a:pt x="424" y="768"/>
                  </a:lnTo>
                  <a:lnTo>
                    <a:pt x="429" y="763"/>
                  </a:lnTo>
                  <a:lnTo>
                    <a:pt x="424" y="758"/>
                  </a:lnTo>
                  <a:lnTo>
                    <a:pt x="419" y="758"/>
                  </a:lnTo>
                  <a:lnTo>
                    <a:pt x="409" y="758"/>
                  </a:lnTo>
                  <a:lnTo>
                    <a:pt x="404" y="753"/>
                  </a:lnTo>
                  <a:lnTo>
                    <a:pt x="394" y="753"/>
                  </a:lnTo>
                  <a:lnTo>
                    <a:pt x="389" y="748"/>
                  </a:lnTo>
                  <a:lnTo>
                    <a:pt x="384" y="748"/>
                  </a:lnTo>
                  <a:lnTo>
                    <a:pt x="379" y="743"/>
                  </a:lnTo>
                  <a:lnTo>
                    <a:pt x="379" y="743"/>
                  </a:lnTo>
                  <a:lnTo>
                    <a:pt x="379" y="738"/>
                  </a:lnTo>
                  <a:lnTo>
                    <a:pt x="374" y="738"/>
                  </a:lnTo>
                  <a:lnTo>
                    <a:pt x="369" y="733"/>
                  </a:lnTo>
                  <a:lnTo>
                    <a:pt x="364" y="733"/>
                  </a:lnTo>
                  <a:lnTo>
                    <a:pt x="359" y="728"/>
                  </a:lnTo>
                  <a:lnTo>
                    <a:pt x="359" y="728"/>
                  </a:lnTo>
                  <a:lnTo>
                    <a:pt x="359" y="723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59" y="712"/>
                  </a:lnTo>
                  <a:lnTo>
                    <a:pt x="354" y="707"/>
                  </a:lnTo>
                  <a:lnTo>
                    <a:pt x="354" y="707"/>
                  </a:lnTo>
                  <a:lnTo>
                    <a:pt x="344" y="712"/>
                  </a:lnTo>
                  <a:lnTo>
                    <a:pt x="344" y="707"/>
                  </a:lnTo>
                  <a:lnTo>
                    <a:pt x="328" y="697"/>
                  </a:lnTo>
                  <a:lnTo>
                    <a:pt x="318" y="692"/>
                  </a:lnTo>
                  <a:lnTo>
                    <a:pt x="313" y="692"/>
                  </a:lnTo>
                  <a:lnTo>
                    <a:pt x="303" y="687"/>
                  </a:lnTo>
                  <a:lnTo>
                    <a:pt x="298" y="687"/>
                  </a:lnTo>
                  <a:lnTo>
                    <a:pt x="293" y="682"/>
                  </a:lnTo>
                  <a:lnTo>
                    <a:pt x="293" y="682"/>
                  </a:lnTo>
                  <a:lnTo>
                    <a:pt x="288" y="682"/>
                  </a:lnTo>
                  <a:lnTo>
                    <a:pt x="288" y="682"/>
                  </a:lnTo>
                  <a:lnTo>
                    <a:pt x="288" y="687"/>
                  </a:lnTo>
                  <a:lnTo>
                    <a:pt x="283" y="687"/>
                  </a:lnTo>
                  <a:lnTo>
                    <a:pt x="278" y="687"/>
                  </a:lnTo>
                  <a:lnTo>
                    <a:pt x="278" y="687"/>
                  </a:lnTo>
                  <a:lnTo>
                    <a:pt x="273" y="687"/>
                  </a:lnTo>
                  <a:lnTo>
                    <a:pt x="273" y="687"/>
                  </a:lnTo>
                  <a:lnTo>
                    <a:pt x="268" y="687"/>
                  </a:lnTo>
                  <a:lnTo>
                    <a:pt x="268" y="687"/>
                  </a:lnTo>
                  <a:lnTo>
                    <a:pt x="263" y="687"/>
                  </a:lnTo>
                  <a:lnTo>
                    <a:pt x="263" y="692"/>
                  </a:lnTo>
                  <a:lnTo>
                    <a:pt x="258" y="692"/>
                  </a:lnTo>
                  <a:lnTo>
                    <a:pt x="258" y="692"/>
                  </a:lnTo>
                  <a:lnTo>
                    <a:pt x="258" y="697"/>
                  </a:lnTo>
                  <a:lnTo>
                    <a:pt x="248" y="697"/>
                  </a:lnTo>
                  <a:lnTo>
                    <a:pt x="248" y="692"/>
                  </a:lnTo>
                  <a:lnTo>
                    <a:pt x="243" y="692"/>
                  </a:lnTo>
                  <a:lnTo>
                    <a:pt x="237" y="692"/>
                  </a:lnTo>
                  <a:lnTo>
                    <a:pt x="232" y="692"/>
                  </a:lnTo>
                  <a:lnTo>
                    <a:pt x="227" y="687"/>
                  </a:lnTo>
                  <a:lnTo>
                    <a:pt x="222" y="682"/>
                  </a:lnTo>
                  <a:lnTo>
                    <a:pt x="212" y="677"/>
                  </a:lnTo>
                  <a:lnTo>
                    <a:pt x="207" y="672"/>
                  </a:lnTo>
                  <a:lnTo>
                    <a:pt x="202" y="667"/>
                  </a:lnTo>
                  <a:lnTo>
                    <a:pt x="197" y="667"/>
                  </a:lnTo>
                  <a:lnTo>
                    <a:pt x="192" y="667"/>
                  </a:lnTo>
                  <a:lnTo>
                    <a:pt x="187" y="662"/>
                  </a:lnTo>
                  <a:lnTo>
                    <a:pt x="182" y="662"/>
                  </a:lnTo>
                  <a:lnTo>
                    <a:pt x="177" y="657"/>
                  </a:lnTo>
                  <a:lnTo>
                    <a:pt x="177" y="657"/>
                  </a:lnTo>
                  <a:lnTo>
                    <a:pt x="172" y="657"/>
                  </a:lnTo>
                  <a:lnTo>
                    <a:pt x="172" y="657"/>
                  </a:lnTo>
                  <a:lnTo>
                    <a:pt x="172" y="652"/>
                  </a:lnTo>
                  <a:lnTo>
                    <a:pt x="177" y="652"/>
                  </a:lnTo>
                  <a:lnTo>
                    <a:pt x="177" y="647"/>
                  </a:lnTo>
                  <a:lnTo>
                    <a:pt x="182" y="642"/>
                  </a:lnTo>
                  <a:lnTo>
                    <a:pt x="187" y="642"/>
                  </a:lnTo>
                  <a:lnTo>
                    <a:pt x="187" y="637"/>
                  </a:lnTo>
                  <a:lnTo>
                    <a:pt x="192" y="637"/>
                  </a:lnTo>
                  <a:lnTo>
                    <a:pt x="192" y="632"/>
                  </a:lnTo>
                  <a:lnTo>
                    <a:pt x="192" y="627"/>
                  </a:lnTo>
                  <a:lnTo>
                    <a:pt x="192" y="621"/>
                  </a:lnTo>
                  <a:lnTo>
                    <a:pt x="192" y="621"/>
                  </a:lnTo>
                  <a:lnTo>
                    <a:pt x="192" y="616"/>
                  </a:lnTo>
                  <a:lnTo>
                    <a:pt x="197" y="611"/>
                  </a:lnTo>
                  <a:lnTo>
                    <a:pt x="197" y="611"/>
                  </a:lnTo>
                  <a:lnTo>
                    <a:pt x="202" y="606"/>
                  </a:lnTo>
                  <a:lnTo>
                    <a:pt x="202" y="606"/>
                  </a:lnTo>
                  <a:lnTo>
                    <a:pt x="202" y="601"/>
                  </a:lnTo>
                  <a:lnTo>
                    <a:pt x="202" y="596"/>
                  </a:lnTo>
                  <a:lnTo>
                    <a:pt x="202" y="596"/>
                  </a:lnTo>
                  <a:lnTo>
                    <a:pt x="197" y="591"/>
                  </a:lnTo>
                  <a:lnTo>
                    <a:pt x="202" y="586"/>
                  </a:lnTo>
                  <a:lnTo>
                    <a:pt x="202" y="586"/>
                  </a:lnTo>
                  <a:lnTo>
                    <a:pt x="202" y="581"/>
                  </a:lnTo>
                  <a:lnTo>
                    <a:pt x="207" y="581"/>
                  </a:lnTo>
                  <a:lnTo>
                    <a:pt x="207" y="581"/>
                  </a:lnTo>
                  <a:lnTo>
                    <a:pt x="212" y="581"/>
                  </a:lnTo>
                  <a:lnTo>
                    <a:pt x="217" y="576"/>
                  </a:lnTo>
                  <a:lnTo>
                    <a:pt x="222" y="576"/>
                  </a:lnTo>
                  <a:lnTo>
                    <a:pt x="222" y="571"/>
                  </a:lnTo>
                  <a:lnTo>
                    <a:pt x="222" y="571"/>
                  </a:lnTo>
                  <a:lnTo>
                    <a:pt x="222" y="561"/>
                  </a:lnTo>
                  <a:lnTo>
                    <a:pt x="222" y="561"/>
                  </a:lnTo>
                  <a:lnTo>
                    <a:pt x="217" y="551"/>
                  </a:lnTo>
                  <a:lnTo>
                    <a:pt x="217" y="551"/>
                  </a:lnTo>
                  <a:lnTo>
                    <a:pt x="217" y="546"/>
                  </a:lnTo>
                  <a:lnTo>
                    <a:pt x="217" y="546"/>
                  </a:lnTo>
                  <a:lnTo>
                    <a:pt x="212" y="546"/>
                  </a:lnTo>
                  <a:lnTo>
                    <a:pt x="212" y="546"/>
                  </a:lnTo>
                  <a:lnTo>
                    <a:pt x="207" y="551"/>
                  </a:lnTo>
                  <a:lnTo>
                    <a:pt x="207" y="556"/>
                  </a:lnTo>
                  <a:lnTo>
                    <a:pt x="202" y="556"/>
                  </a:lnTo>
                  <a:lnTo>
                    <a:pt x="202" y="556"/>
                  </a:lnTo>
                  <a:lnTo>
                    <a:pt x="197" y="556"/>
                  </a:lnTo>
                  <a:lnTo>
                    <a:pt x="197" y="551"/>
                  </a:lnTo>
                  <a:lnTo>
                    <a:pt x="197" y="546"/>
                  </a:lnTo>
                  <a:lnTo>
                    <a:pt x="197" y="546"/>
                  </a:lnTo>
                  <a:lnTo>
                    <a:pt x="197" y="541"/>
                  </a:lnTo>
                  <a:lnTo>
                    <a:pt x="192" y="546"/>
                  </a:lnTo>
                  <a:lnTo>
                    <a:pt x="187" y="546"/>
                  </a:lnTo>
                  <a:lnTo>
                    <a:pt x="187" y="546"/>
                  </a:lnTo>
                  <a:lnTo>
                    <a:pt x="182" y="541"/>
                  </a:lnTo>
                  <a:lnTo>
                    <a:pt x="182" y="541"/>
                  </a:lnTo>
                  <a:lnTo>
                    <a:pt x="182" y="536"/>
                  </a:lnTo>
                  <a:lnTo>
                    <a:pt x="182" y="536"/>
                  </a:lnTo>
                  <a:lnTo>
                    <a:pt x="182" y="531"/>
                  </a:lnTo>
                  <a:lnTo>
                    <a:pt x="182" y="526"/>
                  </a:lnTo>
                  <a:lnTo>
                    <a:pt x="182" y="526"/>
                  </a:lnTo>
                  <a:lnTo>
                    <a:pt x="187" y="526"/>
                  </a:lnTo>
                  <a:lnTo>
                    <a:pt x="187" y="526"/>
                  </a:lnTo>
                  <a:lnTo>
                    <a:pt x="187" y="526"/>
                  </a:lnTo>
                  <a:lnTo>
                    <a:pt x="192" y="526"/>
                  </a:lnTo>
                  <a:lnTo>
                    <a:pt x="192" y="526"/>
                  </a:lnTo>
                  <a:lnTo>
                    <a:pt x="192" y="520"/>
                  </a:lnTo>
                  <a:lnTo>
                    <a:pt x="197" y="520"/>
                  </a:lnTo>
                  <a:lnTo>
                    <a:pt x="197" y="526"/>
                  </a:lnTo>
                  <a:lnTo>
                    <a:pt x="197" y="531"/>
                  </a:lnTo>
                  <a:lnTo>
                    <a:pt x="197" y="531"/>
                  </a:lnTo>
                  <a:lnTo>
                    <a:pt x="197" y="536"/>
                  </a:lnTo>
                  <a:lnTo>
                    <a:pt x="197" y="531"/>
                  </a:lnTo>
                  <a:lnTo>
                    <a:pt x="202" y="531"/>
                  </a:lnTo>
                  <a:lnTo>
                    <a:pt x="202" y="531"/>
                  </a:lnTo>
                  <a:lnTo>
                    <a:pt x="207" y="526"/>
                  </a:lnTo>
                  <a:lnTo>
                    <a:pt x="207" y="526"/>
                  </a:lnTo>
                  <a:lnTo>
                    <a:pt x="207" y="520"/>
                  </a:lnTo>
                  <a:lnTo>
                    <a:pt x="207" y="515"/>
                  </a:lnTo>
                  <a:lnTo>
                    <a:pt x="207" y="510"/>
                  </a:lnTo>
                  <a:lnTo>
                    <a:pt x="212" y="510"/>
                  </a:lnTo>
                  <a:lnTo>
                    <a:pt x="212" y="505"/>
                  </a:lnTo>
                  <a:lnTo>
                    <a:pt x="217" y="505"/>
                  </a:lnTo>
                  <a:lnTo>
                    <a:pt x="217" y="500"/>
                  </a:lnTo>
                  <a:lnTo>
                    <a:pt x="217" y="500"/>
                  </a:lnTo>
                  <a:lnTo>
                    <a:pt x="212" y="495"/>
                  </a:lnTo>
                  <a:lnTo>
                    <a:pt x="212" y="495"/>
                  </a:lnTo>
                  <a:lnTo>
                    <a:pt x="207" y="495"/>
                  </a:lnTo>
                  <a:lnTo>
                    <a:pt x="207" y="490"/>
                  </a:lnTo>
                  <a:lnTo>
                    <a:pt x="202" y="485"/>
                  </a:lnTo>
                  <a:lnTo>
                    <a:pt x="202" y="480"/>
                  </a:lnTo>
                  <a:lnTo>
                    <a:pt x="202" y="480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2" y="470"/>
                  </a:lnTo>
                  <a:lnTo>
                    <a:pt x="187" y="470"/>
                  </a:lnTo>
                  <a:lnTo>
                    <a:pt x="187" y="470"/>
                  </a:lnTo>
                  <a:lnTo>
                    <a:pt x="177" y="470"/>
                  </a:lnTo>
                  <a:lnTo>
                    <a:pt x="172" y="470"/>
                  </a:lnTo>
                  <a:lnTo>
                    <a:pt x="172" y="470"/>
                  </a:lnTo>
                  <a:lnTo>
                    <a:pt x="167" y="470"/>
                  </a:lnTo>
                  <a:lnTo>
                    <a:pt x="167" y="470"/>
                  </a:lnTo>
                  <a:lnTo>
                    <a:pt x="162" y="470"/>
                  </a:lnTo>
                  <a:lnTo>
                    <a:pt x="157" y="470"/>
                  </a:lnTo>
                  <a:lnTo>
                    <a:pt x="157" y="465"/>
                  </a:lnTo>
                  <a:lnTo>
                    <a:pt x="157" y="460"/>
                  </a:lnTo>
                  <a:lnTo>
                    <a:pt x="152" y="455"/>
                  </a:lnTo>
                  <a:lnTo>
                    <a:pt x="152" y="455"/>
                  </a:lnTo>
                  <a:lnTo>
                    <a:pt x="152" y="450"/>
                  </a:lnTo>
                  <a:lnTo>
                    <a:pt x="152" y="450"/>
                  </a:lnTo>
                  <a:lnTo>
                    <a:pt x="147" y="445"/>
                  </a:lnTo>
                  <a:lnTo>
                    <a:pt x="147" y="445"/>
                  </a:lnTo>
                  <a:lnTo>
                    <a:pt x="147" y="440"/>
                  </a:lnTo>
                  <a:lnTo>
                    <a:pt x="142" y="435"/>
                  </a:lnTo>
                  <a:lnTo>
                    <a:pt x="142" y="430"/>
                  </a:lnTo>
                  <a:lnTo>
                    <a:pt x="142" y="425"/>
                  </a:lnTo>
                  <a:lnTo>
                    <a:pt x="147" y="419"/>
                  </a:lnTo>
                  <a:lnTo>
                    <a:pt x="147" y="414"/>
                  </a:lnTo>
                  <a:lnTo>
                    <a:pt x="152" y="409"/>
                  </a:lnTo>
                  <a:lnTo>
                    <a:pt x="157" y="409"/>
                  </a:lnTo>
                  <a:lnTo>
                    <a:pt x="162" y="414"/>
                  </a:lnTo>
                  <a:lnTo>
                    <a:pt x="167" y="414"/>
                  </a:lnTo>
                  <a:lnTo>
                    <a:pt x="167" y="414"/>
                  </a:lnTo>
                  <a:lnTo>
                    <a:pt x="172" y="414"/>
                  </a:lnTo>
                  <a:lnTo>
                    <a:pt x="172" y="414"/>
                  </a:lnTo>
                  <a:lnTo>
                    <a:pt x="172" y="409"/>
                  </a:lnTo>
                  <a:lnTo>
                    <a:pt x="177" y="414"/>
                  </a:lnTo>
                  <a:lnTo>
                    <a:pt x="177" y="414"/>
                  </a:lnTo>
                  <a:lnTo>
                    <a:pt x="177" y="409"/>
                  </a:lnTo>
                  <a:lnTo>
                    <a:pt x="182" y="409"/>
                  </a:lnTo>
                  <a:lnTo>
                    <a:pt x="182" y="404"/>
                  </a:lnTo>
                  <a:lnTo>
                    <a:pt x="187" y="399"/>
                  </a:lnTo>
                  <a:lnTo>
                    <a:pt x="187" y="394"/>
                  </a:lnTo>
                  <a:lnTo>
                    <a:pt x="192" y="389"/>
                  </a:lnTo>
                  <a:lnTo>
                    <a:pt x="192" y="384"/>
                  </a:lnTo>
                  <a:lnTo>
                    <a:pt x="192" y="384"/>
                  </a:lnTo>
                  <a:lnTo>
                    <a:pt x="187" y="384"/>
                  </a:lnTo>
                  <a:lnTo>
                    <a:pt x="182" y="384"/>
                  </a:lnTo>
                  <a:lnTo>
                    <a:pt x="177" y="379"/>
                  </a:lnTo>
                  <a:lnTo>
                    <a:pt x="177" y="379"/>
                  </a:lnTo>
                  <a:lnTo>
                    <a:pt x="177" y="374"/>
                  </a:lnTo>
                  <a:lnTo>
                    <a:pt x="177" y="374"/>
                  </a:lnTo>
                  <a:lnTo>
                    <a:pt x="182" y="369"/>
                  </a:lnTo>
                  <a:lnTo>
                    <a:pt x="187" y="364"/>
                  </a:lnTo>
                  <a:lnTo>
                    <a:pt x="187" y="359"/>
                  </a:lnTo>
                  <a:lnTo>
                    <a:pt x="187" y="359"/>
                  </a:lnTo>
                  <a:lnTo>
                    <a:pt x="187" y="354"/>
                  </a:lnTo>
                  <a:lnTo>
                    <a:pt x="187" y="344"/>
                  </a:lnTo>
                  <a:lnTo>
                    <a:pt x="187" y="344"/>
                  </a:lnTo>
                  <a:lnTo>
                    <a:pt x="187" y="339"/>
                  </a:lnTo>
                  <a:lnTo>
                    <a:pt x="197" y="334"/>
                  </a:lnTo>
                  <a:lnTo>
                    <a:pt x="197" y="329"/>
                  </a:lnTo>
                  <a:lnTo>
                    <a:pt x="192" y="324"/>
                  </a:lnTo>
                  <a:lnTo>
                    <a:pt x="192" y="318"/>
                  </a:lnTo>
                  <a:lnTo>
                    <a:pt x="192" y="318"/>
                  </a:lnTo>
                  <a:lnTo>
                    <a:pt x="187" y="313"/>
                  </a:lnTo>
                  <a:lnTo>
                    <a:pt x="182" y="313"/>
                  </a:lnTo>
                  <a:lnTo>
                    <a:pt x="177" y="308"/>
                  </a:lnTo>
                  <a:lnTo>
                    <a:pt x="172" y="308"/>
                  </a:lnTo>
                  <a:lnTo>
                    <a:pt x="162" y="308"/>
                  </a:lnTo>
                  <a:lnTo>
                    <a:pt x="157" y="308"/>
                  </a:lnTo>
                  <a:lnTo>
                    <a:pt x="152" y="308"/>
                  </a:lnTo>
                  <a:lnTo>
                    <a:pt x="147" y="308"/>
                  </a:lnTo>
                  <a:lnTo>
                    <a:pt x="142" y="308"/>
                  </a:lnTo>
                  <a:lnTo>
                    <a:pt x="136" y="308"/>
                  </a:lnTo>
                  <a:lnTo>
                    <a:pt x="126" y="308"/>
                  </a:lnTo>
                  <a:lnTo>
                    <a:pt x="121" y="308"/>
                  </a:lnTo>
                  <a:lnTo>
                    <a:pt x="111" y="308"/>
                  </a:lnTo>
                  <a:lnTo>
                    <a:pt x="101" y="308"/>
                  </a:lnTo>
                  <a:lnTo>
                    <a:pt x="91" y="303"/>
                  </a:lnTo>
                  <a:lnTo>
                    <a:pt x="76" y="303"/>
                  </a:lnTo>
                  <a:lnTo>
                    <a:pt x="66" y="303"/>
                  </a:lnTo>
                  <a:lnTo>
                    <a:pt x="56" y="303"/>
                  </a:lnTo>
                  <a:lnTo>
                    <a:pt x="46" y="298"/>
                  </a:lnTo>
                  <a:lnTo>
                    <a:pt x="35" y="298"/>
                  </a:lnTo>
                  <a:lnTo>
                    <a:pt x="30" y="298"/>
                  </a:lnTo>
                  <a:lnTo>
                    <a:pt x="25" y="298"/>
                  </a:lnTo>
                  <a:lnTo>
                    <a:pt x="25" y="298"/>
                  </a:lnTo>
                  <a:lnTo>
                    <a:pt x="20" y="298"/>
                  </a:lnTo>
                  <a:lnTo>
                    <a:pt x="15" y="298"/>
                  </a:lnTo>
                  <a:lnTo>
                    <a:pt x="10" y="303"/>
                  </a:lnTo>
                  <a:lnTo>
                    <a:pt x="5" y="303"/>
                  </a:lnTo>
                  <a:lnTo>
                    <a:pt x="0" y="303"/>
                  </a:lnTo>
                  <a:lnTo>
                    <a:pt x="5" y="298"/>
                  </a:lnTo>
                  <a:lnTo>
                    <a:pt x="10" y="293"/>
                  </a:lnTo>
                  <a:lnTo>
                    <a:pt x="15" y="288"/>
                  </a:lnTo>
                  <a:lnTo>
                    <a:pt x="20" y="283"/>
                  </a:lnTo>
                  <a:lnTo>
                    <a:pt x="30" y="278"/>
                  </a:lnTo>
                  <a:lnTo>
                    <a:pt x="41" y="268"/>
                  </a:lnTo>
                  <a:lnTo>
                    <a:pt x="41" y="268"/>
                  </a:lnTo>
                  <a:lnTo>
                    <a:pt x="35" y="263"/>
                  </a:lnTo>
                  <a:lnTo>
                    <a:pt x="35" y="263"/>
                  </a:lnTo>
                  <a:lnTo>
                    <a:pt x="30" y="258"/>
                  </a:lnTo>
                  <a:lnTo>
                    <a:pt x="30" y="258"/>
                  </a:lnTo>
                  <a:lnTo>
                    <a:pt x="30" y="253"/>
                  </a:lnTo>
                  <a:lnTo>
                    <a:pt x="30" y="253"/>
                  </a:lnTo>
                  <a:lnTo>
                    <a:pt x="25" y="243"/>
                  </a:lnTo>
                  <a:lnTo>
                    <a:pt x="25" y="238"/>
                  </a:lnTo>
                  <a:lnTo>
                    <a:pt x="25" y="238"/>
                  </a:lnTo>
                  <a:lnTo>
                    <a:pt x="30" y="233"/>
                  </a:lnTo>
                  <a:lnTo>
                    <a:pt x="35" y="233"/>
                  </a:lnTo>
                  <a:lnTo>
                    <a:pt x="35" y="228"/>
                  </a:lnTo>
                  <a:lnTo>
                    <a:pt x="41" y="228"/>
                  </a:lnTo>
                  <a:lnTo>
                    <a:pt x="41" y="222"/>
                  </a:lnTo>
                  <a:lnTo>
                    <a:pt x="46" y="222"/>
                  </a:lnTo>
                  <a:lnTo>
                    <a:pt x="51" y="222"/>
                  </a:lnTo>
                  <a:lnTo>
                    <a:pt x="56" y="222"/>
                  </a:lnTo>
                  <a:lnTo>
                    <a:pt x="61" y="217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51" y="202"/>
                  </a:lnTo>
                  <a:lnTo>
                    <a:pt x="46" y="202"/>
                  </a:lnTo>
                  <a:lnTo>
                    <a:pt x="41" y="207"/>
                  </a:lnTo>
                  <a:lnTo>
                    <a:pt x="35" y="207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30" y="197"/>
                  </a:lnTo>
                  <a:lnTo>
                    <a:pt x="35" y="192"/>
                  </a:lnTo>
                  <a:lnTo>
                    <a:pt x="35" y="192"/>
                  </a:lnTo>
                  <a:lnTo>
                    <a:pt x="35" y="187"/>
                  </a:lnTo>
                  <a:lnTo>
                    <a:pt x="41" y="182"/>
                  </a:lnTo>
                  <a:lnTo>
                    <a:pt x="46" y="182"/>
                  </a:lnTo>
                  <a:lnTo>
                    <a:pt x="51" y="177"/>
                  </a:lnTo>
                  <a:lnTo>
                    <a:pt x="56" y="172"/>
                  </a:lnTo>
                  <a:lnTo>
                    <a:pt x="61" y="172"/>
                  </a:lnTo>
                  <a:lnTo>
                    <a:pt x="61" y="167"/>
                  </a:lnTo>
                  <a:lnTo>
                    <a:pt x="61" y="162"/>
                  </a:lnTo>
                  <a:lnTo>
                    <a:pt x="66" y="162"/>
                  </a:lnTo>
                  <a:lnTo>
                    <a:pt x="76" y="157"/>
                  </a:lnTo>
                  <a:lnTo>
                    <a:pt x="76" y="152"/>
                  </a:lnTo>
                  <a:lnTo>
                    <a:pt x="71" y="152"/>
                  </a:lnTo>
                  <a:lnTo>
                    <a:pt x="71" y="147"/>
                  </a:lnTo>
                  <a:lnTo>
                    <a:pt x="76" y="147"/>
                  </a:lnTo>
                  <a:lnTo>
                    <a:pt x="81" y="147"/>
                  </a:lnTo>
                  <a:lnTo>
                    <a:pt x="86" y="147"/>
                  </a:lnTo>
                  <a:lnTo>
                    <a:pt x="91" y="142"/>
                  </a:lnTo>
                  <a:lnTo>
                    <a:pt x="91" y="137"/>
                  </a:lnTo>
                  <a:lnTo>
                    <a:pt x="96" y="137"/>
                  </a:lnTo>
                  <a:lnTo>
                    <a:pt x="101" y="132"/>
                  </a:lnTo>
                  <a:lnTo>
                    <a:pt x="106" y="132"/>
                  </a:lnTo>
                  <a:lnTo>
                    <a:pt x="106" y="127"/>
                  </a:lnTo>
                  <a:lnTo>
                    <a:pt x="111" y="121"/>
                  </a:lnTo>
                  <a:lnTo>
                    <a:pt x="116" y="116"/>
                  </a:lnTo>
                  <a:lnTo>
                    <a:pt x="121" y="116"/>
                  </a:lnTo>
                  <a:lnTo>
                    <a:pt x="126" y="111"/>
                  </a:lnTo>
                  <a:lnTo>
                    <a:pt x="136" y="111"/>
                  </a:lnTo>
                  <a:lnTo>
                    <a:pt x="136" y="111"/>
                  </a:lnTo>
                  <a:lnTo>
                    <a:pt x="142" y="111"/>
                  </a:lnTo>
                  <a:lnTo>
                    <a:pt x="142" y="106"/>
                  </a:lnTo>
                  <a:lnTo>
                    <a:pt x="147" y="106"/>
                  </a:lnTo>
                  <a:lnTo>
                    <a:pt x="152" y="106"/>
                  </a:lnTo>
                  <a:lnTo>
                    <a:pt x="157" y="101"/>
                  </a:lnTo>
                  <a:lnTo>
                    <a:pt x="162" y="91"/>
                  </a:lnTo>
                  <a:lnTo>
                    <a:pt x="157" y="86"/>
                  </a:lnTo>
                  <a:lnTo>
                    <a:pt x="157" y="81"/>
                  </a:lnTo>
                  <a:lnTo>
                    <a:pt x="152" y="71"/>
                  </a:lnTo>
                  <a:lnTo>
                    <a:pt x="147" y="66"/>
                  </a:lnTo>
                  <a:lnTo>
                    <a:pt x="147" y="66"/>
                  </a:lnTo>
                  <a:lnTo>
                    <a:pt x="147" y="61"/>
                  </a:lnTo>
                  <a:lnTo>
                    <a:pt x="147" y="56"/>
                  </a:lnTo>
                  <a:lnTo>
                    <a:pt x="152" y="56"/>
                  </a:lnTo>
                  <a:lnTo>
                    <a:pt x="157" y="51"/>
                  </a:lnTo>
                  <a:lnTo>
                    <a:pt x="157" y="51"/>
                  </a:lnTo>
                  <a:lnTo>
                    <a:pt x="162" y="51"/>
                  </a:lnTo>
                  <a:lnTo>
                    <a:pt x="167" y="51"/>
                  </a:lnTo>
                  <a:lnTo>
                    <a:pt x="172" y="56"/>
                  </a:lnTo>
                  <a:lnTo>
                    <a:pt x="182" y="56"/>
                  </a:lnTo>
                  <a:lnTo>
                    <a:pt x="187" y="56"/>
                  </a:lnTo>
                  <a:lnTo>
                    <a:pt x="192" y="51"/>
                  </a:lnTo>
                  <a:lnTo>
                    <a:pt x="192" y="51"/>
                  </a:lnTo>
                  <a:lnTo>
                    <a:pt x="197" y="51"/>
                  </a:lnTo>
                  <a:lnTo>
                    <a:pt x="202" y="51"/>
                  </a:lnTo>
                  <a:lnTo>
                    <a:pt x="207" y="51"/>
                  </a:lnTo>
                  <a:lnTo>
                    <a:pt x="212" y="46"/>
                  </a:lnTo>
                  <a:lnTo>
                    <a:pt x="217" y="41"/>
                  </a:lnTo>
                  <a:lnTo>
                    <a:pt x="217" y="31"/>
                  </a:lnTo>
                  <a:lnTo>
                    <a:pt x="217" y="31"/>
                  </a:lnTo>
                  <a:lnTo>
                    <a:pt x="217" y="26"/>
                  </a:lnTo>
                  <a:lnTo>
                    <a:pt x="222" y="20"/>
                  </a:lnTo>
                  <a:lnTo>
                    <a:pt x="227" y="15"/>
                  </a:lnTo>
                  <a:lnTo>
                    <a:pt x="227" y="10"/>
                  </a:lnTo>
                  <a:lnTo>
                    <a:pt x="232" y="0"/>
                  </a:lnTo>
                  <a:lnTo>
                    <a:pt x="237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82" name="Freeform 158"/>
            <p:cNvSpPr>
              <a:spLocks/>
            </p:cNvSpPr>
            <p:nvPr/>
          </p:nvSpPr>
          <p:spPr bwMode="auto">
            <a:xfrm>
              <a:off x="293" y="2704"/>
              <a:ext cx="838" cy="1565"/>
            </a:xfrm>
            <a:custGeom>
              <a:avLst/>
              <a:gdLst/>
              <a:ahLst/>
              <a:cxnLst>
                <a:cxn ang="0">
                  <a:pos x="551" y="227"/>
                </a:cxn>
                <a:cxn ang="0">
                  <a:pos x="520" y="298"/>
                </a:cxn>
                <a:cxn ang="0">
                  <a:pos x="500" y="343"/>
                </a:cxn>
                <a:cxn ang="0">
                  <a:pos x="470" y="394"/>
                </a:cxn>
                <a:cxn ang="0">
                  <a:pos x="455" y="449"/>
                </a:cxn>
                <a:cxn ang="0">
                  <a:pos x="480" y="500"/>
                </a:cxn>
                <a:cxn ang="0">
                  <a:pos x="480" y="571"/>
                </a:cxn>
                <a:cxn ang="0">
                  <a:pos x="434" y="631"/>
                </a:cxn>
                <a:cxn ang="0">
                  <a:pos x="394" y="677"/>
                </a:cxn>
                <a:cxn ang="0">
                  <a:pos x="389" y="717"/>
                </a:cxn>
                <a:cxn ang="0">
                  <a:pos x="374" y="773"/>
                </a:cxn>
                <a:cxn ang="0">
                  <a:pos x="434" y="808"/>
                </a:cxn>
                <a:cxn ang="0">
                  <a:pos x="520" y="803"/>
                </a:cxn>
                <a:cxn ang="0">
                  <a:pos x="596" y="808"/>
                </a:cxn>
                <a:cxn ang="0">
                  <a:pos x="626" y="843"/>
                </a:cxn>
                <a:cxn ang="0">
                  <a:pos x="657" y="904"/>
                </a:cxn>
                <a:cxn ang="0">
                  <a:pos x="702" y="949"/>
                </a:cxn>
                <a:cxn ang="0">
                  <a:pos x="737" y="990"/>
                </a:cxn>
                <a:cxn ang="0">
                  <a:pos x="768" y="1065"/>
                </a:cxn>
                <a:cxn ang="0">
                  <a:pos x="793" y="1131"/>
                </a:cxn>
                <a:cxn ang="0">
                  <a:pos x="793" y="1187"/>
                </a:cxn>
                <a:cxn ang="0">
                  <a:pos x="798" y="1247"/>
                </a:cxn>
                <a:cxn ang="0">
                  <a:pos x="798" y="1303"/>
                </a:cxn>
                <a:cxn ang="0">
                  <a:pos x="798" y="1379"/>
                </a:cxn>
                <a:cxn ang="0">
                  <a:pos x="808" y="1444"/>
                </a:cxn>
                <a:cxn ang="0">
                  <a:pos x="823" y="1500"/>
                </a:cxn>
                <a:cxn ang="0">
                  <a:pos x="833" y="1535"/>
                </a:cxn>
                <a:cxn ang="0">
                  <a:pos x="687" y="1540"/>
                </a:cxn>
                <a:cxn ang="0">
                  <a:pos x="389" y="1495"/>
                </a:cxn>
                <a:cxn ang="0">
                  <a:pos x="86" y="1449"/>
                </a:cxn>
                <a:cxn ang="0">
                  <a:pos x="0" y="1429"/>
                </a:cxn>
                <a:cxn ang="0">
                  <a:pos x="5" y="1409"/>
                </a:cxn>
                <a:cxn ang="0">
                  <a:pos x="5" y="1399"/>
                </a:cxn>
                <a:cxn ang="0">
                  <a:pos x="15" y="1389"/>
                </a:cxn>
                <a:cxn ang="0">
                  <a:pos x="10" y="1369"/>
                </a:cxn>
                <a:cxn ang="0">
                  <a:pos x="10" y="1348"/>
                </a:cxn>
                <a:cxn ang="0">
                  <a:pos x="15" y="1338"/>
                </a:cxn>
                <a:cxn ang="0">
                  <a:pos x="20" y="1318"/>
                </a:cxn>
                <a:cxn ang="0">
                  <a:pos x="25" y="1308"/>
                </a:cxn>
                <a:cxn ang="0">
                  <a:pos x="35" y="1298"/>
                </a:cxn>
                <a:cxn ang="0">
                  <a:pos x="40" y="1278"/>
                </a:cxn>
                <a:cxn ang="0">
                  <a:pos x="46" y="1262"/>
                </a:cxn>
                <a:cxn ang="0">
                  <a:pos x="35" y="1252"/>
                </a:cxn>
                <a:cxn ang="0">
                  <a:pos x="25" y="1247"/>
                </a:cxn>
                <a:cxn ang="0">
                  <a:pos x="40" y="1177"/>
                </a:cxn>
                <a:cxn ang="0">
                  <a:pos x="61" y="1060"/>
                </a:cxn>
                <a:cxn ang="0">
                  <a:pos x="96" y="964"/>
                </a:cxn>
                <a:cxn ang="0">
                  <a:pos x="131" y="894"/>
                </a:cxn>
                <a:cxn ang="0">
                  <a:pos x="121" y="833"/>
                </a:cxn>
                <a:cxn ang="0">
                  <a:pos x="162" y="783"/>
                </a:cxn>
                <a:cxn ang="0">
                  <a:pos x="192" y="717"/>
                </a:cxn>
                <a:cxn ang="0">
                  <a:pos x="207" y="641"/>
                </a:cxn>
                <a:cxn ang="0">
                  <a:pos x="192" y="530"/>
                </a:cxn>
                <a:cxn ang="0">
                  <a:pos x="222" y="444"/>
                </a:cxn>
                <a:cxn ang="0">
                  <a:pos x="207" y="328"/>
                </a:cxn>
                <a:cxn ang="0">
                  <a:pos x="253" y="222"/>
                </a:cxn>
                <a:cxn ang="0">
                  <a:pos x="313" y="106"/>
                </a:cxn>
                <a:cxn ang="0">
                  <a:pos x="333" y="55"/>
                </a:cxn>
                <a:cxn ang="0">
                  <a:pos x="354" y="5"/>
                </a:cxn>
                <a:cxn ang="0">
                  <a:pos x="404" y="71"/>
                </a:cxn>
                <a:cxn ang="0">
                  <a:pos x="460" y="126"/>
                </a:cxn>
                <a:cxn ang="0">
                  <a:pos x="535" y="136"/>
                </a:cxn>
              </a:cxnLst>
              <a:rect l="0" t="0" r="r" b="b"/>
              <a:pathLst>
                <a:path w="838" h="1565">
                  <a:moveTo>
                    <a:pt x="551" y="141"/>
                  </a:moveTo>
                  <a:lnTo>
                    <a:pt x="551" y="146"/>
                  </a:lnTo>
                  <a:lnTo>
                    <a:pt x="551" y="166"/>
                  </a:lnTo>
                  <a:lnTo>
                    <a:pt x="551" y="187"/>
                  </a:lnTo>
                  <a:lnTo>
                    <a:pt x="551" y="202"/>
                  </a:lnTo>
                  <a:lnTo>
                    <a:pt x="551" y="217"/>
                  </a:lnTo>
                  <a:lnTo>
                    <a:pt x="551" y="227"/>
                  </a:lnTo>
                  <a:lnTo>
                    <a:pt x="545" y="237"/>
                  </a:lnTo>
                  <a:lnTo>
                    <a:pt x="535" y="247"/>
                  </a:lnTo>
                  <a:lnTo>
                    <a:pt x="530" y="257"/>
                  </a:lnTo>
                  <a:lnTo>
                    <a:pt x="520" y="267"/>
                  </a:lnTo>
                  <a:lnTo>
                    <a:pt x="515" y="283"/>
                  </a:lnTo>
                  <a:lnTo>
                    <a:pt x="515" y="288"/>
                  </a:lnTo>
                  <a:lnTo>
                    <a:pt x="520" y="298"/>
                  </a:lnTo>
                  <a:lnTo>
                    <a:pt x="525" y="303"/>
                  </a:lnTo>
                  <a:lnTo>
                    <a:pt x="525" y="313"/>
                  </a:lnTo>
                  <a:lnTo>
                    <a:pt x="525" y="323"/>
                  </a:lnTo>
                  <a:lnTo>
                    <a:pt x="525" y="328"/>
                  </a:lnTo>
                  <a:lnTo>
                    <a:pt x="525" y="333"/>
                  </a:lnTo>
                  <a:lnTo>
                    <a:pt x="515" y="338"/>
                  </a:lnTo>
                  <a:lnTo>
                    <a:pt x="500" y="343"/>
                  </a:lnTo>
                  <a:lnTo>
                    <a:pt x="490" y="348"/>
                  </a:lnTo>
                  <a:lnTo>
                    <a:pt x="485" y="353"/>
                  </a:lnTo>
                  <a:lnTo>
                    <a:pt x="480" y="358"/>
                  </a:lnTo>
                  <a:lnTo>
                    <a:pt x="475" y="363"/>
                  </a:lnTo>
                  <a:lnTo>
                    <a:pt x="475" y="374"/>
                  </a:lnTo>
                  <a:lnTo>
                    <a:pt x="470" y="379"/>
                  </a:lnTo>
                  <a:lnTo>
                    <a:pt x="470" y="394"/>
                  </a:lnTo>
                  <a:lnTo>
                    <a:pt x="470" y="404"/>
                  </a:lnTo>
                  <a:lnTo>
                    <a:pt x="470" y="414"/>
                  </a:lnTo>
                  <a:lnTo>
                    <a:pt x="470" y="419"/>
                  </a:lnTo>
                  <a:lnTo>
                    <a:pt x="470" y="429"/>
                  </a:lnTo>
                  <a:lnTo>
                    <a:pt x="465" y="434"/>
                  </a:lnTo>
                  <a:lnTo>
                    <a:pt x="460" y="444"/>
                  </a:lnTo>
                  <a:lnTo>
                    <a:pt x="455" y="449"/>
                  </a:lnTo>
                  <a:lnTo>
                    <a:pt x="455" y="454"/>
                  </a:lnTo>
                  <a:lnTo>
                    <a:pt x="455" y="464"/>
                  </a:lnTo>
                  <a:lnTo>
                    <a:pt x="460" y="475"/>
                  </a:lnTo>
                  <a:lnTo>
                    <a:pt x="470" y="480"/>
                  </a:lnTo>
                  <a:lnTo>
                    <a:pt x="475" y="490"/>
                  </a:lnTo>
                  <a:lnTo>
                    <a:pt x="480" y="495"/>
                  </a:lnTo>
                  <a:lnTo>
                    <a:pt x="480" y="500"/>
                  </a:lnTo>
                  <a:lnTo>
                    <a:pt x="485" y="505"/>
                  </a:lnTo>
                  <a:lnTo>
                    <a:pt x="485" y="510"/>
                  </a:lnTo>
                  <a:lnTo>
                    <a:pt x="490" y="520"/>
                  </a:lnTo>
                  <a:lnTo>
                    <a:pt x="490" y="530"/>
                  </a:lnTo>
                  <a:lnTo>
                    <a:pt x="485" y="540"/>
                  </a:lnTo>
                  <a:lnTo>
                    <a:pt x="485" y="555"/>
                  </a:lnTo>
                  <a:lnTo>
                    <a:pt x="480" y="571"/>
                  </a:lnTo>
                  <a:lnTo>
                    <a:pt x="470" y="581"/>
                  </a:lnTo>
                  <a:lnTo>
                    <a:pt x="465" y="596"/>
                  </a:lnTo>
                  <a:lnTo>
                    <a:pt x="460" y="601"/>
                  </a:lnTo>
                  <a:lnTo>
                    <a:pt x="455" y="606"/>
                  </a:lnTo>
                  <a:lnTo>
                    <a:pt x="450" y="611"/>
                  </a:lnTo>
                  <a:lnTo>
                    <a:pt x="439" y="621"/>
                  </a:lnTo>
                  <a:lnTo>
                    <a:pt x="434" y="631"/>
                  </a:lnTo>
                  <a:lnTo>
                    <a:pt x="434" y="631"/>
                  </a:lnTo>
                  <a:lnTo>
                    <a:pt x="429" y="641"/>
                  </a:lnTo>
                  <a:lnTo>
                    <a:pt x="424" y="646"/>
                  </a:lnTo>
                  <a:lnTo>
                    <a:pt x="419" y="651"/>
                  </a:lnTo>
                  <a:lnTo>
                    <a:pt x="409" y="661"/>
                  </a:lnTo>
                  <a:lnTo>
                    <a:pt x="399" y="666"/>
                  </a:lnTo>
                  <a:lnTo>
                    <a:pt x="394" y="677"/>
                  </a:lnTo>
                  <a:lnTo>
                    <a:pt x="384" y="682"/>
                  </a:lnTo>
                  <a:lnTo>
                    <a:pt x="379" y="687"/>
                  </a:lnTo>
                  <a:lnTo>
                    <a:pt x="379" y="692"/>
                  </a:lnTo>
                  <a:lnTo>
                    <a:pt x="379" y="697"/>
                  </a:lnTo>
                  <a:lnTo>
                    <a:pt x="379" y="702"/>
                  </a:lnTo>
                  <a:lnTo>
                    <a:pt x="384" y="707"/>
                  </a:lnTo>
                  <a:lnTo>
                    <a:pt x="389" y="717"/>
                  </a:lnTo>
                  <a:lnTo>
                    <a:pt x="389" y="722"/>
                  </a:lnTo>
                  <a:lnTo>
                    <a:pt x="389" y="727"/>
                  </a:lnTo>
                  <a:lnTo>
                    <a:pt x="389" y="737"/>
                  </a:lnTo>
                  <a:lnTo>
                    <a:pt x="384" y="747"/>
                  </a:lnTo>
                  <a:lnTo>
                    <a:pt x="384" y="757"/>
                  </a:lnTo>
                  <a:lnTo>
                    <a:pt x="379" y="767"/>
                  </a:lnTo>
                  <a:lnTo>
                    <a:pt x="374" y="773"/>
                  </a:lnTo>
                  <a:lnTo>
                    <a:pt x="374" y="783"/>
                  </a:lnTo>
                  <a:lnTo>
                    <a:pt x="369" y="798"/>
                  </a:lnTo>
                  <a:lnTo>
                    <a:pt x="364" y="803"/>
                  </a:lnTo>
                  <a:lnTo>
                    <a:pt x="379" y="803"/>
                  </a:lnTo>
                  <a:lnTo>
                    <a:pt x="389" y="803"/>
                  </a:lnTo>
                  <a:lnTo>
                    <a:pt x="414" y="803"/>
                  </a:lnTo>
                  <a:lnTo>
                    <a:pt x="434" y="808"/>
                  </a:lnTo>
                  <a:lnTo>
                    <a:pt x="450" y="803"/>
                  </a:lnTo>
                  <a:lnTo>
                    <a:pt x="460" y="803"/>
                  </a:lnTo>
                  <a:lnTo>
                    <a:pt x="470" y="808"/>
                  </a:lnTo>
                  <a:lnTo>
                    <a:pt x="480" y="808"/>
                  </a:lnTo>
                  <a:lnTo>
                    <a:pt x="495" y="803"/>
                  </a:lnTo>
                  <a:lnTo>
                    <a:pt x="505" y="803"/>
                  </a:lnTo>
                  <a:lnTo>
                    <a:pt x="520" y="803"/>
                  </a:lnTo>
                  <a:lnTo>
                    <a:pt x="540" y="803"/>
                  </a:lnTo>
                  <a:lnTo>
                    <a:pt x="556" y="803"/>
                  </a:lnTo>
                  <a:lnTo>
                    <a:pt x="566" y="803"/>
                  </a:lnTo>
                  <a:lnTo>
                    <a:pt x="576" y="808"/>
                  </a:lnTo>
                  <a:lnTo>
                    <a:pt x="581" y="808"/>
                  </a:lnTo>
                  <a:lnTo>
                    <a:pt x="586" y="808"/>
                  </a:lnTo>
                  <a:lnTo>
                    <a:pt x="596" y="808"/>
                  </a:lnTo>
                  <a:lnTo>
                    <a:pt x="606" y="813"/>
                  </a:lnTo>
                  <a:lnTo>
                    <a:pt x="606" y="813"/>
                  </a:lnTo>
                  <a:lnTo>
                    <a:pt x="611" y="813"/>
                  </a:lnTo>
                  <a:lnTo>
                    <a:pt x="611" y="823"/>
                  </a:lnTo>
                  <a:lnTo>
                    <a:pt x="616" y="833"/>
                  </a:lnTo>
                  <a:lnTo>
                    <a:pt x="621" y="838"/>
                  </a:lnTo>
                  <a:lnTo>
                    <a:pt x="626" y="843"/>
                  </a:lnTo>
                  <a:lnTo>
                    <a:pt x="631" y="848"/>
                  </a:lnTo>
                  <a:lnTo>
                    <a:pt x="631" y="858"/>
                  </a:lnTo>
                  <a:lnTo>
                    <a:pt x="636" y="869"/>
                  </a:lnTo>
                  <a:lnTo>
                    <a:pt x="641" y="879"/>
                  </a:lnTo>
                  <a:lnTo>
                    <a:pt x="646" y="889"/>
                  </a:lnTo>
                  <a:lnTo>
                    <a:pt x="652" y="899"/>
                  </a:lnTo>
                  <a:lnTo>
                    <a:pt x="657" y="904"/>
                  </a:lnTo>
                  <a:lnTo>
                    <a:pt x="667" y="909"/>
                  </a:lnTo>
                  <a:lnTo>
                    <a:pt x="672" y="914"/>
                  </a:lnTo>
                  <a:lnTo>
                    <a:pt x="677" y="924"/>
                  </a:lnTo>
                  <a:lnTo>
                    <a:pt x="682" y="924"/>
                  </a:lnTo>
                  <a:lnTo>
                    <a:pt x="687" y="934"/>
                  </a:lnTo>
                  <a:lnTo>
                    <a:pt x="697" y="939"/>
                  </a:lnTo>
                  <a:lnTo>
                    <a:pt x="702" y="949"/>
                  </a:lnTo>
                  <a:lnTo>
                    <a:pt x="707" y="954"/>
                  </a:lnTo>
                  <a:lnTo>
                    <a:pt x="717" y="964"/>
                  </a:lnTo>
                  <a:lnTo>
                    <a:pt x="722" y="970"/>
                  </a:lnTo>
                  <a:lnTo>
                    <a:pt x="727" y="975"/>
                  </a:lnTo>
                  <a:lnTo>
                    <a:pt x="727" y="975"/>
                  </a:lnTo>
                  <a:lnTo>
                    <a:pt x="732" y="980"/>
                  </a:lnTo>
                  <a:lnTo>
                    <a:pt x="737" y="990"/>
                  </a:lnTo>
                  <a:lnTo>
                    <a:pt x="747" y="1005"/>
                  </a:lnTo>
                  <a:lnTo>
                    <a:pt x="753" y="1015"/>
                  </a:lnTo>
                  <a:lnTo>
                    <a:pt x="758" y="1025"/>
                  </a:lnTo>
                  <a:lnTo>
                    <a:pt x="763" y="1030"/>
                  </a:lnTo>
                  <a:lnTo>
                    <a:pt x="768" y="1040"/>
                  </a:lnTo>
                  <a:lnTo>
                    <a:pt x="768" y="1050"/>
                  </a:lnTo>
                  <a:lnTo>
                    <a:pt x="768" y="1065"/>
                  </a:lnTo>
                  <a:lnTo>
                    <a:pt x="773" y="1071"/>
                  </a:lnTo>
                  <a:lnTo>
                    <a:pt x="778" y="1086"/>
                  </a:lnTo>
                  <a:lnTo>
                    <a:pt x="778" y="1091"/>
                  </a:lnTo>
                  <a:lnTo>
                    <a:pt x="788" y="1106"/>
                  </a:lnTo>
                  <a:lnTo>
                    <a:pt x="788" y="1116"/>
                  </a:lnTo>
                  <a:lnTo>
                    <a:pt x="788" y="1126"/>
                  </a:lnTo>
                  <a:lnTo>
                    <a:pt x="793" y="1131"/>
                  </a:lnTo>
                  <a:lnTo>
                    <a:pt x="793" y="1141"/>
                  </a:lnTo>
                  <a:lnTo>
                    <a:pt x="798" y="1146"/>
                  </a:lnTo>
                  <a:lnTo>
                    <a:pt x="798" y="1156"/>
                  </a:lnTo>
                  <a:lnTo>
                    <a:pt x="793" y="1166"/>
                  </a:lnTo>
                  <a:lnTo>
                    <a:pt x="793" y="1172"/>
                  </a:lnTo>
                  <a:lnTo>
                    <a:pt x="793" y="1182"/>
                  </a:lnTo>
                  <a:lnTo>
                    <a:pt x="793" y="1187"/>
                  </a:lnTo>
                  <a:lnTo>
                    <a:pt x="798" y="1202"/>
                  </a:lnTo>
                  <a:lnTo>
                    <a:pt x="798" y="1212"/>
                  </a:lnTo>
                  <a:lnTo>
                    <a:pt x="798" y="1217"/>
                  </a:lnTo>
                  <a:lnTo>
                    <a:pt x="798" y="1227"/>
                  </a:lnTo>
                  <a:lnTo>
                    <a:pt x="798" y="1232"/>
                  </a:lnTo>
                  <a:lnTo>
                    <a:pt x="798" y="1237"/>
                  </a:lnTo>
                  <a:lnTo>
                    <a:pt x="798" y="1247"/>
                  </a:lnTo>
                  <a:lnTo>
                    <a:pt x="798" y="1252"/>
                  </a:lnTo>
                  <a:lnTo>
                    <a:pt x="803" y="1262"/>
                  </a:lnTo>
                  <a:lnTo>
                    <a:pt x="803" y="1268"/>
                  </a:lnTo>
                  <a:lnTo>
                    <a:pt x="803" y="1273"/>
                  </a:lnTo>
                  <a:lnTo>
                    <a:pt x="803" y="1278"/>
                  </a:lnTo>
                  <a:lnTo>
                    <a:pt x="803" y="1298"/>
                  </a:lnTo>
                  <a:lnTo>
                    <a:pt x="798" y="1303"/>
                  </a:lnTo>
                  <a:lnTo>
                    <a:pt x="798" y="1313"/>
                  </a:lnTo>
                  <a:lnTo>
                    <a:pt x="798" y="1323"/>
                  </a:lnTo>
                  <a:lnTo>
                    <a:pt x="793" y="1333"/>
                  </a:lnTo>
                  <a:lnTo>
                    <a:pt x="798" y="1343"/>
                  </a:lnTo>
                  <a:lnTo>
                    <a:pt x="798" y="1353"/>
                  </a:lnTo>
                  <a:lnTo>
                    <a:pt x="798" y="1363"/>
                  </a:lnTo>
                  <a:lnTo>
                    <a:pt x="798" y="1379"/>
                  </a:lnTo>
                  <a:lnTo>
                    <a:pt x="798" y="1389"/>
                  </a:lnTo>
                  <a:lnTo>
                    <a:pt x="798" y="1399"/>
                  </a:lnTo>
                  <a:lnTo>
                    <a:pt x="803" y="1409"/>
                  </a:lnTo>
                  <a:lnTo>
                    <a:pt x="803" y="1419"/>
                  </a:lnTo>
                  <a:lnTo>
                    <a:pt x="803" y="1429"/>
                  </a:lnTo>
                  <a:lnTo>
                    <a:pt x="803" y="1434"/>
                  </a:lnTo>
                  <a:lnTo>
                    <a:pt x="808" y="1444"/>
                  </a:lnTo>
                  <a:lnTo>
                    <a:pt x="808" y="1454"/>
                  </a:lnTo>
                  <a:lnTo>
                    <a:pt x="808" y="1464"/>
                  </a:lnTo>
                  <a:lnTo>
                    <a:pt x="813" y="1475"/>
                  </a:lnTo>
                  <a:lnTo>
                    <a:pt x="818" y="1480"/>
                  </a:lnTo>
                  <a:lnTo>
                    <a:pt x="818" y="1490"/>
                  </a:lnTo>
                  <a:lnTo>
                    <a:pt x="818" y="1495"/>
                  </a:lnTo>
                  <a:lnTo>
                    <a:pt x="823" y="1500"/>
                  </a:lnTo>
                  <a:lnTo>
                    <a:pt x="823" y="1505"/>
                  </a:lnTo>
                  <a:lnTo>
                    <a:pt x="823" y="1510"/>
                  </a:lnTo>
                  <a:lnTo>
                    <a:pt x="828" y="1515"/>
                  </a:lnTo>
                  <a:lnTo>
                    <a:pt x="828" y="1520"/>
                  </a:lnTo>
                  <a:lnTo>
                    <a:pt x="833" y="1525"/>
                  </a:lnTo>
                  <a:lnTo>
                    <a:pt x="833" y="1530"/>
                  </a:lnTo>
                  <a:lnTo>
                    <a:pt x="833" y="1535"/>
                  </a:lnTo>
                  <a:lnTo>
                    <a:pt x="833" y="1540"/>
                  </a:lnTo>
                  <a:lnTo>
                    <a:pt x="833" y="1545"/>
                  </a:lnTo>
                  <a:lnTo>
                    <a:pt x="838" y="1555"/>
                  </a:lnTo>
                  <a:lnTo>
                    <a:pt x="838" y="1560"/>
                  </a:lnTo>
                  <a:lnTo>
                    <a:pt x="838" y="1565"/>
                  </a:lnTo>
                  <a:lnTo>
                    <a:pt x="793" y="1555"/>
                  </a:lnTo>
                  <a:lnTo>
                    <a:pt x="687" y="1540"/>
                  </a:lnTo>
                  <a:lnTo>
                    <a:pt x="611" y="1530"/>
                  </a:lnTo>
                  <a:lnTo>
                    <a:pt x="596" y="1525"/>
                  </a:lnTo>
                  <a:lnTo>
                    <a:pt x="576" y="1525"/>
                  </a:lnTo>
                  <a:lnTo>
                    <a:pt x="520" y="1515"/>
                  </a:lnTo>
                  <a:lnTo>
                    <a:pt x="490" y="1510"/>
                  </a:lnTo>
                  <a:lnTo>
                    <a:pt x="485" y="1510"/>
                  </a:lnTo>
                  <a:lnTo>
                    <a:pt x="389" y="1495"/>
                  </a:lnTo>
                  <a:lnTo>
                    <a:pt x="369" y="1495"/>
                  </a:lnTo>
                  <a:lnTo>
                    <a:pt x="343" y="1490"/>
                  </a:lnTo>
                  <a:lnTo>
                    <a:pt x="242" y="1475"/>
                  </a:lnTo>
                  <a:lnTo>
                    <a:pt x="212" y="1464"/>
                  </a:lnTo>
                  <a:lnTo>
                    <a:pt x="197" y="1464"/>
                  </a:lnTo>
                  <a:lnTo>
                    <a:pt x="136" y="1454"/>
                  </a:lnTo>
                  <a:lnTo>
                    <a:pt x="86" y="1449"/>
                  </a:lnTo>
                  <a:lnTo>
                    <a:pt x="81" y="1449"/>
                  </a:lnTo>
                  <a:lnTo>
                    <a:pt x="10" y="1434"/>
                  </a:lnTo>
                  <a:lnTo>
                    <a:pt x="5" y="1434"/>
                  </a:lnTo>
                  <a:lnTo>
                    <a:pt x="0" y="1434"/>
                  </a:lnTo>
                  <a:lnTo>
                    <a:pt x="0" y="1434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9"/>
                  </a:lnTo>
                  <a:lnTo>
                    <a:pt x="0" y="1424"/>
                  </a:lnTo>
                  <a:lnTo>
                    <a:pt x="0" y="1419"/>
                  </a:lnTo>
                  <a:lnTo>
                    <a:pt x="0" y="1419"/>
                  </a:lnTo>
                  <a:lnTo>
                    <a:pt x="5" y="1414"/>
                  </a:lnTo>
                  <a:lnTo>
                    <a:pt x="5" y="1409"/>
                  </a:lnTo>
                  <a:lnTo>
                    <a:pt x="5" y="1409"/>
                  </a:lnTo>
                  <a:lnTo>
                    <a:pt x="5" y="1409"/>
                  </a:lnTo>
                  <a:lnTo>
                    <a:pt x="5" y="1404"/>
                  </a:lnTo>
                  <a:lnTo>
                    <a:pt x="5" y="1404"/>
                  </a:lnTo>
                  <a:lnTo>
                    <a:pt x="5" y="1399"/>
                  </a:lnTo>
                  <a:lnTo>
                    <a:pt x="5" y="1399"/>
                  </a:lnTo>
                  <a:lnTo>
                    <a:pt x="5" y="1399"/>
                  </a:lnTo>
                  <a:lnTo>
                    <a:pt x="5" y="1394"/>
                  </a:lnTo>
                  <a:lnTo>
                    <a:pt x="10" y="1394"/>
                  </a:lnTo>
                  <a:lnTo>
                    <a:pt x="10" y="1394"/>
                  </a:lnTo>
                  <a:lnTo>
                    <a:pt x="10" y="1394"/>
                  </a:lnTo>
                  <a:lnTo>
                    <a:pt x="10" y="1389"/>
                  </a:lnTo>
                  <a:lnTo>
                    <a:pt x="15" y="1389"/>
                  </a:lnTo>
                  <a:lnTo>
                    <a:pt x="15" y="1389"/>
                  </a:lnTo>
                  <a:lnTo>
                    <a:pt x="15" y="1384"/>
                  </a:lnTo>
                  <a:lnTo>
                    <a:pt x="15" y="1384"/>
                  </a:lnTo>
                  <a:lnTo>
                    <a:pt x="10" y="1384"/>
                  </a:lnTo>
                  <a:lnTo>
                    <a:pt x="10" y="1379"/>
                  </a:lnTo>
                  <a:lnTo>
                    <a:pt x="10" y="1379"/>
                  </a:lnTo>
                  <a:lnTo>
                    <a:pt x="10" y="1374"/>
                  </a:lnTo>
                  <a:lnTo>
                    <a:pt x="10" y="1369"/>
                  </a:lnTo>
                  <a:lnTo>
                    <a:pt x="15" y="1363"/>
                  </a:lnTo>
                  <a:lnTo>
                    <a:pt x="15" y="1363"/>
                  </a:lnTo>
                  <a:lnTo>
                    <a:pt x="15" y="1358"/>
                  </a:lnTo>
                  <a:lnTo>
                    <a:pt x="10" y="1358"/>
                  </a:lnTo>
                  <a:lnTo>
                    <a:pt x="10" y="1353"/>
                  </a:lnTo>
                  <a:lnTo>
                    <a:pt x="10" y="1353"/>
                  </a:lnTo>
                  <a:lnTo>
                    <a:pt x="10" y="1348"/>
                  </a:lnTo>
                  <a:lnTo>
                    <a:pt x="10" y="1348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0" y="1343"/>
                  </a:lnTo>
                  <a:lnTo>
                    <a:pt x="15" y="1338"/>
                  </a:lnTo>
                  <a:lnTo>
                    <a:pt x="15" y="1338"/>
                  </a:lnTo>
                  <a:lnTo>
                    <a:pt x="15" y="1338"/>
                  </a:lnTo>
                  <a:lnTo>
                    <a:pt x="15" y="1333"/>
                  </a:lnTo>
                  <a:lnTo>
                    <a:pt x="15" y="1333"/>
                  </a:lnTo>
                  <a:lnTo>
                    <a:pt x="15" y="1328"/>
                  </a:lnTo>
                  <a:lnTo>
                    <a:pt x="15" y="1328"/>
                  </a:lnTo>
                  <a:lnTo>
                    <a:pt x="15" y="1323"/>
                  </a:lnTo>
                  <a:lnTo>
                    <a:pt x="15" y="1323"/>
                  </a:lnTo>
                  <a:lnTo>
                    <a:pt x="20" y="1318"/>
                  </a:lnTo>
                  <a:lnTo>
                    <a:pt x="20" y="1318"/>
                  </a:lnTo>
                  <a:lnTo>
                    <a:pt x="20" y="1318"/>
                  </a:lnTo>
                  <a:lnTo>
                    <a:pt x="25" y="1318"/>
                  </a:lnTo>
                  <a:lnTo>
                    <a:pt x="25" y="1313"/>
                  </a:lnTo>
                  <a:lnTo>
                    <a:pt x="25" y="1313"/>
                  </a:lnTo>
                  <a:lnTo>
                    <a:pt x="25" y="1313"/>
                  </a:lnTo>
                  <a:lnTo>
                    <a:pt x="25" y="1308"/>
                  </a:lnTo>
                  <a:lnTo>
                    <a:pt x="30" y="1308"/>
                  </a:lnTo>
                  <a:lnTo>
                    <a:pt x="30" y="1308"/>
                  </a:lnTo>
                  <a:lnTo>
                    <a:pt x="30" y="1308"/>
                  </a:lnTo>
                  <a:lnTo>
                    <a:pt x="30" y="1303"/>
                  </a:lnTo>
                  <a:lnTo>
                    <a:pt x="30" y="1298"/>
                  </a:lnTo>
                  <a:lnTo>
                    <a:pt x="35" y="1298"/>
                  </a:lnTo>
                  <a:lnTo>
                    <a:pt x="35" y="1298"/>
                  </a:lnTo>
                  <a:lnTo>
                    <a:pt x="35" y="1293"/>
                  </a:lnTo>
                  <a:lnTo>
                    <a:pt x="35" y="1293"/>
                  </a:lnTo>
                  <a:lnTo>
                    <a:pt x="35" y="1293"/>
                  </a:lnTo>
                  <a:lnTo>
                    <a:pt x="35" y="1288"/>
                  </a:lnTo>
                  <a:lnTo>
                    <a:pt x="40" y="1288"/>
                  </a:lnTo>
                  <a:lnTo>
                    <a:pt x="40" y="1283"/>
                  </a:lnTo>
                  <a:lnTo>
                    <a:pt x="40" y="1278"/>
                  </a:lnTo>
                  <a:lnTo>
                    <a:pt x="40" y="1278"/>
                  </a:lnTo>
                  <a:lnTo>
                    <a:pt x="40" y="1273"/>
                  </a:lnTo>
                  <a:lnTo>
                    <a:pt x="40" y="1273"/>
                  </a:lnTo>
                  <a:lnTo>
                    <a:pt x="46" y="1273"/>
                  </a:lnTo>
                  <a:lnTo>
                    <a:pt x="46" y="1268"/>
                  </a:lnTo>
                  <a:lnTo>
                    <a:pt x="46" y="1268"/>
                  </a:lnTo>
                  <a:lnTo>
                    <a:pt x="46" y="1262"/>
                  </a:lnTo>
                  <a:lnTo>
                    <a:pt x="40" y="1262"/>
                  </a:lnTo>
                  <a:lnTo>
                    <a:pt x="40" y="1262"/>
                  </a:lnTo>
                  <a:lnTo>
                    <a:pt x="40" y="1257"/>
                  </a:lnTo>
                  <a:lnTo>
                    <a:pt x="40" y="1257"/>
                  </a:lnTo>
                  <a:lnTo>
                    <a:pt x="40" y="1257"/>
                  </a:lnTo>
                  <a:lnTo>
                    <a:pt x="35" y="1257"/>
                  </a:lnTo>
                  <a:lnTo>
                    <a:pt x="35" y="1252"/>
                  </a:lnTo>
                  <a:lnTo>
                    <a:pt x="35" y="1252"/>
                  </a:lnTo>
                  <a:lnTo>
                    <a:pt x="30" y="1252"/>
                  </a:lnTo>
                  <a:lnTo>
                    <a:pt x="30" y="1252"/>
                  </a:lnTo>
                  <a:lnTo>
                    <a:pt x="30" y="1252"/>
                  </a:lnTo>
                  <a:lnTo>
                    <a:pt x="25" y="1252"/>
                  </a:lnTo>
                  <a:lnTo>
                    <a:pt x="25" y="1247"/>
                  </a:lnTo>
                  <a:lnTo>
                    <a:pt x="25" y="1247"/>
                  </a:lnTo>
                  <a:lnTo>
                    <a:pt x="20" y="1247"/>
                  </a:lnTo>
                  <a:lnTo>
                    <a:pt x="20" y="1232"/>
                  </a:lnTo>
                  <a:lnTo>
                    <a:pt x="20" y="1212"/>
                  </a:lnTo>
                  <a:lnTo>
                    <a:pt x="25" y="1202"/>
                  </a:lnTo>
                  <a:lnTo>
                    <a:pt x="30" y="1197"/>
                  </a:lnTo>
                  <a:lnTo>
                    <a:pt x="35" y="1187"/>
                  </a:lnTo>
                  <a:lnTo>
                    <a:pt x="40" y="1177"/>
                  </a:lnTo>
                  <a:lnTo>
                    <a:pt x="46" y="1166"/>
                  </a:lnTo>
                  <a:lnTo>
                    <a:pt x="61" y="1146"/>
                  </a:lnTo>
                  <a:lnTo>
                    <a:pt x="66" y="1131"/>
                  </a:lnTo>
                  <a:lnTo>
                    <a:pt x="66" y="1116"/>
                  </a:lnTo>
                  <a:lnTo>
                    <a:pt x="56" y="1091"/>
                  </a:lnTo>
                  <a:lnTo>
                    <a:pt x="61" y="1076"/>
                  </a:lnTo>
                  <a:lnTo>
                    <a:pt x="61" y="1060"/>
                  </a:lnTo>
                  <a:lnTo>
                    <a:pt x="71" y="1035"/>
                  </a:lnTo>
                  <a:lnTo>
                    <a:pt x="76" y="1005"/>
                  </a:lnTo>
                  <a:lnTo>
                    <a:pt x="86" y="1000"/>
                  </a:lnTo>
                  <a:lnTo>
                    <a:pt x="91" y="995"/>
                  </a:lnTo>
                  <a:lnTo>
                    <a:pt x="91" y="980"/>
                  </a:lnTo>
                  <a:lnTo>
                    <a:pt x="96" y="975"/>
                  </a:lnTo>
                  <a:lnTo>
                    <a:pt x="96" y="964"/>
                  </a:lnTo>
                  <a:lnTo>
                    <a:pt x="106" y="934"/>
                  </a:lnTo>
                  <a:lnTo>
                    <a:pt x="111" y="929"/>
                  </a:lnTo>
                  <a:lnTo>
                    <a:pt x="116" y="919"/>
                  </a:lnTo>
                  <a:lnTo>
                    <a:pt x="126" y="909"/>
                  </a:lnTo>
                  <a:lnTo>
                    <a:pt x="126" y="904"/>
                  </a:lnTo>
                  <a:lnTo>
                    <a:pt x="131" y="894"/>
                  </a:lnTo>
                  <a:lnTo>
                    <a:pt x="131" y="894"/>
                  </a:lnTo>
                  <a:lnTo>
                    <a:pt x="126" y="874"/>
                  </a:lnTo>
                  <a:lnTo>
                    <a:pt x="126" y="858"/>
                  </a:lnTo>
                  <a:lnTo>
                    <a:pt x="121" y="858"/>
                  </a:lnTo>
                  <a:lnTo>
                    <a:pt x="121" y="853"/>
                  </a:lnTo>
                  <a:lnTo>
                    <a:pt x="131" y="843"/>
                  </a:lnTo>
                  <a:lnTo>
                    <a:pt x="126" y="833"/>
                  </a:lnTo>
                  <a:lnTo>
                    <a:pt x="121" y="833"/>
                  </a:lnTo>
                  <a:lnTo>
                    <a:pt x="121" y="823"/>
                  </a:lnTo>
                  <a:lnTo>
                    <a:pt x="131" y="818"/>
                  </a:lnTo>
                  <a:lnTo>
                    <a:pt x="136" y="808"/>
                  </a:lnTo>
                  <a:lnTo>
                    <a:pt x="131" y="808"/>
                  </a:lnTo>
                  <a:lnTo>
                    <a:pt x="141" y="798"/>
                  </a:lnTo>
                  <a:lnTo>
                    <a:pt x="147" y="788"/>
                  </a:lnTo>
                  <a:lnTo>
                    <a:pt x="162" y="783"/>
                  </a:lnTo>
                  <a:lnTo>
                    <a:pt x="162" y="778"/>
                  </a:lnTo>
                  <a:lnTo>
                    <a:pt x="157" y="778"/>
                  </a:lnTo>
                  <a:lnTo>
                    <a:pt x="157" y="773"/>
                  </a:lnTo>
                  <a:lnTo>
                    <a:pt x="147" y="767"/>
                  </a:lnTo>
                  <a:lnTo>
                    <a:pt x="162" y="742"/>
                  </a:lnTo>
                  <a:lnTo>
                    <a:pt x="177" y="717"/>
                  </a:lnTo>
                  <a:lnTo>
                    <a:pt x="192" y="717"/>
                  </a:lnTo>
                  <a:lnTo>
                    <a:pt x="197" y="692"/>
                  </a:lnTo>
                  <a:lnTo>
                    <a:pt x="197" y="692"/>
                  </a:lnTo>
                  <a:lnTo>
                    <a:pt x="202" y="682"/>
                  </a:lnTo>
                  <a:lnTo>
                    <a:pt x="207" y="661"/>
                  </a:lnTo>
                  <a:lnTo>
                    <a:pt x="207" y="656"/>
                  </a:lnTo>
                  <a:lnTo>
                    <a:pt x="207" y="651"/>
                  </a:lnTo>
                  <a:lnTo>
                    <a:pt x="207" y="641"/>
                  </a:lnTo>
                  <a:lnTo>
                    <a:pt x="197" y="631"/>
                  </a:lnTo>
                  <a:lnTo>
                    <a:pt x="202" y="621"/>
                  </a:lnTo>
                  <a:lnTo>
                    <a:pt x="192" y="611"/>
                  </a:lnTo>
                  <a:lnTo>
                    <a:pt x="192" y="591"/>
                  </a:lnTo>
                  <a:lnTo>
                    <a:pt x="197" y="571"/>
                  </a:lnTo>
                  <a:lnTo>
                    <a:pt x="197" y="560"/>
                  </a:lnTo>
                  <a:lnTo>
                    <a:pt x="192" y="530"/>
                  </a:lnTo>
                  <a:lnTo>
                    <a:pt x="197" y="520"/>
                  </a:lnTo>
                  <a:lnTo>
                    <a:pt x="197" y="505"/>
                  </a:lnTo>
                  <a:lnTo>
                    <a:pt x="192" y="490"/>
                  </a:lnTo>
                  <a:lnTo>
                    <a:pt x="197" y="485"/>
                  </a:lnTo>
                  <a:lnTo>
                    <a:pt x="202" y="470"/>
                  </a:lnTo>
                  <a:lnTo>
                    <a:pt x="212" y="459"/>
                  </a:lnTo>
                  <a:lnTo>
                    <a:pt x="222" y="444"/>
                  </a:lnTo>
                  <a:lnTo>
                    <a:pt x="242" y="424"/>
                  </a:lnTo>
                  <a:lnTo>
                    <a:pt x="237" y="414"/>
                  </a:lnTo>
                  <a:lnTo>
                    <a:pt x="227" y="404"/>
                  </a:lnTo>
                  <a:lnTo>
                    <a:pt x="222" y="389"/>
                  </a:lnTo>
                  <a:lnTo>
                    <a:pt x="212" y="368"/>
                  </a:lnTo>
                  <a:lnTo>
                    <a:pt x="207" y="353"/>
                  </a:lnTo>
                  <a:lnTo>
                    <a:pt x="207" y="328"/>
                  </a:lnTo>
                  <a:lnTo>
                    <a:pt x="217" y="313"/>
                  </a:lnTo>
                  <a:lnTo>
                    <a:pt x="227" y="298"/>
                  </a:lnTo>
                  <a:lnTo>
                    <a:pt x="232" y="293"/>
                  </a:lnTo>
                  <a:lnTo>
                    <a:pt x="242" y="267"/>
                  </a:lnTo>
                  <a:lnTo>
                    <a:pt x="242" y="252"/>
                  </a:lnTo>
                  <a:lnTo>
                    <a:pt x="242" y="237"/>
                  </a:lnTo>
                  <a:lnTo>
                    <a:pt x="253" y="222"/>
                  </a:lnTo>
                  <a:lnTo>
                    <a:pt x="253" y="202"/>
                  </a:lnTo>
                  <a:lnTo>
                    <a:pt x="253" y="187"/>
                  </a:lnTo>
                  <a:lnTo>
                    <a:pt x="268" y="161"/>
                  </a:lnTo>
                  <a:lnTo>
                    <a:pt x="273" y="146"/>
                  </a:lnTo>
                  <a:lnTo>
                    <a:pt x="288" y="126"/>
                  </a:lnTo>
                  <a:lnTo>
                    <a:pt x="303" y="116"/>
                  </a:lnTo>
                  <a:lnTo>
                    <a:pt x="313" y="106"/>
                  </a:lnTo>
                  <a:lnTo>
                    <a:pt x="313" y="101"/>
                  </a:lnTo>
                  <a:lnTo>
                    <a:pt x="313" y="96"/>
                  </a:lnTo>
                  <a:lnTo>
                    <a:pt x="318" y="86"/>
                  </a:lnTo>
                  <a:lnTo>
                    <a:pt x="318" y="81"/>
                  </a:lnTo>
                  <a:lnTo>
                    <a:pt x="323" y="76"/>
                  </a:lnTo>
                  <a:lnTo>
                    <a:pt x="328" y="65"/>
                  </a:lnTo>
                  <a:lnTo>
                    <a:pt x="333" y="55"/>
                  </a:lnTo>
                  <a:lnTo>
                    <a:pt x="343" y="55"/>
                  </a:lnTo>
                  <a:lnTo>
                    <a:pt x="343" y="50"/>
                  </a:lnTo>
                  <a:lnTo>
                    <a:pt x="343" y="45"/>
                  </a:lnTo>
                  <a:lnTo>
                    <a:pt x="338" y="40"/>
                  </a:lnTo>
                  <a:lnTo>
                    <a:pt x="343" y="30"/>
                  </a:lnTo>
                  <a:lnTo>
                    <a:pt x="343" y="5"/>
                  </a:lnTo>
                  <a:lnTo>
                    <a:pt x="354" y="5"/>
                  </a:lnTo>
                  <a:lnTo>
                    <a:pt x="359" y="0"/>
                  </a:lnTo>
                  <a:lnTo>
                    <a:pt x="364" y="10"/>
                  </a:lnTo>
                  <a:lnTo>
                    <a:pt x="374" y="20"/>
                  </a:lnTo>
                  <a:lnTo>
                    <a:pt x="379" y="35"/>
                  </a:lnTo>
                  <a:lnTo>
                    <a:pt x="389" y="50"/>
                  </a:lnTo>
                  <a:lnTo>
                    <a:pt x="394" y="60"/>
                  </a:lnTo>
                  <a:lnTo>
                    <a:pt x="404" y="71"/>
                  </a:lnTo>
                  <a:lnTo>
                    <a:pt x="409" y="76"/>
                  </a:lnTo>
                  <a:lnTo>
                    <a:pt x="419" y="81"/>
                  </a:lnTo>
                  <a:lnTo>
                    <a:pt x="429" y="86"/>
                  </a:lnTo>
                  <a:lnTo>
                    <a:pt x="439" y="96"/>
                  </a:lnTo>
                  <a:lnTo>
                    <a:pt x="444" y="101"/>
                  </a:lnTo>
                  <a:lnTo>
                    <a:pt x="455" y="116"/>
                  </a:lnTo>
                  <a:lnTo>
                    <a:pt x="460" y="126"/>
                  </a:lnTo>
                  <a:lnTo>
                    <a:pt x="465" y="131"/>
                  </a:lnTo>
                  <a:lnTo>
                    <a:pt x="475" y="136"/>
                  </a:lnTo>
                  <a:lnTo>
                    <a:pt x="485" y="141"/>
                  </a:lnTo>
                  <a:lnTo>
                    <a:pt x="500" y="141"/>
                  </a:lnTo>
                  <a:lnTo>
                    <a:pt x="515" y="141"/>
                  </a:lnTo>
                  <a:lnTo>
                    <a:pt x="525" y="141"/>
                  </a:lnTo>
                  <a:lnTo>
                    <a:pt x="535" y="136"/>
                  </a:lnTo>
                  <a:lnTo>
                    <a:pt x="545" y="136"/>
                  </a:lnTo>
                  <a:lnTo>
                    <a:pt x="551" y="136"/>
                  </a:lnTo>
                  <a:lnTo>
                    <a:pt x="551" y="141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83" name="Freeform 159"/>
            <p:cNvSpPr>
              <a:spLocks/>
            </p:cNvSpPr>
            <p:nvPr/>
          </p:nvSpPr>
          <p:spPr bwMode="auto">
            <a:xfrm>
              <a:off x="652" y="2461"/>
              <a:ext cx="787" cy="409"/>
            </a:xfrm>
            <a:custGeom>
              <a:avLst/>
              <a:gdLst/>
              <a:ahLst/>
              <a:cxnLst>
                <a:cxn ang="0">
                  <a:pos x="282" y="10"/>
                </a:cxn>
                <a:cxn ang="0">
                  <a:pos x="313" y="10"/>
                </a:cxn>
                <a:cxn ang="0">
                  <a:pos x="333" y="16"/>
                </a:cxn>
                <a:cxn ang="0">
                  <a:pos x="363" y="16"/>
                </a:cxn>
                <a:cxn ang="0">
                  <a:pos x="388" y="26"/>
                </a:cxn>
                <a:cxn ang="0">
                  <a:pos x="409" y="26"/>
                </a:cxn>
                <a:cxn ang="0">
                  <a:pos x="444" y="36"/>
                </a:cxn>
                <a:cxn ang="0">
                  <a:pos x="464" y="41"/>
                </a:cxn>
                <a:cxn ang="0">
                  <a:pos x="474" y="51"/>
                </a:cxn>
                <a:cxn ang="0">
                  <a:pos x="505" y="66"/>
                </a:cxn>
                <a:cxn ang="0">
                  <a:pos x="530" y="71"/>
                </a:cxn>
                <a:cxn ang="0">
                  <a:pos x="545" y="71"/>
                </a:cxn>
                <a:cxn ang="0">
                  <a:pos x="545" y="81"/>
                </a:cxn>
                <a:cxn ang="0">
                  <a:pos x="550" y="91"/>
                </a:cxn>
                <a:cxn ang="0">
                  <a:pos x="565" y="101"/>
                </a:cxn>
                <a:cxn ang="0">
                  <a:pos x="570" y="111"/>
                </a:cxn>
                <a:cxn ang="0">
                  <a:pos x="580" y="111"/>
                </a:cxn>
                <a:cxn ang="0">
                  <a:pos x="585" y="106"/>
                </a:cxn>
                <a:cxn ang="0">
                  <a:pos x="596" y="122"/>
                </a:cxn>
                <a:cxn ang="0">
                  <a:pos x="611" y="117"/>
                </a:cxn>
                <a:cxn ang="0">
                  <a:pos x="626" y="111"/>
                </a:cxn>
                <a:cxn ang="0">
                  <a:pos x="641" y="122"/>
                </a:cxn>
                <a:cxn ang="0">
                  <a:pos x="671" y="127"/>
                </a:cxn>
                <a:cxn ang="0">
                  <a:pos x="732" y="157"/>
                </a:cxn>
                <a:cxn ang="0">
                  <a:pos x="782" y="177"/>
                </a:cxn>
                <a:cxn ang="0">
                  <a:pos x="767" y="218"/>
                </a:cxn>
                <a:cxn ang="0">
                  <a:pos x="732" y="288"/>
                </a:cxn>
                <a:cxn ang="0">
                  <a:pos x="707" y="349"/>
                </a:cxn>
                <a:cxn ang="0">
                  <a:pos x="661" y="359"/>
                </a:cxn>
                <a:cxn ang="0">
                  <a:pos x="540" y="354"/>
                </a:cxn>
                <a:cxn ang="0">
                  <a:pos x="510" y="384"/>
                </a:cxn>
                <a:cxn ang="0">
                  <a:pos x="429" y="379"/>
                </a:cxn>
                <a:cxn ang="0">
                  <a:pos x="383" y="389"/>
                </a:cxn>
                <a:cxn ang="0">
                  <a:pos x="373" y="399"/>
                </a:cxn>
                <a:cxn ang="0">
                  <a:pos x="348" y="409"/>
                </a:cxn>
                <a:cxn ang="0">
                  <a:pos x="323" y="404"/>
                </a:cxn>
                <a:cxn ang="0">
                  <a:pos x="272" y="394"/>
                </a:cxn>
                <a:cxn ang="0">
                  <a:pos x="222" y="384"/>
                </a:cxn>
                <a:cxn ang="0">
                  <a:pos x="192" y="384"/>
                </a:cxn>
                <a:cxn ang="0">
                  <a:pos x="166" y="384"/>
                </a:cxn>
                <a:cxn ang="0">
                  <a:pos x="116" y="379"/>
                </a:cxn>
                <a:cxn ang="0">
                  <a:pos x="85" y="344"/>
                </a:cxn>
                <a:cxn ang="0">
                  <a:pos x="50" y="319"/>
                </a:cxn>
                <a:cxn ang="0">
                  <a:pos x="20" y="278"/>
                </a:cxn>
                <a:cxn ang="0">
                  <a:pos x="5" y="238"/>
                </a:cxn>
                <a:cxn ang="0">
                  <a:pos x="30" y="207"/>
                </a:cxn>
                <a:cxn ang="0">
                  <a:pos x="25" y="142"/>
                </a:cxn>
                <a:cxn ang="0">
                  <a:pos x="60" y="81"/>
                </a:cxn>
                <a:cxn ang="0">
                  <a:pos x="75" y="91"/>
                </a:cxn>
                <a:cxn ang="0">
                  <a:pos x="96" y="101"/>
                </a:cxn>
                <a:cxn ang="0">
                  <a:pos x="136" y="106"/>
                </a:cxn>
                <a:cxn ang="0">
                  <a:pos x="161" y="86"/>
                </a:cxn>
                <a:cxn ang="0">
                  <a:pos x="161" y="76"/>
                </a:cxn>
                <a:cxn ang="0">
                  <a:pos x="171" y="66"/>
                </a:cxn>
                <a:cxn ang="0">
                  <a:pos x="156" y="66"/>
                </a:cxn>
                <a:cxn ang="0">
                  <a:pos x="151" y="41"/>
                </a:cxn>
                <a:cxn ang="0">
                  <a:pos x="166" y="16"/>
                </a:cxn>
              </a:cxnLst>
              <a:rect l="0" t="0" r="r" b="b"/>
              <a:pathLst>
                <a:path w="787" h="409">
                  <a:moveTo>
                    <a:pt x="222" y="0"/>
                  </a:moveTo>
                  <a:lnTo>
                    <a:pt x="267" y="0"/>
                  </a:lnTo>
                  <a:lnTo>
                    <a:pt x="277" y="5"/>
                  </a:lnTo>
                  <a:lnTo>
                    <a:pt x="282" y="10"/>
                  </a:lnTo>
                  <a:lnTo>
                    <a:pt x="293" y="10"/>
                  </a:lnTo>
                  <a:lnTo>
                    <a:pt x="298" y="10"/>
                  </a:lnTo>
                  <a:lnTo>
                    <a:pt x="303" y="16"/>
                  </a:lnTo>
                  <a:lnTo>
                    <a:pt x="313" y="10"/>
                  </a:lnTo>
                  <a:lnTo>
                    <a:pt x="318" y="10"/>
                  </a:lnTo>
                  <a:lnTo>
                    <a:pt x="323" y="10"/>
                  </a:lnTo>
                  <a:lnTo>
                    <a:pt x="328" y="16"/>
                  </a:lnTo>
                  <a:lnTo>
                    <a:pt x="333" y="16"/>
                  </a:lnTo>
                  <a:lnTo>
                    <a:pt x="338" y="16"/>
                  </a:lnTo>
                  <a:lnTo>
                    <a:pt x="348" y="16"/>
                  </a:lnTo>
                  <a:lnTo>
                    <a:pt x="358" y="16"/>
                  </a:lnTo>
                  <a:lnTo>
                    <a:pt x="363" y="16"/>
                  </a:lnTo>
                  <a:lnTo>
                    <a:pt x="373" y="21"/>
                  </a:lnTo>
                  <a:lnTo>
                    <a:pt x="378" y="26"/>
                  </a:lnTo>
                  <a:lnTo>
                    <a:pt x="383" y="26"/>
                  </a:lnTo>
                  <a:lnTo>
                    <a:pt x="388" y="26"/>
                  </a:lnTo>
                  <a:lnTo>
                    <a:pt x="394" y="26"/>
                  </a:lnTo>
                  <a:lnTo>
                    <a:pt x="399" y="21"/>
                  </a:lnTo>
                  <a:lnTo>
                    <a:pt x="404" y="21"/>
                  </a:lnTo>
                  <a:lnTo>
                    <a:pt x="409" y="26"/>
                  </a:lnTo>
                  <a:lnTo>
                    <a:pt x="414" y="26"/>
                  </a:lnTo>
                  <a:lnTo>
                    <a:pt x="419" y="31"/>
                  </a:lnTo>
                  <a:lnTo>
                    <a:pt x="434" y="36"/>
                  </a:lnTo>
                  <a:lnTo>
                    <a:pt x="444" y="36"/>
                  </a:lnTo>
                  <a:lnTo>
                    <a:pt x="454" y="41"/>
                  </a:lnTo>
                  <a:lnTo>
                    <a:pt x="459" y="41"/>
                  </a:lnTo>
                  <a:lnTo>
                    <a:pt x="464" y="41"/>
                  </a:lnTo>
                  <a:lnTo>
                    <a:pt x="464" y="41"/>
                  </a:lnTo>
                  <a:lnTo>
                    <a:pt x="469" y="46"/>
                  </a:lnTo>
                  <a:lnTo>
                    <a:pt x="469" y="46"/>
                  </a:lnTo>
                  <a:lnTo>
                    <a:pt x="474" y="51"/>
                  </a:lnTo>
                  <a:lnTo>
                    <a:pt x="474" y="51"/>
                  </a:lnTo>
                  <a:lnTo>
                    <a:pt x="479" y="56"/>
                  </a:lnTo>
                  <a:lnTo>
                    <a:pt x="489" y="56"/>
                  </a:lnTo>
                  <a:lnTo>
                    <a:pt x="495" y="61"/>
                  </a:lnTo>
                  <a:lnTo>
                    <a:pt x="505" y="66"/>
                  </a:lnTo>
                  <a:lnTo>
                    <a:pt x="510" y="71"/>
                  </a:lnTo>
                  <a:lnTo>
                    <a:pt x="520" y="71"/>
                  </a:lnTo>
                  <a:lnTo>
                    <a:pt x="525" y="71"/>
                  </a:lnTo>
                  <a:lnTo>
                    <a:pt x="530" y="71"/>
                  </a:lnTo>
                  <a:lnTo>
                    <a:pt x="535" y="71"/>
                  </a:lnTo>
                  <a:lnTo>
                    <a:pt x="540" y="71"/>
                  </a:lnTo>
                  <a:lnTo>
                    <a:pt x="545" y="71"/>
                  </a:lnTo>
                  <a:lnTo>
                    <a:pt x="545" y="71"/>
                  </a:lnTo>
                  <a:lnTo>
                    <a:pt x="545" y="71"/>
                  </a:lnTo>
                  <a:lnTo>
                    <a:pt x="545" y="76"/>
                  </a:lnTo>
                  <a:lnTo>
                    <a:pt x="545" y="76"/>
                  </a:lnTo>
                  <a:lnTo>
                    <a:pt x="545" y="81"/>
                  </a:lnTo>
                  <a:lnTo>
                    <a:pt x="545" y="86"/>
                  </a:lnTo>
                  <a:lnTo>
                    <a:pt x="545" y="86"/>
                  </a:lnTo>
                  <a:lnTo>
                    <a:pt x="550" y="91"/>
                  </a:lnTo>
                  <a:lnTo>
                    <a:pt x="550" y="91"/>
                  </a:lnTo>
                  <a:lnTo>
                    <a:pt x="555" y="96"/>
                  </a:lnTo>
                  <a:lnTo>
                    <a:pt x="560" y="96"/>
                  </a:lnTo>
                  <a:lnTo>
                    <a:pt x="560" y="101"/>
                  </a:lnTo>
                  <a:lnTo>
                    <a:pt x="565" y="101"/>
                  </a:lnTo>
                  <a:lnTo>
                    <a:pt x="570" y="96"/>
                  </a:lnTo>
                  <a:lnTo>
                    <a:pt x="570" y="101"/>
                  </a:lnTo>
                  <a:lnTo>
                    <a:pt x="570" y="106"/>
                  </a:lnTo>
                  <a:lnTo>
                    <a:pt x="570" y="111"/>
                  </a:lnTo>
                  <a:lnTo>
                    <a:pt x="570" y="117"/>
                  </a:lnTo>
                  <a:lnTo>
                    <a:pt x="575" y="117"/>
                  </a:lnTo>
                  <a:lnTo>
                    <a:pt x="575" y="117"/>
                  </a:lnTo>
                  <a:lnTo>
                    <a:pt x="580" y="111"/>
                  </a:lnTo>
                  <a:lnTo>
                    <a:pt x="580" y="111"/>
                  </a:lnTo>
                  <a:lnTo>
                    <a:pt x="580" y="106"/>
                  </a:lnTo>
                  <a:lnTo>
                    <a:pt x="585" y="106"/>
                  </a:lnTo>
                  <a:lnTo>
                    <a:pt x="585" y="106"/>
                  </a:lnTo>
                  <a:lnTo>
                    <a:pt x="590" y="111"/>
                  </a:lnTo>
                  <a:lnTo>
                    <a:pt x="590" y="111"/>
                  </a:lnTo>
                  <a:lnTo>
                    <a:pt x="590" y="117"/>
                  </a:lnTo>
                  <a:lnTo>
                    <a:pt x="596" y="122"/>
                  </a:lnTo>
                  <a:lnTo>
                    <a:pt x="601" y="122"/>
                  </a:lnTo>
                  <a:lnTo>
                    <a:pt x="601" y="122"/>
                  </a:lnTo>
                  <a:lnTo>
                    <a:pt x="611" y="117"/>
                  </a:lnTo>
                  <a:lnTo>
                    <a:pt x="611" y="117"/>
                  </a:lnTo>
                  <a:lnTo>
                    <a:pt x="611" y="111"/>
                  </a:lnTo>
                  <a:lnTo>
                    <a:pt x="616" y="111"/>
                  </a:lnTo>
                  <a:lnTo>
                    <a:pt x="621" y="111"/>
                  </a:lnTo>
                  <a:lnTo>
                    <a:pt x="626" y="111"/>
                  </a:lnTo>
                  <a:lnTo>
                    <a:pt x="626" y="111"/>
                  </a:lnTo>
                  <a:lnTo>
                    <a:pt x="631" y="117"/>
                  </a:lnTo>
                  <a:lnTo>
                    <a:pt x="636" y="117"/>
                  </a:lnTo>
                  <a:lnTo>
                    <a:pt x="641" y="122"/>
                  </a:lnTo>
                  <a:lnTo>
                    <a:pt x="651" y="122"/>
                  </a:lnTo>
                  <a:lnTo>
                    <a:pt x="656" y="122"/>
                  </a:lnTo>
                  <a:lnTo>
                    <a:pt x="666" y="122"/>
                  </a:lnTo>
                  <a:lnTo>
                    <a:pt x="671" y="127"/>
                  </a:lnTo>
                  <a:lnTo>
                    <a:pt x="686" y="137"/>
                  </a:lnTo>
                  <a:lnTo>
                    <a:pt x="707" y="147"/>
                  </a:lnTo>
                  <a:lnTo>
                    <a:pt x="722" y="152"/>
                  </a:lnTo>
                  <a:lnTo>
                    <a:pt x="732" y="157"/>
                  </a:lnTo>
                  <a:lnTo>
                    <a:pt x="747" y="162"/>
                  </a:lnTo>
                  <a:lnTo>
                    <a:pt x="762" y="167"/>
                  </a:lnTo>
                  <a:lnTo>
                    <a:pt x="772" y="172"/>
                  </a:lnTo>
                  <a:lnTo>
                    <a:pt x="782" y="177"/>
                  </a:lnTo>
                  <a:lnTo>
                    <a:pt x="787" y="177"/>
                  </a:lnTo>
                  <a:lnTo>
                    <a:pt x="782" y="182"/>
                  </a:lnTo>
                  <a:lnTo>
                    <a:pt x="777" y="197"/>
                  </a:lnTo>
                  <a:lnTo>
                    <a:pt x="767" y="218"/>
                  </a:lnTo>
                  <a:lnTo>
                    <a:pt x="757" y="243"/>
                  </a:lnTo>
                  <a:lnTo>
                    <a:pt x="747" y="263"/>
                  </a:lnTo>
                  <a:lnTo>
                    <a:pt x="737" y="273"/>
                  </a:lnTo>
                  <a:lnTo>
                    <a:pt x="732" y="288"/>
                  </a:lnTo>
                  <a:lnTo>
                    <a:pt x="722" y="303"/>
                  </a:lnTo>
                  <a:lnTo>
                    <a:pt x="717" y="319"/>
                  </a:lnTo>
                  <a:lnTo>
                    <a:pt x="712" y="334"/>
                  </a:lnTo>
                  <a:lnTo>
                    <a:pt x="707" y="349"/>
                  </a:lnTo>
                  <a:lnTo>
                    <a:pt x="702" y="354"/>
                  </a:lnTo>
                  <a:lnTo>
                    <a:pt x="697" y="364"/>
                  </a:lnTo>
                  <a:lnTo>
                    <a:pt x="666" y="359"/>
                  </a:lnTo>
                  <a:lnTo>
                    <a:pt x="661" y="359"/>
                  </a:lnTo>
                  <a:lnTo>
                    <a:pt x="631" y="359"/>
                  </a:lnTo>
                  <a:lnTo>
                    <a:pt x="590" y="359"/>
                  </a:lnTo>
                  <a:lnTo>
                    <a:pt x="575" y="359"/>
                  </a:lnTo>
                  <a:lnTo>
                    <a:pt x="540" y="354"/>
                  </a:lnTo>
                  <a:lnTo>
                    <a:pt x="530" y="369"/>
                  </a:lnTo>
                  <a:lnTo>
                    <a:pt x="530" y="379"/>
                  </a:lnTo>
                  <a:lnTo>
                    <a:pt x="525" y="384"/>
                  </a:lnTo>
                  <a:lnTo>
                    <a:pt x="510" y="384"/>
                  </a:lnTo>
                  <a:lnTo>
                    <a:pt x="489" y="384"/>
                  </a:lnTo>
                  <a:lnTo>
                    <a:pt x="479" y="379"/>
                  </a:lnTo>
                  <a:lnTo>
                    <a:pt x="469" y="379"/>
                  </a:lnTo>
                  <a:lnTo>
                    <a:pt x="429" y="379"/>
                  </a:lnTo>
                  <a:lnTo>
                    <a:pt x="404" y="379"/>
                  </a:lnTo>
                  <a:lnTo>
                    <a:pt x="394" y="384"/>
                  </a:lnTo>
                  <a:lnTo>
                    <a:pt x="383" y="384"/>
                  </a:lnTo>
                  <a:lnTo>
                    <a:pt x="383" y="389"/>
                  </a:lnTo>
                  <a:lnTo>
                    <a:pt x="383" y="394"/>
                  </a:lnTo>
                  <a:lnTo>
                    <a:pt x="383" y="399"/>
                  </a:lnTo>
                  <a:lnTo>
                    <a:pt x="378" y="404"/>
                  </a:lnTo>
                  <a:lnTo>
                    <a:pt x="373" y="399"/>
                  </a:lnTo>
                  <a:lnTo>
                    <a:pt x="368" y="399"/>
                  </a:lnTo>
                  <a:lnTo>
                    <a:pt x="363" y="404"/>
                  </a:lnTo>
                  <a:lnTo>
                    <a:pt x="353" y="404"/>
                  </a:lnTo>
                  <a:lnTo>
                    <a:pt x="348" y="409"/>
                  </a:lnTo>
                  <a:lnTo>
                    <a:pt x="343" y="409"/>
                  </a:lnTo>
                  <a:lnTo>
                    <a:pt x="338" y="409"/>
                  </a:lnTo>
                  <a:lnTo>
                    <a:pt x="328" y="409"/>
                  </a:lnTo>
                  <a:lnTo>
                    <a:pt x="323" y="404"/>
                  </a:lnTo>
                  <a:lnTo>
                    <a:pt x="318" y="399"/>
                  </a:lnTo>
                  <a:lnTo>
                    <a:pt x="313" y="394"/>
                  </a:lnTo>
                  <a:lnTo>
                    <a:pt x="287" y="394"/>
                  </a:lnTo>
                  <a:lnTo>
                    <a:pt x="272" y="394"/>
                  </a:lnTo>
                  <a:lnTo>
                    <a:pt x="252" y="394"/>
                  </a:lnTo>
                  <a:lnTo>
                    <a:pt x="242" y="389"/>
                  </a:lnTo>
                  <a:lnTo>
                    <a:pt x="232" y="389"/>
                  </a:lnTo>
                  <a:lnTo>
                    <a:pt x="222" y="384"/>
                  </a:lnTo>
                  <a:lnTo>
                    <a:pt x="217" y="384"/>
                  </a:lnTo>
                  <a:lnTo>
                    <a:pt x="207" y="384"/>
                  </a:lnTo>
                  <a:lnTo>
                    <a:pt x="197" y="384"/>
                  </a:lnTo>
                  <a:lnTo>
                    <a:pt x="192" y="384"/>
                  </a:lnTo>
                  <a:lnTo>
                    <a:pt x="192" y="379"/>
                  </a:lnTo>
                  <a:lnTo>
                    <a:pt x="186" y="379"/>
                  </a:lnTo>
                  <a:lnTo>
                    <a:pt x="176" y="379"/>
                  </a:lnTo>
                  <a:lnTo>
                    <a:pt x="166" y="384"/>
                  </a:lnTo>
                  <a:lnTo>
                    <a:pt x="156" y="384"/>
                  </a:lnTo>
                  <a:lnTo>
                    <a:pt x="141" y="384"/>
                  </a:lnTo>
                  <a:lnTo>
                    <a:pt x="126" y="384"/>
                  </a:lnTo>
                  <a:lnTo>
                    <a:pt x="116" y="379"/>
                  </a:lnTo>
                  <a:lnTo>
                    <a:pt x="106" y="374"/>
                  </a:lnTo>
                  <a:lnTo>
                    <a:pt x="101" y="369"/>
                  </a:lnTo>
                  <a:lnTo>
                    <a:pt x="96" y="359"/>
                  </a:lnTo>
                  <a:lnTo>
                    <a:pt x="85" y="344"/>
                  </a:lnTo>
                  <a:lnTo>
                    <a:pt x="80" y="339"/>
                  </a:lnTo>
                  <a:lnTo>
                    <a:pt x="70" y="329"/>
                  </a:lnTo>
                  <a:lnTo>
                    <a:pt x="60" y="324"/>
                  </a:lnTo>
                  <a:lnTo>
                    <a:pt x="50" y="319"/>
                  </a:lnTo>
                  <a:lnTo>
                    <a:pt x="45" y="314"/>
                  </a:lnTo>
                  <a:lnTo>
                    <a:pt x="35" y="303"/>
                  </a:lnTo>
                  <a:lnTo>
                    <a:pt x="30" y="293"/>
                  </a:lnTo>
                  <a:lnTo>
                    <a:pt x="20" y="278"/>
                  </a:lnTo>
                  <a:lnTo>
                    <a:pt x="15" y="263"/>
                  </a:lnTo>
                  <a:lnTo>
                    <a:pt x="5" y="253"/>
                  </a:lnTo>
                  <a:lnTo>
                    <a:pt x="0" y="243"/>
                  </a:lnTo>
                  <a:lnTo>
                    <a:pt x="5" y="238"/>
                  </a:lnTo>
                  <a:lnTo>
                    <a:pt x="5" y="228"/>
                  </a:lnTo>
                  <a:lnTo>
                    <a:pt x="5" y="218"/>
                  </a:lnTo>
                  <a:lnTo>
                    <a:pt x="15" y="207"/>
                  </a:lnTo>
                  <a:lnTo>
                    <a:pt x="30" y="207"/>
                  </a:lnTo>
                  <a:lnTo>
                    <a:pt x="30" y="192"/>
                  </a:lnTo>
                  <a:lnTo>
                    <a:pt x="30" y="187"/>
                  </a:lnTo>
                  <a:lnTo>
                    <a:pt x="20" y="167"/>
                  </a:lnTo>
                  <a:lnTo>
                    <a:pt x="25" y="142"/>
                  </a:lnTo>
                  <a:lnTo>
                    <a:pt x="25" y="132"/>
                  </a:lnTo>
                  <a:lnTo>
                    <a:pt x="35" y="111"/>
                  </a:lnTo>
                  <a:lnTo>
                    <a:pt x="45" y="96"/>
                  </a:lnTo>
                  <a:lnTo>
                    <a:pt x="60" y="81"/>
                  </a:lnTo>
                  <a:lnTo>
                    <a:pt x="65" y="81"/>
                  </a:lnTo>
                  <a:lnTo>
                    <a:pt x="70" y="81"/>
                  </a:lnTo>
                  <a:lnTo>
                    <a:pt x="70" y="86"/>
                  </a:lnTo>
                  <a:lnTo>
                    <a:pt x="75" y="91"/>
                  </a:lnTo>
                  <a:lnTo>
                    <a:pt x="75" y="91"/>
                  </a:lnTo>
                  <a:lnTo>
                    <a:pt x="80" y="96"/>
                  </a:lnTo>
                  <a:lnTo>
                    <a:pt x="85" y="101"/>
                  </a:lnTo>
                  <a:lnTo>
                    <a:pt x="96" y="101"/>
                  </a:lnTo>
                  <a:lnTo>
                    <a:pt x="106" y="106"/>
                  </a:lnTo>
                  <a:lnTo>
                    <a:pt x="116" y="106"/>
                  </a:lnTo>
                  <a:lnTo>
                    <a:pt x="131" y="106"/>
                  </a:lnTo>
                  <a:lnTo>
                    <a:pt x="136" y="106"/>
                  </a:lnTo>
                  <a:lnTo>
                    <a:pt x="141" y="101"/>
                  </a:lnTo>
                  <a:lnTo>
                    <a:pt x="151" y="96"/>
                  </a:lnTo>
                  <a:lnTo>
                    <a:pt x="156" y="86"/>
                  </a:lnTo>
                  <a:lnTo>
                    <a:pt x="161" y="86"/>
                  </a:lnTo>
                  <a:lnTo>
                    <a:pt x="156" y="81"/>
                  </a:lnTo>
                  <a:lnTo>
                    <a:pt x="156" y="76"/>
                  </a:lnTo>
                  <a:lnTo>
                    <a:pt x="161" y="76"/>
                  </a:lnTo>
                  <a:lnTo>
                    <a:pt x="161" y="76"/>
                  </a:lnTo>
                  <a:lnTo>
                    <a:pt x="166" y="76"/>
                  </a:lnTo>
                  <a:lnTo>
                    <a:pt x="166" y="71"/>
                  </a:lnTo>
                  <a:lnTo>
                    <a:pt x="171" y="71"/>
                  </a:lnTo>
                  <a:lnTo>
                    <a:pt x="171" y="66"/>
                  </a:lnTo>
                  <a:lnTo>
                    <a:pt x="171" y="66"/>
                  </a:lnTo>
                  <a:lnTo>
                    <a:pt x="161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6" y="56"/>
                  </a:lnTo>
                  <a:lnTo>
                    <a:pt x="156" y="51"/>
                  </a:lnTo>
                  <a:lnTo>
                    <a:pt x="151" y="46"/>
                  </a:lnTo>
                  <a:lnTo>
                    <a:pt x="151" y="41"/>
                  </a:lnTo>
                  <a:lnTo>
                    <a:pt x="156" y="36"/>
                  </a:lnTo>
                  <a:lnTo>
                    <a:pt x="156" y="31"/>
                  </a:lnTo>
                  <a:lnTo>
                    <a:pt x="161" y="21"/>
                  </a:lnTo>
                  <a:lnTo>
                    <a:pt x="166" y="16"/>
                  </a:lnTo>
                  <a:lnTo>
                    <a:pt x="171" y="5"/>
                  </a:lnTo>
                  <a:lnTo>
                    <a:pt x="171" y="0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84" name="Freeform 160"/>
            <p:cNvSpPr>
              <a:spLocks/>
            </p:cNvSpPr>
            <p:nvPr/>
          </p:nvSpPr>
          <p:spPr bwMode="auto">
            <a:xfrm>
              <a:off x="939" y="992"/>
              <a:ext cx="309" cy="257"/>
            </a:xfrm>
            <a:custGeom>
              <a:avLst/>
              <a:gdLst/>
              <a:ahLst/>
              <a:cxnLst>
                <a:cxn ang="0">
                  <a:pos x="182" y="15"/>
                </a:cxn>
                <a:cxn ang="0">
                  <a:pos x="197" y="20"/>
                </a:cxn>
                <a:cxn ang="0">
                  <a:pos x="223" y="30"/>
                </a:cxn>
                <a:cxn ang="0">
                  <a:pos x="243" y="20"/>
                </a:cxn>
                <a:cxn ang="0">
                  <a:pos x="243" y="10"/>
                </a:cxn>
                <a:cxn ang="0">
                  <a:pos x="258" y="0"/>
                </a:cxn>
                <a:cxn ang="0">
                  <a:pos x="268" y="15"/>
                </a:cxn>
                <a:cxn ang="0">
                  <a:pos x="248" y="30"/>
                </a:cxn>
                <a:cxn ang="0">
                  <a:pos x="278" y="30"/>
                </a:cxn>
                <a:cxn ang="0">
                  <a:pos x="278" y="35"/>
                </a:cxn>
                <a:cxn ang="0">
                  <a:pos x="283" y="50"/>
                </a:cxn>
                <a:cxn ang="0">
                  <a:pos x="303" y="50"/>
                </a:cxn>
                <a:cxn ang="0">
                  <a:pos x="309" y="65"/>
                </a:cxn>
                <a:cxn ang="0">
                  <a:pos x="293" y="70"/>
                </a:cxn>
                <a:cxn ang="0">
                  <a:pos x="278" y="80"/>
                </a:cxn>
                <a:cxn ang="0">
                  <a:pos x="263" y="96"/>
                </a:cxn>
                <a:cxn ang="0">
                  <a:pos x="253" y="91"/>
                </a:cxn>
                <a:cxn ang="0">
                  <a:pos x="233" y="106"/>
                </a:cxn>
                <a:cxn ang="0">
                  <a:pos x="223" y="116"/>
                </a:cxn>
                <a:cxn ang="0">
                  <a:pos x="218" y="126"/>
                </a:cxn>
                <a:cxn ang="0">
                  <a:pos x="208" y="131"/>
                </a:cxn>
                <a:cxn ang="0">
                  <a:pos x="208" y="141"/>
                </a:cxn>
                <a:cxn ang="0">
                  <a:pos x="208" y="156"/>
                </a:cxn>
                <a:cxn ang="0">
                  <a:pos x="208" y="171"/>
                </a:cxn>
                <a:cxn ang="0">
                  <a:pos x="208" y="176"/>
                </a:cxn>
                <a:cxn ang="0">
                  <a:pos x="197" y="181"/>
                </a:cxn>
                <a:cxn ang="0">
                  <a:pos x="187" y="186"/>
                </a:cxn>
                <a:cxn ang="0">
                  <a:pos x="182" y="197"/>
                </a:cxn>
                <a:cxn ang="0">
                  <a:pos x="182" y="202"/>
                </a:cxn>
                <a:cxn ang="0">
                  <a:pos x="177" y="212"/>
                </a:cxn>
                <a:cxn ang="0">
                  <a:pos x="162" y="212"/>
                </a:cxn>
                <a:cxn ang="0">
                  <a:pos x="127" y="222"/>
                </a:cxn>
                <a:cxn ang="0">
                  <a:pos x="112" y="227"/>
                </a:cxn>
                <a:cxn ang="0">
                  <a:pos x="91" y="252"/>
                </a:cxn>
                <a:cxn ang="0">
                  <a:pos x="76" y="257"/>
                </a:cxn>
                <a:cxn ang="0">
                  <a:pos x="71" y="252"/>
                </a:cxn>
                <a:cxn ang="0">
                  <a:pos x="56" y="237"/>
                </a:cxn>
                <a:cxn ang="0">
                  <a:pos x="41" y="212"/>
                </a:cxn>
                <a:cxn ang="0">
                  <a:pos x="21" y="202"/>
                </a:cxn>
                <a:cxn ang="0">
                  <a:pos x="11" y="186"/>
                </a:cxn>
                <a:cxn ang="0">
                  <a:pos x="6" y="166"/>
                </a:cxn>
                <a:cxn ang="0">
                  <a:pos x="6" y="151"/>
                </a:cxn>
                <a:cxn ang="0">
                  <a:pos x="6" y="141"/>
                </a:cxn>
                <a:cxn ang="0">
                  <a:pos x="6" y="131"/>
                </a:cxn>
                <a:cxn ang="0">
                  <a:pos x="11" y="121"/>
                </a:cxn>
                <a:cxn ang="0">
                  <a:pos x="16" y="111"/>
                </a:cxn>
                <a:cxn ang="0">
                  <a:pos x="16" y="101"/>
                </a:cxn>
                <a:cxn ang="0">
                  <a:pos x="16" y="91"/>
                </a:cxn>
                <a:cxn ang="0">
                  <a:pos x="26" y="80"/>
                </a:cxn>
                <a:cxn ang="0">
                  <a:pos x="26" y="65"/>
                </a:cxn>
                <a:cxn ang="0">
                  <a:pos x="21" y="50"/>
                </a:cxn>
                <a:cxn ang="0">
                  <a:pos x="36" y="45"/>
                </a:cxn>
                <a:cxn ang="0">
                  <a:pos x="56" y="45"/>
                </a:cxn>
                <a:cxn ang="0">
                  <a:pos x="76" y="40"/>
                </a:cxn>
                <a:cxn ang="0">
                  <a:pos x="101" y="55"/>
                </a:cxn>
                <a:cxn ang="0">
                  <a:pos x="122" y="50"/>
                </a:cxn>
                <a:cxn ang="0">
                  <a:pos x="127" y="40"/>
                </a:cxn>
                <a:cxn ang="0">
                  <a:pos x="142" y="35"/>
                </a:cxn>
                <a:cxn ang="0">
                  <a:pos x="152" y="30"/>
                </a:cxn>
                <a:cxn ang="0">
                  <a:pos x="152" y="15"/>
                </a:cxn>
                <a:cxn ang="0">
                  <a:pos x="162" y="15"/>
                </a:cxn>
              </a:cxnLst>
              <a:rect l="0" t="0" r="r" b="b"/>
              <a:pathLst>
                <a:path w="309" h="257">
                  <a:moveTo>
                    <a:pt x="177" y="15"/>
                  </a:moveTo>
                  <a:lnTo>
                    <a:pt x="177" y="15"/>
                  </a:lnTo>
                  <a:lnTo>
                    <a:pt x="177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2" y="20"/>
                  </a:lnTo>
                  <a:lnTo>
                    <a:pt x="187" y="20"/>
                  </a:lnTo>
                  <a:lnTo>
                    <a:pt x="192" y="20"/>
                  </a:lnTo>
                  <a:lnTo>
                    <a:pt x="192" y="20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202" y="20"/>
                  </a:lnTo>
                  <a:lnTo>
                    <a:pt x="208" y="25"/>
                  </a:lnTo>
                  <a:lnTo>
                    <a:pt x="213" y="30"/>
                  </a:lnTo>
                  <a:lnTo>
                    <a:pt x="223" y="30"/>
                  </a:lnTo>
                  <a:lnTo>
                    <a:pt x="228" y="30"/>
                  </a:lnTo>
                  <a:lnTo>
                    <a:pt x="233" y="25"/>
                  </a:lnTo>
                  <a:lnTo>
                    <a:pt x="233" y="25"/>
                  </a:lnTo>
                  <a:lnTo>
                    <a:pt x="238" y="20"/>
                  </a:lnTo>
                  <a:lnTo>
                    <a:pt x="243" y="20"/>
                  </a:lnTo>
                  <a:lnTo>
                    <a:pt x="238" y="20"/>
                  </a:lnTo>
                  <a:lnTo>
                    <a:pt x="238" y="15"/>
                  </a:lnTo>
                  <a:lnTo>
                    <a:pt x="238" y="15"/>
                  </a:lnTo>
                  <a:lnTo>
                    <a:pt x="238" y="10"/>
                  </a:lnTo>
                  <a:lnTo>
                    <a:pt x="243" y="10"/>
                  </a:lnTo>
                  <a:lnTo>
                    <a:pt x="248" y="10"/>
                  </a:lnTo>
                  <a:lnTo>
                    <a:pt x="253" y="5"/>
                  </a:lnTo>
                  <a:lnTo>
                    <a:pt x="258" y="5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68" y="5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5"/>
                  </a:lnTo>
                  <a:lnTo>
                    <a:pt x="268" y="15"/>
                  </a:lnTo>
                  <a:lnTo>
                    <a:pt x="263" y="20"/>
                  </a:lnTo>
                  <a:lnTo>
                    <a:pt x="258" y="20"/>
                  </a:lnTo>
                  <a:lnTo>
                    <a:pt x="253" y="20"/>
                  </a:lnTo>
                  <a:lnTo>
                    <a:pt x="248" y="25"/>
                  </a:lnTo>
                  <a:lnTo>
                    <a:pt x="248" y="30"/>
                  </a:lnTo>
                  <a:lnTo>
                    <a:pt x="253" y="30"/>
                  </a:lnTo>
                  <a:lnTo>
                    <a:pt x="258" y="30"/>
                  </a:lnTo>
                  <a:lnTo>
                    <a:pt x="263" y="30"/>
                  </a:lnTo>
                  <a:lnTo>
                    <a:pt x="268" y="30"/>
                  </a:lnTo>
                  <a:lnTo>
                    <a:pt x="278" y="30"/>
                  </a:lnTo>
                  <a:lnTo>
                    <a:pt x="283" y="30"/>
                  </a:lnTo>
                  <a:lnTo>
                    <a:pt x="283" y="30"/>
                  </a:lnTo>
                  <a:lnTo>
                    <a:pt x="283" y="35"/>
                  </a:lnTo>
                  <a:lnTo>
                    <a:pt x="278" y="35"/>
                  </a:lnTo>
                  <a:lnTo>
                    <a:pt x="278" y="35"/>
                  </a:lnTo>
                  <a:lnTo>
                    <a:pt x="278" y="40"/>
                  </a:lnTo>
                  <a:lnTo>
                    <a:pt x="273" y="45"/>
                  </a:lnTo>
                  <a:lnTo>
                    <a:pt x="273" y="45"/>
                  </a:lnTo>
                  <a:lnTo>
                    <a:pt x="278" y="45"/>
                  </a:lnTo>
                  <a:lnTo>
                    <a:pt x="283" y="50"/>
                  </a:lnTo>
                  <a:lnTo>
                    <a:pt x="283" y="50"/>
                  </a:lnTo>
                  <a:lnTo>
                    <a:pt x="288" y="50"/>
                  </a:lnTo>
                  <a:lnTo>
                    <a:pt x="293" y="50"/>
                  </a:lnTo>
                  <a:lnTo>
                    <a:pt x="298" y="50"/>
                  </a:lnTo>
                  <a:lnTo>
                    <a:pt x="303" y="50"/>
                  </a:lnTo>
                  <a:lnTo>
                    <a:pt x="303" y="50"/>
                  </a:lnTo>
                  <a:lnTo>
                    <a:pt x="303" y="55"/>
                  </a:lnTo>
                  <a:lnTo>
                    <a:pt x="303" y="60"/>
                  </a:lnTo>
                  <a:lnTo>
                    <a:pt x="309" y="65"/>
                  </a:lnTo>
                  <a:lnTo>
                    <a:pt x="309" y="65"/>
                  </a:lnTo>
                  <a:lnTo>
                    <a:pt x="309" y="70"/>
                  </a:lnTo>
                  <a:lnTo>
                    <a:pt x="303" y="70"/>
                  </a:lnTo>
                  <a:lnTo>
                    <a:pt x="303" y="70"/>
                  </a:lnTo>
                  <a:lnTo>
                    <a:pt x="298" y="70"/>
                  </a:lnTo>
                  <a:lnTo>
                    <a:pt x="293" y="70"/>
                  </a:lnTo>
                  <a:lnTo>
                    <a:pt x="293" y="75"/>
                  </a:lnTo>
                  <a:lnTo>
                    <a:pt x="288" y="75"/>
                  </a:lnTo>
                  <a:lnTo>
                    <a:pt x="288" y="75"/>
                  </a:lnTo>
                  <a:lnTo>
                    <a:pt x="283" y="75"/>
                  </a:lnTo>
                  <a:lnTo>
                    <a:pt x="278" y="80"/>
                  </a:lnTo>
                  <a:lnTo>
                    <a:pt x="278" y="80"/>
                  </a:lnTo>
                  <a:lnTo>
                    <a:pt x="273" y="85"/>
                  </a:lnTo>
                  <a:lnTo>
                    <a:pt x="268" y="85"/>
                  </a:lnTo>
                  <a:lnTo>
                    <a:pt x="263" y="91"/>
                  </a:lnTo>
                  <a:lnTo>
                    <a:pt x="263" y="96"/>
                  </a:lnTo>
                  <a:lnTo>
                    <a:pt x="263" y="91"/>
                  </a:lnTo>
                  <a:lnTo>
                    <a:pt x="258" y="96"/>
                  </a:lnTo>
                  <a:lnTo>
                    <a:pt x="258" y="96"/>
                  </a:lnTo>
                  <a:lnTo>
                    <a:pt x="253" y="91"/>
                  </a:lnTo>
                  <a:lnTo>
                    <a:pt x="253" y="91"/>
                  </a:lnTo>
                  <a:lnTo>
                    <a:pt x="243" y="96"/>
                  </a:lnTo>
                  <a:lnTo>
                    <a:pt x="243" y="96"/>
                  </a:lnTo>
                  <a:lnTo>
                    <a:pt x="238" y="96"/>
                  </a:lnTo>
                  <a:lnTo>
                    <a:pt x="238" y="101"/>
                  </a:lnTo>
                  <a:lnTo>
                    <a:pt x="233" y="106"/>
                  </a:lnTo>
                  <a:lnTo>
                    <a:pt x="228" y="106"/>
                  </a:lnTo>
                  <a:lnTo>
                    <a:pt x="223" y="106"/>
                  </a:lnTo>
                  <a:lnTo>
                    <a:pt x="228" y="111"/>
                  </a:lnTo>
                  <a:lnTo>
                    <a:pt x="228" y="116"/>
                  </a:lnTo>
                  <a:lnTo>
                    <a:pt x="223" y="116"/>
                  </a:lnTo>
                  <a:lnTo>
                    <a:pt x="223" y="116"/>
                  </a:lnTo>
                  <a:lnTo>
                    <a:pt x="223" y="116"/>
                  </a:lnTo>
                  <a:lnTo>
                    <a:pt x="223" y="121"/>
                  </a:lnTo>
                  <a:lnTo>
                    <a:pt x="218" y="121"/>
                  </a:lnTo>
                  <a:lnTo>
                    <a:pt x="218" y="126"/>
                  </a:lnTo>
                  <a:lnTo>
                    <a:pt x="213" y="126"/>
                  </a:lnTo>
                  <a:lnTo>
                    <a:pt x="213" y="126"/>
                  </a:lnTo>
                  <a:lnTo>
                    <a:pt x="208" y="126"/>
                  </a:lnTo>
                  <a:lnTo>
                    <a:pt x="208" y="126"/>
                  </a:lnTo>
                  <a:lnTo>
                    <a:pt x="208" y="131"/>
                  </a:lnTo>
                  <a:lnTo>
                    <a:pt x="202" y="131"/>
                  </a:lnTo>
                  <a:lnTo>
                    <a:pt x="208" y="136"/>
                  </a:lnTo>
                  <a:lnTo>
                    <a:pt x="208" y="136"/>
                  </a:lnTo>
                  <a:lnTo>
                    <a:pt x="213" y="141"/>
                  </a:lnTo>
                  <a:lnTo>
                    <a:pt x="208" y="141"/>
                  </a:lnTo>
                  <a:lnTo>
                    <a:pt x="213" y="146"/>
                  </a:lnTo>
                  <a:lnTo>
                    <a:pt x="213" y="146"/>
                  </a:lnTo>
                  <a:lnTo>
                    <a:pt x="213" y="151"/>
                  </a:lnTo>
                  <a:lnTo>
                    <a:pt x="208" y="151"/>
                  </a:lnTo>
                  <a:lnTo>
                    <a:pt x="208" y="156"/>
                  </a:lnTo>
                  <a:lnTo>
                    <a:pt x="208" y="161"/>
                  </a:lnTo>
                  <a:lnTo>
                    <a:pt x="208" y="161"/>
                  </a:lnTo>
                  <a:lnTo>
                    <a:pt x="208" y="166"/>
                  </a:lnTo>
                  <a:lnTo>
                    <a:pt x="208" y="166"/>
                  </a:lnTo>
                  <a:lnTo>
                    <a:pt x="208" y="171"/>
                  </a:lnTo>
                  <a:lnTo>
                    <a:pt x="208" y="171"/>
                  </a:lnTo>
                  <a:lnTo>
                    <a:pt x="202" y="171"/>
                  </a:lnTo>
                  <a:lnTo>
                    <a:pt x="202" y="176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2" y="176"/>
                  </a:lnTo>
                  <a:lnTo>
                    <a:pt x="208" y="176"/>
                  </a:lnTo>
                  <a:lnTo>
                    <a:pt x="202" y="181"/>
                  </a:lnTo>
                  <a:lnTo>
                    <a:pt x="202" y="181"/>
                  </a:lnTo>
                  <a:lnTo>
                    <a:pt x="197" y="181"/>
                  </a:lnTo>
                  <a:lnTo>
                    <a:pt x="197" y="181"/>
                  </a:lnTo>
                  <a:lnTo>
                    <a:pt x="197" y="186"/>
                  </a:lnTo>
                  <a:lnTo>
                    <a:pt x="197" y="186"/>
                  </a:lnTo>
                  <a:lnTo>
                    <a:pt x="192" y="186"/>
                  </a:lnTo>
                  <a:lnTo>
                    <a:pt x="187" y="186"/>
                  </a:lnTo>
                  <a:lnTo>
                    <a:pt x="187" y="186"/>
                  </a:lnTo>
                  <a:lnTo>
                    <a:pt x="182" y="186"/>
                  </a:lnTo>
                  <a:lnTo>
                    <a:pt x="177" y="192"/>
                  </a:lnTo>
                  <a:lnTo>
                    <a:pt x="182" y="192"/>
                  </a:lnTo>
                  <a:lnTo>
                    <a:pt x="182" y="197"/>
                  </a:lnTo>
                  <a:lnTo>
                    <a:pt x="177" y="197"/>
                  </a:lnTo>
                  <a:lnTo>
                    <a:pt x="177" y="197"/>
                  </a:lnTo>
                  <a:lnTo>
                    <a:pt x="177" y="202"/>
                  </a:lnTo>
                  <a:lnTo>
                    <a:pt x="177" y="202"/>
                  </a:lnTo>
                  <a:lnTo>
                    <a:pt x="182" y="202"/>
                  </a:lnTo>
                  <a:lnTo>
                    <a:pt x="177" y="207"/>
                  </a:lnTo>
                  <a:lnTo>
                    <a:pt x="177" y="207"/>
                  </a:lnTo>
                  <a:lnTo>
                    <a:pt x="182" y="207"/>
                  </a:lnTo>
                  <a:lnTo>
                    <a:pt x="182" y="212"/>
                  </a:lnTo>
                  <a:lnTo>
                    <a:pt x="177" y="212"/>
                  </a:lnTo>
                  <a:lnTo>
                    <a:pt x="172" y="212"/>
                  </a:lnTo>
                  <a:lnTo>
                    <a:pt x="177" y="217"/>
                  </a:lnTo>
                  <a:lnTo>
                    <a:pt x="172" y="217"/>
                  </a:lnTo>
                  <a:lnTo>
                    <a:pt x="167" y="212"/>
                  </a:lnTo>
                  <a:lnTo>
                    <a:pt x="162" y="212"/>
                  </a:lnTo>
                  <a:lnTo>
                    <a:pt x="157" y="217"/>
                  </a:lnTo>
                  <a:lnTo>
                    <a:pt x="152" y="222"/>
                  </a:lnTo>
                  <a:lnTo>
                    <a:pt x="142" y="222"/>
                  </a:lnTo>
                  <a:lnTo>
                    <a:pt x="137" y="222"/>
                  </a:lnTo>
                  <a:lnTo>
                    <a:pt x="127" y="222"/>
                  </a:lnTo>
                  <a:lnTo>
                    <a:pt x="122" y="222"/>
                  </a:lnTo>
                  <a:lnTo>
                    <a:pt x="117" y="222"/>
                  </a:lnTo>
                  <a:lnTo>
                    <a:pt x="117" y="222"/>
                  </a:lnTo>
                  <a:lnTo>
                    <a:pt x="112" y="222"/>
                  </a:lnTo>
                  <a:lnTo>
                    <a:pt x="112" y="227"/>
                  </a:lnTo>
                  <a:lnTo>
                    <a:pt x="107" y="232"/>
                  </a:lnTo>
                  <a:lnTo>
                    <a:pt x="107" y="237"/>
                  </a:lnTo>
                  <a:lnTo>
                    <a:pt x="101" y="242"/>
                  </a:lnTo>
                  <a:lnTo>
                    <a:pt x="96" y="247"/>
                  </a:lnTo>
                  <a:lnTo>
                    <a:pt x="91" y="252"/>
                  </a:lnTo>
                  <a:lnTo>
                    <a:pt x="91" y="252"/>
                  </a:lnTo>
                  <a:lnTo>
                    <a:pt x="86" y="252"/>
                  </a:lnTo>
                  <a:lnTo>
                    <a:pt x="86" y="252"/>
                  </a:lnTo>
                  <a:lnTo>
                    <a:pt x="81" y="257"/>
                  </a:lnTo>
                  <a:lnTo>
                    <a:pt x="76" y="257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6" y="252"/>
                  </a:lnTo>
                  <a:lnTo>
                    <a:pt x="71" y="252"/>
                  </a:lnTo>
                  <a:lnTo>
                    <a:pt x="71" y="252"/>
                  </a:lnTo>
                  <a:lnTo>
                    <a:pt x="66" y="252"/>
                  </a:lnTo>
                  <a:lnTo>
                    <a:pt x="61" y="252"/>
                  </a:lnTo>
                  <a:lnTo>
                    <a:pt x="61" y="247"/>
                  </a:lnTo>
                  <a:lnTo>
                    <a:pt x="61" y="247"/>
                  </a:lnTo>
                  <a:lnTo>
                    <a:pt x="56" y="237"/>
                  </a:lnTo>
                  <a:lnTo>
                    <a:pt x="51" y="237"/>
                  </a:lnTo>
                  <a:lnTo>
                    <a:pt x="46" y="232"/>
                  </a:lnTo>
                  <a:lnTo>
                    <a:pt x="46" y="222"/>
                  </a:lnTo>
                  <a:lnTo>
                    <a:pt x="41" y="217"/>
                  </a:lnTo>
                  <a:lnTo>
                    <a:pt x="41" y="212"/>
                  </a:lnTo>
                  <a:lnTo>
                    <a:pt x="41" y="212"/>
                  </a:lnTo>
                  <a:lnTo>
                    <a:pt x="36" y="207"/>
                  </a:lnTo>
                  <a:lnTo>
                    <a:pt x="31" y="207"/>
                  </a:lnTo>
                  <a:lnTo>
                    <a:pt x="26" y="202"/>
                  </a:lnTo>
                  <a:lnTo>
                    <a:pt x="21" y="20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16" y="192"/>
                  </a:lnTo>
                  <a:lnTo>
                    <a:pt x="11" y="186"/>
                  </a:lnTo>
                  <a:lnTo>
                    <a:pt x="11" y="186"/>
                  </a:lnTo>
                  <a:lnTo>
                    <a:pt x="11" y="181"/>
                  </a:lnTo>
                  <a:lnTo>
                    <a:pt x="11" y="176"/>
                  </a:lnTo>
                  <a:lnTo>
                    <a:pt x="11" y="171"/>
                  </a:lnTo>
                  <a:lnTo>
                    <a:pt x="6" y="171"/>
                  </a:lnTo>
                  <a:lnTo>
                    <a:pt x="6" y="166"/>
                  </a:lnTo>
                  <a:lnTo>
                    <a:pt x="6" y="166"/>
                  </a:lnTo>
                  <a:lnTo>
                    <a:pt x="6" y="161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6" y="151"/>
                  </a:lnTo>
                  <a:lnTo>
                    <a:pt x="6" y="146"/>
                  </a:lnTo>
                  <a:lnTo>
                    <a:pt x="6" y="146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6" y="136"/>
                  </a:lnTo>
                  <a:lnTo>
                    <a:pt x="6" y="136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6" y="131"/>
                  </a:lnTo>
                  <a:lnTo>
                    <a:pt x="6" y="131"/>
                  </a:lnTo>
                  <a:lnTo>
                    <a:pt x="6" y="126"/>
                  </a:lnTo>
                  <a:lnTo>
                    <a:pt x="11" y="126"/>
                  </a:lnTo>
                  <a:lnTo>
                    <a:pt x="11" y="121"/>
                  </a:lnTo>
                  <a:lnTo>
                    <a:pt x="11" y="121"/>
                  </a:lnTo>
                  <a:lnTo>
                    <a:pt x="6" y="121"/>
                  </a:lnTo>
                  <a:lnTo>
                    <a:pt x="11" y="116"/>
                  </a:lnTo>
                  <a:lnTo>
                    <a:pt x="11" y="116"/>
                  </a:lnTo>
                  <a:lnTo>
                    <a:pt x="16" y="111"/>
                  </a:lnTo>
                  <a:lnTo>
                    <a:pt x="16" y="111"/>
                  </a:lnTo>
                  <a:lnTo>
                    <a:pt x="16" y="106"/>
                  </a:lnTo>
                  <a:lnTo>
                    <a:pt x="11" y="106"/>
                  </a:lnTo>
                  <a:lnTo>
                    <a:pt x="1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1" y="96"/>
                  </a:lnTo>
                  <a:lnTo>
                    <a:pt x="11" y="91"/>
                  </a:lnTo>
                  <a:lnTo>
                    <a:pt x="16" y="91"/>
                  </a:lnTo>
                  <a:lnTo>
                    <a:pt x="21" y="91"/>
                  </a:lnTo>
                  <a:lnTo>
                    <a:pt x="21" y="85"/>
                  </a:lnTo>
                  <a:lnTo>
                    <a:pt x="21" y="80"/>
                  </a:lnTo>
                  <a:lnTo>
                    <a:pt x="21" y="80"/>
                  </a:lnTo>
                  <a:lnTo>
                    <a:pt x="26" y="80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1" y="60"/>
                  </a:lnTo>
                  <a:lnTo>
                    <a:pt x="21" y="55"/>
                  </a:lnTo>
                  <a:lnTo>
                    <a:pt x="21" y="55"/>
                  </a:lnTo>
                  <a:lnTo>
                    <a:pt x="21" y="50"/>
                  </a:lnTo>
                  <a:lnTo>
                    <a:pt x="21" y="45"/>
                  </a:lnTo>
                  <a:lnTo>
                    <a:pt x="26" y="50"/>
                  </a:lnTo>
                  <a:lnTo>
                    <a:pt x="26" y="45"/>
                  </a:lnTo>
                  <a:lnTo>
                    <a:pt x="31" y="4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41" y="45"/>
                  </a:lnTo>
                  <a:lnTo>
                    <a:pt x="46" y="45"/>
                  </a:lnTo>
                  <a:lnTo>
                    <a:pt x="51" y="40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61" y="40"/>
                  </a:lnTo>
                  <a:lnTo>
                    <a:pt x="61" y="40"/>
                  </a:lnTo>
                  <a:lnTo>
                    <a:pt x="71" y="40"/>
                  </a:lnTo>
                  <a:lnTo>
                    <a:pt x="76" y="40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86" y="50"/>
                  </a:lnTo>
                  <a:lnTo>
                    <a:pt x="91" y="55"/>
                  </a:lnTo>
                  <a:lnTo>
                    <a:pt x="101" y="55"/>
                  </a:lnTo>
                  <a:lnTo>
                    <a:pt x="112" y="50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22" y="55"/>
                  </a:lnTo>
                  <a:lnTo>
                    <a:pt x="122" y="50"/>
                  </a:lnTo>
                  <a:lnTo>
                    <a:pt x="122" y="50"/>
                  </a:lnTo>
                  <a:lnTo>
                    <a:pt x="122" y="45"/>
                  </a:lnTo>
                  <a:lnTo>
                    <a:pt x="122" y="45"/>
                  </a:lnTo>
                  <a:lnTo>
                    <a:pt x="127" y="40"/>
                  </a:lnTo>
                  <a:lnTo>
                    <a:pt x="127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2" y="35"/>
                  </a:lnTo>
                  <a:lnTo>
                    <a:pt x="137" y="35"/>
                  </a:lnTo>
                  <a:lnTo>
                    <a:pt x="142" y="35"/>
                  </a:lnTo>
                  <a:lnTo>
                    <a:pt x="142" y="35"/>
                  </a:lnTo>
                  <a:lnTo>
                    <a:pt x="147" y="35"/>
                  </a:lnTo>
                  <a:lnTo>
                    <a:pt x="152" y="35"/>
                  </a:lnTo>
                  <a:lnTo>
                    <a:pt x="152" y="30"/>
                  </a:lnTo>
                  <a:lnTo>
                    <a:pt x="152" y="30"/>
                  </a:lnTo>
                  <a:lnTo>
                    <a:pt x="147" y="25"/>
                  </a:lnTo>
                  <a:lnTo>
                    <a:pt x="147" y="25"/>
                  </a:lnTo>
                  <a:lnTo>
                    <a:pt x="147" y="20"/>
                  </a:lnTo>
                  <a:lnTo>
                    <a:pt x="147" y="20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57" y="15"/>
                  </a:lnTo>
                  <a:lnTo>
                    <a:pt x="157" y="15"/>
                  </a:lnTo>
                  <a:lnTo>
                    <a:pt x="162" y="15"/>
                  </a:lnTo>
                  <a:lnTo>
                    <a:pt x="162" y="15"/>
                  </a:lnTo>
                  <a:lnTo>
                    <a:pt x="167" y="20"/>
                  </a:lnTo>
                  <a:lnTo>
                    <a:pt x="167" y="20"/>
                  </a:lnTo>
                  <a:lnTo>
                    <a:pt x="172" y="20"/>
                  </a:lnTo>
                  <a:lnTo>
                    <a:pt x="177" y="1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85" name="Freeform 161"/>
            <p:cNvSpPr>
              <a:spLocks/>
            </p:cNvSpPr>
            <p:nvPr/>
          </p:nvSpPr>
          <p:spPr bwMode="auto">
            <a:xfrm>
              <a:off x="1025" y="1027"/>
              <a:ext cx="329" cy="288"/>
            </a:xfrm>
            <a:custGeom>
              <a:avLst/>
              <a:gdLst/>
              <a:ahLst/>
              <a:cxnLst>
                <a:cxn ang="0">
                  <a:pos x="329" y="50"/>
                </a:cxn>
                <a:cxn ang="0">
                  <a:pos x="308" y="61"/>
                </a:cxn>
                <a:cxn ang="0">
                  <a:pos x="293" y="71"/>
                </a:cxn>
                <a:cxn ang="0">
                  <a:pos x="283" y="81"/>
                </a:cxn>
                <a:cxn ang="0">
                  <a:pos x="283" y="96"/>
                </a:cxn>
                <a:cxn ang="0">
                  <a:pos x="263" y="101"/>
                </a:cxn>
                <a:cxn ang="0">
                  <a:pos x="263" y="126"/>
                </a:cxn>
                <a:cxn ang="0">
                  <a:pos x="283" y="131"/>
                </a:cxn>
                <a:cxn ang="0">
                  <a:pos x="293" y="151"/>
                </a:cxn>
                <a:cxn ang="0">
                  <a:pos x="303" y="177"/>
                </a:cxn>
                <a:cxn ang="0">
                  <a:pos x="313" y="202"/>
                </a:cxn>
                <a:cxn ang="0">
                  <a:pos x="293" y="222"/>
                </a:cxn>
                <a:cxn ang="0">
                  <a:pos x="268" y="222"/>
                </a:cxn>
                <a:cxn ang="0">
                  <a:pos x="258" y="227"/>
                </a:cxn>
                <a:cxn ang="0">
                  <a:pos x="243" y="232"/>
                </a:cxn>
                <a:cxn ang="0">
                  <a:pos x="212" y="273"/>
                </a:cxn>
                <a:cxn ang="0">
                  <a:pos x="207" y="288"/>
                </a:cxn>
                <a:cxn ang="0">
                  <a:pos x="182" y="283"/>
                </a:cxn>
                <a:cxn ang="0">
                  <a:pos x="167" y="278"/>
                </a:cxn>
                <a:cxn ang="0">
                  <a:pos x="177" y="263"/>
                </a:cxn>
                <a:cxn ang="0">
                  <a:pos x="182" y="247"/>
                </a:cxn>
                <a:cxn ang="0">
                  <a:pos x="172" y="232"/>
                </a:cxn>
                <a:cxn ang="0">
                  <a:pos x="152" y="222"/>
                </a:cxn>
                <a:cxn ang="0">
                  <a:pos x="137" y="227"/>
                </a:cxn>
                <a:cxn ang="0">
                  <a:pos x="111" y="227"/>
                </a:cxn>
                <a:cxn ang="0">
                  <a:pos x="91" y="227"/>
                </a:cxn>
                <a:cxn ang="0">
                  <a:pos x="71" y="227"/>
                </a:cxn>
                <a:cxn ang="0">
                  <a:pos x="41" y="227"/>
                </a:cxn>
                <a:cxn ang="0">
                  <a:pos x="15" y="227"/>
                </a:cxn>
                <a:cxn ang="0">
                  <a:pos x="0" y="217"/>
                </a:cxn>
                <a:cxn ang="0">
                  <a:pos x="21" y="202"/>
                </a:cxn>
                <a:cxn ang="0">
                  <a:pos x="31" y="187"/>
                </a:cxn>
                <a:cxn ang="0">
                  <a:pos x="66" y="187"/>
                </a:cxn>
                <a:cxn ang="0">
                  <a:pos x="91" y="182"/>
                </a:cxn>
                <a:cxn ang="0">
                  <a:pos x="91" y="172"/>
                </a:cxn>
                <a:cxn ang="0">
                  <a:pos x="91" y="162"/>
                </a:cxn>
                <a:cxn ang="0">
                  <a:pos x="96" y="151"/>
                </a:cxn>
                <a:cxn ang="0">
                  <a:pos x="111" y="151"/>
                </a:cxn>
                <a:cxn ang="0">
                  <a:pos x="122" y="141"/>
                </a:cxn>
                <a:cxn ang="0">
                  <a:pos x="116" y="136"/>
                </a:cxn>
                <a:cxn ang="0">
                  <a:pos x="122" y="126"/>
                </a:cxn>
                <a:cxn ang="0">
                  <a:pos x="127" y="111"/>
                </a:cxn>
                <a:cxn ang="0">
                  <a:pos x="122" y="101"/>
                </a:cxn>
                <a:cxn ang="0">
                  <a:pos x="127" y="91"/>
                </a:cxn>
                <a:cxn ang="0">
                  <a:pos x="137" y="81"/>
                </a:cxn>
                <a:cxn ang="0">
                  <a:pos x="137" y="71"/>
                </a:cxn>
                <a:cxn ang="0">
                  <a:pos x="157" y="61"/>
                </a:cxn>
                <a:cxn ang="0">
                  <a:pos x="172" y="61"/>
                </a:cxn>
                <a:cxn ang="0">
                  <a:pos x="187" y="50"/>
                </a:cxn>
                <a:cxn ang="0">
                  <a:pos x="202" y="40"/>
                </a:cxn>
                <a:cxn ang="0">
                  <a:pos x="217" y="35"/>
                </a:cxn>
                <a:cxn ang="0">
                  <a:pos x="233" y="30"/>
                </a:cxn>
                <a:cxn ang="0">
                  <a:pos x="248" y="20"/>
                </a:cxn>
                <a:cxn ang="0">
                  <a:pos x="268" y="5"/>
                </a:cxn>
                <a:cxn ang="0">
                  <a:pos x="283" y="15"/>
                </a:cxn>
                <a:cxn ang="0">
                  <a:pos x="313" y="30"/>
                </a:cxn>
              </a:cxnLst>
              <a:rect l="0" t="0" r="r" b="b"/>
              <a:pathLst>
                <a:path w="329" h="288">
                  <a:moveTo>
                    <a:pt x="324" y="30"/>
                  </a:moveTo>
                  <a:lnTo>
                    <a:pt x="324" y="35"/>
                  </a:lnTo>
                  <a:lnTo>
                    <a:pt x="329" y="40"/>
                  </a:lnTo>
                  <a:lnTo>
                    <a:pt x="329" y="45"/>
                  </a:lnTo>
                  <a:lnTo>
                    <a:pt x="329" y="50"/>
                  </a:lnTo>
                  <a:lnTo>
                    <a:pt x="324" y="56"/>
                  </a:lnTo>
                  <a:lnTo>
                    <a:pt x="318" y="61"/>
                  </a:lnTo>
                  <a:lnTo>
                    <a:pt x="313" y="61"/>
                  </a:lnTo>
                  <a:lnTo>
                    <a:pt x="313" y="66"/>
                  </a:lnTo>
                  <a:lnTo>
                    <a:pt x="308" y="61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298" y="66"/>
                  </a:lnTo>
                  <a:lnTo>
                    <a:pt x="293" y="66"/>
                  </a:lnTo>
                  <a:lnTo>
                    <a:pt x="293" y="71"/>
                  </a:lnTo>
                  <a:lnTo>
                    <a:pt x="293" y="76"/>
                  </a:lnTo>
                  <a:lnTo>
                    <a:pt x="288" y="76"/>
                  </a:lnTo>
                  <a:lnTo>
                    <a:pt x="288" y="81"/>
                  </a:lnTo>
                  <a:lnTo>
                    <a:pt x="283" y="81"/>
                  </a:lnTo>
                  <a:lnTo>
                    <a:pt x="283" y="81"/>
                  </a:lnTo>
                  <a:lnTo>
                    <a:pt x="278" y="86"/>
                  </a:lnTo>
                  <a:lnTo>
                    <a:pt x="278" y="91"/>
                  </a:lnTo>
                  <a:lnTo>
                    <a:pt x="278" y="91"/>
                  </a:lnTo>
                  <a:lnTo>
                    <a:pt x="278" y="96"/>
                  </a:lnTo>
                  <a:lnTo>
                    <a:pt x="283" y="96"/>
                  </a:lnTo>
                  <a:lnTo>
                    <a:pt x="283" y="101"/>
                  </a:lnTo>
                  <a:lnTo>
                    <a:pt x="278" y="101"/>
                  </a:lnTo>
                  <a:lnTo>
                    <a:pt x="268" y="96"/>
                  </a:lnTo>
                  <a:lnTo>
                    <a:pt x="263" y="96"/>
                  </a:lnTo>
                  <a:lnTo>
                    <a:pt x="263" y="101"/>
                  </a:lnTo>
                  <a:lnTo>
                    <a:pt x="258" y="106"/>
                  </a:lnTo>
                  <a:lnTo>
                    <a:pt x="263" y="111"/>
                  </a:lnTo>
                  <a:lnTo>
                    <a:pt x="258" y="116"/>
                  </a:lnTo>
                  <a:lnTo>
                    <a:pt x="258" y="121"/>
                  </a:lnTo>
                  <a:lnTo>
                    <a:pt x="263" y="126"/>
                  </a:lnTo>
                  <a:lnTo>
                    <a:pt x="268" y="126"/>
                  </a:lnTo>
                  <a:lnTo>
                    <a:pt x="273" y="126"/>
                  </a:lnTo>
                  <a:lnTo>
                    <a:pt x="278" y="126"/>
                  </a:lnTo>
                  <a:lnTo>
                    <a:pt x="283" y="126"/>
                  </a:lnTo>
                  <a:lnTo>
                    <a:pt x="283" y="131"/>
                  </a:lnTo>
                  <a:lnTo>
                    <a:pt x="288" y="136"/>
                  </a:lnTo>
                  <a:lnTo>
                    <a:pt x="288" y="141"/>
                  </a:lnTo>
                  <a:lnTo>
                    <a:pt x="293" y="141"/>
                  </a:lnTo>
                  <a:lnTo>
                    <a:pt x="293" y="146"/>
                  </a:lnTo>
                  <a:lnTo>
                    <a:pt x="293" y="151"/>
                  </a:lnTo>
                  <a:lnTo>
                    <a:pt x="293" y="157"/>
                  </a:lnTo>
                  <a:lnTo>
                    <a:pt x="303" y="167"/>
                  </a:lnTo>
                  <a:lnTo>
                    <a:pt x="298" y="167"/>
                  </a:lnTo>
                  <a:lnTo>
                    <a:pt x="298" y="172"/>
                  </a:lnTo>
                  <a:lnTo>
                    <a:pt x="303" y="177"/>
                  </a:lnTo>
                  <a:lnTo>
                    <a:pt x="303" y="182"/>
                  </a:lnTo>
                  <a:lnTo>
                    <a:pt x="308" y="187"/>
                  </a:lnTo>
                  <a:lnTo>
                    <a:pt x="308" y="192"/>
                  </a:lnTo>
                  <a:lnTo>
                    <a:pt x="308" y="197"/>
                  </a:lnTo>
                  <a:lnTo>
                    <a:pt x="313" y="202"/>
                  </a:lnTo>
                  <a:lnTo>
                    <a:pt x="308" y="207"/>
                  </a:lnTo>
                  <a:lnTo>
                    <a:pt x="308" y="212"/>
                  </a:lnTo>
                  <a:lnTo>
                    <a:pt x="303" y="212"/>
                  </a:lnTo>
                  <a:lnTo>
                    <a:pt x="303" y="217"/>
                  </a:lnTo>
                  <a:lnTo>
                    <a:pt x="293" y="222"/>
                  </a:lnTo>
                  <a:lnTo>
                    <a:pt x="293" y="222"/>
                  </a:lnTo>
                  <a:lnTo>
                    <a:pt x="288" y="227"/>
                  </a:lnTo>
                  <a:lnTo>
                    <a:pt x="283" y="227"/>
                  </a:lnTo>
                  <a:lnTo>
                    <a:pt x="27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7"/>
                  </a:lnTo>
                  <a:lnTo>
                    <a:pt x="258" y="227"/>
                  </a:lnTo>
                  <a:lnTo>
                    <a:pt x="258" y="227"/>
                  </a:lnTo>
                  <a:lnTo>
                    <a:pt x="258" y="222"/>
                  </a:lnTo>
                  <a:lnTo>
                    <a:pt x="253" y="227"/>
                  </a:lnTo>
                  <a:lnTo>
                    <a:pt x="248" y="227"/>
                  </a:lnTo>
                  <a:lnTo>
                    <a:pt x="248" y="227"/>
                  </a:lnTo>
                  <a:lnTo>
                    <a:pt x="243" y="232"/>
                  </a:lnTo>
                  <a:lnTo>
                    <a:pt x="238" y="237"/>
                  </a:lnTo>
                  <a:lnTo>
                    <a:pt x="228" y="247"/>
                  </a:lnTo>
                  <a:lnTo>
                    <a:pt x="217" y="258"/>
                  </a:lnTo>
                  <a:lnTo>
                    <a:pt x="212" y="263"/>
                  </a:lnTo>
                  <a:lnTo>
                    <a:pt x="212" y="273"/>
                  </a:lnTo>
                  <a:lnTo>
                    <a:pt x="207" y="278"/>
                  </a:lnTo>
                  <a:lnTo>
                    <a:pt x="207" y="283"/>
                  </a:lnTo>
                  <a:lnTo>
                    <a:pt x="207" y="283"/>
                  </a:lnTo>
                  <a:lnTo>
                    <a:pt x="212" y="288"/>
                  </a:lnTo>
                  <a:lnTo>
                    <a:pt x="207" y="288"/>
                  </a:lnTo>
                  <a:lnTo>
                    <a:pt x="202" y="288"/>
                  </a:lnTo>
                  <a:lnTo>
                    <a:pt x="202" y="288"/>
                  </a:lnTo>
                  <a:lnTo>
                    <a:pt x="197" y="283"/>
                  </a:lnTo>
                  <a:lnTo>
                    <a:pt x="192" y="283"/>
                  </a:lnTo>
                  <a:lnTo>
                    <a:pt x="182" y="283"/>
                  </a:lnTo>
                  <a:lnTo>
                    <a:pt x="177" y="283"/>
                  </a:lnTo>
                  <a:lnTo>
                    <a:pt x="177" y="283"/>
                  </a:lnTo>
                  <a:lnTo>
                    <a:pt x="177" y="283"/>
                  </a:lnTo>
                  <a:lnTo>
                    <a:pt x="172" y="278"/>
                  </a:lnTo>
                  <a:lnTo>
                    <a:pt x="167" y="278"/>
                  </a:lnTo>
                  <a:lnTo>
                    <a:pt x="167" y="273"/>
                  </a:lnTo>
                  <a:lnTo>
                    <a:pt x="167" y="273"/>
                  </a:lnTo>
                  <a:lnTo>
                    <a:pt x="167" y="268"/>
                  </a:lnTo>
                  <a:lnTo>
                    <a:pt x="172" y="263"/>
                  </a:lnTo>
                  <a:lnTo>
                    <a:pt x="177" y="263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7" y="253"/>
                  </a:lnTo>
                  <a:lnTo>
                    <a:pt x="177" y="253"/>
                  </a:lnTo>
                  <a:lnTo>
                    <a:pt x="182" y="247"/>
                  </a:lnTo>
                  <a:lnTo>
                    <a:pt x="187" y="253"/>
                  </a:lnTo>
                  <a:lnTo>
                    <a:pt x="192" y="247"/>
                  </a:lnTo>
                  <a:lnTo>
                    <a:pt x="187" y="242"/>
                  </a:lnTo>
                  <a:lnTo>
                    <a:pt x="177" y="237"/>
                  </a:lnTo>
                  <a:lnTo>
                    <a:pt x="172" y="232"/>
                  </a:lnTo>
                  <a:lnTo>
                    <a:pt x="167" y="227"/>
                  </a:lnTo>
                  <a:lnTo>
                    <a:pt x="162" y="222"/>
                  </a:lnTo>
                  <a:lnTo>
                    <a:pt x="157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47" y="222"/>
                  </a:lnTo>
                  <a:lnTo>
                    <a:pt x="147" y="222"/>
                  </a:lnTo>
                  <a:lnTo>
                    <a:pt x="142" y="222"/>
                  </a:lnTo>
                  <a:lnTo>
                    <a:pt x="137" y="222"/>
                  </a:lnTo>
                  <a:lnTo>
                    <a:pt x="137" y="227"/>
                  </a:lnTo>
                  <a:lnTo>
                    <a:pt x="132" y="227"/>
                  </a:lnTo>
                  <a:lnTo>
                    <a:pt x="127" y="227"/>
                  </a:lnTo>
                  <a:lnTo>
                    <a:pt x="122" y="222"/>
                  </a:lnTo>
                  <a:lnTo>
                    <a:pt x="116" y="222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06" y="227"/>
                  </a:lnTo>
                  <a:lnTo>
                    <a:pt x="106" y="222"/>
                  </a:lnTo>
                  <a:lnTo>
                    <a:pt x="96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86" y="227"/>
                  </a:lnTo>
                  <a:lnTo>
                    <a:pt x="81" y="227"/>
                  </a:lnTo>
                  <a:lnTo>
                    <a:pt x="76" y="227"/>
                  </a:lnTo>
                  <a:lnTo>
                    <a:pt x="71" y="227"/>
                  </a:lnTo>
                  <a:lnTo>
                    <a:pt x="66" y="227"/>
                  </a:lnTo>
                  <a:lnTo>
                    <a:pt x="61" y="227"/>
                  </a:lnTo>
                  <a:lnTo>
                    <a:pt x="56" y="227"/>
                  </a:lnTo>
                  <a:lnTo>
                    <a:pt x="46" y="227"/>
                  </a:lnTo>
                  <a:lnTo>
                    <a:pt x="41" y="227"/>
                  </a:lnTo>
                  <a:lnTo>
                    <a:pt x="31" y="227"/>
                  </a:lnTo>
                  <a:lnTo>
                    <a:pt x="21" y="227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0" y="227"/>
                  </a:lnTo>
                  <a:lnTo>
                    <a:pt x="10" y="227"/>
                  </a:lnTo>
                  <a:lnTo>
                    <a:pt x="5" y="227"/>
                  </a:lnTo>
                  <a:lnTo>
                    <a:pt x="5" y="222"/>
                  </a:lnTo>
                  <a:lnTo>
                    <a:pt x="0" y="217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10" y="212"/>
                  </a:lnTo>
                  <a:lnTo>
                    <a:pt x="15" y="207"/>
                  </a:lnTo>
                  <a:lnTo>
                    <a:pt x="21" y="202"/>
                  </a:lnTo>
                  <a:lnTo>
                    <a:pt x="21" y="197"/>
                  </a:lnTo>
                  <a:lnTo>
                    <a:pt x="26" y="192"/>
                  </a:lnTo>
                  <a:lnTo>
                    <a:pt x="26" y="187"/>
                  </a:lnTo>
                  <a:lnTo>
                    <a:pt x="31" y="187"/>
                  </a:lnTo>
                  <a:lnTo>
                    <a:pt x="31" y="187"/>
                  </a:lnTo>
                  <a:lnTo>
                    <a:pt x="36" y="187"/>
                  </a:lnTo>
                  <a:lnTo>
                    <a:pt x="41" y="187"/>
                  </a:lnTo>
                  <a:lnTo>
                    <a:pt x="51" y="187"/>
                  </a:lnTo>
                  <a:lnTo>
                    <a:pt x="56" y="187"/>
                  </a:lnTo>
                  <a:lnTo>
                    <a:pt x="66" y="187"/>
                  </a:lnTo>
                  <a:lnTo>
                    <a:pt x="71" y="182"/>
                  </a:lnTo>
                  <a:lnTo>
                    <a:pt x="76" y="177"/>
                  </a:lnTo>
                  <a:lnTo>
                    <a:pt x="81" y="177"/>
                  </a:lnTo>
                  <a:lnTo>
                    <a:pt x="86" y="182"/>
                  </a:lnTo>
                  <a:lnTo>
                    <a:pt x="91" y="182"/>
                  </a:lnTo>
                  <a:lnTo>
                    <a:pt x="86" y="177"/>
                  </a:lnTo>
                  <a:lnTo>
                    <a:pt x="91" y="177"/>
                  </a:lnTo>
                  <a:lnTo>
                    <a:pt x="96" y="177"/>
                  </a:lnTo>
                  <a:lnTo>
                    <a:pt x="96" y="172"/>
                  </a:lnTo>
                  <a:lnTo>
                    <a:pt x="91" y="172"/>
                  </a:lnTo>
                  <a:lnTo>
                    <a:pt x="91" y="172"/>
                  </a:lnTo>
                  <a:lnTo>
                    <a:pt x="96" y="167"/>
                  </a:lnTo>
                  <a:lnTo>
                    <a:pt x="91" y="167"/>
                  </a:lnTo>
                  <a:lnTo>
                    <a:pt x="91" y="167"/>
                  </a:lnTo>
                  <a:lnTo>
                    <a:pt x="91" y="162"/>
                  </a:lnTo>
                  <a:lnTo>
                    <a:pt x="91" y="162"/>
                  </a:lnTo>
                  <a:lnTo>
                    <a:pt x="96" y="162"/>
                  </a:lnTo>
                  <a:lnTo>
                    <a:pt x="96" y="157"/>
                  </a:lnTo>
                  <a:lnTo>
                    <a:pt x="91" y="157"/>
                  </a:lnTo>
                  <a:lnTo>
                    <a:pt x="96" y="151"/>
                  </a:lnTo>
                  <a:lnTo>
                    <a:pt x="101" y="151"/>
                  </a:lnTo>
                  <a:lnTo>
                    <a:pt x="101" y="151"/>
                  </a:lnTo>
                  <a:lnTo>
                    <a:pt x="106" y="151"/>
                  </a:lnTo>
                  <a:lnTo>
                    <a:pt x="111" y="151"/>
                  </a:lnTo>
                  <a:lnTo>
                    <a:pt x="111" y="151"/>
                  </a:lnTo>
                  <a:lnTo>
                    <a:pt x="111" y="146"/>
                  </a:lnTo>
                  <a:lnTo>
                    <a:pt x="111" y="146"/>
                  </a:lnTo>
                  <a:lnTo>
                    <a:pt x="116" y="146"/>
                  </a:lnTo>
                  <a:lnTo>
                    <a:pt x="116" y="146"/>
                  </a:lnTo>
                  <a:lnTo>
                    <a:pt x="122" y="141"/>
                  </a:lnTo>
                  <a:lnTo>
                    <a:pt x="116" y="141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6" y="141"/>
                  </a:lnTo>
                  <a:lnTo>
                    <a:pt x="116" y="136"/>
                  </a:lnTo>
                  <a:lnTo>
                    <a:pt x="122" y="136"/>
                  </a:lnTo>
                  <a:lnTo>
                    <a:pt x="122" y="136"/>
                  </a:lnTo>
                  <a:lnTo>
                    <a:pt x="122" y="131"/>
                  </a:lnTo>
                  <a:lnTo>
                    <a:pt x="122" y="131"/>
                  </a:lnTo>
                  <a:lnTo>
                    <a:pt x="122" y="126"/>
                  </a:lnTo>
                  <a:lnTo>
                    <a:pt x="122" y="126"/>
                  </a:lnTo>
                  <a:lnTo>
                    <a:pt x="122" y="121"/>
                  </a:lnTo>
                  <a:lnTo>
                    <a:pt x="122" y="116"/>
                  </a:lnTo>
                  <a:lnTo>
                    <a:pt x="127" y="116"/>
                  </a:lnTo>
                  <a:lnTo>
                    <a:pt x="127" y="111"/>
                  </a:lnTo>
                  <a:lnTo>
                    <a:pt x="127" y="111"/>
                  </a:lnTo>
                  <a:lnTo>
                    <a:pt x="122" y="106"/>
                  </a:lnTo>
                  <a:lnTo>
                    <a:pt x="127" y="106"/>
                  </a:lnTo>
                  <a:lnTo>
                    <a:pt x="122" y="101"/>
                  </a:lnTo>
                  <a:lnTo>
                    <a:pt x="122" y="101"/>
                  </a:lnTo>
                  <a:lnTo>
                    <a:pt x="116" y="96"/>
                  </a:lnTo>
                  <a:lnTo>
                    <a:pt x="122" y="96"/>
                  </a:lnTo>
                  <a:lnTo>
                    <a:pt x="122" y="91"/>
                  </a:lnTo>
                  <a:lnTo>
                    <a:pt x="122" y="91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32" y="91"/>
                  </a:lnTo>
                  <a:lnTo>
                    <a:pt x="132" y="86"/>
                  </a:lnTo>
                  <a:lnTo>
                    <a:pt x="137" y="86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42" y="81"/>
                  </a:lnTo>
                  <a:lnTo>
                    <a:pt x="142" y="76"/>
                  </a:lnTo>
                  <a:lnTo>
                    <a:pt x="137" y="71"/>
                  </a:lnTo>
                  <a:lnTo>
                    <a:pt x="142" y="71"/>
                  </a:lnTo>
                  <a:lnTo>
                    <a:pt x="147" y="71"/>
                  </a:lnTo>
                  <a:lnTo>
                    <a:pt x="152" y="66"/>
                  </a:lnTo>
                  <a:lnTo>
                    <a:pt x="152" y="61"/>
                  </a:lnTo>
                  <a:lnTo>
                    <a:pt x="157" y="61"/>
                  </a:lnTo>
                  <a:lnTo>
                    <a:pt x="157" y="61"/>
                  </a:lnTo>
                  <a:lnTo>
                    <a:pt x="167" y="56"/>
                  </a:lnTo>
                  <a:lnTo>
                    <a:pt x="167" y="56"/>
                  </a:lnTo>
                  <a:lnTo>
                    <a:pt x="172" y="61"/>
                  </a:lnTo>
                  <a:lnTo>
                    <a:pt x="172" y="61"/>
                  </a:lnTo>
                  <a:lnTo>
                    <a:pt x="177" y="56"/>
                  </a:lnTo>
                  <a:lnTo>
                    <a:pt x="177" y="61"/>
                  </a:lnTo>
                  <a:lnTo>
                    <a:pt x="177" y="56"/>
                  </a:lnTo>
                  <a:lnTo>
                    <a:pt x="182" y="50"/>
                  </a:lnTo>
                  <a:lnTo>
                    <a:pt x="187" y="50"/>
                  </a:lnTo>
                  <a:lnTo>
                    <a:pt x="192" y="45"/>
                  </a:lnTo>
                  <a:lnTo>
                    <a:pt x="192" y="45"/>
                  </a:lnTo>
                  <a:lnTo>
                    <a:pt x="197" y="40"/>
                  </a:lnTo>
                  <a:lnTo>
                    <a:pt x="202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07" y="35"/>
                  </a:lnTo>
                  <a:lnTo>
                    <a:pt x="212" y="35"/>
                  </a:lnTo>
                  <a:lnTo>
                    <a:pt x="217" y="35"/>
                  </a:lnTo>
                  <a:lnTo>
                    <a:pt x="217" y="35"/>
                  </a:lnTo>
                  <a:lnTo>
                    <a:pt x="223" y="35"/>
                  </a:lnTo>
                  <a:lnTo>
                    <a:pt x="223" y="30"/>
                  </a:lnTo>
                  <a:lnTo>
                    <a:pt x="228" y="30"/>
                  </a:lnTo>
                  <a:lnTo>
                    <a:pt x="228" y="30"/>
                  </a:lnTo>
                  <a:lnTo>
                    <a:pt x="233" y="30"/>
                  </a:lnTo>
                  <a:lnTo>
                    <a:pt x="238" y="30"/>
                  </a:lnTo>
                  <a:lnTo>
                    <a:pt x="243" y="30"/>
                  </a:lnTo>
                  <a:lnTo>
                    <a:pt x="243" y="25"/>
                  </a:lnTo>
                  <a:lnTo>
                    <a:pt x="243" y="20"/>
                  </a:lnTo>
                  <a:lnTo>
                    <a:pt x="248" y="20"/>
                  </a:lnTo>
                  <a:lnTo>
                    <a:pt x="253" y="15"/>
                  </a:lnTo>
                  <a:lnTo>
                    <a:pt x="258" y="10"/>
                  </a:lnTo>
                  <a:lnTo>
                    <a:pt x="263" y="10"/>
                  </a:lnTo>
                  <a:lnTo>
                    <a:pt x="268" y="5"/>
                  </a:lnTo>
                  <a:lnTo>
                    <a:pt x="268" y="5"/>
                  </a:lnTo>
                  <a:lnTo>
                    <a:pt x="273" y="0"/>
                  </a:lnTo>
                  <a:lnTo>
                    <a:pt x="278" y="0"/>
                  </a:lnTo>
                  <a:lnTo>
                    <a:pt x="278" y="10"/>
                  </a:lnTo>
                  <a:lnTo>
                    <a:pt x="283" y="10"/>
                  </a:lnTo>
                  <a:lnTo>
                    <a:pt x="283" y="15"/>
                  </a:lnTo>
                  <a:lnTo>
                    <a:pt x="288" y="20"/>
                  </a:lnTo>
                  <a:lnTo>
                    <a:pt x="293" y="20"/>
                  </a:lnTo>
                  <a:lnTo>
                    <a:pt x="303" y="25"/>
                  </a:lnTo>
                  <a:lnTo>
                    <a:pt x="308" y="30"/>
                  </a:lnTo>
                  <a:lnTo>
                    <a:pt x="313" y="30"/>
                  </a:lnTo>
                  <a:lnTo>
                    <a:pt x="318" y="30"/>
                  </a:lnTo>
                  <a:lnTo>
                    <a:pt x="324" y="3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86" name="Freeform 162"/>
            <p:cNvSpPr>
              <a:spLocks/>
            </p:cNvSpPr>
            <p:nvPr/>
          </p:nvSpPr>
          <p:spPr bwMode="auto">
            <a:xfrm>
              <a:off x="899" y="1653"/>
              <a:ext cx="328" cy="374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2" y="5"/>
                </a:cxn>
                <a:cxn ang="0">
                  <a:pos x="232" y="10"/>
                </a:cxn>
                <a:cxn ang="0">
                  <a:pos x="268" y="10"/>
                </a:cxn>
                <a:cxn ang="0">
                  <a:pos x="298" y="20"/>
                </a:cxn>
                <a:cxn ang="0">
                  <a:pos x="293" y="46"/>
                </a:cxn>
                <a:cxn ang="0">
                  <a:pos x="283" y="76"/>
                </a:cxn>
                <a:cxn ang="0">
                  <a:pos x="298" y="86"/>
                </a:cxn>
                <a:cxn ang="0">
                  <a:pos x="288" y="111"/>
                </a:cxn>
                <a:cxn ang="0">
                  <a:pos x="278" y="116"/>
                </a:cxn>
                <a:cxn ang="0">
                  <a:pos x="253" y="116"/>
                </a:cxn>
                <a:cxn ang="0">
                  <a:pos x="253" y="147"/>
                </a:cxn>
                <a:cxn ang="0">
                  <a:pos x="263" y="162"/>
                </a:cxn>
                <a:cxn ang="0">
                  <a:pos x="278" y="172"/>
                </a:cxn>
                <a:cxn ang="0">
                  <a:pos x="303" y="177"/>
                </a:cxn>
                <a:cxn ang="0">
                  <a:pos x="313" y="197"/>
                </a:cxn>
                <a:cxn ang="0">
                  <a:pos x="318" y="207"/>
                </a:cxn>
                <a:cxn ang="0">
                  <a:pos x="313" y="228"/>
                </a:cxn>
                <a:cxn ang="0">
                  <a:pos x="303" y="233"/>
                </a:cxn>
                <a:cxn ang="0">
                  <a:pos x="293" y="228"/>
                </a:cxn>
                <a:cxn ang="0">
                  <a:pos x="288" y="238"/>
                </a:cxn>
                <a:cxn ang="0">
                  <a:pos x="298" y="248"/>
                </a:cxn>
                <a:cxn ang="0">
                  <a:pos x="308" y="258"/>
                </a:cxn>
                <a:cxn ang="0">
                  <a:pos x="323" y="248"/>
                </a:cxn>
                <a:cxn ang="0">
                  <a:pos x="328" y="273"/>
                </a:cxn>
                <a:cxn ang="0">
                  <a:pos x="313" y="283"/>
                </a:cxn>
                <a:cxn ang="0">
                  <a:pos x="308" y="298"/>
                </a:cxn>
                <a:cxn ang="0">
                  <a:pos x="298" y="318"/>
                </a:cxn>
                <a:cxn ang="0">
                  <a:pos x="293" y="339"/>
                </a:cxn>
                <a:cxn ang="0">
                  <a:pos x="278" y="359"/>
                </a:cxn>
                <a:cxn ang="0">
                  <a:pos x="242" y="354"/>
                </a:cxn>
                <a:cxn ang="0">
                  <a:pos x="217" y="349"/>
                </a:cxn>
                <a:cxn ang="0">
                  <a:pos x="182" y="349"/>
                </a:cxn>
                <a:cxn ang="0">
                  <a:pos x="147" y="359"/>
                </a:cxn>
                <a:cxn ang="0">
                  <a:pos x="126" y="374"/>
                </a:cxn>
                <a:cxn ang="0">
                  <a:pos x="101" y="359"/>
                </a:cxn>
                <a:cxn ang="0">
                  <a:pos x="56" y="359"/>
                </a:cxn>
                <a:cxn ang="0">
                  <a:pos x="35" y="349"/>
                </a:cxn>
                <a:cxn ang="0">
                  <a:pos x="15" y="334"/>
                </a:cxn>
                <a:cxn ang="0">
                  <a:pos x="15" y="329"/>
                </a:cxn>
                <a:cxn ang="0">
                  <a:pos x="25" y="318"/>
                </a:cxn>
                <a:cxn ang="0">
                  <a:pos x="15" y="303"/>
                </a:cxn>
                <a:cxn ang="0">
                  <a:pos x="10" y="293"/>
                </a:cxn>
                <a:cxn ang="0">
                  <a:pos x="5" y="278"/>
                </a:cxn>
                <a:cxn ang="0">
                  <a:pos x="5" y="263"/>
                </a:cxn>
                <a:cxn ang="0">
                  <a:pos x="5" y="248"/>
                </a:cxn>
                <a:cxn ang="0">
                  <a:pos x="0" y="238"/>
                </a:cxn>
                <a:cxn ang="0">
                  <a:pos x="0" y="217"/>
                </a:cxn>
                <a:cxn ang="0">
                  <a:pos x="5" y="207"/>
                </a:cxn>
                <a:cxn ang="0">
                  <a:pos x="10" y="192"/>
                </a:cxn>
                <a:cxn ang="0">
                  <a:pos x="15" y="182"/>
                </a:cxn>
                <a:cxn ang="0">
                  <a:pos x="20" y="167"/>
                </a:cxn>
                <a:cxn ang="0">
                  <a:pos x="20" y="157"/>
                </a:cxn>
                <a:cxn ang="0">
                  <a:pos x="20" y="142"/>
                </a:cxn>
                <a:cxn ang="0">
                  <a:pos x="20" y="132"/>
                </a:cxn>
                <a:cxn ang="0">
                  <a:pos x="25" y="116"/>
                </a:cxn>
                <a:cxn ang="0">
                  <a:pos x="25" y="101"/>
                </a:cxn>
                <a:cxn ang="0">
                  <a:pos x="30" y="91"/>
                </a:cxn>
                <a:cxn ang="0">
                  <a:pos x="30" y="76"/>
                </a:cxn>
                <a:cxn ang="0">
                  <a:pos x="61" y="81"/>
                </a:cxn>
                <a:cxn ang="0">
                  <a:pos x="71" y="56"/>
                </a:cxn>
                <a:cxn ang="0">
                  <a:pos x="76" y="31"/>
                </a:cxn>
                <a:cxn ang="0">
                  <a:pos x="96" y="5"/>
                </a:cxn>
              </a:cxnLst>
              <a:rect l="0" t="0" r="r" b="b"/>
              <a:pathLst>
                <a:path w="328" h="374">
                  <a:moveTo>
                    <a:pt x="106" y="5"/>
                  </a:moveTo>
                  <a:lnTo>
                    <a:pt x="111" y="5"/>
                  </a:lnTo>
                  <a:lnTo>
                    <a:pt x="116" y="5"/>
                  </a:lnTo>
                  <a:lnTo>
                    <a:pt x="121" y="0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1" y="0"/>
                  </a:lnTo>
                  <a:lnTo>
                    <a:pt x="152" y="0"/>
                  </a:lnTo>
                  <a:lnTo>
                    <a:pt x="162" y="5"/>
                  </a:lnTo>
                  <a:lnTo>
                    <a:pt x="172" y="5"/>
                  </a:lnTo>
                  <a:lnTo>
                    <a:pt x="182" y="5"/>
                  </a:lnTo>
                  <a:lnTo>
                    <a:pt x="197" y="5"/>
                  </a:lnTo>
                  <a:lnTo>
                    <a:pt x="207" y="10"/>
                  </a:lnTo>
                  <a:lnTo>
                    <a:pt x="217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42" y="10"/>
                  </a:lnTo>
                  <a:lnTo>
                    <a:pt x="248" y="10"/>
                  </a:lnTo>
                  <a:lnTo>
                    <a:pt x="253" y="10"/>
                  </a:lnTo>
                  <a:lnTo>
                    <a:pt x="258" y="10"/>
                  </a:lnTo>
                  <a:lnTo>
                    <a:pt x="263" y="10"/>
                  </a:lnTo>
                  <a:lnTo>
                    <a:pt x="268" y="10"/>
                  </a:lnTo>
                  <a:lnTo>
                    <a:pt x="278" y="10"/>
                  </a:lnTo>
                  <a:lnTo>
                    <a:pt x="283" y="10"/>
                  </a:lnTo>
                  <a:lnTo>
                    <a:pt x="288" y="15"/>
                  </a:lnTo>
                  <a:lnTo>
                    <a:pt x="293" y="15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6"/>
                  </a:lnTo>
                  <a:lnTo>
                    <a:pt x="303" y="31"/>
                  </a:lnTo>
                  <a:lnTo>
                    <a:pt x="303" y="36"/>
                  </a:lnTo>
                  <a:lnTo>
                    <a:pt x="293" y="41"/>
                  </a:lnTo>
                  <a:lnTo>
                    <a:pt x="293" y="46"/>
                  </a:lnTo>
                  <a:lnTo>
                    <a:pt x="293" y="46"/>
                  </a:lnTo>
                  <a:lnTo>
                    <a:pt x="293" y="56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6"/>
                  </a:lnTo>
                  <a:lnTo>
                    <a:pt x="288" y="71"/>
                  </a:lnTo>
                  <a:lnTo>
                    <a:pt x="283" y="76"/>
                  </a:lnTo>
                  <a:lnTo>
                    <a:pt x="283" y="76"/>
                  </a:lnTo>
                  <a:lnTo>
                    <a:pt x="283" y="81"/>
                  </a:lnTo>
                  <a:lnTo>
                    <a:pt x="283" y="81"/>
                  </a:lnTo>
                  <a:lnTo>
                    <a:pt x="288" y="86"/>
                  </a:lnTo>
                  <a:lnTo>
                    <a:pt x="293" y="86"/>
                  </a:lnTo>
                  <a:lnTo>
                    <a:pt x="298" y="86"/>
                  </a:lnTo>
                  <a:lnTo>
                    <a:pt x="298" y="86"/>
                  </a:lnTo>
                  <a:lnTo>
                    <a:pt x="298" y="91"/>
                  </a:lnTo>
                  <a:lnTo>
                    <a:pt x="293" y="96"/>
                  </a:lnTo>
                  <a:lnTo>
                    <a:pt x="293" y="101"/>
                  </a:lnTo>
                  <a:lnTo>
                    <a:pt x="288" y="106"/>
                  </a:lnTo>
                  <a:lnTo>
                    <a:pt x="288" y="111"/>
                  </a:lnTo>
                  <a:lnTo>
                    <a:pt x="283" y="111"/>
                  </a:lnTo>
                  <a:lnTo>
                    <a:pt x="283" y="116"/>
                  </a:lnTo>
                  <a:lnTo>
                    <a:pt x="283" y="116"/>
                  </a:lnTo>
                  <a:lnTo>
                    <a:pt x="278" y="111"/>
                  </a:lnTo>
                  <a:lnTo>
                    <a:pt x="278" y="116"/>
                  </a:lnTo>
                  <a:lnTo>
                    <a:pt x="278" y="116"/>
                  </a:lnTo>
                  <a:lnTo>
                    <a:pt x="273" y="116"/>
                  </a:lnTo>
                  <a:lnTo>
                    <a:pt x="273" y="116"/>
                  </a:lnTo>
                  <a:lnTo>
                    <a:pt x="268" y="116"/>
                  </a:lnTo>
                  <a:lnTo>
                    <a:pt x="263" y="111"/>
                  </a:lnTo>
                  <a:lnTo>
                    <a:pt x="258" y="111"/>
                  </a:lnTo>
                  <a:lnTo>
                    <a:pt x="253" y="116"/>
                  </a:lnTo>
                  <a:lnTo>
                    <a:pt x="253" y="121"/>
                  </a:lnTo>
                  <a:lnTo>
                    <a:pt x="248" y="127"/>
                  </a:lnTo>
                  <a:lnTo>
                    <a:pt x="248" y="132"/>
                  </a:lnTo>
                  <a:lnTo>
                    <a:pt x="248" y="137"/>
                  </a:lnTo>
                  <a:lnTo>
                    <a:pt x="253" y="142"/>
                  </a:lnTo>
                  <a:lnTo>
                    <a:pt x="253" y="147"/>
                  </a:lnTo>
                  <a:lnTo>
                    <a:pt x="253" y="147"/>
                  </a:lnTo>
                  <a:lnTo>
                    <a:pt x="258" y="152"/>
                  </a:lnTo>
                  <a:lnTo>
                    <a:pt x="258" y="152"/>
                  </a:lnTo>
                  <a:lnTo>
                    <a:pt x="258" y="157"/>
                  </a:lnTo>
                  <a:lnTo>
                    <a:pt x="258" y="157"/>
                  </a:lnTo>
                  <a:lnTo>
                    <a:pt x="263" y="162"/>
                  </a:lnTo>
                  <a:lnTo>
                    <a:pt x="263" y="167"/>
                  </a:lnTo>
                  <a:lnTo>
                    <a:pt x="263" y="172"/>
                  </a:lnTo>
                  <a:lnTo>
                    <a:pt x="268" y="172"/>
                  </a:lnTo>
                  <a:lnTo>
                    <a:pt x="273" y="172"/>
                  </a:lnTo>
                  <a:lnTo>
                    <a:pt x="273" y="172"/>
                  </a:lnTo>
                  <a:lnTo>
                    <a:pt x="278" y="172"/>
                  </a:lnTo>
                  <a:lnTo>
                    <a:pt x="278" y="172"/>
                  </a:lnTo>
                  <a:lnTo>
                    <a:pt x="283" y="172"/>
                  </a:lnTo>
                  <a:lnTo>
                    <a:pt x="293" y="172"/>
                  </a:lnTo>
                  <a:lnTo>
                    <a:pt x="293" y="172"/>
                  </a:lnTo>
                  <a:lnTo>
                    <a:pt x="298" y="172"/>
                  </a:lnTo>
                  <a:lnTo>
                    <a:pt x="303" y="177"/>
                  </a:lnTo>
                  <a:lnTo>
                    <a:pt x="303" y="177"/>
                  </a:lnTo>
                  <a:lnTo>
                    <a:pt x="308" y="182"/>
                  </a:lnTo>
                  <a:lnTo>
                    <a:pt x="308" y="182"/>
                  </a:lnTo>
                  <a:lnTo>
                    <a:pt x="308" y="187"/>
                  </a:lnTo>
                  <a:lnTo>
                    <a:pt x="313" y="192"/>
                  </a:lnTo>
                  <a:lnTo>
                    <a:pt x="313" y="197"/>
                  </a:lnTo>
                  <a:lnTo>
                    <a:pt x="318" y="197"/>
                  </a:lnTo>
                  <a:lnTo>
                    <a:pt x="318" y="197"/>
                  </a:lnTo>
                  <a:lnTo>
                    <a:pt x="323" y="202"/>
                  </a:lnTo>
                  <a:lnTo>
                    <a:pt x="323" y="202"/>
                  </a:lnTo>
                  <a:lnTo>
                    <a:pt x="323" y="207"/>
                  </a:lnTo>
                  <a:lnTo>
                    <a:pt x="318" y="207"/>
                  </a:lnTo>
                  <a:lnTo>
                    <a:pt x="318" y="212"/>
                  </a:lnTo>
                  <a:lnTo>
                    <a:pt x="313" y="212"/>
                  </a:lnTo>
                  <a:lnTo>
                    <a:pt x="313" y="217"/>
                  </a:lnTo>
                  <a:lnTo>
                    <a:pt x="313" y="222"/>
                  </a:lnTo>
                  <a:lnTo>
                    <a:pt x="313" y="228"/>
                  </a:lnTo>
                  <a:lnTo>
                    <a:pt x="313" y="228"/>
                  </a:lnTo>
                  <a:lnTo>
                    <a:pt x="308" y="233"/>
                  </a:lnTo>
                  <a:lnTo>
                    <a:pt x="308" y="233"/>
                  </a:lnTo>
                  <a:lnTo>
                    <a:pt x="303" y="233"/>
                  </a:lnTo>
                  <a:lnTo>
                    <a:pt x="303" y="238"/>
                  </a:lnTo>
                  <a:lnTo>
                    <a:pt x="303" y="233"/>
                  </a:lnTo>
                  <a:lnTo>
                    <a:pt x="303" y="233"/>
                  </a:lnTo>
                  <a:lnTo>
                    <a:pt x="303" y="228"/>
                  </a:lnTo>
                  <a:lnTo>
                    <a:pt x="303" y="222"/>
                  </a:lnTo>
                  <a:lnTo>
                    <a:pt x="298" y="222"/>
                  </a:lnTo>
                  <a:lnTo>
                    <a:pt x="298" y="228"/>
                  </a:lnTo>
                  <a:lnTo>
                    <a:pt x="298" y="228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93" y="228"/>
                  </a:lnTo>
                  <a:lnTo>
                    <a:pt x="288" y="228"/>
                  </a:lnTo>
                  <a:lnTo>
                    <a:pt x="288" y="228"/>
                  </a:lnTo>
                  <a:lnTo>
                    <a:pt x="288" y="233"/>
                  </a:lnTo>
                  <a:lnTo>
                    <a:pt x="288" y="238"/>
                  </a:lnTo>
                  <a:lnTo>
                    <a:pt x="288" y="238"/>
                  </a:lnTo>
                  <a:lnTo>
                    <a:pt x="288" y="243"/>
                  </a:lnTo>
                  <a:lnTo>
                    <a:pt x="288" y="243"/>
                  </a:lnTo>
                  <a:lnTo>
                    <a:pt x="293" y="248"/>
                  </a:lnTo>
                  <a:lnTo>
                    <a:pt x="293" y="248"/>
                  </a:lnTo>
                  <a:lnTo>
                    <a:pt x="298" y="248"/>
                  </a:lnTo>
                  <a:lnTo>
                    <a:pt x="303" y="243"/>
                  </a:lnTo>
                  <a:lnTo>
                    <a:pt x="303" y="248"/>
                  </a:lnTo>
                  <a:lnTo>
                    <a:pt x="303" y="248"/>
                  </a:lnTo>
                  <a:lnTo>
                    <a:pt x="303" y="253"/>
                  </a:lnTo>
                  <a:lnTo>
                    <a:pt x="303" y="258"/>
                  </a:lnTo>
                  <a:lnTo>
                    <a:pt x="308" y="258"/>
                  </a:lnTo>
                  <a:lnTo>
                    <a:pt x="308" y="258"/>
                  </a:lnTo>
                  <a:lnTo>
                    <a:pt x="313" y="258"/>
                  </a:lnTo>
                  <a:lnTo>
                    <a:pt x="313" y="253"/>
                  </a:lnTo>
                  <a:lnTo>
                    <a:pt x="318" y="248"/>
                  </a:lnTo>
                  <a:lnTo>
                    <a:pt x="318" y="248"/>
                  </a:lnTo>
                  <a:lnTo>
                    <a:pt x="323" y="248"/>
                  </a:lnTo>
                  <a:lnTo>
                    <a:pt x="323" y="248"/>
                  </a:lnTo>
                  <a:lnTo>
                    <a:pt x="323" y="253"/>
                  </a:lnTo>
                  <a:lnTo>
                    <a:pt x="323" y="253"/>
                  </a:lnTo>
                  <a:lnTo>
                    <a:pt x="328" y="263"/>
                  </a:lnTo>
                  <a:lnTo>
                    <a:pt x="328" y="263"/>
                  </a:lnTo>
                  <a:lnTo>
                    <a:pt x="328" y="273"/>
                  </a:lnTo>
                  <a:lnTo>
                    <a:pt x="328" y="273"/>
                  </a:lnTo>
                  <a:lnTo>
                    <a:pt x="328" y="278"/>
                  </a:lnTo>
                  <a:lnTo>
                    <a:pt x="323" y="278"/>
                  </a:lnTo>
                  <a:lnTo>
                    <a:pt x="318" y="283"/>
                  </a:lnTo>
                  <a:lnTo>
                    <a:pt x="313" y="283"/>
                  </a:lnTo>
                  <a:lnTo>
                    <a:pt x="313" y="283"/>
                  </a:lnTo>
                  <a:lnTo>
                    <a:pt x="308" y="283"/>
                  </a:lnTo>
                  <a:lnTo>
                    <a:pt x="308" y="288"/>
                  </a:lnTo>
                  <a:lnTo>
                    <a:pt x="308" y="288"/>
                  </a:lnTo>
                  <a:lnTo>
                    <a:pt x="303" y="293"/>
                  </a:lnTo>
                  <a:lnTo>
                    <a:pt x="308" y="298"/>
                  </a:lnTo>
                  <a:lnTo>
                    <a:pt x="308" y="298"/>
                  </a:lnTo>
                  <a:lnTo>
                    <a:pt x="308" y="303"/>
                  </a:lnTo>
                  <a:lnTo>
                    <a:pt x="308" y="308"/>
                  </a:lnTo>
                  <a:lnTo>
                    <a:pt x="308" y="308"/>
                  </a:lnTo>
                  <a:lnTo>
                    <a:pt x="303" y="313"/>
                  </a:lnTo>
                  <a:lnTo>
                    <a:pt x="303" y="313"/>
                  </a:lnTo>
                  <a:lnTo>
                    <a:pt x="298" y="318"/>
                  </a:lnTo>
                  <a:lnTo>
                    <a:pt x="298" y="323"/>
                  </a:lnTo>
                  <a:lnTo>
                    <a:pt x="298" y="323"/>
                  </a:lnTo>
                  <a:lnTo>
                    <a:pt x="298" y="329"/>
                  </a:lnTo>
                  <a:lnTo>
                    <a:pt x="298" y="334"/>
                  </a:lnTo>
                  <a:lnTo>
                    <a:pt x="298" y="339"/>
                  </a:lnTo>
                  <a:lnTo>
                    <a:pt x="293" y="339"/>
                  </a:lnTo>
                  <a:lnTo>
                    <a:pt x="293" y="344"/>
                  </a:lnTo>
                  <a:lnTo>
                    <a:pt x="288" y="344"/>
                  </a:lnTo>
                  <a:lnTo>
                    <a:pt x="283" y="349"/>
                  </a:lnTo>
                  <a:lnTo>
                    <a:pt x="283" y="354"/>
                  </a:lnTo>
                  <a:lnTo>
                    <a:pt x="278" y="354"/>
                  </a:lnTo>
                  <a:lnTo>
                    <a:pt x="278" y="359"/>
                  </a:lnTo>
                  <a:lnTo>
                    <a:pt x="273" y="354"/>
                  </a:lnTo>
                  <a:lnTo>
                    <a:pt x="263" y="354"/>
                  </a:lnTo>
                  <a:lnTo>
                    <a:pt x="258" y="349"/>
                  </a:lnTo>
                  <a:lnTo>
                    <a:pt x="253" y="349"/>
                  </a:lnTo>
                  <a:lnTo>
                    <a:pt x="253" y="349"/>
                  </a:lnTo>
                  <a:lnTo>
                    <a:pt x="242" y="354"/>
                  </a:lnTo>
                  <a:lnTo>
                    <a:pt x="237" y="354"/>
                  </a:lnTo>
                  <a:lnTo>
                    <a:pt x="232" y="349"/>
                  </a:lnTo>
                  <a:lnTo>
                    <a:pt x="227" y="349"/>
                  </a:lnTo>
                  <a:lnTo>
                    <a:pt x="227" y="349"/>
                  </a:lnTo>
                  <a:lnTo>
                    <a:pt x="222" y="349"/>
                  </a:lnTo>
                  <a:lnTo>
                    <a:pt x="217" y="349"/>
                  </a:lnTo>
                  <a:lnTo>
                    <a:pt x="207" y="354"/>
                  </a:lnTo>
                  <a:lnTo>
                    <a:pt x="202" y="354"/>
                  </a:lnTo>
                  <a:lnTo>
                    <a:pt x="192" y="349"/>
                  </a:lnTo>
                  <a:lnTo>
                    <a:pt x="187" y="349"/>
                  </a:lnTo>
                  <a:lnTo>
                    <a:pt x="182" y="349"/>
                  </a:lnTo>
                  <a:lnTo>
                    <a:pt x="182" y="349"/>
                  </a:lnTo>
                  <a:lnTo>
                    <a:pt x="177" y="349"/>
                  </a:lnTo>
                  <a:lnTo>
                    <a:pt x="172" y="354"/>
                  </a:lnTo>
                  <a:lnTo>
                    <a:pt x="167" y="359"/>
                  </a:lnTo>
                  <a:lnTo>
                    <a:pt x="157" y="359"/>
                  </a:lnTo>
                  <a:lnTo>
                    <a:pt x="152" y="359"/>
                  </a:lnTo>
                  <a:lnTo>
                    <a:pt x="147" y="359"/>
                  </a:lnTo>
                  <a:lnTo>
                    <a:pt x="147" y="359"/>
                  </a:lnTo>
                  <a:lnTo>
                    <a:pt x="141" y="364"/>
                  </a:lnTo>
                  <a:lnTo>
                    <a:pt x="136" y="369"/>
                  </a:lnTo>
                  <a:lnTo>
                    <a:pt x="131" y="374"/>
                  </a:lnTo>
                  <a:lnTo>
                    <a:pt x="131" y="374"/>
                  </a:lnTo>
                  <a:lnTo>
                    <a:pt x="126" y="374"/>
                  </a:lnTo>
                  <a:lnTo>
                    <a:pt x="121" y="374"/>
                  </a:lnTo>
                  <a:lnTo>
                    <a:pt x="121" y="374"/>
                  </a:lnTo>
                  <a:lnTo>
                    <a:pt x="116" y="369"/>
                  </a:lnTo>
                  <a:lnTo>
                    <a:pt x="111" y="364"/>
                  </a:lnTo>
                  <a:lnTo>
                    <a:pt x="106" y="364"/>
                  </a:lnTo>
                  <a:lnTo>
                    <a:pt x="101" y="359"/>
                  </a:lnTo>
                  <a:lnTo>
                    <a:pt x="96" y="359"/>
                  </a:lnTo>
                  <a:lnTo>
                    <a:pt x="91" y="359"/>
                  </a:lnTo>
                  <a:lnTo>
                    <a:pt x="76" y="359"/>
                  </a:lnTo>
                  <a:lnTo>
                    <a:pt x="71" y="364"/>
                  </a:lnTo>
                  <a:lnTo>
                    <a:pt x="61" y="359"/>
                  </a:lnTo>
                  <a:lnTo>
                    <a:pt x="56" y="359"/>
                  </a:lnTo>
                  <a:lnTo>
                    <a:pt x="51" y="359"/>
                  </a:lnTo>
                  <a:lnTo>
                    <a:pt x="40" y="354"/>
                  </a:lnTo>
                  <a:lnTo>
                    <a:pt x="35" y="354"/>
                  </a:lnTo>
                  <a:lnTo>
                    <a:pt x="35" y="354"/>
                  </a:lnTo>
                  <a:lnTo>
                    <a:pt x="35" y="349"/>
                  </a:lnTo>
                  <a:lnTo>
                    <a:pt x="35" y="349"/>
                  </a:lnTo>
                  <a:lnTo>
                    <a:pt x="30" y="349"/>
                  </a:lnTo>
                  <a:lnTo>
                    <a:pt x="30" y="344"/>
                  </a:lnTo>
                  <a:lnTo>
                    <a:pt x="20" y="339"/>
                  </a:lnTo>
                  <a:lnTo>
                    <a:pt x="20" y="339"/>
                  </a:lnTo>
                  <a:lnTo>
                    <a:pt x="20" y="334"/>
                  </a:lnTo>
                  <a:lnTo>
                    <a:pt x="15" y="334"/>
                  </a:lnTo>
                  <a:lnTo>
                    <a:pt x="15" y="334"/>
                  </a:lnTo>
                  <a:lnTo>
                    <a:pt x="15" y="334"/>
                  </a:lnTo>
                  <a:lnTo>
                    <a:pt x="10" y="334"/>
                  </a:lnTo>
                  <a:lnTo>
                    <a:pt x="10" y="329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20" y="329"/>
                  </a:lnTo>
                  <a:lnTo>
                    <a:pt x="20" y="329"/>
                  </a:lnTo>
                  <a:lnTo>
                    <a:pt x="25" y="329"/>
                  </a:lnTo>
                  <a:lnTo>
                    <a:pt x="25" y="323"/>
                  </a:lnTo>
                  <a:lnTo>
                    <a:pt x="25" y="323"/>
                  </a:lnTo>
                  <a:lnTo>
                    <a:pt x="25" y="318"/>
                  </a:lnTo>
                  <a:lnTo>
                    <a:pt x="20" y="318"/>
                  </a:lnTo>
                  <a:lnTo>
                    <a:pt x="20" y="318"/>
                  </a:lnTo>
                  <a:lnTo>
                    <a:pt x="20" y="313"/>
                  </a:lnTo>
                  <a:lnTo>
                    <a:pt x="20" y="308"/>
                  </a:lnTo>
                  <a:lnTo>
                    <a:pt x="15" y="308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298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10" y="293"/>
                  </a:lnTo>
                  <a:lnTo>
                    <a:pt x="10" y="293"/>
                  </a:lnTo>
                  <a:lnTo>
                    <a:pt x="10" y="288"/>
                  </a:lnTo>
                  <a:lnTo>
                    <a:pt x="10" y="288"/>
                  </a:lnTo>
                  <a:lnTo>
                    <a:pt x="5" y="283"/>
                  </a:lnTo>
                  <a:lnTo>
                    <a:pt x="5" y="283"/>
                  </a:lnTo>
                  <a:lnTo>
                    <a:pt x="5" y="283"/>
                  </a:lnTo>
                  <a:lnTo>
                    <a:pt x="5" y="278"/>
                  </a:lnTo>
                  <a:lnTo>
                    <a:pt x="5" y="278"/>
                  </a:lnTo>
                  <a:lnTo>
                    <a:pt x="5" y="273"/>
                  </a:lnTo>
                  <a:lnTo>
                    <a:pt x="5" y="273"/>
                  </a:lnTo>
                  <a:lnTo>
                    <a:pt x="5" y="268"/>
                  </a:lnTo>
                  <a:lnTo>
                    <a:pt x="5" y="268"/>
                  </a:lnTo>
                  <a:lnTo>
                    <a:pt x="5" y="263"/>
                  </a:lnTo>
                  <a:lnTo>
                    <a:pt x="5" y="263"/>
                  </a:lnTo>
                  <a:lnTo>
                    <a:pt x="5" y="258"/>
                  </a:lnTo>
                  <a:lnTo>
                    <a:pt x="5" y="258"/>
                  </a:lnTo>
                  <a:lnTo>
                    <a:pt x="5" y="253"/>
                  </a:lnTo>
                  <a:lnTo>
                    <a:pt x="5" y="253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3"/>
                  </a:lnTo>
                  <a:lnTo>
                    <a:pt x="5" y="243"/>
                  </a:lnTo>
                  <a:lnTo>
                    <a:pt x="5" y="238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5" y="212"/>
                  </a:lnTo>
                  <a:lnTo>
                    <a:pt x="5" y="212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5" y="197"/>
                  </a:lnTo>
                  <a:lnTo>
                    <a:pt x="10" y="197"/>
                  </a:lnTo>
                  <a:lnTo>
                    <a:pt x="10" y="192"/>
                  </a:lnTo>
                  <a:lnTo>
                    <a:pt x="10" y="192"/>
                  </a:lnTo>
                  <a:lnTo>
                    <a:pt x="10" y="192"/>
                  </a:lnTo>
                  <a:lnTo>
                    <a:pt x="10" y="187"/>
                  </a:lnTo>
                  <a:lnTo>
                    <a:pt x="10" y="187"/>
                  </a:lnTo>
                  <a:lnTo>
                    <a:pt x="10" y="182"/>
                  </a:lnTo>
                  <a:lnTo>
                    <a:pt x="15" y="182"/>
                  </a:lnTo>
                  <a:lnTo>
                    <a:pt x="15" y="182"/>
                  </a:lnTo>
                  <a:lnTo>
                    <a:pt x="15" y="177"/>
                  </a:lnTo>
                  <a:lnTo>
                    <a:pt x="15" y="177"/>
                  </a:lnTo>
                  <a:lnTo>
                    <a:pt x="15" y="172"/>
                  </a:lnTo>
                  <a:lnTo>
                    <a:pt x="15" y="172"/>
                  </a:lnTo>
                  <a:lnTo>
                    <a:pt x="20" y="172"/>
                  </a:lnTo>
                  <a:lnTo>
                    <a:pt x="20" y="167"/>
                  </a:lnTo>
                  <a:lnTo>
                    <a:pt x="20" y="167"/>
                  </a:lnTo>
                  <a:lnTo>
                    <a:pt x="20" y="167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52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2"/>
                  </a:lnTo>
                  <a:lnTo>
                    <a:pt x="20" y="132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21"/>
                  </a:lnTo>
                  <a:lnTo>
                    <a:pt x="20" y="121"/>
                  </a:lnTo>
                  <a:lnTo>
                    <a:pt x="25" y="116"/>
                  </a:lnTo>
                  <a:lnTo>
                    <a:pt x="25" y="116"/>
                  </a:lnTo>
                  <a:lnTo>
                    <a:pt x="20" y="116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20" y="106"/>
                  </a:lnTo>
                  <a:lnTo>
                    <a:pt x="25" y="106"/>
                  </a:lnTo>
                  <a:lnTo>
                    <a:pt x="25" y="101"/>
                  </a:lnTo>
                  <a:lnTo>
                    <a:pt x="25" y="101"/>
                  </a:lnTo>
                  <a:lnTo>
                    <a:pt x="25" y="96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0" y="76"/>
                  </a:lnTo>
                  <a:lnTo>
                    <a:pt x="40" y="76"/>
                  </a:lnTo>
                  <a:lnTo>
                    <a:pt x="46" y="81"/>
                  </a:lnTo>
                  <a:lnTo>
                    <a:pt x="51" y="81"/>
                  </a:lnTo>
                  <a:lnTo>
                    <a:pt x="56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71" y="71"/>
                  </a:lnTo>
                  <a:lnTo>
                    <a:pt x="71" y="66"/>
                  </a:lnTo>
                  <a:lnTo>
                    <a:pt x="71" y="61"/>
                  </a:lnTo>
                  <a:lnTo>
                    <a:pt x="71" y="56"/>
                  </a:lnTo>
                  <a:lnTo>
                    <a:pt x="76" y="56"/>
                  </a:lnTo>
                  <a:lnTo>
                    <a:pt x="76" y="51"/>
                  </a:lnTo>
                  <a:lnTo>
                    <a:pt x="81" y="51"/>
                  </a:lnTo>
                  <a:lnTo>
                    <a:pt x="81" y="46"/>
                  </a:lnTo>
                  <a:lnTo>
                    <a:pt x="81" y="36"/>
                  </a:lnTo>
                  <a:lnTo>
                    <a:pt x="76" y="31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81" y="20"/>
                  </a:lnTo>
                  <a:lnTo>
                    <a:pt x="81" y="15"/>
                  </a:lnTo>
                  <a:lnTo>
                    <a:pt x="86" y="10"/>
                  </a:lnTo>
                  <a:lnTo>
                    <a:pt x="96" y="5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106" y="5"/>
                  </a:lnTo>
                  <a:lnTo>
                    <a:pt x="106" y="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87" name="Freeform 163"/>
            <p:cNvSpPr>
              <a:spLocks/>
            </p:cNvSpPr>
            <p:nvPr/>
          </p:nvSpPr>
          <p:spPr bwMode="auto">
            <a:xfrm>
              <a:off x="864" y="1189"/>
              <a:ext cx="384" cy="54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51" y="60"/>
                </a:cxn>
                <a:cxn ang="0">
                  <a:pos x="176" y="65"/>
                </a:cxn>
                <a:cxn ang="0">
                  <a:pos x="242" y="65"/>
                </a:cxn>
                <a:cxn ang="0">
                  <a:pos x="283" y="60"/>
                </a:cxn>
                <a:cxn ang="0">
                  <a:pos x="318" y="60"/>
                </a:cxn>
                <a:cxn ang="0">
                  <a:pos x="338" y="91"/>
                </a:cxn>
                <a:cxn ang="0">
                  <a:pos x="338" y="121"/>
                </a:cxn>
                <a:cxn ang="0">
                  <a:pos x="373" y="131"/>
                </a:cxn>
                <a:cxn ang="0">
                  <a:pos x="373" y="166"/>
                </a:cxn>
                <a:cxn ang="0">
                  <a:pos x="343" y="217"/>
                </a:cxn>
                <a:cxn ang="0">
                  <a:pos x="298" y="217"/>
                </a:cxn>
                <a:cxn ang="0">
                  <a:pos x="298" y="267"/>
                </a:cxn>
                <a:cxn ang="0">
                  <a:pos x="252" y="287"/>
                </a:cxn>
                <a:cxn ang="0">
                  <a:pos x="212" y="313"/>
                </a:cxn>
                <a:cxn ang="0">
                  <a:pos x="187" y="348"/>
                </a:cxn>
                <a:cxn ang="0">
                  <a:pos x="187" y="368"/>
                </a:cxn>
                <a:cxn ang="0">
                  <a:pos x="182" y="388"/>
                </a:cxn>
                <a:cxn ang="0">
                  <a:pos x="171" y="424"/>
                </a:cxn>
                <a:cxn ang="0">
                  <a:pos x="146" y="464"/>
                </a:cxn>
                <a:cxn ang="0">
                  <a:pos x="111" y="490"/>
                </a:cxn>
                <a:cxn ang="0">
                  <a:pos x="106" y="535"/>
                </a:cxn>
                <a:cxn ang="0">
                  <a:pos x="65" y="540"/>
                </a:cxn>
                <a:cxn ang="0">
                  <a:pos x="70" y="520"/>
                </a:cxn>
                <a:cxn ang="0">
                  <a:pos x="65" y="500"/>
                </a:cxn>
                <a:cxn ang="0">
                  <a:pos x="45" y="495"/>
                </a:cxn>
                <a:cxn ang="0">
                  <a:pos x="35" y="479"/>
                </a:cxn>
                <a:cxn ang="0">
                  <a:pos x="30" y="459"/>
                </a:cxn>
                <a:cxn ang="0">
                  <a:pos x="25" y="439"/>
                </a:cxn>
                <a:cxn ang="0">
                  <a:pos x="30" y="419"/>
                </a:cxn>
                <a:cxn ang="0">
                  <a:pos x="25" y="394"/>
                </a:cxn>
                <a:cxn ang="0">
                  <a:pos x="35" y="383"/>
                </a:cxn>
                <a:cxn ang="0">
                  <a:pos x="15" y="368"/>
                </a:cxn>
                <a:cxn ang="0">
                  <a:pos x="15" y="358"/>
                </a:cxn>
                <a:cxn ang="0">
                  <a:pos x="10" y="338"/>
                </a:cxn>
                <a:cxn ang="0">
                  <a:pos x="20" y="328"/>
                </a:cxn>
                <a:cxn ang="0">
                  <a:pos x="25" y="308"/>
                </a:cxn>
                <a:cxn ang="0">
                  <a:pos x="25" y="287"/>
                </a:cxn>
                <a:cxn ang="0">
                  <a:pos x="20" y="267"/>
                </a:cxn>
                <a:cxn ang="0">
                  <a:pos x="10" y="257"/>
                </a:cxn>
                <a:cxn ang="0">
                  <a:pos x="15" y="237"/>
                </a:cxn>
                <a:cxn ang="0">
                  <a:pos x="5" y="222"/>
                </a:cxn>
                <a:cxn ang="0">
                  <a:pos x="5" y="202"/>
                </a:cxn>
                <a:cxn ang="0">
                  <a:pos x="15" y="186"/>
                </a:cxn>
                <a:cxn ang="0">
                  <a:pos x="25" y="171"/>
                </a:cxn>
                <a:cxn ang="0">
                  <a:pos x="25" y="156"/>
                </a:cxn>
                <a:cxn ang="0">
                  <a:pos x="20" y="146"/>
                </a:cxn>
                <a:cxn ang="0">
                  <a:pos x="35" y="126"/>
                </a:cxn>
                <a:cxn ang="0">
                  <a:pos x="25" y="121"/>
                </a:cxn>
                <a:cxn ang="0">
                  <a:pos x="25" y="111"/>
                </a:cxn>
                <a:cxn ang="0">
                  <a:pos x="40" y="96"/>
                </a:cxn>
                <a:cxn ang="0">
                  <a:pos x="40" y="85"/>
                </a:cxn>
                <a:cxn ang="0">
                  <a:pos x="40" y="80"/>
                </a:cxn>
                <a:cxn ang="0">
                  <a:pos x="45" y="70"/>
                </a:cxn>
                <a:cxn ang="0">
                  <a:pos x="50" y="55"/>
                </a:cxn>
                <a:cxn ang="0">
                  <a:pos x="50" y="40"/>
                </a:cxn>
                <a:cxn ang="0">
                  <a:pos x="55" y="30"/>
                </a:cxn>
                <a:cxn ang="0">
                  <a:pos x="45" y="20"/>
                </a:cxn>
                <a:cxn ang="0">
                  <a:pos x="55" y="5"/>
                </a:cxn>
              </a:cxnLst>
              <a:rect l="0" t="0" r="r" b="b"/>
              <a:pathLst>
                <a:path w="384" h="545">
                  <a:moveTo>
                    <a:pt x="101" y="5"/>
                  </a:moveTo>
                  <a:lnTo>
                    <a:pt x="106" y="10"/>
                  </a:lnTo>
                  <a:lnTo>
                    <a:pt x="111" y="10"/>
                  </a:lnTo>
                  <a:lnTo>
                    <a:pt x="116" y="15"/>
                  </a:lnTo>
                  <a:lnTo>
                    <a:pt x="116" y="15"/>
                  </a:lnTo>
                  <a:lnTo>
                    <a:pt x="116" y="20"/>
                  </a:lnTo>
                  <a:lnTo>
                    <a:pt x="121" y="25"/>
                  </a:lnTo>
                  <a:lnTo>
                    <a:pt x="121" y="35"/>
                  </a:lnTo>
                  <a:lnTo>
                    <a:pt x="126" y="40"/>
                  </a:lnTo>
                  <a:lnTo>
                    <a:pt x="131" y="40"/>
                  </a:lnTo>
                  <a:lnTo>
                    <a:pt x="136" y="50"/>
                  </a:lnTo>
                  <a:lnTo>
                    <a:pt x="136" y="50"/>
                  </a:lnTo>
                  <a:lnTo>
                    <a:pt x="136" y="55"/>
                  </a:lnTo>
                  <a:lnTo>
                    <a:pt x="141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51" y="55"/>
                  </a:lnTo>
                  <a:lnTo>
                    <a:pt x="151" y="55"/>
                  </a:lnTo>
                  <a:lnTo>
                    <a:pt x="151" y="55"/>
                  </a:lnTo>
                  <a:lnTo>
                    <a:pt x="151" y="60"/>
                  </a:lnTo>
                  <a:lnTo>
                    <a:pt x="156" y="60"/>
                  </a:lnTo>
                  <a:lnTo>
                    <a:pt x="161" y="55"/>
                  </a:lnTo>
                  <a:lnTo>
                    <a:pt x="161" y="55"/>
                  </a:lnTo>
                  <a:lnTo>
                    <a:pt x="166" y="60"/>
                  </a:lnTo>
                  <a:lnTo>
                    <a:pt x="166" y="65"/>
                  </a:lnTo>
                  <a:lnTo>
                    <a:pt x="171" y="65"/>
                  </a:lnTo>
                  <a:lnTo>
                    <a:pt x="171" y="65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2" y="65"/>
                  </a:lnTo>
                  <a:lnTo>
                    <a:pt x="192" y="65"/>
                  </a:lnTo>
                  <a:lnTo>
                    <a:pt x="202" y="65"/>
                  </a:lnTo>
                  <a:lnTo>
                    <a:pt x="207" y="65"/>
                  </a:lnTo>
                  <a:lnTo>
                    <a:pt x="217" y="65"/>
                  </a:lnTo>
                  <a:lnTo>
                    <a:pt x="222" y="65"/>
                  </a:lnTo>
                  <a:lnTo>
                    <a:pt x="227" y="65"/>
                  </a:lnTo>
                  <a:lnTo>
                    <a:pt x="232" y="65"/>
                  </a:lnTo>
                  <a:lnTo>
                    <a:pt x="237" y="65"/>
                  </a:lnTo>
                  <a:lnTo>
                    <a:pt x="242" y="65"/>
                  </a:lnTo>
                  <a:lnTo>
                    <a:pt x="247" y="65"/>
                  </a:lnTo>
                  <a:lnTo>
                    <a:pt x="252" y="65"/>
                  </a:lnTo>
                  <a:lnTo>
                    <a:pt x="252" y="65"/>
                  </a:lnTo>
                  <a:lnTo>
                    <a:pt x="257" y="65"/>
                  </a:lnTo>
                  <a:lnTo>
                    <a:pt x="267" y="60"/>
                  </a:lnTo>
                  <a:lnTo>
                    <a:pt x="267" y="65"/>
                  </a:lnTo>
                  <a:lnTo>
                    <a:pt x="272" y="65"/>
                  </a:lnTo>
                  <a:lnTo>
                    <a:pt x="272" y="65"/>
                  </a:lnTo>
                  <a:lnTo>
                    <a:pt x="277" y="60"/>
                  </a:lnTo>
                  <a:lnTo>
                    <a:pt x="283" y="60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298" y="65"/>
                  </a:lnTo>
                  <a:lnTo>
                    <a:pt x="298" y="60"/>
                  </a:lnTo>
                  <a:lnTo>
                    <a:pt x="303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13" y="60"/>
                  </a:lnTo>
                  <a:lnTo>
                    <a:pt x="313" y="60"/>
                  </a:lnTo>
                  <a:lnTo>
                    <a:pt x="318" y="60"/>
                  </a:lnTo>
                  <a:lnTo>
                    <a:pt x="323" y="60"/>
                  </a:lnTo>
                  <a:lnTo>
                    <a:pt x="328" y="65"/>
                  </a:lnTo>
                  <a:lnTo>
                    <a:pt x="333" y="70"/>
                  </a:lnTo>
                  <a:lnTo>
                    <a:pt x="338" y="75"/>
                  </a:lnTo>
                  <a:lnTo>
                    <a:pt x="348" y="80"/>
                  </a:lnTo>
                  <a:lnTo>
                    <a:pt x="353" y="85"/>
                  </a:lnTo>
                  <a:lnTo>
                    <a:pt x="348" y="91"/>
                  </a:lnTo>
                  <a:lnTo>
                    <a:pt x="343" y="85"/>
                  </a:lnTo>
                  <a:lnTo>
                    <a:pt x="338" y="91"/>
                  </a:lnTo>
                  <a:lnTo>
                    <a:pt x="338" y="91"/>
                  </a:lnTo>
                  <a:lnTo>
                    <a:pt x="338" y="96"/>
                  </a:lnTo>
                  <a:lnTo>
                    <a:pt x="338" y="96"/>
                  </a:lnTo>
                  <a:lnTo>
                    <a:pt x="338" y="101"/>
                  </a:lnTo>
                  <a:lnTo>
                    <a:pt x="333" y="101"/>
                  </a:lnTo>
                  <a:lnTo>
                    <a:pt x="328" y="106"/>
                  </a:lnTo>
                  <a:lnTo>
                    <a:pt x="328" y="111"/>
                  </a:lnTo>
                  <a:lnTo>
                    <a:pt x="328" y="111"/>
                  </a:lnTo>
                  <a:lnTo>
                    <a:pt x="328" y="116"/>
                  </a:lnTo>
                  <a:lnTo>
                    <a:pt x="333" y="116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43" y="121"/>
                  </a:lnTo>
                  <a:lnTo>
                    <a:pt x="353" y="121"/>
                  </a:lnTo>
                  <a:lnTo>
                    <a:pt x="358" y="121"/>
                  </a:lnTo>
                  <a:lnTo>
                    <a:pt x="363" y="126"/>
                  </a:lnTo>
                  <a:lnTo>
                    <a:pt x="363" y="126"/>
                  </a:lnTo>
                  <a:lnTo>
                    <a:pt x="368" y="126"/>
                  </a:lnTo>
                  <a:lnTo>
                    <a:pt x="368" y="131"/>
                  </a:lnTo>
                  <a:lnTo>
                    <a:pt x="373" y="131"/>
                  </a:lnTo>
                  <a:lnTo>
                    <a:pt x="378" y="141"/>
                  </a:lnTo>
                  <a:lnTo>
                    <a:pt x="384" y="141"/>
                  </a:lnTo>
                  <a:lnTo>
                    <a:pt x="384" y="146"/>
                  </a:lnTo>
                  <a:lnTo>
                    <a:pt x="384" y="151"/>
                  </a:lnTo>
                  <a:lnTo>
                    <a:pt x="384" y="156"/>
                  </a:lnTo>
                  <a:lnTo>
                    <a:pt x="384" y="161"/>
                  </a:lnTo>
                  <a:lnTo>
                    <a:pt x="384" y="161"/>
                  </a:lnTo>
                  <a:lnTo>
                    <a:pt x="384" y="166"/>
                  </a:lnTo>
                  <a:lnTo>
                    <a:pt x="378" y="166"/>
                  </a:lnTo>
                  <a:lnTo>
                    <a:pt x="373" y="166"/>
                  </a:lnTo>
                  <a:lnTo>
                    <a:pt x="368" y="176"/>
                  </a:lnTo>
                  <a:lnTo>
                    <a:pt x="368" y="181"/>
                  </a:lnTo>
                  <a:lnTo>
                    <a:pt x="363" y="186"/>
                  </a:lnTo>
                  <a:lnTo>
                    <a:pt x="358" y="192"/>
                  </a:lnTo>
                  <a:lnTo>
                    <a:pt x="358" y="197"/>
                  </a:lnTo>
                  <a:lnTo>
                    <a:pt x="358" y="197"/>
                  </a:lnTo>
                  <a:lnTo>
                    <a:pt x="358" y="207"/>
                  </a:lnTo>
                  <a:lnTo>
                    <a:pt x="353" y="212"/>
                  </a:lnTo>
                  <a:lnTo>
                    <a:pt x="348" y="217"/>
                  </a:lnTo>
                  <a:lnTo>
                    <a:pt x="343" y="217"/>
                  </a:lnTo>
                  <a:lnTo>
                    <a:pt x="338" y="217"/>
                  </a:lnTo>
                  <a:lnTo>
                    <a:pt x="333" y="217"/>
                  </a:lnTo>
                  <a:lnTo>
                    <a:pt x="333" y="217"/>
                  </a:lnTo>
                  <a:lnTo>
                    <a:pt x="328" y="222"/>
                  </a:lnTo>
                  <a:lnTo>
                    <a:pt x="323" y="222"/>
                  </a:lnTo>
                  <a:lnTo>
                    <a:pt x="313" y="222"/>
                  </a:lnTo>
                  <a:lnTo>
                    <a:pt x="308" y="217"/>
                  </a:lnTo>
                  <a:lnTo>
                    <a:pt x="303" y="217"/>
                  </a:lnTo>
                  <a:lnTo>
                    <a:pt x="298" y="217"/>
                  </a:lnTo>
                  <a:lnTo>
                    <a:pt x="298" y="217"/>
                  </a:lnTo>
                  <a:lnTo>
                    <a:pt x="293" y="222"/>
                  </a:lnTo>
                  <a:lnTo>
                    <a:pt x="288" y="222"/>
                  </a:lnTo>
                  <a:lnTo>
                    <a:pt x="288" y="227"/>
                  </a:lnTo>
                  <a:lnTo>
                    <a:pt x="288" y="232"/>
                  </a:lnTo>
                  <a:lnTo>
                    <a:pt x="288" y="232"/>
                  </a:lnTo>
                  <a:lnTo>
                    <a:pt x="293" y="237"/>
                  </a:lnTo>
                  <a:lnTo>
                    <a:pt x="298" y="247"/>
                  </a:lnTo>
                  <a:lnTo>
                    <a:pt x="298" y="252"/>
                  </a:lnTo>
                  <a:lnTo>
                    <a:pt x="303" y="257"/>
                  </a:lnTo>
                  <a:lnTo>
                    <a:pt x="298" y="267"/>
                  </a:lnTo>
                  <a:lnTo>
                    <a:pt x="293" y="272"/>
                  </a:lnTo>
                  <a:lnTo>
                    <a:pt x="288" y="272"/>
                  </a:lnTo>
                  <a:lnTo>
                    <a:pt x="283" y="272"/>
                  </a:lnTo>
                  <a:lnTo>
                    <a:pt x="283" y="277"/>
                  </a:lnTo>
                  <a:lnTo>
                    <a:pt x="277" y="277"/>
                  </a:lnTo>
                  <a:lnTo>
                    <a:pt x="277" y="277"/>
                  </a:lnTo>
                  <a:lnTo>
                    <a:pt x="267" y="277"/>
                  </a:lnTo>
                  <a:lnTo>
                    <a:pt x="262" y="282"/>
                  </a:lnTo>
                  <a:lnTo>
                    <a:pt x="257" y="282"/>
                  </a:lnTo>
                  <a:lnTo>
                    <a:pt x="252" y="287"/>
                  </a:lnTo>
                  <a:lnTo>
                    <a:pt x="247" y="293"/>
                  </a:lnTo>
                  <a:lnTo>
                    <a:pt x="247" y="298"/>
                  </a:lnTo>
                  <a:lnTo>
                    <a:pt x="242" y="298"/>
                  </a:lnTo>
                  <a:lnTo>
                    <a:pt x="237" y="303"/>
                  </a:lnTo>
                  <a:lnTo>
                    <a:pt x="232" y="303"/>
                  </a:lnTo>
                  <a:lnTo>
                    <a:pt x="232" y="308"/>
                  </a:lnTo>
                  <a:lnTo>
                    <a:pt x="227" y="313"/>
                  </a:lnTo>
                  <a:lnTo>
                    <a:pt x="222" y="313"/>
                  </a:lnTo>
                  <a:lnTo>
                    <a:pt x="217" y="313"/>
                  </a:lnTo>
                  <a:lnTo>
                    <a:pt x="212" y="313"/>
                  </a:lnTo>
                  <a:lnTo>
                    <a:pt x="212" y="318"/>
                  </a:lnTo>
                  <a:lnTo>
                    <a:pt x="217" y="318"/>
                  </a:lnTo>
                  <a:lnTo>
                    <a:pt x="217" y="323"/>
                  </a:lnTo>
                  <a:lnTo>
                    <a:pt x="207" y="328"/>
                  </a:lnTo>
                  <a:lnTo>
                    <a:pt x="202" y="328"/>
                  </a:lnTo>
                  <a:lnTo>
                    <a:pt x="202" y="333"/>
                  </a:lnTo>
                  <a:lnTo>
                    <a:pt x="202" y="338"/>
                  </a:lnTo>
                  <a:lnTo>
                    <a:pt x="197" y="338"/>
                  </a:lnTo>
                  <a:lnTo>
                    <a:pt x="192" y="343"/>
                  </a:lnTo>
                  <a:lnTo>
                    <a:pt x="187" y="348"/>
                  </a:lnTo>
                  <a:lnTo>
                    <a:pt x="182" y="348"/>
                  </a:lnTo>
                  <a:lnTo>
                    <a:pt x="176" y="353"/>
                  </a:lnTo>
                  <a:lnTo>
                    <a:pt x="176" y="358"/>
                  </a:lnTo>
                  <a:lnTo>
                    <a:pt x="176" y="358"/>
                  </a:lnTo>
                  <a:lnTo>
                    <a:pt x="171" y="363"/>
                  </a:lnTo>
                  <a:lnTo>
                    <a:pt x="166" y="368"/>
                  </a:lnTo>
                  <a:lnTo>
                    <a:pt x="166" y="368"/>
                  </a:lnTo>
                  <a:lnTo>
                    <a:pt x="176" y="373"/>
                  </a:lnTo>
                  <a:lnTo>
                    <a:pt x="182" y="373"/>
                  </a:lnTo>
                  <a:lnTo>
                    <a:pt x="187" y="368"/>
                  </a:lnTo>
                  <a:lnTo>
                    <a:pt x="192" y="368"/>
                  </a:lnTo>
                  <a:lnTo>
                    <a:pt x="192" y="373"/>
                  </a:lnTo>
                  <a:lnTo>
                    <a:pt x="192" y="373"/>
                  </a:lnTo>
                  <a:lnTo>
                    <a:pt x="197" y="378"/>
                  </a:lnTo>
                  <a:lnTo>
                    <a:pt x="197" y="378"/>
                  </a:lnTo>
                  <a:lnTo>
                    <a:pt x="202" y="383"/>
                  </a:lnTo>
                  <a:lnTo>
                    <a:pt x="197" y="388"/>
                  </a:lnTo>
                  <a:lnTo>
                    <a:pt x="192" y="388"/>
                  </a:lnTo>
                  <a:lnTo>
                    <a:pt x="187" y="388"/>
                  </a:lnTo>
                  <a:lnTo>
                    <a:pt x="182" y="388"/>
                  </a:lnTo>
                  <a:lnTo>
                    <a:pt x="182" y="394"/>
                  </a:lnTo>
                  <a:lnTo>
                    <a:pt x="176" y="394"/>
                  </a:lnTo>
                  <a:lnTo>
                    <a:pt x="176" y="399"/>
                  </a:lnTo>
                  <a:lnTo>
                    <a:pt x="171" y="399"/>
                  </a:lnTo>
                  <a:lnTo>
                    <a:pt x="166" y="404"/>
                  </a:lnTo>
                  <a:lnTo>
                    <a:pt x="166" y="404"/>
                  </a:lnTo>
                  <a:lnTo>
                    <a:pt x="166" y="409"/>
                  </a:lnTo>
                  <a:lnTo>
                    <a:pt x="171" y="419"/>
                  </a:lnTo>
                  <a:lnTo>
                    <a:pt x="171" y="419"/>
                  </a:lnTo>
                  <a:lnTo>
                    <a:pt x="171" y="424"/>
                  </a:lnTo>
                  <a:lnTo>
                    <a:pt x="171" y="424"/>
                  </a:lnTo>
                  <a:lnTo>
                    <a:pt x="176" y="429"/>
                  </a:lnTo>
                  <a:lnTo>
                    <a:pt x="176" y="429"/>
                  </a:lnTo>
                  <a:lnTo>
                    <a:pt x="182" y="434"/>
                  </a:lnTo>
                  <a:lnTo>
                    <a:pt x="182" y="434"/>
                  </a:lnTo>
                  <a:lnTo>
                    <a:pt x="171" y="444"/>
                  </a:lnTo>
                  <a:lnTo>
                    <a:pt x="161" y="449"/>
                  </a:lnTo>
                  <a:lnTo>
                    <a:pt x="156" y="454"/>
                  </a:lnTo>
                  <a:lnTo>
                    <a:pt x="151" y="459"/>
                  </a:lnTo>
                  <a:lnTo>
                    <a:pt x="146" y="464"/>
                  </a:lnTo>
                  <a:lnTo>
                    <a:pt x="141" y="469"/>
                  </a:lnTo>
                  <a:lnTo>
                    <a:pt x="141" y="469"/>
                  </a:lnTo>
                  <a:lnTo>
                    <a:pt x="136" y="469"/>
                  </a:lnTo>
                  <a:lnTo>
                    <a:pt x="136" y="469"/>
                  </a:lnTo>
                  <a:lnTo>
                    <a:pt x="131" y="469"/>
                  </a:lnTo>
                  <a:lnTo>
                    <a:pt x="121" y="474"/>
                  </a:lnTo>
                  <a:lnTo>
                    <a:pt x="116" y="479"/>
                  </a:lnTo>
                  <a:lnTo>
                    <a:pt x="116" y="484"/>
                  </a:lnTo>
                  <a:lnTo>
                    <a:pt x="111" y="490"/>
                  </a:lnTo>
                  <a:lnTo>
                    <a:pt x="111" y="490"/>
                  </a:lnTo>
                  <a:lnTo>
                    <a:pt x="111" y="495"/>
                  </a:lnTo>
                  <a:lnTo>
                    <a:pt x="116" y="500"/>
                  </a:lnTo>
                  <a:lnTo>
                    <a:pt x="116" y="510"/>
                  </a:lnTo>
                  <a:lnTo>
                    <a:pt x="116" y="515"/>
                  </a:lnTo>
                  <a:lnTo>
                    <a:pt x="111" y="515"/>
                  </a:lnTo>
                  <a:lnTo>
                    <a:pt x="111" y="520"/>
                  </a:lnTo>
                  <a:lnTo>
                    <a:pt x="106" y="520"/>
                  </a:lnTo>
                  <a:lnTo>
                    <a:pt x="106" y="525"/>
                  </a:lnTo>
                  <a:lnTo>
                    <a:pt x="106" y="530"/>
                  </a:lnTo>
                  <a:lnTo>
                    <a:pt x="106" y="535"/>
                  </a:lnTo>
                  <a:lnTo>
                    <a:pt x="101" y="540"/>
                  </a:lnTo>
                  <a:lnTo>
                    <a:pt x="101" y="540"/>
                  </a:lnTo>
                  <a:lnTo>
                    <a:pt x="96" y="545"/>
                  </a:lnTo>
                  <a:lnTo>
                    <a:pt x="96" y="545"/>
                  </a:lnTo>
                  <a:lnTo>
                    <a:pt x="91" y="545"/>
                  </a:lnTo>
                  <a:lnTo>
                    <a:pt x="86" y="545"/>
                  </a:lnTo>
                  <a:lnTo>
                    <a:pt x="81" y="545"/>
                  </a:lnTo>
                  <a:lnTo>
                    <a:pt x="75" y="540"/>
                  </a:lnTo>
                  <a:lnTo>
                    <a:pt x="65" y="540"/>
                  </a:lnTo>
                  <a:lnTo>
                    <a:pt x="65" y="540"/>
                  </a:lnTo>
                  <a:lnTo>
                    <a:pt x="65" y="535"/>
                  </a:lnTo>
                  <a:lnTo>
                    <a:pt x="70" y="535"/>
                  </a:lnTo>
                  <a:lnTo>
                    <a:pt x="70" y="535"/>
                  </a:lnTo>
                  <a:lnTo>
                    <a:pt x="70" y="535"/>
                  </a:lnTo>
                  <a:lnTo>
                    <a:pt x="70" y="530"/>
                  </a:lnTo>
                  <a:lnTo>
                    <a:pt x="70" y="530"/>
                  </a:lnTo>
                  <a:lnTo>
                    <a:pt x="70" y="525"/>
                  </a:lnTo>
                  <a:lnTo>
                    <a:pt x="70" y="525"/>
                  </a:lnTo>
                  <a:lnTo>
                    <a:pt x="70" y="520"/>
                  </a:lnTo>
                  <a:lnTo>
                    <a:pt x="70" y="520"/>
                  </a:lnTo>
                  <a:lnTo>
                    <a:pt x="75" y="520"/>
                  </a:lnTo>
                  <a:lnTo>
                    <a:pt x="75" y="515"/>
                  </a:lnTo>
                  <a:lnTo>
                    <a:pt x="75" y="515"/>
                  </a:lnTo>
                  <a:lnTo>
                    <a:pt x="70" y="510"/>
                  </a:lnTo>
                  <a:lnTo>
                    <a:pt x="70" y="510"/>
                  </a:lnTo>
                  <a:lnTo>
                    <a:pt x="70" y="510"/>
                  </a:lnTo>
                  <a:lnTo>
                    <a:pt x="65" y="510"/>
                  </a:lnTo>
                  <a:lnTo>
                    <a:pt x="65" y="505"/>
                  </a:lnTo>
                  <a:lnTo>
                    <a:pt x="65" y="505"/>
                  </a:lnTo>
                  <a:lnTo>
                    <a:pt x="65" y="500"/>
                  </a:lnTo>
                  <a:lnTo>
                    <a:pt x="60" y="500"/>
                  </a:lnTo>
                  <a:lnTo>
                    <a:pt x="60" y="495"/>
                  </a:lnTo>
                  <a:lnTo>
                    <a:pt x="60" y="495"/>
                  </a:lnTo>
                  <a:lnTo>
                    <a:pt x="60" y="495"/>
                  </a:lnTo>
                  <a:lnTo>
                    <a:pt x="55" y="495"/>
                  </a:lnTo>
                  <a:lnTo>
                    <a:pt x="55" y="495"/>
                  </a:lnTo>
                  <a:lnTo>
                    <a:pt x="50" y="495"/>
                  </a:lnTo>
                  <a:lnTo>
                    <a:pt x="50" y="490"/>
                  </a:lnTo>
                  <a:lnTo>
                    <a:pt x="45" y="490"/>
                  </a:lnTo>
                  <a:lnTo>
                    <a:pt x="45" y="495"/>
                  </a:lnTo>
                  <a:lnTo>
                    <a:pt x="45" y="495"/>
                  </a:lnTo>
                  <a:lnTo>
                    <a:pt x="45" y="500"/>
                  </a:lnTo>
                  <a:lnTo>
                    <a:pt x="45" y="50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40" y="484"/>
                  </a:lnTo>
                  <a:lnTo>
                    <a:pt x="40" y="484"/>
                  </a:lnTo>
                  <a:lnTo>
                    <a:pt x="35" y="479"/>
                  </a:lnTo>
                  <a:lnTo>
                    <a:pt x="35" y="479"/>
                  </a:lnTo>
                  <a:lnTo>
                    <a:pt x="35" y="479"/>
                  </a:lnTo>
                  <a:lnTo>
                    <a:pt x="35" y="474"/>
                  </a:lnTo>
                  <a:lnTo>
                    <a:pt x="35" y="474"/>
                  </a:lnTo>
                  <a:lnTo>
                    <a:pt x="35" y="469"/>
                  </a:lnTo>
                  <a:lnTo>
                    <a:pt x="35" y="469"/>
                  </a:lnTo>
                  <a:lnTo>
                    <a:pt x="35" y="464"/>
                  </a:lnTo>
                  <a:lnTo>
                    <a:pt x="35" y="464"/>
                  </a:lnTo>
                  <a:lnTo>
                    <a:pt x="35" y="459"/>
                  </a:lnTo>
                  <a:lnTo>
                    <a:pt x="35" y="459"/>
                  </a:lnTo>
                  <a:lnTo>
                    <a:pt x="30" y="459"/>
                  </a:lnTo>
                  <a:lnTo>
                    <a:pt x="30" y="454"/>
                  </a:lnTo>
                  <a:lnTo>
                    <a:pt x="30" y="454"/>
                  </a:lnTo>
                  <a:lnTo>
                    <a:pt x="25" y="454"/>
                  </a:lnTo>
                  <a:lnTo>
                    <a:pt x="25" y="449"/>
                  </a:lnTo>
                  <a:lnTo>
                    <a:pt x="25" y="449"/>
                  </a:lnTo>
                  <a:lnTo>
                    <a:pt x="25" y="444"/>
                  </a:lnTo>
                  <a:lnTo>
                    <a:pt x="25" y="444"/>
                  </a:lnTo>
                  <a:lnTo>
                    <a:pt x="25" y="439"/>
                  </a:lnTo>
                  <a:lnTo>
                    <a:pt x="25" y="439"/>
                  </a:lnTo>
                  <a:lnTo>
                    <a:pt x="25" y="439"/>
                  </a:lnTo>
                  <a:lnTo>
                    <a:pt x="25" y="434"/>
                  </a:lnTo>
                  <a:lnTo>
                    <a:pt x="30" y="434"/>
                  </a:lnTo>
                  <a:lnTo>
                    <a:pt x="35" y="434"/>
                  </a:lnTo>
                  <a:lnTo>
                    <a:pt x="35" y="434"/>
                  </a:lnTo>
                  <a:lnTo>
                    <a:pt x="35" y="429"/>
                  </a:lnTo>
                  <a:lnTo>
                    <a:pt x="30" y="429"/>
                  </a:lnTo>
                  <a:lnTo>
                    <a:pt x="30" y="429"/>
                  </a:lnTo>
                  <a:lnTo>
                    <a:pt x="35" y="424"/>
                  </a:lnTo>
                  <a:lnTo>
                    <a:pt x="35" y="424"/>
                  </a:lnTo>
                  <a:lnTo>
                    <a:pt x="30" y="419"/>
                  </a:lnTo>
                  <a:lnTo>
                    <a:pt x="30" y="419"/>
                  </a:lnTo>
                  <a:lnTo>
                    <a:pt x="30" y="414"/>
                  </a:lnTo>
                  <a:lnTo>
                    <a:pt x="30" y="409"/>
                  </a:lnTo>
                  <a:lnTo>
                    <a:pt x="25" y="409"/>
                  </a:lnTo>
                  <a:lnTo>
                    <a:pt x="25" y="409"/>
                  </a:lnTo>
                  <a:lnTo>
                    <a:pt x="25" y="404"/>
                  </a:lnTo>
                  <a:lnTo>
                    <a:pt x="25" y="404"/>
                  </a:lnTo>
                  <a:lnTo>
                    <a:pt x="25" y="399"/>
                  </a:lnTo>
                  <a:lnTo>
                    <a:pt x="25" y="399"/>
                  </a:lnTo>
                  <a:lnTo>
                    <a:pt x="25" y="394"/>
                  </a:lnTo>
                  <a:lnTo>
                    <a:pt x="25" y="394"/>
                  </a:lnTo>
                  <a:lnTo>
                    <a:pt x="25" y="394"/>
                  </a:lnTo>
                  <a:lnTo>
                    <a:pt x="30" y="394"/>
                  </a:lnTo>
                  <a:lnTo>
                    <a:pt x="30" y="388"/>
                  </a:lnTo>
                  <a:lnTo>
                    <a:pt x="35" y="388"/>
                  </a:lnTo>
                  <a:lnTo>
                    <a:pt x="30" y="388"/>
                  </a:lnTo>
                  <a:lnTo>
                    <a:pt x="30" y="388"/>
                  </a:lnTo>
                  <a:lnTo>
                    <a:pt x="35" y="388"/>
                  </a:lnTo>
                  <a:lnTo>
                    <a:pt x="35" y="383"/>
                  </a:lnTo>
                  <a:lnTo>
                    <a:pt x="35" y="383"/>
                  </a:lnTo>
                  <a:lnTo>
                    <a:pt x="30" y="383"/>
                  </a:lnTo>
                  <a:lnTo>
                    <a:pt x="25" y="383"/>
                  </a:lnTo>
                  <a:lnTo>
                    <a:pt x="25" y="378"/>
                  </a:lnTo>
                  <a:lnTo>
                    <a:pt x="25" y="378"/>
                  </a:lnTo>
                  <a:lnTo>
                    <a:pt x="20" y="378"/>
                  </a:lnTo>
                  <a:lnTo>
                    <a:pt x="20" y="378"/>
                  </a:lnTo>
                  <a:lnTo>
                    <a:pt x="20" y="373"/>
                  </a:lnTo>
                  <a:lnTo>
                    <a:pt x="15" y="373"/>
                  </a:lnTo>
                  <a:lnTo>
                    <a:pt x="15" y="373"/>
                  </a:lnTo>
                  <a:lnTo>
                    <a:pt x="15" y="368"/>
                  </a:lnTo>
                  <a:lnTo>
                    <a:pt x="15" y="368"/>
                  </a:lnTo>
                  <a:lnTo>
                    <a:pt x="15" y="368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63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10" y="358"/>
                  </a:lnTo>
                  <a:lnTo>
                    <a:pt x="10" y="353"/>
                  </a:lnTo>
                  <a:lnTo>
                    <a:pt x="10" y="353"/>
                  </a:lnTo>
                  <a:lnTo>
                    <a:pt x="10" y="353"/>
                  </a:lnTo>
                  <a:lnTo>
                    <a:pt x="10" y="348"/>
                  </a:lnTo>
                  <a:lnTo>
                    <a:pt x="10" y="348"/>
                  </a:lnTo>
                  <a:lnTo>
                    <a:pt x="10" y="343"/>
                  </a:lnTo>
                  <a:lnTo>
                    <a:pt x="10" y="343"/>
                  </a:lnTo>
                  <a:lnTo>
                    <a:pt x="10" y="343"/>
                  </a:lnTo>
                  <a:lnTo>
                    <a:pt x="10" y="338"/>
                  </a:lnTo>
                  <a:lnTo>
                    <a:pt x="10" y="338"/>
                  </a:lnTo>
                  <a:lnTo>
                    <a:pt x="10" y="333"/>
                  </a:lnTo>
                  <a:lnTo>
                    <a:pt x="10" y="333"/>
                  </a:lnTo>
                  <a:lnTo>
                    <a:pt x="15" y="333"/>
                  </a:lnTo>
                  <a:lnTo>
                    <a:pt x="15" y="333"/>
                  </a:lnTo>
                  <a:lnTo>
                    <a:pt x="20" y="333"/>
                  </a:lnTo>
                  <a:lnTo>
                    <a:pt x="20" y="333"/>
                  </a:lnTo>
                  <a:lnTo>
                    <a:pt x="20" y="333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5" y="328"/>
                  </a:lnTo>
                  <a:lnTo>
                    <a:pt x="25" y="323"/>
                  </a:lnTo>
                  <a:lnTo>
                    <a:pt x="25" y="323"/>
                  </a:lnTo>
                  <a:lnTo>
                    <a:pt x="25" y="318"/>
                  </a:lnTo>
                  <a:lnTo>
                    <a:pt x="25" y="318"/>
                  </a:lnTo>
                  <a:lnTo>
                    <a:pt x="25" y="313"/>
                  </a:lnTo>
                  <a:lnTo>
                    <a:pt x="25" y="313"/>
                  </a:lnTo>
                  <a:lnTo>
                    <a:pt x="25" y="313"/>
                  </a:lnTo>
                  <a:lnTo>
                    <a:pt x="25" y="308"/>
                  </a:lnTo>
                  <a:lnTo>
                    <a:pt x="25" y="308"/>
                  </a:lnTo>
                  <a:lnTo>
                    <a:pt x="25" y="303"/>
                  </a:lnTo>
                  <a:lnTo>
                    <a:pt x="25" y="303"/>
                  </a:lnTo>
                  <a:lnTo>
                    <a:pt x="25" y="298"/>
                  </a:lnTo>
                  <a:lnTo>
                    <a:pt x="25" y="298"/>
                  </a:lnTo>
                  <a:lnTo>
                    <a:pt x="25" y="293"/>
                  </a:lnTo>
                  <a:lnTo>
                    <a:pt x="25" y="293"/>
                  </a:lnTo>
                  <a:lnTo>
                    <a:pt x="25" y="293"/>
                  </a:lnTo>
                  <a:lnTo>
                    <a:pt x="25" y="287"/>
                  </a:lnTo>
                  <a:lnTo>
                    <a:pt x="25" y="287"/>
                  </a:lnTo>
                  <a:lnTo>
                    <a:pt x="30" y="287"/>
                  </a:lnTo>
                  <a:lnTo>
                    <a:pt x="30" y="282"/>
                  </a:lnTo>
                  <a:lnTo>
                    <a:pt x="25" y="282"/>
                  </a:lnTo>
                  <a:lnTo>
                    <a:pt x="25" y="282"/>
                  </a:lnTo>
                  <a:lnTo>
                    <a:pt x="25" y="282"/>
                  </a:lnTo>
                  <a:lnTo>
                    <a:pt x="25" y="277"/>
                  </a:lnTo>
                  <a:lnTo>
                    <a:pt x="25" y="277"/>
                  </a:lnTo>
                  <a:lnTo>
                    <a:pt x="25" y="272"/>
                  </a:lnTo>
                  <a:lnTo>
                    <a:pt x="20" y="272"/>
                  </a:lnTo>
                  <a:lnTo>
                    <a:pt x="20" y="267"/>
                  </a:lnTo>
                  <a:lnTo>
                    <a:pt x="20" y="267"/>
                  </a:lnTo>
                  <a:lnTo>
                    <a:pt x="20" y="262"/>
                  </a:lnTo>
                  <a:lnTo>
                    <a:pt x="20" y="262"/>
                  </a:lnTo>
                  <a:lnTo>
                    <a:pt x="20" y="257"/>
                  </a:lnTo>
                  <a:lnTo>
                    <a:pt x="20" y="257"/>
                  </a:lnTo>
                  <a:lnTo>
                    <a:pt x="15" y="257"/>
                  </a:lnTo>
                  <a:lnTo>
                    <a:pt x="15" y="257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57"/>
                  </a:lnTo>
                  <a:lnTo>
                    <a:pt x="10" y="252"/>
                  </a:lnTo>
                  <a:lnTo>
                    <a:pt x="5" y="252"/>
                  </a:lnTo>
                  <a:lnTo>
                    <a:pt x="10" y="247"/>
                  </a:lnTo>
                  <a:lnTo>
                    <a:pt x="10" y="247"/>
                  </a:lnTo>
                  <a:lnTo>
                    <a:pt x="10" y="242"/>
                  </a:lnTo>
                  <a:lnTo>
                    <a:pt x="10" y="242"/>
                  </a:lnTo>
                  <a:lnTo>
                    <a:pt x="5" y="242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15" y="237"/>
                  </a:lnTo>
                  <a:lnTo>
                    <a:pt x="10" y="237"/>
                  </a:lnTo>
                  <a:lnTo>
                    <a:pt x="10" y="237"/>
                  </a:lnTo>
                  <a:lnTo>
                    <a:pt x="5" y="237"/>
                  </a:lnTo>
                  <a:lnTo>
                    <a:pt x="5" y="237"/>
                  </a:lnTo>
                  <a:lnTo>
                    <a:pt x="5" y="232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5" y="232"/>
                  </a:lnTo>
                  <a:lnTo>
                    <a:pt x="5" y="227"/>
                  </a:lnTo>
                  <a:lnTo>
                    <a:pt x="5" y="222"/>
                  </a:lnTo>
                  <a:lnTo>
                    <a:pt x="5" y="222"/>
                  </a:lnTo>
                  <a:lnTo>
                    <a:pt x="5" y="217"/>
                  </a:lnTo>
                  <a:lnTo>
                    <a:pt x="5" y="217"/>
                  </a:lnTo>
                  <a:lnTo>
                    <a:pt x="0" y="217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07"/>
                  </a:lnTo>
                  <a:lnTo>
                    <a:pt x="5" y="207"/>
                  </a:lnTo>
                  <a:lnTo>
                    <a:pt x="5" y="207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10" y="202"/>
                  </a:lnTo>
                  <a:lnTo>
                    <a:pt x="10" y="202"/>
                  </a:lnTo>
                  <a:lnTo>
                    <a:pt x="10" y="197"/>
                  </a:lnTo>
                  <a:lnTo>
                    <a:pt x="10" y="197"/>
                  </a:lnTo>
                  <a:lnTo>
                    <a:pt x="10" y="192"/>
                  </a:lnTo>
                  <a:lnTo>
                    <a:pt x="15" y="192"/>
                  </a:lnTo>
                  <a:lnTo>
                    <a:pt x="15" y="192"/>
                  </a:lnTo>
                  <a:lnTo>
                    <a:pt x="15" y="186"/>
                  </a:lnTo>
                  <a:lnTo>
                    <a:pt x="15" y="186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20" y="181"/>
                  </a:lnTo>
                  <a:lnTo>
                    <a:pt x="20" y="176"/>
                  </a:lnTo>
                  <a:lnTo>
                    <a:pt x="20" y="176"/>
                  </a:lnTo>
                  <a:lnTo>
                    <a:pt x="20" y="176"/>
                  </a:lnTo>
                  <a:lnTo>
                    <a:pt x="20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71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0" y="161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5" y="156"/>
                  </a:lnTo>
                  <a:lnTo>
                    <a:pt x="25" y="156"/>
                  </a:lnTo>
                  <a:lnTo>
                    <a:pt x="20" y="156"/>
                  </a:lnTo>
                  <a:lnTo>
                    <a:pt x="20" y="156"/>
                  </a:lnTo>
                  <a:lnTo>
                    <a:pt x="20" y="151"/>
                  </a:lnTo>
                  <a:lnTo>
                    <a:pt x="15" y="151"/>
                  </a:lnTo>
                  <a:lnTo>
                    <a:pt x="15" y="151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20" y="146"/>
                  </a:lnTo>
                  <a:lnTo>
                    <a:pt x="20" y="141"/>
                  </a:lnTo>
                  <a:lnTo>
                    <a:pt x="20" y="141"/>
                  </a:lnTo>
                  <a:lnTo>
                    <a:pt x="25" y="141"/>
                  </a:lnTo>
                  <a:lnTo>
                    <a:pt x="25" y="141"/>
                  </a:lnTo>
                  <a:lnTo>
                    <a:pt x="25" y="141"/>
                  </a:lnTo>
                  <a:lnTo>
                    <a:pt x="25" y="136"/>
                  </a:lnTo>
                  <a:lnTo>
                    <a:pt x="25" y="131"/>
                  </a:lnTo>
                  <a:lnTo>
                    <a:pt x="30" y="131"/>
                  </a:lnTo>
                  <a:lnTo>
                    <a:pt x="30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6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0" y="121"/>
                  </a:lnTo>
                  <a:lnTo>
                    <a:pt x="25" y="121"/>
                  </a:lnTo>
                  <a:lnTo>
                    <a:pt x="25" y="121"/>
                  </a:lnTo>
                  <a:lnTo>
                    <a:pt x="25" y="116"/>
                  </a:lnTo>
                  <a:lnTo>
                    <a:pt x="30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0" y="116"/>
                  </a:lnTo>
                  <a:lnTo>
                    <a:pt x="25" y="116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25" y="106"/>
                  </a:lnTo>
                  <a:lnTo>
                    <a:pt x="30" y="106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40" y="106"/>
                  </a:lnTo>
                  <a:lnTo>
                    <a:pt x="45" y="101"/>
                  </a:lnTo>
                  <a:lnTo>
                    <a:pt x="45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91"/>
                  </a:lnTo>
                  <a:lnTo>
                    <a:pt x="40" y="91"/>
                  </a:lnTo>
                  <a:lnTo>
                    <a:pt x="40" y="91"/>
                  </a:lnTo>
                  <a:lnTo>
                    <a:pt x="35" y="91"/>
                  </a:lnTo>
                  <a:lnTo>
                    <a:pt x="35" y="91"/>
                  </a:lnTo>
                  <a:lnTo>
                    <a:pt x="40" y="91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35" y="85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80"/>
                  </a:lnTo>
                  <a:lnTo>
                    <a:pt x="35" y="75"/>
                  </a:lnTo>
                  <a:lnTo>
                    <a:pt x="40" y="75"/>
                  </a:lnTo>
                  <a:lnTo>
                    <a:pt x="40" y="80"/>
                  </a:lnTo>
                  <a:lnTo>
                    <a:pt x="40" y="80"/>
                  </a:lnTo>
                  <a:lnTo>
                    <a:pt x="45" y="80"/>
                  </a:lnTo>
                  <a:lnTo>
                    <a:pt x="45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0" y="75"/>
                  </a:lnTo>
                  <a:lnTo>
                    <a:pt x="45" y="75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0" y="70"/>
                  </a:lnTo>
                  <a:lnTo>
                    <a:pt x="40" y="65"/>
                  </a:lnTo>
                  <a:lnTo>
                    <a:pt x="45" y="65"/>
                  </a:lnTo>
                  <a:lnTo>
                    <a:pt x="45" y="65"/>
                  </a:lnTo>
                  <a:lnTo>
                    <a:pt x="45" y="65"/>
                  </a:lnTo>
                  <a:lnTo>
                    <a:pt x="45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0" y="55"/>
                  </a:lnTo>
                  <a:lnTo>
                    <a:pt x="50" y="5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45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0" y="35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5" y="30"/>
                  </a:lnTo>
                  <a:lnTo>
                    <a:pt x="55" y="30"/>
                  </a:lnTo>
                  <a:lnTo>
                    <a:pt x="60" y="30"/>
                  </a:lnTo>
                  <a:lnTo>
                    <a:pt x="60" y="25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5" y="20"/>
                  </a:lnTo>
                  <a:lnTo>
                    <a:pt x="55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5" y="20"/>
                  </a:lnTo>
                  <a:lnTo>
                    <a:pt x="45" y="15"/>
                  </a:lnTo>
                  <a:lnTo>
                    <a:pt x="45" y="15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50" y="10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6" y="5"/>
                  </a:lnTo>
                  <a:lnTo>
                    <a:pt x="101" y="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88" name="Freeform 164"/>
            <p:cNvSpPr>
              <a:spLocks/>
            </p:cNvSpPr>
            <p:nvPr/>
          </p:nvSpPr>
          <p:spPr bwMode="auto">
            <a:xfrm>
              <a:off x="899" y="680"/>
              <a:ext cx="551" cy="520"/>
            </a:xfrm>
            <a:custGeom>
              <a:avLst/>
              <a:gdLst/>
              <a:ahLst/>
              <a:cxnLst>
                <a:cxn ang="0">
                  <a:pos x="268" y="15"/>
                </a:cxn>
                <a:cxn ang="0">
                  <a:pos x="298" y="26"/>
                </a:cxn>
                <a:cxn ang="0">
                  <a:pos x="318" y="26"/>
                </a:cxn>
                <a:cxn ang="0">
                  <a:pos x="343" y="31"/>
                </a:cxn>
                <a:cxn ang="0">
                  <a:pos x="364" y="31"/>
                </a:cxn>
                <a:cxn ang="0">
                  <a:pos x="379" y="36"/>
                </a:cxn>
                <a:cxn ang="0">
                  <a:pos x="399" y="41"/>
                </a:cxn>
                <a:cxn ang="0">
                  <a:pos x="414" y="66"/>
                </a:cxn>
                <a:cxn ang="0">
                  <a:pos x="434" y="76"/>
                </a:cxn>
                <a:cxn ang="0">
                  <a:pos x="470" y="96"/>
                </a:cxn>
                <a:cxn ang="0">
                  <a:pos x="505" y="167"/>
                </a:cxn>
                <a:cxn ang="0">
                  <a:pos x="530" y="288"/>
                </a:cxn>
                <a:cxn ang="0">
                  <a:pos x="475" y="298"/>
                </a:cxn>
                <a:cxn ang="0">
                  <a:pos x="455" y="298"/>
                </a:cxn>
                <a:cxn ang="0">
                  <a:pos x="465" y="344"/>
                </a:cxn>
                <a:cxn ang="0">
                  <a:pos x="424" y="379"/>
                </a:cxn>
                <a:cxn ang="0">
                  <a:pos x="369" y="384"/>
                </a:cxn>
                <a:cxn ang="0">
                  <a:pos x="328" y="369"/>
                </a:cxn>
                <a:cxn ang="0">
                  <a:pos x="288" y="349"/>
                </a:cxn>
                <a:cxn ang="0">
                  <a:pos x="288" y="329"/>
                </a:cxn>
                <a:cxn ang="0">
                  <a:pos x="242" y="339"/>
                </a:cxn>
                <a:cxn ang="0">
                  <a:pos x="202" y="334"/>
                </a:cxn>
                <a:cxn ang="0">
                  <a:pos x="177" y="359"/>
                </a:cxn>
                <a:cxn ang="0">
                  <a:pos x="131" y="369"/>
                </a:cxn>
                <a:cxn ang="0">
                  <a:pos x="71" y="369"/>
                </a:cxn>
                <a:cxn ang="0">
                  <a:pos x="66" y="399"/>
                </a:cxn>
                <a:cxn ang="0">
                  <a:pos x="56" y="435"/>
                </a:cxn>
                <a:cxn ang="0">
                  <a:pos x="51" y="465"/>
                </a:cxn>
                <a:cxn ang="0">
                  <a:pos x="61" y="510"/>
                </a:cxn>
                <a:cxn ang="0">
                  <a:pos x="10" y="490"/>
                </a:cxn>
                <a:cxn ang="0">
                  <a:pos x="10" y="465"/>
                </a:cxn>
                <a:cxn ang="0">
                  <a:pos x="10" y="435"/>
                </a:cxn>
                <a:cxn ang="0">
                  <a:pos x="5" y="399"/>
                </a:cxn>
                <a:cxn ang="0">
                  <a:pos x="15" y="384"/>
                </a:cxn>
                <a:cxn ang="0">
                  <a:pos x="0" y="359"/>
                </a:cxn>
                <a:cxn ang="0">
                  <a:pos x="5" y="344"/>
                </a:cxn>
                <a:cxn ang="0">
                  <a:pos x="20" y="318"/>
                </a:cxn>
                <a:cxn ang="0">
                  <a:pos x="20" y="303"/>
                </a:cxn>
                <a:cxn ang="0">
                  <a:pos x="20" y="283"/>
                </a:cxn>
                <a:cxn ang="0">
                  <a:pos x="20" y="263"/>
                </a:cxn>
                <a:cxn ang="0">
                  <a:pos x="10" y="253"/>
                </a:cxn>
                <a:cxn ang="0">
                  <a:pos x="15" y="238"/>
                </a:cxn>
                <a:cxn ang="0">
                  <a:pos x="10" y="212"/>
                </a:cxn>
                <a:cxn ang="0">
                  <a:pos x="25" y="207"/>
                </a:cxn>
                <a:cxn ang="0">
                  <a:pos x="20" y="192"/>
                </a:cxn>
                <a:cxn ang="0">
                  <a:pos x="30" y="167"/>
                </a:cxn>
                <a:cxn ang="0">
                  <a:pos x="20" y="142"/>
                </a:cxn>
                <a:cxn ang="0">
                  <a:pos x="20" y="116"/>
                </a:cxn>
                <a:cxn ang="0">
                  <a:pos x="30" y="116"/>
                </a:cxn>
                <a:cxn ang="0">
                  <a:pos x="51" y="101"/>
                </a:cxn>
                <a:cxn ang="0">
                  <a:pos x="56" y="91"/>
                </a:cxn>
                <a:cxn ang="0">
                  <a:pos x="71" y="76"/>
                </a:cxn>
                <a:cxn ang="0">
                  <a:pos x="96" y="76"/>
                </a:cxn>
                <a:cxn ang="0">
                  <a:pos x="121" y="71"/>
                </a:cxn>
                <a:cxn ang="0">
                  <a:pos x="131" y="51"/>
                </a:cxn>
                <a:cxn ang="0">
                  <a:pos x="157" y="41"/>
                </a:cxn>
                <a:cxn ang="0">
                  <a:pos x="177" y="36"/>
                </a:cxn>
                <a:cxn ang="0">
                  <a:pos x="192" y="26"/>
                </a:cxn>
                <a:cxn ang="0">
                  <a:pos x="212" y="10"/>
                </a:cxn>
                <a:cxn ang="0">
                  <a:pos x="242" y="5"/>
                </a:cxn>
              </a:cxnLst>
              <a:rect l="0" t="0" r="r" b="b"/>
              <a:pathLst>
                <a:path w="551" h="520">
                  <a:moveTo>
                    <a:pt x="253" y="5"/>
                  </a:moveTo>
                  <a:lnTo>
                    <a:pt x="253" y="10"/>
                  </a:lnTo>
                  <a:lnTo>
                    <a:pt x="253" y="10"/>
                  </a:lnTo>
                  <a:lnTo>
                    <a:pt x="258" y="10"/>
                  </a:lnTo>
                  <a:lnTo>
                    <a:pt x="258" y="10"/>
                  </a:lnTo>
                  <a:lnTo>
                    <a:pt x="258" y="15"/>
                  </a:lnTo>
                  <a:lnTo>
                    <a:pt x="258" y="15"/>
                  </a:lnTo>
                  <a:lnTo>
                    <a:pt x="263" y="15"/>
                  </a:lnTo>
                  <a:lnTo>
                    <a:pt x="263" y="15"/>
                  </a:lnTo>
                  <a:lnTo>
                    <a:pt x="263" y="15"/>
                  </a:lnTo>
                  <a:lnTo>
                    <a:pt x="268" y="15"/>
                  </a:lnTo>
                  <a:lnTo>
                    <a:pt x="268" y="10"/>
                  </a:lnTo>
                  <a:lnTo>
                    <a:pt x="268" y="10"/>
                  </a:lnTo>
                  <a:lnTo>
                    <a:pt x="268" y="15"/>
                  </a:lnTo>
                  <a:lnTo>
                    <a:pt x="268" y="15"/>
                  </a:lnTo>
                  <a:lnTo>
                    <a:pt x="268" y="20"/>
                  </a:lnTo>
                  <a:lnTo>
                    <a:pt x="273" y="20"/>
                  </a:lnTo>
                  <a:lnTo>
                    <a:pt x="273" y="20"/>
                  </a:lnTo>
                  <a:lnTo>
                    <a:pt x="278" y="20"/>
                  </a:lnTo>
                  <a:lnTo>
                    <a:pt x="278" y="20"/>
                  </a:lnTo>
                  <a:lnTo>
                    <a:pt x="283" y="20"/>
                  </a:lnTo>
                  <a:lnTo>
                    <a:pt x="283" y="20"/>
                  </a:lnTo>
                  <a:lnTo>
                    <a:pt x="288" y="20"/>
                  </a:lnTo>
                  <a:lnTo>
                    <a:pt x="288" y="26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3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303" y="26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8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3" y="31"/>
                  </a:lnTo>
                  <a:lnTo>
                    <a:pt x="318" y="31"/>
                  </a:lnTo>
                  <a:lnTo>
                    <a:pt x="318" y="26"/>
                  </a:lnTo>
                  <a:lnTo>
                    <a:pt x="313" y="26"/>
                  </a:lnTo>
                  <a:lnTo>
                    <a:pt x="313" y="26"/>
                  </a:lnTo>
                  <a:lnTo>
                    <a:pt x="318" y="26"/>
                  </a:lnTo>
                  <a:lnTo>
                    <a:pt x="318" y="20"/>
                  </a:lnTo>
                  <a:lnTo>
                    <a:pt x="318" y="26"/>
                  </a:lnTo>
                  <a:lnTo>
                    <a:pt x="318" y="26"/>
                  </a:lnTo>
                  <a:lnTo>
                    <a:pt x="323" y="26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8" y="20"/>
                  </a:lnTo>
                  <a:lnTo>
                    <a:pt x="328" y="20"/>
                  </a:lnTo>
                  <a:lnTo>
                    <a:pt x="333" y="20"/>
                  </a:lnTo>
                  <a:lnTo>
                    <a:pt x="333" y="20"/>
                  </a:lnTo>
                  <a:lnTo>
                    <a:pt x="338" y="20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31"/>
                  </a:lnTo>
                  <a:lnTo>
                    <a:pt x="343" y="31"/>
                  </a:lnTo>
                  <a:lnTo>
                    <a:pt x="343" y="31"/>
                  </a:lnTo>
                  <a:lnTo>
                    <a:pt x="343" y="31"/>
                  </a:lnTo>
                  <a:lnTo>
                    <a:pt x="343" y="36"/>
                  </a:lnTo>
                  <a:lnTo>
                    <a:pt x="343" y="36"/>
                  </a:lnTo>
                  <a:lnTo>
                    <a:pt x="349" y="36"/>
                  </a:lnTo>
                  <a:lnTo>
                    <a:pt x="349" y="36"/>
                  </a:lnTo>
                  <a:lnTo>
                    <a:pt x="354" y="36"/>
                  </a:lnTo>
                  <a:lnTo>
                    <a:pt x="354" y="36"/>
                  </a:lnTo>
                  <a:lnTo>
                    <a:pt x="354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59" y="36"/>
                  </a:lnTo>
                  <a:lnTo>
                    <a:pt x="364" y="36"/>
                  </a:lnTo>
                  <a:lnTo>
                    <a:pt x="364" y="31"/>
                  </a:lnTo>
                  <a:lnTo>
                    <a:pt x="364" y="31"/>
                  </a:lnTo>
                  <a:lnTo>
                    <a:pt x="364" y="31"/>
                  </a:lnTo>
                  <a:lnTo>
                    <a:pt x="369" y="31"/>
                  </a:lnTo>
                  <a:lnTo>
                    <a:pt x="369" y="31"/>
                  </a:lnTo>
                  <a:lnTo>
                    <a:pt x="364" y="31"/>
                  </a:lnTo>
                  <a:lnTo>
                    <a:pt x="364" y="36"/>
                  </a:lnTo>
                  <a:lnTo>
                    <a:pt x="369" y="36"/>
                  </a:lnTo>
                  <a:lnTo>
                    <a:pt x="369" y="31"/>
                  </a:lnTo>
                  <a:lnTo>
                    <a:pt x="369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1"/>
                  </a:lnTo>
                  <a:lnTo>
                    <a:pt x="374" y="36"/>
                  </a:lnTo>
                  <a:lnTo>
                    <a:pt x="379" y="36"/>
                  </a:lnTo>
                  <a:lnTo>
                    <a:pt x="379" y="36"/>
                  </a:lnTo>
                  <a:lnTo>
                    <a:pt x="379" y="31"/>
                  </a:lnTo>
                  <a:lnTo>
                    <a:pt x="384" y="31"/>
                  </a:lnTo>
                  <a:lnTo>
                    <a:pt x="384" y="36"/>
                  </a:lnTo>
                  <a:lnTo>
                    <a:pt x="384" y="36"/>
                  </a:lnTo>
                  <a:lnTo>
                    <a:pt x="384" y="31"/>
                  </a:lnTo>
                  <a:lnTo>
                    <a:pt x="389" y="31"/>
                  </a:lnTo>
                  <a:lnTo>
                    <a:pt x="389" y="31"/>
                  </a:lnTo>
                  <a:lnTo>
                    <a:pt x="394" y="31"/>
                  </a:lnTo>
                  <a:lnTo>
                    <a:pt x="394" y="36"/>
                  </a:lnTo>
                  <a:lnTo>
                    <a:pt x="394" y="31"/>
                  </a:lnTo>
                  <a:lnTo>
                    <a:pt x="394" y="36"/>
                  </a:lnTo>
                  <a:lnTo>
                    <a:pt x="399" y="36"/>
                  </a:lnTo>
                  <a:lnTo>
                    <a:pt x="399" y="36"/>
                  </a:lnTo>
                  <a:lnTo>
                    <a:pt x="399" y="41"/>
                  </a:lnTo>
                  <a:lnTo>
                    <a:pt x="399" y="41"/>
                  </a:lnTo>
                  <a:lnTo>
                    <a:pt x="399" y="46"/>
                  </a:lnTo>
                  <a:lnTo>
                    <a:pt x="404" y="46"/>
                  </a:lnTo>
                  <a:lnTo>
                    <a:pt x="404" y="46"/>
                  </a:lnTo>
                  <a:lnTo>
                    <a:pt x="404" y="51"/>
                  </a:lnTo>
                  <a:lnTo>
                    <a:pt x="399" y="51"/>
                  </a:lnTo>
                  <a:lnTo>
                    <a:pt x="399" y="56"/>
                  </a:lnTo>
                  <a:lnTo>
                    <a:pt x="404" y="56"/>
                  </a:lnTo>
                  <a:lnTo>
                    <a:pt x="404" y="61"/>
                  </a:lnTo>
                  <a:lnTo>
                    <a:pt x="404" y="61"/>
                  </a:lnTo>
                  <a:lnTo>
                    <a:pt x="409" y="61"/>
                  </a:lnTo>
                  <a:lnTo>
                    <a:pt x="409" y="61"/>
                  </a:lnTo>
                  <a:lnTo>
                    <a:pt x="409" y="61"/>
                  </a:lnTo>
                  <a:lnTo>
                    <a:pt x="414" y="61"/>
                  </a:lnTo>
                  <a:lnTo>
                    <a:pt x="414" y="66"/>
                  </a:lnTo>
                  <a:lnTo>
                    <a:pt x="414" y="66"/>
                  </a:lnTo>
                  <a:lnTo>
                    <a:pt x="414" y="61"/>
                  </a:lnTo>
                  <a:lnTo>
                    <a:pt x="419" y="61"/>
                  </a:lnTo>
                  <a:lnTo>
                    <a:pt x="419" y="61"/>
                  </a:lnTo>
                  <a:lnTo>
                    <a:pt x="424" y="61"/>
                  </a:lnTo>
                  <a:lnTo>
                    <a:pt x="424" y="61"/>
                  </a:lnTo>
                  <a:lnTo>
                    <a:pt x="429" y="61"/>
                  </a:lnTo>
                  <a:lnTo>
                    <a:pt x="429" y="66"/>
                  </a:lnTo>
                  <a:lnTo>
                    <a:pt x="429" y="66"/>
                  </a:lnTo>
                  <a:lnTo>
                    <a:pt x="429" y="66"/>
                  </a:lnTo>
                  <a:lnTo>
                    <a:pt x="429" y="71"/>
                  </a:lnTo>
                  <a:lnTo>
                    <a:pt x="434" y="71"/>
                  </a:lnTo>
                  <a:lnTo>
                    <a:pt x="434" y="71"/>
                  </a:lnTo>
                  <a:lnTo>
                    <a:pt x="434" y="76"/>
                  </a:lnTo>
                  <a:lnTo>
                    <a:pt x="434" y="76"/>
                  </a:lnTo>
                  <a:lnTo>
                    <a:pt x="434" y="76"/>
                  </a:lnTo>
                  <a:lnTo>
                    <a:pt x="429" y="76"/>
                  </a:lnTo>
                  <a:lnTo>
                    <a:pt x="424" y="76"/>
                  </a:lnTo>
                  <a:lnTo>
                    <a:pt x="424" y="76"/>
                  </a:lnTo>
                  <a:lnTo>
                    <a:pt x="419" y="81"/>
                  </a:lnTo>
                  <a:lnTo>
                    <a:pt x="419" y="81"/>
                  </a:lnTo>
                  <a:lnTo>
                    <a:pt x="424" y="81"/>
                  </a:lnTo>
                  <a:lnTo>
                    <a:pt x="424" y="86"/>
                  </a:lnTo>
                  <a:lnTo>
                    <a:pt x="424" y="91"/>
                  </a:lnTo>
                  <a:lnTo>
                    <a:pt x="429" y="91"/>
                  </a:lnTo>
                  <a:lnTo>
                    <a:pt x="434" y="96"/>
                  </a:lnTo>
                  <a:lnTo>
                    <a:pt x="444" y="96"/>
                  </a:lnTo>
                  <a:lnTo>
                    <a:pt x="455" y="96"/>
                  </a:lnTo>
                  <a:lnTo>
                    <a:pt x="465" y="96"/>
                  </a:lnTo>
                  <a:lnTo>
                    <a:pt x="470" y="96"/>
                  </a:lnTo>
                  <a:lnTo>
                    <a:pt x="470" y="96"/>
                  </a:lnTo>
                  <a:lnTo>
                    <a:pt x="480" y="96"/>
                  </a:lnTo>
                  <a:lnTo>
                    <a:pt x="485" y="96"/>
                  </a:lnTo>
                  <a:lnTo>
                    <a:pt x="485" y="101"/>
                  </a:lnTo>
                  <a:lnTo>
                    <a:pt x="490" y="101"/>
                  </a:lnTo>
                  <a:lnTo>
                    <a:pt x="495" y="116"/>
                  </a:lnTo>
                  <a:lnTo>
                    <a:pt x="495" y="121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85" y="142"/>
                  </a:lnTo>
                  <a:lnTo>
                    <a:pt x="490" y="152"/>
                  </a:lnTo>
                  <a:lnTo>
                    <a:pt x="500" y="157"/>
                  </a:lnTo>
                  <a:lnTo>
                    <a:pt x="500" y="157"/>
                  </a:lnTo>
                  <a:lnTo>
                    <a:pt x="505" y="167"/>
                  </a:lnTo>
                  <a:lnTo>
                    <a:pt x="505" y="167"/>
                  </a:lnTo>
                  <a:lnTo>
                    <a:pt x="510" y="167"/>
                  </a:lnTo>
                  <a:lnTo>
                    <a:pt x="515" y="172"/>
                  </a:lnTo>
                  <a:lnTo>
                    <a:pt x="515" y="172"/>
                  </a:lnTo>
                  <a:lnTo>
                    <a:pt x="525" y="182"/>
                  </a:lnTo>
                  <a:lnTo>
                    <a:pt x="535" y="202"/>
                  </a:lnTo>
                  <a:lnTo>
                    <a:pt x="545" y="223"/>
                  </a:lnTo>
                  <a:lnTo>
                    <a:pt x="545" y="228"/>
                  </a:lnTo>
                  <a:lnTo>
                    <a:pt x="545" y="248"/>
                  </a:lnTo>
                  <a:lnTo>
                    <a:pt x="551" y="243"/>
                  </a:lnTo>
                  <a:lnTo>
                    <a:pt x="540" y="258"/>
                  </a:lnTo>
                  <a:lnTo>
                    <a:pt x="535" y="273"/>
                  </a:lnTo>
                  <a:lnTo>
                    <a:pt x="535" y="273"/>
                  </a:lnTo>
                  <a:lnTo>
                    <a:pt x="530" y="278"/>
                  </a:lnTo>
                  <a:lnTo>
                    <a:pt x="530" y="283"/>
                  </a:lnTo>
                  <a:lnTo>
                    <a:pt x="530" y="288"/>
                  </a:lnTo>
                  <a:lnTo>
                    <a:pt x="525" y="293"/>
                  </a:lnTo>
                  <a:lnTo>
                    <a:pt x="525" y="298"/>
                  </a:lnTo>
                  <a:lnTo>
                    <a:pt x="520" y="303"/>
                  </a:lnTo>
                  <a:lnTo>
                    <a:pt x="520" y="308"/>
                  </a:lnTo>
                  <a:lnTo>
                    <a:pt x="515" y="313"/>
                  </a:lnTo>
                  <a:lnTo>
                    <a:pt x="515" y="313"/>
                  </a:lnTo>
                  <a:lnTo>
                    <a:pt x="515" y="313"/>
                  </a:lnTo>
                  <a:lnTo>
                    <a:pt x="510" y="313"/>
                  </a:lnTo>
                  <a:lnTo>
                    <a:pt x="510" y="313"/>
                  </a:lnTo>
                  <a:lnTo>
                    <a:pt x="505" y="313"/>
                  </a:lnTo>
                  <a:lnTo>
                    <a:pt x="500" y="308"/>
                  </a:lnTo>
                  <a:lnTo>
                    <a:pt x="490" y="303"/>
                  </a:lnTo>
                  <a:lnTo>
                    <a:pt x="480" y="303"/>
                  </a:lnTo>
                  <a:lnTo>
                    <a:pt x="480" y="298"/>
                  </a:lnTo>
                  <a:lnTo>
                    <a:pt x="475" y="298"/>
                  </a:lnTo>
                  <a:lnTo>
                    <a:pt x="475" y="293"/>
                  </a:lnTo>
                  <a:lnTo>
                    <a:pt x="470" y="298"/>
                  </a:lnTo>
                  <a:lnTo>
                    <a:pt x="470" y="298"/>
                  </a:lnTo>
                  <a:lnTo>
                    <a:pt x="470" y="303"/>
                  </a:lnTo>
                  <a:lnTo>
                    <a:pt x="470" y="303"/>
                  </a:lnTo>
                  <a:lnTo>
                    <a:pt x="470" y="308"/>
                  </a:lnTo>
                  <a:lnTo>
                    <a:pt x="470" y="308"/>
                  </a:lnTo>
                  <a:lnTo>
                    <a:pt x="465" y="308"/>
                  </a:lnTo>
                  <a:lnTo>
                    <a:pt x="465" y="308"/>
                  </a:lnTo>
                  <a:lnTo>
                    <a:pt x="465" y="303"/>
                  </a:lnTo>
                  <a:lnTo>
                    <a:pt x="465" y="298"/>
                  </a:lnTo>
                  <a:lnTo>
                    <a:pt x="460" y="298"/>
                  </a:lnTo>
                  <a:lnTo>
                    <a:pt x="460" y="298"/>
                  </a:lnTo>
                  <a:lnTo>
                    <a:pt x="455" y="298"/>
                  </a:lnTo>
                  <a:lnTo>
                    <a:pt x="455" y="298"/>
                  </a:lnTo>
                  <a:lnTo>
                    <a:pt x="450" y="298"/>
                  </a:lnTo>
                  <a:lnTo>
                    <a:pt x="439" y="298"/>
                  </a:lnTo>
                  <a:lnTo>
                    <a:pt x="434" y="298"/>
                  </a:lnTo>
                  <a:lnTo>
                    <a:pt x="439" y="303"/>
                  </a:lnTo>
                  <a:lnTo>
                    <a:pt x="444" y="303"/>
                  </a:lnTo>
                  <a:lnTo>
                    <a:pt x="450" y="308"/>
                  </a:lnTo>
                  <a:lnTo>
                    <a:pt x="450" y="308"/>
                  </a:lnTo>
                  <a:lnTo>
                    <a:pt x="455" y="313"/>
                  </a:lnTo>
                  <a:lnTo>
                    <a:pt x="455" y="313"/>
                  </a:lnTo>
                  <a:lnTo>
                    <a:pt x="460" y="318"/>
                  </a:lnTo>
                  <a:lnTo>
                    <a:pt x="460" y="324"/>
                  </a:lnTo>
                  <a:lnTo>
                    <a:pt x="455" y="329"/>
                  </a:lnTo>
                  <a:lnTo>
                    <a:pt x="455" y="334"/>
                  </a:lnTo>
                  <a:lnTo>
                    <a:pt x="460" y="339"/>
                  </a:lnTo>
                  <a:lnTo>
                    <a:pt x="465" y="344"/>
                  </a:lnTo>
                  <a:lnTo>
                    <a:pt x="470" y="344"/>
                  </a:lnTo>
                  <a:lnTo>
                    <a:pt x="470" y="354"/>
                  </a:lnTo>
                  <a:lnTo>
                    <a:pt x="470" y="359"/>
                  </a:lnTo>
                  <a:lnTo>
                    <a:pt x="465" y="364"/>
                  </a:lnTo>
                  <a:lnTo>
                    <a:pt x="465" y="364"/>
                  </a:lnTo>
                  <a:lnTo>
                    <a:pt x="470" y="369"/>
                  </a:lnTo>
                  <a:lnTo>
                    <a:pt x="465" y="379"/>
                  </a:lnTo>
                  <a:lnTo>
                    <a:pt x="460" y="384"/>
                  </a:lnTo>
                  <a:lnTo>
                    <a:pt x="460" y="384"/>
                  </a:lnTo>
                  <a:lnTo>
                    <a:pt x="455" y="384"/>
                  </a:lnTo>
                  <a:lnTo>
                    <a:pt x="450" y="384"/>
                  </a:lnTo>
                  <a:lnTo>
                    <a:pt x="444" y="384"/>
                  </a:lnTo>
                  <a:lnTo>
                    <a:pt x="439" y="384"/>
                  </a:lnTo>
                  <a:lnTo>
                    <a:pt x="434" y="379"/>
                  </a:lnTo>
                  <a:lnTo>
                    <a:pt x="424" y="379"/>
                  </a:lnTo>
                  <a:lnTo>
                    <a:pt x="419" y="374"/>
                  </a:lnTo>
                  <a:lnTo>
                    <a:pt x="414" y="374"/>
                  </a:lnTo>
                  <a:lnTo>
                    <a:pt x="414" y="369"/>
                  </a:lnTo>
                  <a:lnTo>
                    <a:pt x="409" y="364"/>
                  </a:lnTo>
                  <a:lnTo>
                    <a:pt x="409" y="359"/>
                  </a:lnTo>
                  <a:lnTo>
                    <a:pt x="404" y="359"/>
                  </a:lnTo>
                  <a:lnTo>
                    <a:pt x="399" y="359"/>
                  </a:lnTo>
                  <a:lnTo>
                    <a:pt x="394" y="364"/>
                  </a:lnTo>
                  <a:lnTo>
                    <a:pt x="389" y="364"/>
                  </a:lnTo>
                  <a:lnTo>
                    <a:pt x="384" y="369"/>
                  </a:lnTo>
                  <a:lnTo>
                    <a:pt x="379" y="374"/>
                  </a:lnTo>
                  <a:lnTo>
                    <a:pt x="374" y="374"/>
                  </a:lnTo>
                  <a:lnTo>
                    <a:pt x="374" y="379"/>
                  </a:lnTo>
                  <a:lnTo>
                    <a:pt x="369" y="379"/>
                  </a:lnTo>
                  <a:lnTo>
                    <a:pt x="369" y="384"/>
                  </a:lnTo>
                  <a:lnTo>
                    <a:pt x="369" y="384"/>
                  </a:lnTo>
                  <a:lnTo>
                    <a:pt x="364" y="384"/>
                  </a:lnTo>
                  <a:lnTo>
                    <a:pt x="359" y="384"/>
                  </a:lnTo>
                  <a:lnTo>
                    <a:pt x="359" y="384"/>
                  </a:lnTo>
                  <a:lnTo>
                    <a:pt x="354" y="384"/>
                  </a:lnTo>
                  <a:lnTo>
                    <a:pt x="354" y="384"/>
                  </a:lnTo>
                  <a:lnTo>
                    <a:pt x="349" y="379"/>
                  </a:lnTo>
                  <a:lnTo>
                    <a:pt x="349" y="379"/>
                  </a:lnTo>
                  <a:lnTo>
                    <a:pt x="349" y="374"/>
                  </a:lnTo>
                  <a:lnTo>
                    <a:pt x="349" y="374"/>
                  </a:lnTo>
                  <a:lnTo>
                    <a:pt x="343" y="369"/>
                  </a:lnTo>
                  <a:lnTo>
                    <a:pt x="338" y="369"/>
                  </a:lnTo>
                  <a:lnTo>
                    <a:pt x="333" y="369"/>
                  </a:lnTo>
                  <a:lnTo>
                    <a:pt x="328" y="369"/>
                  </a:lnTo>
                  <a:lnTo>
                    <a:pt x="328" y="369"/>
                  </a:lnTo>
                  <a:lnTo>
                    <a:pt x="323" y="369"/>
                  </a:lnTo>
                  <a:lnTo>
                    <a:pt x="318" y="369"/>
                  </a:lnTo>
                  <a:lnTo>
                    <a:pt x="318" y="364"/>
                  </a:lnTo>
                  <a:lnTo>
                    <a:pt x="323" y="359"/>
                  </a:lnTo>
                  <a:lnTo>
                    <a:pt x="323" y="359"/>
                  </a:lnTo>
                  <a:lnTo>
                    <a:pt x="323" y="354"/>
                  </a:lnTo>
                  <a:lnTo>
                    <a:pt x="328" y="354"/>
                  </a:lnTo>
                  <a:lnTo>
                    <a:pt x="328" y="354"/>
                  </a:lnTo>
                  <a:lnTo>
                    <a:pt x="328" y="349"/>
                  </a:lnTo>
                  <a:lnTo>
                    <a:pt x="323" y="354"/>
                  </a:lnTo>
                  <a:lnTo>
                    <a:pt x="313" y="354"/>
                  </a:lnTo>
                  <a:lnTo>
                    <a:pt x="308" y="354"/>
                  </a:lnTo>
                  <a:lnTo>
                    <a:pt x="298" y="354"/>
                  </a:lnTo>
                  <a:lnTo>
                    <a:pt x="293" y="354"/>
                  </a:lnTo>
                  <a:lnTo>
                    <a:pt x="288" y="349"/>
                  </a:lnTo>
                  <a:lnTo>
                    <a:pt x="293" y="344"/>
                  </a:lnTo>
                  <a:lnTo>
                    <a:pt x="293" y="339"/>
                  </a:lnTo>
                  <a:lnTo>
                    <a:pt x="303" y="339"/>
                  </a:lnTo>
                  <a:lnTo>
                    <a:pt x="308" y="339"/>
                  </a:lnTo>
                  <a:lnTo>
                    <a:pt x="313" y="339"/>
                  </a:lnTo>
                  <a:lnTo>
                    <a:pt x="313" y="334"/>
                  </a:lnTo>
                  <a:lnTo>
                    <a:pt x="313" y="329"/>
                  </a:lnTo>
                  <a:lnTo>
                    <a:pt x="313" y="329"/>
                  </a:lnTo>
                  <a:lnTo>
                    <a:pt x="313" y="324"/>
                  </a:lnTo>
                  <a:lnTo>
                    <a:pt x="303" y="318"/>
                  </a:lnTo>
                  <a:lnTo>
                    <a:pt x="298" y="318"/>
                  </a:lnTo>
                  <a:lnTo>
                    <a:pt x="298" y="324"/>
                  </a:lnTo>
                  <a:lnTo>
                    <a:pt x="293" y="324"/>
                  </a:lnTo>
                  <a:lnTo>
                    <a:pt x="288" y="329"/>
                  </a:lnTo>
                  <a:lnTo>
                    <a:pt x="288" y="329"/>
                  </a:lnTo>
                  <a:lnTo>
                    <a:pt x="283" y="329"/>
                  </a:lnTo>
                  <a:lnTo>
                    <a:pt x="278" y="334"/>
                  </a:lnTo>
                  <a:lnTo>
                    <a:pt x="278" y="339"/>
                  </a:lnTo>
                  <a:lnTo>
                    <a:pt x="283" y="339"/>
                  </a:lnTo>
                  <a:lnTo>
                    <a:pt x="283" y="344"/>
                  </a:lnTo>
                  <a:lnTo>
                    <a:pt x="283" y="344"/>
                  </a:lnTo>
                  <a:lnTo>
                    <a:pt x="278" y="344"/>
                  </a:lnTo>
                  <a:lnTo>
                    <a:pt x="273" y="349"/>
                  </a:lnTo>
                  <a:lnTo>
                    <a:pt x="273" y="349"/>
                  </a:lnTo>
                  <a:lnTo>
                    <a:pt x="268" y="354"/>
                  </a:lnTo>
                  <a:lnTo>
                    <a:pt x="258" y="349"/>
                  </a:lnTo>
                  <a:lnTo>
                    <a:pt x="253" y="344"/>
                  </a:lnTo>
                  <a:lnTo>
                    <a:pt x="248" y="344"/>
                  </a:lnTo>
                  <a:lnTo>
                    <a:pt x="242" y="339"/>
                  </a:lnTo>
                  <a:lnTo>
                    <a:pt x="242" y="339"/>
                  </a:lnTo>
                  <a:lnTo>
                    <a:pt x="237" y="339"/>
                  </a:lnTo>
                  <a:lnTo>
                    <a:pt x="237" y="344"/>
                  </a:lnTo>
                  <a:lnTo>
                    <a:pt x="232" y="344"/>
                  </a:lnTo>
                  <a:lnTo>
                    <a:pt x="227" y="344"/>
                  </a:lnTo>
                  <a:lnTo>
                    <a:pt x="227" y="339"/>
                  </a:lnTo>
                  <a:lnTo>
                    <a:pt x="227" y="334"/>
                  </a:lnTo>
                  <a:lnTo>
                    <a:pt x="222" y="334"/>
                  </a:lnTo>
                  <a:lnTo>
                    <a:pt x="222" y="334"/>
                  </a:lnTo>
                  <a:lnTo>
                    <a:pt x="222" y="339"/>
                  </a:lnTo>
                  <a:lnTo>
                    <a:pt x="212" y="339"/>
                  </a:lnTo>
                  <a:lnTo>
                    <a:pt x="212" y="339"/>
                  </a:lnTo>
                  <a:lnTo>
                    <a:pt x="207" y="339"/>
                  </a:lnTo>
                  <a:lnTo>
                    <a:pt x="207" y="339"/>
                  </a:lnTo>
                  <a:lnTo>
                    <a:pt x="202" y="334"/>
                  </a:lnTo>
                  <a:lnTo>
                    <a:pt x="202" y="334"/>
                  </a:lnTo>
                  <a:lnTo>
                    <a:pt x="197" y="334"/>
                  </a:lnTo>
                  <a:lnTo>
                    <a:pt x="192" y="334"/>
                  </a:lnTo>
                  <a:lnTo>
                    <a:pt x="192" y="339"/>
                  </a:lnTo>
                  <a:lnTo>
                    <a:pt x="192" y="339"/>
                  </a:lnTo>
                  <a:lnTo>
                    <a:pt x="187" y="344"/>
                  </a:lnTo>
                  <a:lnTo>
                    <a:pt x="187" y="344"/>
                  </a:lnTo>
                  <a:lnTo>
                    <a:pt x="187" y="349"/>
                  </a:lnTo>
                  <a:lnTo>
                    <a:pt x="192" y="349"/>
                  </a:lnTo>
                  <a:lnTo>
                    <a:pt x="192" y="354"/>
                  </a:lnTo>
                  <a:lnTo>
                    <a:pt x="192" y="354"/>
                  </a:lnTo>
                  <a:lnTo>
                    <a:pt x="187" y="359"/>
                  </a:lnTo>
                  <a:lnTo>
                    <a:pt x="187" y="359"/>
                  </a:lnTo>
                  <a:lnTo>
                    <a:pt x="182" y="359"/>
                  </a:lnTo>
                  <a:lnTo>
                    <a:pt x="182" y="354"/>
                  </a:lnTo>
                  <a:lnTo>
                    <a:pt x="177" y="359"/>
                  </a:lnTo>
                  <a:lnTo>
                    <a:pt x="177" y="359"/>
                  </a:lnTo>
                  <a:lnTo>
                    <a:pt x="177" y="364"/>
                  </a:lnTo>
                  <a:lnTo>
                    <a:pt x="172" y="364"/>
                  </a:lnTo>
                  <a:lnTo>
                    <a:pt x="172" y="364"/>
                  </a:lnTo>
                  <a:lnTo>
                    <a:pt x="167" y="364"/>
                  </a:lnTo>
                  <a:lnTo>
                    <a:pt x="167" y="369"/>
                  </a:lnTo>
                  <a:lnTo>
                    <a:pt x="167" y="369"/>
                  </a:lnTo>
                  <a:lnTo>
                    <a:pt x="167" y="374"/>
                  </a:lnTo>
                  <a:lnTo>
                    <a:pt x="167" y="374"/>
                  </a:lnTo>
                  <a:lnTo>
                    <a:pt x="162" y="374"/>
                  </a:lnTo>
                  <a:lnTo>
                    <a:pt x="162" y="374"/>
                  </a:lnTo>
                  <a:lnTo>
                    <a:pt x="157" y="374"/>
                  </a:lnTo>
                  <a:lnTo>
                    <a:pt x="147" y="374"/>
                  </a:lnTo>
                  <a:lnTo>
                    <a:pt x="136" y="374"/>
                  </a:lnTo>
                  <a:lnTo>
                    <a:pt x="131" y="369"/>
                  </a:lnTo>
                  <a:lnTo>
                    <a:pt x="126" y="369"/>
                  </a:lnTo>
                  <a:lnTo>
                    <a:pt x="121" y="364"/>
                  </a:lnTo>
                  <a:lnTo>
                    <a:pt x="116" y="359"/>
                  </a:lnTo>
                  <a:lnTo>
                    <a:pt x="111" y="359"/>
                  </a:lnTo>
                  <a:lnTo>
                    <a:pt x="106" y="359"/>
                  </a:lnTo>
                  <a:lnTo>
                    <a:pt x="101" y="364"/>
                  </a:lnTo>
                  <a:lnTo>
                    <a:pt x="101" y="364"/>
                  </a:lnTo>
                  <a:lnTo>
                    <a:pt x="96" y="364"/>
                  </a:lnTo>
                  <a:lnTo>
                    <a:pt x="91" y="364"/>
                  </a:lnTo>
                  <a:lnTo>
                    <a:pt x="91" y="364"/>
                  </a:lnTo>
                  <a:lnTo>
                    <a:pt x="86" y="369"/>
                  </a:lnTo>
                  <a:lnTo>
                    <a:pt x="81" y="369"/>
                  </a:lnTo>
                  <a:lnTo>
                    <a:pt x="81" y="369"/>
                  </a:lnTo>
                  <a:lnTo>
                    <a:pt x="76" y="369"/>
                  </a:lnTo>
                  <a:lnTo>
                    <a:pt x="71" y="369"/>
                  </a:lnTo>
                  <a:lnTo>
                    <a:pt x="71" y="369"/>
                  </a:lnTo>
                  <a:lnTo>
                    <a:pt x="66" y="369"/>
                  </a:lnTo>
                  <a:lnTo>
                    <a:pt x="66" y="369"/>
                  </a:lnTo>
                  <a:lnTo>
                    <a:pt x="66" y="374"/>
                  </a:lnTo>
                  <a:lnTo>
                    <a:pt x="66" y="379"/>
                  </a:lnTo>
                  <a:lnTo>
                    <a:pt x="66" y="379"/>
                  </a:lnTo>
                  <a:lnTo>
                    <a:pt x="71" y="384"/>
                  </a:lnTo>
                  <a:lnTo>
                    <a:pt x="71" y="384"/>
                  </a:lnTo>
                  <a:lnTo>
                    <a:pt x="71" y="389"/>
                  </a:lnTo>
                  <a:lnTo>
                    <a:pt x="71" y="389"/>
                  </a:lnTo>
                  <a:lnTo>
                    <a:pt x="71" y="394"/>
                  </a:lnTo>
                  <a:lnTo>
                    <a:pt x="71" y="394"/>
                  </a:lnTo>
                  <a:lnTo>
                    <a:pt x="71" y="399"/>
                  </a:lnTo>
                  <a:lnTo>
                    <a:pt x="66" y="399"/>
                  </a:lnTo>
                  <a:lnTo>
                    <a:pt x="66" y="399"/>
                  </a:lnTo>
                  <a:lnTo>
                    <a:pt x="66" y="404"/>
                  </a:lnTo>
                  <a:lnTo>
                    <a:pt x="66" y="409"/>
                  </a:lnTo>
                  <a:lnTo>
                    <a:pt x="61" y="409"/>
                  </a:lnTo>
                  <a:lnTo>
                    <a:pt x="56" y="409"/>
                  </a:lnTo>
                  <a:lnTo>
                    <a:pt x="56" y="414"/>
                  </a:lnTo>
                  <a:lnTo>
                    <a:pt x="61" y="414"/>
                  </a:lnTo>
                  <a:lnTo>
                    <a:pt x="61" y="414"/>
                  </a:lnTo>
                  <a:lnTo>
                    <a:pt x="61" y="419"/>
                  </a:lnTo>
                  <a:lnTo>
                    <a:pt x="61" y="419"/>
                  </a:lnTo>
                  <a:lnTo>
                    <a:pt x="56" y="419"/>
                  </a:lnTo>
                  <a:lnTo>
                    <a:pt x="56" y="425"/>
                  </a:lnTo>
                  <a:lnTo>
                    <a:pt x="61" y="430"/>
                  </a:lnTo>
                  <a:lnTo>
                    <a:pt x="61" y="430"/>
                  </a:lnTo>
                  <a:lnTo>
                    <a:pt x="61" y="435"/>
                  </a:lnTo>
                  <a:lnTo>
                    <a:pt x="56" y="435"/>
                  </a:lnTo>
                  <a:lnTo>
                    <a:pt x="56" y="440"/>
                  </a:lnTo>
                  <a:lnTo>
                    <a:pt x="51" y="440"/>
                  </a:lnTo>
                  <a:lnTo>
                    <a:pt x="56" y="440"/>
                  </a:lnTo>
                  <a:lnTo>
                    <a:pt x="56" y="445"/>
                  </a:lnTo>
                  <a:lnTo>
                    <a:pt x="56" y="445"/>
                  </a:lnTo>
                  <a:lnTo>
                    <a:pt x="51" y="450"/>
                  </a:lnTo>
                  <a:lnTo>
                    <a:pt x="51" y="450"/>
                  </a:lnTo>
                  <a:lnTo>
                    <a:pt x="51" y="455"/>
                  </a:lnTo>
                  <a:lnTo>
                    <a:pt x="46" y="455"/>
                  </a:lnTo>
                  <a:lnTo>
                    <a:pt x="46" y="455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0"/>
                  </a:lnTo>
                  <a:lnTo>
                    <a:pt x="51" y="465"/>
                  </a:lnTo>
                  <a:lnTo>
                    <a:pt x="51" y="465"/>
                  </a:lnTo>
                  <a:lnTo>
                    <a:pt x="51" y="470"/>
                  </a:lnTo>
                  <a:lnTo>
                    <a:pt x="51" y="470"/>
                  </a:lnTo>
                  <a:lnTo>
                    <a:pt x="51" y="475"/>
                  </a:lnTo>
                  <a:lnTo>
                    <a:pt x="51" y="475"/>
                  </a:lnTo>
                  <a:lnTo>
                    <a:pt x="51" y="480"/>
                  </a:lnTo>
                  <a:lnTo>
                    <a:pt x="51" y="485"/>
                  </a:lnTo>
                  <a:lnTo>
                    <a:pt x="51" y="485"/>
                  </a:lnTo>
                  <a:lnTo>
                    <a:pt x="51" y="490"/>
                  </a:lnTo>
                  <a:lnTo>
                    <a:pt x="56" y="490"/>
                  </a:lnTo>
                  <a:lnTo>
                    <a:pt x="56" y="495"/>
                  </a:lnTo>
                  <a:lnTo>
                    <a:pt x="56" y="500"/>
                  </a:lnTo>
                  <a:lnTo>
                    <a:pt x="56" y="505"/>
                  </a:lnTo>
                  <a:lnTo>
                    <a:pt x="56" y="505"/>
                  </a:lnTo>
                  <a:lnTo>
                    <a:pt x="61" y="510"/>
                  </a:lnTo>
                  <a:lnTo>
                    <a:pt x="61" y="515"/>
                  </a:lnTo>
                  <a:lnTo>
                    <a:pt x="20" y="520"/>
                  </a:lnTo>
                  <a:lnTo>
                    <a:pt x="20" y="515"/>
                  </a:lnTo>
                  <a:lnTo>
                    <a:pt x="15" y="515"/>
                  </a:lnTo>
                  <a:lnTo>
                    <a:pt x="15" y="510"/>
                  </a:lnTo>
                  <a:lnTo>
                    <a:pt x="15" y="510"/>
                  </a:lnTo>
                  <a:lnTo>
                    <a:pt x="15" y="510"/>
                  </a:lnTo>
                  <a:lnTo>
                    <a:pt x="15" y="505"/>
                  </a:lnTo>
                  <a:lnTo>
                    <a:pt x="15" y="505"/>
                  </a:lnTo>
                  <a:lnTo>
                    <a:pt x="15" y="500"/>
                  </a:lnTo>
                  <a:lnTo>
                    <a:pt x="10" y="500"/>
                  </a:lnTo>
                  <a:lnTo>
                    <a:pt x="10" y="495"/>
                  </a:lnTo>
                  <a:lnTo>
                    <a:pt x="10" y="495"/>
                  </a:lnTo>
                  <a:lnTo>
                    <a:pt x="10" y="490"/>
                  </a:lnTo>
                  <a:lnTo>
                    <a:pt x="10" y="490"/>
                  </a:lnTo>
                  <a:lnTo>
                    <a:pt x="15" y="490"/>
                  </a:lnTo>
                  <a:lnTo>
                    <a:pt x="15" y="490"/>
                  </a:lnTo>
                  <a:lnTo>
                    <a:pt x="15" y="485"/>
                  </a:lnTo>
                  <a:lnTo>
                    <a:pt x="15" y="485"/>
                  </a:lnTo>
                  <a:lnTo>
                    <a:pt x="15" y="480"/>
                  </a:lnTo>
                  <a:lnTo>
                    <a:pt x="20" y="480"/>
                  </a:lnTo>
                  <a:lnTo>
                    <a:pt x="20" y="475"/>
                  </a:lnTo>
                  <a:lnTo>
                    <a:pt x="20" y="475"/>
                  </a:lnTo>
                  <a:lnTo>
                    <a:pt x="15" y="475"/>
                  </a:lnTo>
                  <a:lnTo>
                    <a:pt x="15" y="470"/>
                  </a:lnTo>
                  <a:lnTo>
                    <a:pt x="15" y="470"/>
                  </a:lnTo>
                  <a:lnTo>
                    <a:pt x="10" y="470"/>
                  </a:lnTo>
                  <a:lnTo>
                    <a:pt x="10" y="470"/>
                  </a:lnTo>
                  <a:lnTo>
                    <a:pt x="10" y="465"/>
                  </a:lnTo>
                  <a:lnTo>
                    <a:pt x="10" y="465"/>
                  </a:lnTo>
                  <a:lnTo>
                    <a:pt x="10" y="465"/>
                  </a:lnTo>
                  <a:lnTo>
                    <a:pt x="10" y="460"/>
                  </a:lnTo>
                  <a:lnTo>
                    <a:pt x="15" y="460"/>
                  </a:lnTo>
                  <a:lnTo>
                    <a:pt x="15" y="460"/>
                  </a:lnTo>
                  <a:lnTo>
                    <a:pt x="15" y="455"/>
                  </a:lnTo>
                  <a:lnTo>
                    <a:pt x="15" y="455"/>
                  </a:lnTo>
                  <a:lnTo>
                    <a:pt x="15" y="450"/>
                  </a:lnTo>
                  <a:lnTo>
                    <a:pt x="10" y="450"/>
                  </a:lnTo>
                  <a:lnTo>
                    <a:pt x="10" y="450"/>
                  </a:lnTo>
                  <a:lnTo>
                    <a:pt x="10" y="445"/>
                  </a:lnTo>
                  <a:lnTo>
                    <a:pt x="5" y="445"/>
                  </a:lnTo>
                  <a:lnTo>
                    <a:pt x="5" y="440"/>
                  </a:lnTo>
                  <a:lnTo>
                    <a:pt x="10" y="440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10" y="430"/>
                  </a:lnTo>
                  <a:lnTo>
                    <a:pt x="10" y="430"/>
                  </a:lnTo>
                  <a:lnTo>
                    <a:pt x="5" y="430"/>
                  </a:lnTo>
                  <a:lnTo>
                    <a:pt x="5" y="425"/>
                  </a:lnTo>
                  <a:lnTo>
                    <a:pt x="5" y="419"/>
                  </a:lnTo>
                  <a:lnTo>
                    <a:pt x="10" y="419"/>
                  </a:lnTo>
                  <a:lnTo>
                    <a:pt x="10" y="419"/>
                  </a:lnTo>
                  <a:lnTo>
                    <a:pt x="10" y="414"/>
                  </a:lnTo>
                  <a:lnTo>
                    <a:pt x="10" y="414"/>
                  </a:lnTo>
                  <a:lnTo>
                    <a:pt x="10" y="409"/>
                  </a:lnTo>
                  <a:lnTo>
                    <a:pt x="10" y="409"/>
                  </a:lnTo>
                  <a:lnTo>
                    <a:pt x="10" y="404"/>
                  </a:lnTo>
                  <a:lnTo>
                    <a:pt x="5" y="404"/>
                  </a:lnTo>
                  <a:lnTo>
                    <a:pt x="5" y="404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0" y="399"/>
                  </a:lnTo>
                  <a:lnTo>
                    <a:pt x="10" y="399"/>
                  </a:lnTo>
                  <a:lnTo>
                    <a:pt x="10" y="399"/>
                  </a:lnTo>
                  <a:lnTo>
                    <a:pt x="10" y="404"/>
                  </a:lnTo>
                  <a:lnTo>
                    <a:pt x="15" y="399"/>
                  </a:lnTo>
                  <a:lnTo>
                    <a:pt x="15" y="399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94"/>
                  </a:lnTo>
                  <a:lnTo>
                    <a:pt x="15" y="389"/>
                  </a:lnTo>
                  <a:lnTo>
                    <a:pt x="15" y="389"/>
                  </a:lnTo>
                  <a:lnTo>
                    <a:pt x="15" y="389"/>
                  </a:lnTo>
                  <a:lnTo>
                    <a:pt x="15" y="384"/>
                  </a:lnTo>
                  <a:lnTo>
                    <a:pt x="10" y="384"/>
                  </a:lnTo>
                  <a:lnTo>
                    <a:pt x="15" y="384"/>
                  </a:lnTo>
                  <a:lnTo>
                    <a:pt x="15" y="379"/>
                  </a:lnTo>
                  <a:lnTo>
                    <a:pt x="15" y="379"/>
                  </a:lnTo>
                  <a:lnTo>
                    <a:pt x="10" y="379"/>
                  </a:lnTo>
                  <a:lnTo>
                    <a:pt x="10" y="374"/>
                  </a:lnTo>
                  <a:lnTo>
                    <a:pt x="5" y="374"/>
                  </a:lnTo>
                  <a:lnTo>
                    <a:pt x="5" y="374"/>
                  </a:lnTo>
                  <a:lnTo>
                    <a:pt x="5" y="369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0" y="364"/>
                  </a:lnTo>
                  <a:lnTo>
                    <a:pt x="0" y="364"/>
                  </a:lnTo>
                  <a:lnTo>
                    <a:pt x="0" y="359"/>
                  </a:lnTo>
                  <a:lnTo>
                    <a:pt x="0" y="359"/>
                  </a:lnTo>
                  <a:lnTo>
                    <a:pt x="5" y="359"/>
                  </a:lnTo>
                  <a:lnTo>
                    <a:pt x="5" y="364"/>
                  </a:lnTo>
                  <a:lnTo>
                    <a:pt x="5" y="364"/>
                  </a:lnTo>
                  <a:lnTo>
                    <a:pt x="10" y="364"/>
                  </a:lnTo>
                  <a:lnTo>
                    <a:pt x="10" y="364"/>
                  </a:lnTo>
                  <a:lnTo>
                    <a:pt x="10" y="359"/>
                  </a:lnTo>
                  <a:lnTo>
                    <a:pt x="10" y="359"/>
                  </a:lnTo>
                  <a:lnTo>
                    <a:pt x="10" y="359"/>
                  </a:lnTo>
                  <a:lnTo>
                    <a:pt x="10" y="354"/>
                  </a:lnTo>
                  <a:lnTo>
                    <a:pt x="10" y="354"/>
                  </a:lnTo>
                  <a:lnTo>
                    <a:pt x="10" y="349"/>
                  </a:lnTo>
                  <a:lnTo>
                    <a:pt x="10" y="349"/>
                  </a:lnTo>
                  <a:lnTo>
                    <a:pt x="10" y="349"/>
                  </a:lnTo>
                  <a:lnTo>
                    <a:pt x="5" y="344"/>
                  </a:lnTo>
                  <a:lnTo>
                    <a:pt x="5" y="344"/>
                  </a:lnTo>
                  <a:lnTo>
                    <a:pt x="5" y="339"/>
                  </a:lnTo>
                  <a:lnTo>
                    <a:pt x="5" y="339"/>
                  </a:lnTo>
                  <a:lnTo>
                    <a:pt x="5" y="339"/>
                  </a:lnTo>
                  <a:lnTo>
                    <a:pt x="10" y="339"/>
                  </a:lnTo>
                  <a:lnTo>
                    <a:pt x="10" y="339"/>
                  </a:lnTo>
                  <a:lnTo>
                    <a:pt x="10" y="334"/>
                  </a:lnTo>
                  <a:lnTo>
                    <a:pt x="10" y="329"/>
                  </a:lnTo>
                  <a:lnTo>
                    <a:pt x="10" y="329"/>
                  </a:lnTo>
                  <a:lnTo>
                    <a:pt x="10" y="329"/>
                  </a:lnTo>
                  <a:lnTo>
                    <a:pt x="15" y="329"/>
                  </a:lnTo>
                  <a:lnTo>
                    <a:pt x="15" y="329"/>
                  </a:lnTo>
                  <a:lnTo>
                    <a:pt x="15" y="324"/>
                  </a:lnTo>
                  <a:lnTo>
                    <a:pt x="20" y="324"/>
                  </a:lnTo>
                  <a:lnTo>
                    <a:pt x="20" y="324"/>
                  </a:lnTo>
                  <a:lnTo>
                    <a:pt x="20" y="318"/>
                  </a:lnTo>
                  <a:lnTo>
                    <a:pt x="15" y="318"/>
                  </a:lnTo>
                  <a:lnTo>
                    <a:pt x="15" y="318"/>
                  </a:lnTo>
                  <a:lnTo>
                    <a:pt x="15" y="318"/>
                  </a:lnTo>
                  <a:lnTo>
                    <a:pt x="15" y="313"/>
                  </a:lnTo>
                  <a:lnTo>
                    <a:pt x="20" y="313"/>
                  </a:lnTo>
                  <a:lnTo>
                    <a:pt x="20" y="313"/>
                  </a:lnTo>
                  <a:lnTo>
                    <a:pt x="20" y="308"/>
                  </a:lnTo>
                  <a:lnTo>
                    <a:pt x="20" y="308"/>
                  </a:lnTo>
                  <a:lnTo>
                    <a:pt x="20" y="308"/>
                  </a:lnTo>
                  <a:lnTo>
                    <a:pt x="20" y="303"/>
                  </a:lnTo>
                  <a:lnTo>
                    <a:pt x="25" y="303"/>
                  </a:lnTo>
                  <a:lnTo>
                    <a:pt x="2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303"/>
                  </a:lnTo>
                  <a:lnTo>
                    <a:pt x="15" y="298"/>
                  </a:lnTo>
                  <a:lnTo>
                    <a:pt x="15" y="298"/>
                  </a:lnTo>
                  <a:lnTo>
                    <a:pt x="15" y="293"/>
                  </a:lnTo>
                  <a:lnTo>
                    <a:pt x="15" y="293"/>
                  </a:lnTo>
                  <a:lnTo>
                    <a:pt x="15" y="293"/>
                  </a:lnTo>
                  <a:lnTo>
                    <a:pt x="20" y="293"/>
                  </a:lnTo>
                  <a:lnTo>
                    <a:pt x="20" y="288"/>
                  </a:lnTo>
                  <a:lnTo>
                    <a:pt x="15" y="288"/>
                  </a:lnTo>
                  <a:lnTo>
                    <a:pt x="15" y="288"/>
                  </a:lnTo>
                  <a:lnTo>
                    <a:pt x="20" y="288"/>
                  </a:lnTo>
                  <a:lnTo>
                    <a:pt x="20" y="283"/>
                  </a:lnTo>
                  <a:lnTo>
                    <a:pt x="20" y="283"/>
                  </a:lnTo>
                  <a:lnTo>
                    <a:pt x="15" y="283"/>
                  </a:lnTo>
                  <a:lnTo>
                    <a:pt x="15" y="278"/>
                  </a:lnTo>
                  <a:lnTo>
                    <a:pt x="20" y="278"/>
                  </a:lnTo>
                  <a:lnTo>
                    <a:pt x="20" y="278"/>
                  </a:lnTo>
                  <a:lnTo>
                    <a:pt x="25" y="278"/>
                  </a:lnTo>
                  <a:lnTo>
                    <a:pt x="25" y="278"/>
                  </a:lnTo>
                  <a:lnTo>
                    <a:pt x="30" y="278"/>
                  </a:lnTo>
                  <a:lnTo>
                    <a:pt x="35" y="278"/>
                  </a:lnTo>
                  <a:lnTo>
                    <a:pt x="35" y="273"/>
                  </a:lnTo>
                  <a:lnTo>
                    <a:pt x="35" y="273"/>
                  </a:lnTo>
                  <a:lnTo>
                    <a:pt x="30" y="268"/>
                  </a:lnTo>
                  <a:lnTo>
                    <a:pt x="25" y="268"/>
                  </a:lnTo>
                  <a:lnTo>
                    <a:pt x="25" y="263"/>
                  </a:lnTo>
                  <a:lnTo>
                    <a:pt x="20" y="263"/>
                  </a:lnTo>
                  <a:lnTo>
                    <a:pt x="20" y="263"/>
                  </a:lnTo>
                  <a:lnTo>
                    <a:pt x="20" y="263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15" y="258"/>
                  </a:lnTo>
                  <a:lnTo>
                    <a:pt x="10" y="258"/>
                  </a:lnTo>
                  <a:lnTo>
                    <a:pt x="10" y="258"/>
                  </a:lnTo>
                  <a:lnTo>
                    <a:pt x="15" y="258"/>
                  </a:lnTo>
                  <a:lnTo>
                    <a:pt x="15" y="253"/>
                  </a:lnTo>
                  <a:lnTo>
                    <a:pt x="15" y="253"/>
                  </a:lnTo>
                  <a:lnTo>
                    <a:pt x="15" y="253"/>
                  </a:lnTo>
                  <a:lnTo>
                    <a:pt x="15" y="248"/>
                  </a:lnTo>
                  <a:lnTo>
                    <a:pt x="15" y="248"/>
                  </a:lnTo>
                  <a:lnTo>
                    <a:pt x="10" y="248"/>
                  </a:lnTo>
                  <a:lnTo>
                    <a:pt x="10" y="253"/>
                  </a:lnTo>
                  <a:lnTo>
                    <a:pt x="10" y="253"/>
                  </a:lnTo>
                  <a:lnTo>
                    <a:pt x="10" y="258"/>
                  </a:lnTo>
                  <a:lnTo>
                    <a:pt x="10" y="253"/>
                  </a:lnTo>
                  <a:lnTo>
                    <a:pt x="10" y="253"/>
                  </a:lnTo>
                  <a:lnTo>
                    <a:pt x="10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8"/>
                  </a:lnTo>
                  <a:lnTo>
                    <a:pt x="5" y="243"/>
                  </a:lnTo>
                  <a:lnTo>
                    <a:pt x="5" y="238"/>
                  </a:lnTo>
                  <a:lnTo>
                    <a:pt x="10" y="238"/>
                  </a:lnTo>
                  <a:lnTo>
                    <a:pt x="10" y="243"/>
                  </a:lnTo>
                  <a:lnTo>
                    <a:pt x="10" y="238"/>
                  </a:lnTo>
                  <a:lnTo>
                    <a:pt x="15" y="238"/>
                  </a:lnTo>
                  <a:lnTo>
                    <a:pt x="15" y="238"/>
                  </a:lnTo>
                  <a:lnTo>
                    <a:pt x="20" y="238"/>
                  </a:lnTo>
                  <a:lnTo>
                    <a:pt x="20" y="233"/>
                  </a:lnTo>
                  <a:lnTo>
                    <a:pt x="20" y="233"/>
                  </a:lnTo>
                  <a:lnTo>
                    <a:pt x="15" y="233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8"/>
                  </a:lnTo>
                  <a:lnTo>
                    <a:pt x="15" y="223"/>
                  </a:lnTo>
                  <a:lnTo>
                    <a:pt x="15" y="223"/>
                  </a:lnTo>
                  <a:lnTo>
                    <a:pt x="10" y="223"/>
                  </a:lnTo>
                  <a:lnTo>
                    <a:pt x="10" y="217"/>
                  </a:lnTo>
                  <a:lnTo>
                    <a:pt x="10" y="217"/>
                  </a:lnTo>
                  <a:lnTo>
                    <a:pt x="5" y="217"/>
                  </a:lnTo>
                  <a:lnTo>
                    <a:pt x="10" y="217"/>
                  </a:lnTo>
                  <a:lnTo>
                    <a:pt x="10" y="212"/>
                  </a:lnTo>
                  <a:lnTo>
                    <a:pt x="10" y="212"/>
                  </a:lnTo>
                  <a:lnTo>
                    <a:pt x="15" y="212"/>
                  </a:lnTo>
                  <a:lnTo>
                    <a:pt x="15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7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0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30" y="207"/>
                  </a:lnTo>
                  <a:lnTo>
                    <a:pt x="35" y="207"/>
                  </a:lnTo>
                  <a:lnTo>
                    <a:pt x="35" y="202"/>
                  </a:lnTo>
                  <a:lnTo>
                    <a:pt x="35" y="202"/>
                  </a:lnTo>
                  <a:lnTo>
                    <a:pt x="30" y="202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5" y="202"/>
                  </a:lnTo>
                  <a:lnTo>
                    <a:pt x="25" y="197"/>
                  </a:lnTo>
                  <a:lnTo>
                    <a:pt x="25" y="197"/>
                  </a:lnTo>
                  <a:lnTo>
                    <a:pt x="20" y="197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25" y="192"/>
                  </a:lnTo>
                  <a:lnTo>
                    <a:pt x="25" y="192"/>
                  </a:lnTo>
                  <a:lnTo>
                    <a:pt x="25" y="187"/>
                  </a:lnTo>
                  <a:lnTo>
                    <a:pt x="30" y="187"/>
                  </a:lnTo>
                  <a:lnTo>
                    <a:pt x="30" y="187"/>
                  </a:lnTo>
                  <a:lnTo>
                    <a:pt x="30" y="182"/>
                  </a:lnTo>
                  <a:lnTo>
                    <a:pt x="30" y="182"/>
                  </a:lnTo>
                  <a:lnTo>
                    <a:pt x="30" y="177"/>
                  </a:lnTo>
                  <a:lnTo>
                    <a:pt x="25" y="177"/>
                  </a:lnTo>
                  <a:lnTo>
                    <a:pt x="25" y="177"/>
                  </a:lnTo>
                  <a:lnTo>
                    <a:pt x="25" y="172"/>
                  </a:lnTo>
                  <a:lnTo>
                    <a:pt x="30" y="172"/>
                  </a:lnTo>
                  <a:lnTo>
                    <a:pt x="30" y="172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2"/>
                  </a:lnTo>
                  <a:lnTo>
                    <a:pt x="25" y="162"/>
                  </a:lnTo>
                  <a:lnTo>
                    <a:pt x="25" y="162"/>
                  </a:lnTo>
                  <a:lnTo>
                    <a:pt x="20" y="162"/>
                  </a:lnTo>
                  <a:lnTo>
                    <a:pt x="20" y="162"/>
                  </a:lnTo>
                  <a:lnTo>
                    <a:pt x="15" y="162"/>
                  </a:lnTo>
                  <a:lnTo>
                    <a:pt x="15" y="162"/>
                  </a:lnTo>
                  <a:lnTo>
                    <a:pt x="15" y="157"/>
                  </a:lnTo>
                  <a:lnTo>
                    <a:pt x="15" y="157"/>
                  </a:lnTo>
                  <a:lnTo>
                    <a:pt x="20" y="157"/>
                  </a:lnTo>
                  <a:lnTo>
                    <a:pt x="20" y="152"/>
                  </a:lnTo>
                  <a:lnTo>
                    <a:pt x="25" y="152"/>
                  </a:lnTo>
                  <a:lnTo>
                    <a:pt x="25" y="152"/>
                  </a:lnTo>
                  <a:lnTo>
                    <a:pt x="25" y="147"/>
                  </a:lnTo>
                  <a:lnTo>
                    <a:pt x="20" y="142"/>
                  </a:lnTo>
                  <a:lnTo>
                    <a:pt x="20" y="142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15" y="137"/>
                  </a:lnTo>
                  <a:lnTo>
                    <a:pt x="15" y="132"/>
                  </a:lnTo>
                  <a:lnTo>
                    <a:pt x="15" y="132"/>
                  </a:lnTo>
                  <a:lnTo>
                    <a:pt x="15" y="132"/>
                  </a:lnTo>
                  <a:lnTo>
                    <a:pt x="15" y="127"/>
                  </a:lnTo>
                  <a:lnTo>
                    <a:pt x="15" y="127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21"/>
                  </a:lnTo>
                  <a:lnTo>
                    <a:pt x="15" y="116"/>
                  </a:lnTo>
                  <a:lnTo>
                    <a:pt x="15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20" y="111"/>
                  </a:lnTo>
                  <a:lnTo>
                    <a:pt x="20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15" y="106"/>
                  </a:lnTo>
                  <a:lnTo>
                    <a:pt x="20" y="106"/>
                  </a:lnTo>
                  <a:lnTo>
                    <a:pt x="20" y="111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25" y="111"/>
                  </a:lnTo>
                  <a:lnTo>
                    <a:pt x="30" y="116"/>
                  </a:lnTo>
                  <a:lnTo>
                    <a:pt x="30" y="111"/>
                  </a:lnTo>
                  <a:lnTo>
                    <a:pt x="35" y="111"/>
                  </a:lnTo>
                  <a:lnTo>
                    <a:pt x="35" y="111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0" y="116"/>
                  </a:lnTo>
                  <a:lnTo>
                    <a:pt x="46" y="116"/>
                  </a:lnTo>
                  <a:lnTo>
                    <a:pt x="46" y="111"/>
                  </a:lnTo>
                  <a:lnTo>
                    <a:pt x="46" y="111"/>
                  </a:lnTo>
                  <a:lnTo>
                    <a:pt x="46" y="111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51" y="101"/>
                  </a:lnTo>
                  <a:lnTo>
                    <a:pt x="51" y="101"/>
                  </a:lnTo>
                  <a:lnTo>
                    <a:pt x="51" y="106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61" y="106"/>
                  </a:lnTo>
                  <a:lnTo>
                    <a:pt x="61" y="106"/>
                  </a:lnTo>
                  <a:lnTo>
                    <a:pt x="61" y="101"/>
                  </a:lnTo>
                  <a:lnTo>
                    <a:pt x="61" y="101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6"/>
                  </a:lnTo>
                  <a:lnTo>
                    <a:pt x="61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66" y="81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81" y="76"/>
                  </a:lnTo>
                  <a:lnTo>
                    <a:pt x="81" y="76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6" y="71"/>
                  </a:lnTo>
                  <a:lnTo>
                    <a:pt x="86" y="71"/>
                  </a:lnTo>
                  <a:lnTo>
                    <a:pt x="86" y="71"/>
                  </a:lnTo>
                  <a:lnTo>
                    <a:pt x="91" y="71"/>
                  </a:lnTo>
                  <a:lnTo>
                    <a:pt x="91" y="71"/>
                  </a:lnTo>
                  <a:lnTo>
                    <a:pt x="96" y="71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101" y="76"/>
                  </a:lnTo>
                  <a:lnTo>
                    <a:pt x="101" y="76"/>
                  </a:lnTo>
                  <a:lnTo>
                    <a:pt x="106" y="76"/>
                  </a:lnTo>
                  <a:lnTo>
                    <a:pt x="106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6" y="71"/>
                  </a:lnTo>
                  <a:lnTo>
                    <a:pt x="116" y="76"/>
                  </a:lnTo>
                  <a:lnTo>
                    <a:pt x="116" y="76"/>
                  </a:lnTo>
                  <a:lnTo>
                    <a:pt x="121" y="76"/>
                  </a:lnTo>
                  <a:lnTo>
                    <a:pt x="121" y="76"/>
                  </a:lnTo>
                  <a:lnTo>
                    <a:pt x="121" y="71"/>
                  </a:lnTo>
                  <a:lnTo>
                    <a:pt x="126" y="71"/>
                  </a:lnTo>
                  <a:lnTo>
                    <a:pt x="131" y="71"/>
                  </a:lnTo>
                  <a:lnTo>
                    <a:pt x="131" y="71"/>
                  </a:lnTo>
                  <a:lnTo>
                    <a:pt x="131" y="71"/>
                  </a:lnTo>
                  <a:lnTo>
                    <a:pt x="131" y="66"/>
                  </a:lnTo>
                  <a:lnTo>
                    <a:pt x="131" y="66"/>
                  </a:lnTo>
                  <a:lnTo>
                    <a:pt x="126" y="66"/>
                  </a:lnTo>
                  <a:lnTo>
                    <a:pt x="126" y="61"/>
                  </a:lnTo>
                  <a:lnTo>
                    <a:pt x="131" y="61"/>
                  </a:lnTo>
                  <a:lnTo>
                    <a:pt x="131" y="61"/>
                  </a:lnTo>
                  <a:lnTo>
                    <a:pt x="131" y="56"/>
                  </a:lnTo>
                  <a:lnTo>
                    <a:pt x="131" y="51"/>
                  </a:lnTo>
                  <a:lnTo>
                    <a:pt x="136" y="51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31" y="46"/>
                  </a:lnTo>
                  <a:lnTo>
                    <a:pt x="136" y="46"/>
                  </a:lnTo>
                  <a:lnTo>
                    <a:pt x="136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47" y="46"/>
                  </a:lnTo>
                  <a:lnTo>
                    <a:pt x="152" y="46"/>
                  </a:lnTo>
                  <a:lnTo>
                    <a:pt x="152" y="46"/>
                  </a:lnTo>
                  <a:lnTo>
                    <a:pt x="157" y="41"/>
                  </a:lnTo>
                  <a:lnTo>
                    <a:pt x="157" y="41"/>
                  </a:lnTo>
                  <a:lnTo>
                    <a:pt x="157" y="41"/>
                  </a:lnTo>
                  <a:lnTo>
                    <a:pt x="162" y="41"/>
                  </a:lnTo>
                  <a:lnTo>
                    <a:pt x="162" y="36"/>
                  </a:lnTo>
                  <a:lnTo>
                    <a:pt x="162" y="36"/>
                  </a:lnTo>
                  <a:lnTo>
                    <a:pt x="162" y="41"/>
                  </a:lnTo>
                  <a:lnTo>
                    <a:pt x="167" y="41"/>
                  </a:lnTo>
                  <a:lnTo>
                    <a:pt x="167" y="36"/>
                  </a:lnTo>
                  <a:lnTo>
                    <a:pt x="167" y="36"/>
                  </a:lnTo>
                  <a:lnTo>
                    <a:pt x="167" y="36"/>
                  </a:lnTo>
                  <a:lnTo>
                    <a:pt x="172" y="36"/>
                  </a:lnTo>
                  <a:lnTo>
                    <a:pt x="172" y="36"/>
                  </a:lnTo>
                  <a:lnTo>
                    <a:pt x="172" y="36"/>
                  </a:lnTo>
                  <a:lnTo>
                    <a:pt x="172" y="41"/>
                  </a:lnTo>
                  <a:lnTo>
                    <a:pt x="172" y="36"/>
                  </a:lnTo>
                  <a:lnTo>
                    <a:pt x="177" y="36"/>
                  </a:lnTo>
                  <a:lnTo>
                    <a:pt x="177" y="36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77" y="31"/>
                  </a:lnTo>
                  <a:lnTo>
                    <a:pt x="182" y="31"/>
                  </a:lnTo>
                  <a:lnTo>
                    <a:pt x="182" y="31"/>
                  </a:lnTo>
                  <a:lnTo>
                    <a:pt x="182" y="26"/>
                  </a:lnTo>
                  <a:lnTo>
                    <a:pt x="182" y="26"/>
                  </a:lnTo>
                  <a:lnTo>
                    <a:pt x="187" y="26"/>
                  </a:lnTo>
                  <a:lnTo>
                    <a:pt x="187" y="31"/>
                  </a:lnTo>
                  <a:lnTo>
                    <a:pt x="187" y="31"/>
                  </a:lnTo>
                  <a:lnTo>
                    <a:pt x="187" y="31"/>
                  </a:lnTo>
                  <a:lnTo>
                    <a:pt x="192" y="31"/>
                  </a:lnTo>
                  <a:lnTo>
                    <a:pt x="192" y="31"/>
                  </a:lnTo>
                  <a:lnTo>
                    <a:pt x="192" y="26"/>
                  </a:lnTo>
                  <a:lnTo>
                    <a:pt x="192" y="26"/>
                  </a:lnTo>
                  <a:lnTo>
                    <a:pt x="192" y="20"/>
                  </a:lnTo>
                  <a:lnTo>
                    <a:pt x="197" y="20"/>
                  </a:lnTo>
                  <a:lnTo>
                    <a:pt x="197" y="20"/>
                  </a:lnTo>
                  <a:lnTo>
                    <a:pt x="197" y="26"/>
                  </a:lnTo>
                  <a:lnTo>
                    <a:pt x="202" y="26"/>
                  </a:lnTo>
                  <a:lnTo>
                    <a:pt x="202" y="26"/>
                  </a:lnTo>
                  <a:lnTo>
                    <a:pt x="202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20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2" y="15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212" y="10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5"/>
                  </a:lnTo>
                  <a:lnTo>
                    <a:pt x="227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7" y="10"/>
                  </a:lnTo>
                  <a:lnTo>
                    <a:pt x="237" y="5"/>
                  </a:lnTo>
                  <a:lnTo>
                    <a:pt x="237" y="5"/>
                  </a:lnTo>
                  <a:lnTo>
                    <a:pt x="242" y="5"/>
                  </a:lnTo>
                  <a:lnTo>
                    <a:pt x="242" y="5"/>
                  </a:lnTo>
                  <a:lnTo>
                    <a:pt x="248" y="5"/>
                  </a:lnTo>
                  <a:lnTo>
                    <a:pt x="248" y="5"/>
                  </a:lnTo>
                  <a:lnTo>
                    <a:pt x="253" y="5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58" y="5"/>
                  </a:lnTo>
                  <a:lnTo>
                    <a:pt x="258" y="5"/>
                  </a:lnTo>
                  <a:lnTo>
                    <a:pt x="258" y="5"/>
                  </a:lnTo>
                  <a:lnTo>
                    <a:pt x="253" y="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4" name="AutoShape 5650"/>
          <p:cNvSpPr>
            <a:spLocks noChangeAspect="1" noChangeArrowheads="1" noTextEdit="1"/>
          </p:cNvSpPr>
          <p:nvPr/>
        </p:nvSpPr>
        <p:spPr bwMode="auto">
          <a:xfrm>
            <a:off x="1371600" y="914400"/>
            <a:ext cx="6400800" cy="511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TextBox 165"/>
          <p:cNvSpPr txBox="1"/>
          <p:nvPr/>
        </p:nvSpPr>
        <p:spPr>
          <a:xfrm>
            <a:off x="4572000" y="1600200"/>
            <a:ext cx="152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Mafraq</a:t>
            </a:r>
            <a:endParaRPr lang="en-US" sz="16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29</a:t>
            </a:r>
            <a:endParaRPr lang="en-US" sz="16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1219200" y="6096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Irbid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dirty="0" smtClean="0">
                <a:latin typeface="Calibri" pitchFamily="34" charset="0"/>
                <a:cs typeface="Calibri" pitchFamily="34" charset="0"/>
              </a:rPr>
              <a:t>21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533400" y="10668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Ajloun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dirty="0" smtClean="0">
                <a:latin typeface="Calibri" pitchFamily="34" charset="0"/>
                <a:cs typeface="Calibri" pitchFamily="34" charset="0"/>
              </a:rPr>
              <a:t>26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70" name="Straight Connector 169"/>
          <p:cNvCxnSpPr>
            <a:stCxn id="168" idx="3"/>
          </p:cNvCxnSpPr>
          <p:nvPr/>
        </p:nvCxnSpPr>
        <p:spPr>
          <a:xfrm>
            <a:off x="1371600" y="1359188"/>
            <a:ext cx="381000" cy="393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171"/>
          <p:cNvSpPr txBox="1"/>
          <p:nvPr/>
        </p:nvSpPr>
        <p:spPr>
          <a:xfrm>
            <a:off x="76200" y="16002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Jarash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en-US" sz="1600" dirty="0" smtClean="0">
                <a:latin typeface="Calibri" pitchFamily="34" charset="0"/>
                <a:cs typeface="Calibri" pitchFamily="34" charset="0"/>
              </a:rPr>
            </a:br>
            <a:r>
              <a:rPr lang="en-US" sz="1600" dirty="0" smtClean="0">
                <a:latin typeface="Calibri" pitchFamily="34" charset="0"/>
                <a:cs typeface="Calibri" pitchFamily="34" charset="0"/>
              </a:rPr>
              <a:t>30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74" name="Straight Connector 173"/>
          <p:cNvCxnSpPr>
            <a:stCxn id="172" idx="3"/>
          </p:cNvCxnSpPr>
          <p:nvPr/>
        </p:nvCxnSpPr>
        <p:spPr>
          <a:xfrm>
            <a:off x="1066800" y="1892588"/>
            <a:ext cx="914400" cy="1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TextBox 180"/>
          <p:cNvSpPr txBox="1"/>
          <p:nvPr/>
        </p:nvSpPr>
        <p:spPr>
          <a:xfrm>
            <a:off x="228600" y="22098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Balqa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dirty="0" smtClean="0">
                <a:latin typeface="Calibri" pitchFamily="34" charset="0"/>
                <a:cs typeface="Calibri" pitchFamily="34" charset="0"/>
              </a:rPr>
              <a:t>28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83" name="Straight Connector 182"/>
          <p:cNvCxnSpPr/>
          <p:nvPr/>
        </p:nvCxnSpPr>
        <p:spPr>
          <a:xfrm flipV="1">
            <a:off x="914400" y="2209800"/>
            <a:ext cx="838200" cy="304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/>
          <p:cNvSpPr txBox="1"/>
          <p:nvPr/>
        </p:nvSpPr>
        <p:spPr>
          <a:xfrm>
            <a:off x="533400" y="26670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Madaba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dirty="0" smtClean="0">
                <a:latin typeface="Calibri" pitchFamily="34" charset="0"/>
                <a:cs typeface="Calibri" pitchFamily="34" charset="0"/>
              </a:rPr>
              <a:t>30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87" name="Straight Connector 186"/>
          <p:cNvCxnSpPr/>
          <p:nvPr/>
        </p:nvCxnSpPr>
        <p:spPr>
          <a:xfrm flipV="1">
            <a:off x="1371600" y="2895600"/>
            <a:ext cx="3810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1371600" y="3276600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Karak</a:t>
            </a:r>
            <a:endParaRPr lang="en-US" dirty="0" smtClean="0"/>
          </a:p>
          <a:p>
            <a:pPr algn="ctr"/>
            <a:r>
              <a:rPr lang="en-US" dirty="0" smtClean="0"/>
              <a:t>15</a:t>
            </a:r>
            <a:endParaRPr lang="en-US" dirty="0"/>
          </a:p>
        </p:txBody>
      </p:sp>
      <p:sp>
        <p:nvSpPr>
          <p:cNvPr id="189" name="TextBox 188"/>
          <p:cNvSpPr txBox="1"/>
          <p:nvPr/>
        </p:nvSpPr>
        <p:spPr>
          <a:xfrm>
            <a:off x="1143000" y="39624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Tafiela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dirty="0" smtClean="0">
                <a:latin typeface="Calibri" pitchFamily="34" charset="0"/>
                <a:cs typeface="Calibri" pitchFamily="34" charset="0"/>
              </a:rPr>
              <a:t>23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762000" y="56388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libri" pitchFamily="34" charset="0"/>
                <a:cs typeface="Calibri" pitchFamily="34" charset="0"/>
              </a:rPr>
              <a:t>Aqaba</a:t>
            </a:r>
          </a:p>
          <a:p>
            <a:pPr algn="ctr"/>
            <a:r>
              <a:rPr lang="en-US" sz="1600" dirty="0" smtClean="0">
                <a:latin typeface="Calibri" pitchFamily="34" charset="0"/>
                <a:cs typeface="Calibri" pitchFamily="34" charset="0"/>
              </a:rPr>
              <a:t>22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2667000" y="43434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Ma’an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dirty="0" smtClean="0">
                <a:latin typeface="Calibri" pitchFamily="34" charset="0"/>
                <a:cs typeface="Calibri" pitchFamily="34" charset="0"/>
              </a:rPr>
              <a:t>21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2133600" y="26670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Amman</a:t>
            </a: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32</a:t>
            </a:r>
            <a:endParaRPr lang="en-US" sz="16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3124200" y="2387025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Zarqa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600" dirty="0" smtClean="0">
                <a:latin typeface="Calibri" pitchFamily="34" charset="0"/>
                <a:cs typeface="Calibri" pitchFamily="34" charset="0"/>
              </a:rPr>
              <a:t>15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4724400" y="2971800"/>
            <a:ext cx="3733800" cy="12192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Infant Mortality by Governorate</a:t>
            </a:r>
          </a:p>
        </p:txBody>
      </p: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5867400" y="5562600"/>
            <a:ext cx="2819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>
                <a:latin typeface="Calibri" pitchFamily="34" charset="0"/>
                <a:cs typeface="Calibri" pitchFamily="34" charset="0"/>
              </a:rPr>
              <a:t>Deaths per 1,000 live births for the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10-year 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period before the survey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638800" y="44196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National: 26</a:t>
            </a:r>
          </a:p>
          <a:p>
            <a:pPr algn="ctr"/>
            <a:r>
              <a:rPr lang="en-US" dirty="0" err="1" smtClean="0"/>
              <a:t>Badia</a:t>
            </a:r>
            <a:r>
              <a:rPr lang="en-US" dirty="0" smtClean="0"/>
              <a:t>: 18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noFill/>
          <a:ln w="19050">
            <a:noFill/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Times New Roman" pitchFamily="18" charset="0"/>
              </a:rPr>
              <a:t>Childhood Mortality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85800" y="2133600"/>
            <a:ext cx="52578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Levels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and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Trends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Socioeconomic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Differentials 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Differentials 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by 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Mother’s Characteristics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33400" y="228600"/>
            <a:ext cx="8001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4000" dirty="0">
                <a:latin typeface="Calibri" pitchFamily="34" charset="0"/>
                <a:cs typeface="Times New Roman" pitchFamily="18" charset="0"/>
              </a:rPr>
              <a:t>Maternal factors associated with high risk of childhood mortality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9600" y="2590800"/>
            <a:ext cx="7832725" cy="35052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3200" dirty="0"/>
              <a:t>Mother is “too young</a:t>
            </a:r>
            <a:r>
              <a:rPr lang="en-US" sz="3200" dirty="0" smtClean="0"/>
              <a:t>” (&lt;18 years) </a:t>
            </a:r>
            <a:r>
              <a:rPr lang="en-US" sz="3200" dirty="0"/>
              <a:t>or “too old</a:t>
            </a:r>
            <a:r>
              <a:rPr lang="en-US" sz="3200" dirty="0" smtClean="0"/>
              <a:t>” (over 40 years)</a:t>
            </a:r>
            <a:endParaRPr lang="en-US" sz="3200" dirty="0"/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3200" dirty="0"/>
              <a:t>High birth order: </a:t>
            </a:r>
            <a:r>
              <a:rPr lang="en-US" sz="3200" dirty="0" smtClean="0"/>
              <a:t>mother </a:t>
            </a:r>
            <a:r>
              <a:rPr lang="en-US" sz="3200" dirty="0"/>
              <a:t>has four or more children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3200" dirty="0"/>
              <a:t>Too short interval</a:t>
            </a:r>
            <a:r>
              <a:rPr lang="en-US" sz="3200" dirty="0" smtClean="0"/>
              <a:t>: </a:t>
            </a:r>
            <a:r>
              <a:rPr lang="en-US" sz="3200" dirty="0"/>
              <a:t>less than 24 months after a previous birth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685800" y="1752600"/>
            <a:ext cx="7924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3200" b="1" i="1" dirty="0">
                <a:solidFill>
                  <a:schemeClr val="accent2"/>
                </a:solidFill>
              </a:rPr>
              <a:t>Children are at an elevated risk of dying if: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cs typeface="Times New Roman" pitchFamily="18" charset="0"/>
              </a:rPr>
              <a:t>Infant Mortality by </a:t>
            </a:r>
            <a:br>
              <a:rPr lang="en-US" dirty="0" smtClean="0">
                <a:cs typeface="Times New Roman" pitchFamily="18" charset="0"/>
              </a:rPr>
            </a:br>
            <a:r>
              <a:rPr lang="en-US" dirty="0" smtClean="0">
                <a:cs typeface="Times New Roman" pitchFamily="18" charset="0"/>
              </a:rPr>
              <a:t>Mother’s Age at Birth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934200" y="60198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*based on only 250-499 </a:t>
            </a:r>
            <a:r>
              <a:rPr lang="en-US" sz="1200" dirty="0" err="1" smtClean="0"/>
              <a:t>unweighted</a:t>
            </a:r>
            <a:r>
              <a:rPr lang="en-US" sz="1200" dirty="0" smtClean="0"/>
              <a:t> cases</a:t>
            </a:r>
            <a:endParaRPr lang="en-US" sz="1200" dirty="0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52400" y="1905000"/>
            <a:ext cx="18113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 dirty="0">
                <a:latin typeface="Calibri" pitchFamily="34" charset="0"/>
                <a:cs typeface="Calibri" pitchFamily="34" charset="0"/>
              </a:rPr>
              <a:t>Deaths per 1,000 live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births for the 10-year period before the survey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cs typeface="Times New Roman" pitchFamily="18" charset="0"/>
              </a:rPr>
              <a:t>Infant Mortality by Birth Order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46062" y="2057400"/>
            <a:ext cx="18113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 dirty="0">
                <a:latin typeface="Calibri" pitchFamily="34" charset="0"/>
                <a:cs typeface="Calibri" pitchFamily="34" charset="0"/>
              </a:rPr>
              <a:t>Deaths per 1,000 live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births for the 10-year period before the survey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cs typeface="Times New Roman" pitchFamily="18" charset="0"/>
              </a:rPr>
              <a:t>Infant Mortality by Previous Birth Interval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705600" y="1371600"/>
            <a:ext cx="18113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US" i="1" dirty="0">
                <a:latin typeface="Calibri" pitchFamily="34" charset="0"/>
                <a:cs typeface="Calibri" pitchFamily="34" charset="0"/>
              </a:rPr>
              <a:t>Deaths per 1,000 live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births for the 10-year period before the survey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  <a:noFill/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Times New Roman" pitchFamily="18" charset="0"/>
              </a:rPr>
              <a:t>Key Findings: Childhood Mortality</a:t>
            </a:r>
          </a:p>
        </p:txBody>
      </p:sp>
      <p:sp>
        <p:nvSpPr>
          <p:cNvPr id="23555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09600" y="1447800"/>
            <a:ext cx="8001000" cy="51054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dirty="0" smtClean="0"/>
              <a:t>Childhood mortality continues to decrease. 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dirty="0" smtClean="0"/>
              <a:t>The current </a:t>
            </a:r>
            <a:r>
              <a:rPr lang="en-US" i="1" dirty="0" smtClean="0">
                <a:solidFill>
                  <a:schemeClr val="accent2"/>
                </a:solidFill>
              </a:rPr>
              <a:t>infant mortality rate </a:t>
            </a:r>
            <a:r>
              <a:rPr lang="en-US" dirty="0" smtClean="0"/>
              <a:t>is </a:t>
            </a:r>
            <a:r>
              <a:rPr lang="en-US" b="1" dirty="0" smtClean="0">
                <a:solidFill>
                  <a:schemeClr val="accent2"/>
                </a:solidFill>
              </a:rPr>
              <a:t>23</a:t>
            </a:r>
            <a:r>
              <a:rPr lang="en-US" dirty="0" smtClean="0"/>
              <a:t> deaths per 1,000 live births and </a:t>
            </a:r>
            <a:r>
              <a:rPr lang="en-US" i="1" dirty="0" smtClean="0">
                <a:solidFill>
                  <a:schemeClr val="accent2"/>
                </a:solidFill>
              </a:rPr>
              <a:t>under-five mortality</a:t>
            </a:r>
            <a:r>
              <a:rPr lang="en-US" dirty="0" smtClean="0"/>
              <a:t> rate is </a:t>
            </a:r>
            <a:r>
              <a:rPr lang="en-US" b="1" dirty="0" smtClean="0">
                <a:solidFill>
                  <a:schemeClr val="accent2"/>
                </a:solidFill>
              </a:rPr>
              <a:t>28 </a:t>
            </a:r>
            <a:r>
              <a:rPr lang="en-US" dirty="0" smtClean="0"/>
              <a:t>deaths per 1,000 live births. 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dirty="0" smtClean="0"/>
              <a:t>Infant mortality is </a:t>
            </a:r>
            <a:r>
              <a:rPr lang="en-US" b="1" dirty="0" smtClean="0">
                <a:solidFill>
                  <a:schemeClr val="accent2"/>
                </a:solidFill>
              </a:rPr>
              <a:t>highest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among children whose mothers are very young and among those who are born later in the birth order</a:t>
            </a:r>
            <a:r>
              <a:rPr lang="en-US" i="1" dirty="0" smtClean="0"/>
              <a:t>.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dirty="0" smtClean="0"/>
              <a:t>A major </a:t>
            </a:r>
            <a:r>
              <a:rPr lang="en-US" i="1" dirty="0" smtClean="0">
                <a:solidFill>
                  <a:schemeClr val="accent2"/>
                </a:solidFill>
              </a:rPr>
              <a:t>risk factor </a:t>
            </a:r>
            <a:r>
              <a:rPr lang="en-US" dirty="0" smtClean="0"/>
              <a:t>for infant mortality is a </a:t>
            </a:r>
            <a:r>
              <a:rPr lang="en-US" b="1" dirty="0" smtClean="0">
                <a:solidFill>
                  <a:schemeClr val="accent2"/>
                </a:solidFill>
              </a:rPr>
              <a:t>birth interval of less than two years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noFill/>
          <a:ln w="19050">
            <a:noFill/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Times New Roman" pitchFamily="18" charset="0"/>
              </a:rPr>
              <a:t>Childhood Mortality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85800" y="2133600"/>
            <a:ext cx="52578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Levels 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and 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Trends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Socioeconomic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Differentials 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Differentials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by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Mother’s Characteristics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143000"/>
            <a:ext cx="8458200" cy="511524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3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ill Sans Std" pitchFamily="34" charset="0"/>
              </a:rPr>
              <a:t>Neonatal </a:t>
            </a:r>
            <a:r>
              <a:rPr lang="en-US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ill Sans Std" pitchFamily="34" charset="0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400" dirty="0">
                <a:latin typeface="Gill Sans Std" pitchFamily="34" charset="0"/>
              </a:rPr>
              <a:t>Probability of dying in the first month of life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32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ill Sans Std" pitchFamily="34" charset="0"/>
              </a:rPr>
              <a:t>Postneonatal</a:t>
            </a:r>
            <a:r>
              <a:rPr lang="en-US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ill Sans Std" pitchFamily="34" charset="0"/>
              </a:rPr>
              <a:t>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400" dirty="0">
                <a:latin typeface="Gill Sans Std" pitchFamily="34" charset="0"/>
              </a:rPr>
              <a:t>Probability of dying between one month and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ill Sans Std" pitchFamily="34" charset="0"/>
              </a:rPr>
              <a:t>Infant mortality</a:t>
            </a:r>
            <a:endParaRPr lang="en-US" sz="3000" dirty="0">
              <a:solidFill>
                <a:schemeClr val="accent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ill Sans Std" pitchFamily="34" charset="0"/>
            </a:endParaRP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400" dirty="0">
                <a:latin typeface="Gill Sans Std" pitchFamily="34" charset="0"/>
              </a:rPr>
              <a:t>Probability of dying before the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ill Sans Std" pitchFamily="34" charset="0"/>
              </a:rPr>
              <a:t>Child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400" dirty="0">
                <a:latin typeface="Gill Sans Std" pitchFamily="34" charset="0"/>
              </a:rPr>
              <a:t>Probability of dying between age one and five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3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ill Sans Std" pitchFamily="34" charset="0"/>
              </a:rPr>
              <a:t>Under-five </a:t>
            </a:r>
            <a:r>
              <a:rPr lang="en-US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ill Sans Std" pitchFamily="34" charset="0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400" dirty="0">
                <a:latin typeface="Gill Sans Std" pitchFamily="34" charset="0"/>
              </a:rPr>
              <a:t>Probability of dying before the fifth birthday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14400" y="152400"/>
            <a:ext cx="7467600" cy="9144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4000" dirty="0">
                <a:latin typeface="Gill Sans Std" pitchFamily="34" charset="0"/>
                <a:cs typeface="Times New Roman" pitchFamily="18" charset="0"/>
              </a:rPr>
              <a:t>Childhood Mortality Estimates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noFill/>
          <a:ln cap="flat" algn="ctr">
            <a:noFill/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Times New Roman" pitchFamily="18" charset="0"/>
              </a:rPr>
              <a:t>Childhood Mortality Levels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295400"/>
          <a:ext cx="8662987" cy="4951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1676400"/>
            <a:ext cx="2768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1" dirty="0">
                <a:latin typeface="Calibri" pitchFamily="34" charset="0"/>
                <a:cs typeface="Calibri" pitchFamily="34" charset="0"/>
              </a:rPr>
              <a:t>Deaths per 1,000 live births for the 5-year period </a:t>
            </a:r>
          </a:p>
          <a:p>
            <a:r>
              <a:rPr lang="en-US" sz="1600" i="1" dirty="0">
                <a:latin typeface="Calibri" pitchFamily="34" charset="0"/>
                <a:cs typeface="Calibri" pitchFamily="34" charset="0"/>
              </a:rPr>
              <a:t>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610600" cy="5029200"/>
          </a:xfrm>
          <a:noFill/>
        </p:spPr>
        <p:txBody>
          <a:bodyPr/>
          <a:lstStyle/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en-US" sz="4000" b="1" dirty="0" smtClean="0">
                <a:solidFill>
                  <a:schemeClr val="accent2"/>
                </a:solidFill>
              </a:rPr>
              <a:t>Two in every seventy</a:t>
            </a:r>
            <a:r>
              <a:rPr lang="en-US" sz="4000" dirty="0" smtClean="0">
                <a:solidFill>
                  <a:schemeClr val="accent2"/>
                </a:solidFill>
              </a:rPr>
              <a:t> </a:t>
            </a:r>
            <a:r>
              <a:rPr lang="en-US" sz="4000" dirty="0" smtClean="0"/>
              <a:t>Jordanian children dies before reaching age </a:t>
            </a:r>
            <a:r>
              <a:rPr lang="en-US" sz="4000" b="1" dirty="0" smtClean="0">
                <a:solidFill>
                  <a:schemeClr val="accent2"/>
                </a:solidFill>
              </a:rPr>
              <a:t>five</a:t>
            </a:r>
            <a:r>
              <a:rPr lang="en-US" sz="4000" dirty="0" smtClean="0">
                <a:solidFill>
                  <a:schemeClr val="accent2"/>
                </a:solidFill>
              </a:rPr>
              <a:t>.</a:t>
            </a:r>
            <a:r>
              <a:rPr lang="en-US" sz="4000" dirty="0" smtClean="0"/>
              <a:t> </a:t>
            </a:r>
          </a:p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en-US" sz="4000" b="1" dirty="0" smtClean="0">
                <a:solidFill>
                  <a:schemeClr val="accent2"/>
                </a:solidFill>
              </a:rPr>
              <a:t>Almost all</a:t>
            </a:r>
            <a:r>
              <a:rPr lang="en-US" sz="4000" dirty="0" smtClean="0">
                <a:solidFill>
                  <a:schemeClr val="accent2"/>
                </a:solidFill>
              </a:rPr>
              <a:t> </a:t>
            </a:r>
            <a:r>
              <a:rPr lang="en-US" sz="4000" dirty="0" smtClean="0"/>
              <a:t>of these deaths occur in the </a:t>
            </a:r>
            <a:r>
              <a:rPr lang="en-US" sz="4000" b="1" dirty="0" smtClean="0">
                <a:solidFill>
                  <a:schemeClr val="accent2"/>
                </a:solidFill>
              </a:rPr>
              <a:t>first year of life</a:t>
            </a:r>
            <a:r>
              <a:rPr lang="en-US" sz="4000" dirty="0" smtClean="0">
                <a:solidFill>
                  <a:schemeClr val="accent2"/>
                </a:solidFill>
              </a:rPr>
              <a:t>.</a:t>
            </a:r>
          </a:p>
          <a:p>
            <a:pPr algn="ctr" eaLnBrk="1" hangingPunct="1">
              <a:lnSpc>
                <a:spcPct val="150000"/>
              </a:lnSpc>
              <a:buFontTx/>
              <a:buNone/>
            </a:pPr>
            <a:endParaRPr lang="en-US" sz="4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371600"/>
          </a:xfrm>
          <a:noFill/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cs typeface="Times New Roman" pitchFamily="18" charset="0"/>
              </a:rPr>
              <a:t>Trends in Early Childhood </a:t>
            </a:r>
            <a:br>
              <a:rPr lang="en-US" dirty="0" smtClean="0">
                <a:cs typeface="Times New Roman" pitchFamily="18" charset="0"/>
              </a:rPr>
            </a:br>
            <a:r>
              <a:rPr lang="en-US" dirty="0" smtClean="0">
                <a:cs typeface="Times New Roman" pitchFamily="18" charset="0"/>
              </a:rPr>
              <a:t>Mortality Rates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295400" y="1600200"/>
          <a:ext cx="7610475" cy="4789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152400" y="3124200"/>
            <a:ext cx="1319213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 dirty="0">
                <a:latin typeface="Calibri" pitchFamily="34" charset="0"/>
                <a:cs typeface="Calibri" pitchFamily="34" charset="0"/>
              </a:rPr>
              <a:t>Deaths per 1,000 live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births for the 5-year period before the survey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noFill/>
          <a:ln w="19050">
            <a:noFill/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Times New Roman" pitchFamily="18" charset="0"/>
              </a:rPr>
              <a:t>Childhood Mortality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85800" y="2133600"/>
            <a:ext cx="52578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Levels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and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Trends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>
                <a:latin typeface="Calibri" pitchFamily="34" charset="0"/>
                <a:cs typeface="Calibri" pitchFamily="34" charset="0"/>
              </a:rPr>
              <a:t>Socioeconomic 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Differentials 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Differentials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by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Mother’s Characteristics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cs typeface="Times New Roman" pitchFamily="18" charset="0"/>
              </a:rPr>
              <a:t>Childhood Mortality by Mother’s Education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096000" y="4953000"/>
            <a:ext cx="24526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>
                <a:latin typeface="Calibri" pitchFamily="34" charset="0"/>
                <a:cs typeface="Calibri" pitchFamily="34" charset="0"/>
              </a:rPr>
              <a:t>Deaths per 1,000 live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births for 10-year period before the survey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432816" y="2124456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cs typeface="Times New Roman" pitchFamily="18" charset="0"/>
              </a:rPr>
              <a:t>Childhood Mortality by Wealth Index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28600" y="1219200"/>
            <a:ext cx="24526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>
                <a:latin typeface="Calibri" pitchFamily="34" charset="0"/>
                <a:cs typeface="Calibri" pitchFamily="34" charset="0"/>
              </a:rPr>
              <a:t>Deaths per 1,000 live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births for 10-year period before the survey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1524000" y="6553200"/>
            <a:ext cx="6172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Jordan 2009">
      <a:dk1>
        <a:sysClr val="windowText" lastClr="000000"/>
      </a:dk1>
      <a:lt1>
        <a:sysClr val="window" lastClr="FFFFFF"/>
      </a:lt1>
      <a:dk2>
        <a:srgbClr val="000000"/>
      </a:dk2>
      <a:lt2>
        <a:srgbClr val="687819"/>
      </a:lt2>
      <a:accent1>
        <a:srgbClr val="FFCC00"/>
      </a:accent1>
      <a:accent2>
        <a:srgbClr val="C00000"/>
      </a:accent2>
      <a:accent3>
        <a:srgbClr val="FFC000"/>
      </a:accent3>
      <a:accent4>
        <a:srgbClr val="FFFF0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Jordan 2009">
    <a:dk1>
      <a:sysClr val="windowText" lastClr="000000"/>
    </a:dk1>
    <a:lt1>
      <a:sysClr val="window" lastClr="FFFFFF"/>
    </a:lt1>
    <a:dk2>
      <a:srgbClr val="000000"/>
    </a:dk2>
    <a:lt2>
      <a:srgbClr val="687819"/>
    </a:lt2>
    <a:accent1>
      <a:srgbClr val="FFCC00"/>
    </a:accent1>
    <a:accent2>
      <a:srgbClr val="C00000"/>
    </a:accent2>
    <a:accent3>
      <a:srgbClr val="FFC000"/>
    </a:accent3>
    <a:accent4>
      <a:srgbClr val="FFFF00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Jordan 2009">
    <a:dk1>
      <a:sysClr val="windowText" lastClr="000000"/>
    </a:dk1>
    <a:lt1>
      <a:sysClr val="window" lastClr="FFFFFF"/>
    </a:lt1>
    <a:dk2>
      <a:srgbClr val="000000"/>
    </a:dk2>
    <a:lt2>
      <a:srgbClr val="4F6128"/>
    </a:lt2>
    <a:accent1>
      <a:srgbClr val="FFCC00"/>
    </a:accent1>
    <a:accent2>
      <a:srgbClr val="C00000"/>
    </a:accent2>
    <a:accent3>
      <a:srgbClr val="FFC000"/>
    </a:accent3>
    <a:accent4>
      <a:srgbClr val="FFFF00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Jordan 2009">
    <a:dk1>
      <a:sysClr val="windowText" lastClr="000000"/>
    </a:dk1>
    <a:lt1>
      <a:sysClr val="window" lastClr="FFFFFF"/>
    </a:lt1>
    <a:dk2>
      <a:srgbClr val="000000"/>
    </a:dk2>
    <a:lt2>
      <a:srgbClr val="4F6128"/>
    </a:lt2>
    <a:accent1>
      <a:srgbClr val="FFCC00"/>
    </a:accent1>
    <a:accent2>
      <a:srgbClr val="C00000"/>
    </a:accent2>
    <a:accent3>
      <a:srgbClr val="FFC000"/>
    </a:accent3>
    <a:accent4>
      <a:srgbClr val="FFFF00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433</Words>
  <Application>Microsoft Office PowerPoint</Application>
  <PresentationFormat>On-screen Show (4:3)</PresentationFormat>
  <Paragraphs>90</Paragraphs>
  <Slides>16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Infant and Child Mortality</vt:lpstr>
      <vt:lpstr>Childhood Mortality</vt:lpstr>
      <vt:lpstr>Slide 3</vt:lpstr>
      <vt:lpstr>Childhood Mortality Levels</vt:lpstr>
      <vt:lpstr>Slide 5</vt:lpstr>
      <vt:lpstr>Trends in Early Childhood  Mortality Rates</vt:lpstr>
      <vt:lpstr>Childhood Mortality</vt:lpstr>
      <vt:lpstr>Childhood Mortality by Mother’s Education</vt:lpstr>
      <vt:lpstr>Childhood Mortality by Wealth Index</vt:lpstr>
      <vt:lpstr>Slide 10</vt:lpstr>
      <vt:lpstr>Childhood Mortality</vt:lpstr>
      <vt:lpstr>Slide 12</vt:lpstr>
      <vt:lpstr>Infant Mortality by  Mother’s Age at Birth</vt:lpstr>
      <vt:lpstr>Infant Mortality by Birth Order</vt:lpstr>
      <vt:lpstr>Infant Mortality by Previous Birth Interval</vt:lpstr>
      <vt:lpstr>Key Findings: Childhood Mortality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Infant, Child, Adult  and Maternal Mortality</dc:title>
  <dc:creator>Erica.Nybro</dc:creator>
  <cp:lastModifiedBy>Administrator</cp:lastModifiedBy>
  <cp:revision>81</cp:revision>
  <dcterms:created xsi:type="dcterms:W3CDTF">2008-03-06T17:54:07Z</dcterms:created>
  <dcterms:modified xsi:type="dcterms:W3CDTF">2012-05-09T18:47:14Z</dcterms:modified>
</cp:coreProperties>
</file>