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1" r:id="rId2"/>
    <p:sldId id="257" r:id="rId3"/>
    <p:sldId id="258" r:id="rId4"/>
    <p:sldId id="259" r:id="rId5"/>
    <p:sldId id="261" r:id="rId6"/>
    <p:sldId id="262" r:id="rId7"/>
    <p:sldId id="302" r:id="rId8"/>
    <p:sldId id="308" r:id="rId9"/>
    <p:sldId id="303" r:id="rId10"/>
    <p:sldId id="264" r:id="rId11"/>
    <p:sldId id="266" r:id="rId12"/>
    <p:sldId id="306" r:id="rId13"/>
    <p:sldId id="307" r:id="rId14"/>
    <p:sldId id="271" r:id="rId15"/>
    <p:sldId id="309" r:id="rId16"/>
    <p:sldId id="305" r:id="rId17"/>
    <p:sldId id="277" r:id="rId18"/>
    <p:sldId id="312" r:id="rId19"/>
    <p:sldId id="313" r:id="rId20"/>
    <p:sldId id="311" r:id="rId21"/>
    <p:sldId id="310" r:id="rId22"/>
    <p:sldId id="278" r:id="rId23"/>
    <p:sldId id="279" r:id="rId24"/>
    <p:sldId id="280" r:id="rId25"/>
    <p:sldId id="287" r:id="rId26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9933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4" autoAdjust="0"/>
    <p:restoredTop sz="89880" autoAdjust="0"/>
  </p:normalViewPr>
  <p:slideViewPr>
    <p:cSldViewPr>
      <p:cViewPr varScale="1">
        <p:scale>
          <a:sx n="78" d="100"/>
          <a:sy n="78" d="100"/>
        </p:scale>
        <p:origin x="-25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9205562573044389"/>
          <c:y val="3.0188679245282971E-2"/>
          <c:w val="0.60680801331618139"/>
          <c:h val="0.91509433962264153"/>
        </c:manualLayout>
      </c:layout>
      <c:barChart>
        <c:barDir val="bar"/>
        <c:grouping val="clustered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lang="en-US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Sheet1!$A$1:$A$12</c:f>
              <c:strCache>
                <c:ptCount val="12"/>
                <c:pt idx="0">
                  <c:v>Emergency contraception</c:v>
                </c:pt>
                <c:pt idx="1">
                  <c:v>Female condom</c:v>
                </c:pt>
                <c:pt idx="2">
                  <c:v>Male sterilization</c:v>
                </c:pt>
                <c:pt idx="3">
                  <c:v>Implants</c:v>
                </c:pt>
                <c:pt idx="4">
                  <c:v>Female sterilization</c:v>
                </c:pt>
                <c:pt idx="5">
                  <c:v>Injectables</c:v>
                </c:pt>
                <c:pt idx="6">
                  <c:v>Periodic abstinence</c:v>
                </c:pt>
                <c:pt idx="7">
                  <c:v>LAM</c:v>
                </c:pt>
                <c:pt idx="8">
                  <c:v>Male condom</c:v>
                </c:pt>
                <c:pt idx="9">
                  <c:v>Withdrawal</c:v>
                </c:pt>
                <c:pt idx="10">
                  <c:v>IUD</c:v>
                </c:pt>
                <c:pt idx="11">
                  <c:v>Pill</c:v>
                </c:pt>
              </c:strCache>
            </c:strRef>
          </c:cat>
          <c:val>
            <c:numRef>
              <c:f>Sheet1!$B$1:$B$12</c:f>
              <c:numCache>
                <c:formatCode>0</c:formatCode>
                <c:ptCount val="12"/>
                <c:pt idx="0">
                  <c:v>15.7</c:v>
                </c:pt>
                <c:pt idx="1">
                  <c:v>22.5</c:v>
                </c:pt>
                <c:pt idx="2">
                  <c:v>26.2</c:v>
                </c:pt>
                <c:pt idx="3">
                  <c:v>68.2</c:v>
                </c:pt>
                <c:pt idx="4">
                  <c:v>87</c:v>
                </c:pt>
                <c:pt idx="5">
                  <c:v>88.3</c:v>
                </c:pt>
                <c:pt idx="6">
                  <c:v>88.6</c:v>
                </c:pt>
                <c:pt idx="7">
                  <c:v>91.7</c:v>
                </c:pt>
                <c:pt idx="8">
                  <c:v>93.2</c:v>
                </c:pt>
                <c:pt idx="9">
                  <c:v>93.7</c:v>
                </c:pt>
                <c:pt idx="10">
                  <c:v>99.5</c:v>
                </c:pt>
                <c:pt idx="11">
                  <c:v>99.5</c:v>
                </c:pt>
              </c:numCache>
            </c:numRef>
          </c:val>
        </c:ser>
        <c:gapWidth val="100"/>
        <c:axId val="84392576"/>
        <c:axId val="84398464"/>
      </c:barChart>
      <c:catAx>
        <c:axId val="8439257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84398464"/>
        <c:crosses val="autoZero"/>
        <c:auto val="1"/>
        <c:lblAlgn val="ctr"/>
        <c:lblOffset val="100"/>
        <c:tickLblSkip val="1"/>
        <c:tickMarkSkip val="1"/>
      </c:catAx>
      <c:valAx>
        <c:axId val="84398464"/>
        <c:scaling>
          <c:orientation val="minMax"/>
          <c:max val="110"/>
          <c:min val="0"/>
        </c:scaling>
        <c:delete val="1"/>
        <c:axPos val="b"/>
        <c:numFmt formatCode="0" sourceLinked="1"/>
        <c:tickLblPos val="none"/>
        <c:crossAx val="84392576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5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6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All methods</c:v>
                </c:pt>
                <c:pt idx="1">
                  <c:v>Pill</c:v>
                </c:pt>
                <c:pt idx="2">
                  <c:v>IUD</c:v>
                </c:pt>
                <c:pt idx="3">
                  <c:v>Injectables</c:v>
                </c:pt>
                <c:pt idx="4">
                  <c:v>Male condom</c:v>
                </c:pt>
                <c:pt idx="5">
                  <c:v>Periodic abstinence</c:v>
                </c:pt>
                <c:pt idx="6">
                  <c:v>Withdrawal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45</c:v>
                </c:pt>
                <c:pt idx="1">
                  <c:v>51</c:v>
                </c:pt>
                <c:pt idx="2">
                  <c:v>15</c:v>
                </c:pt>
                <c:pt idx="3">
                  <c:v>65</c:v>
                </c:pt>
                <c:pt idx="4">
                  <c:v>52</c:v>
                </c:pt>
                <c:pt idx="5">
                  <c:v>46</c:v>
                </c:pt>
                <c:pt idx="6">
                  <c:v>40</c:v>
                </c:pt>
              </c:numCache>
            </c:numRef>
          </c:val>
        </c:ser>
        <c:dLbls>
          <c:showVal val="1"/>
        </c:dLbls>
        <c:overlap val="-25"/>
        <c:axId val="92981888"/>
        <c:axId val="92983680"/>
      </c:barChart>
      <c:catAx>
        <c:axId val="92981888"/>
        <c:scaling>
          <c:orientation val="minMax"/>
        </c:scaling>
        <c:axPos val="b"/>
        <c:majorTickMark val="none"/>
        <c:tickLblPos val="nextTo"/>
        <c:crossAx val="92983680"/>
        <c:crosses val="autoZero"/>
        <c:auto val="1"/>
        <c:lblAlgn val="ctr"/>
        <c:lblOffset val="100"/>
      </c:catAx>
      <c:valAx>
        <c:axId val="92983680"/>
        <c:scaling>
          <c:orientation val="minMax"/>
        </c:scaling>
        <c:delete val="1"/>
        <c:axPos val="l"/>
        <c:numFmt formatCode="General" sourceLinked="1"/>
        <c:tickLblPos val="none"/>
        <c:crossAx val="92981888"/>
        <c:crosses val="autoZero"/>
        <c:crossBetween val="between"/>
      </c:valAx>
    </c:plotArea>
    <c:plotVisOnly val="1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0261780104712039"/>
          <c:y val="8.7837837837837829E-2"/>
          <c:w val="0.38309648793901113"/>
          <c:h val="0.88738738738738387"/>
        </c:manualLayout>
      </c:layout>
      <c:barChart>
        <c:barDir val="bar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Wanted to become pregnant</c:v>
                </c:pt>
                <c:pt idx="1">
                  <c:v>Became pregnant while using</c:v>
                </c:pt>
                <c:pt idx="2">
                  <c:v>Wanted more effective method</c:v>
                </c:pt>
                <c:pt idx="3">
                  <c:v>Side effects</c:v>
                </c:pt>
                <c:pt idx="4">
                  <c:v>Health concerns</c:v>
                </c:pt>
                <c:pt idx="5">
                  <c:v>Infrequent sex/husband away</c:v>
                </c:pt>
                <c:pt idx="6">
                  <c:v>Husband disapproved</c:v>
                </c:pt>
                <c:pt idx="7">
                  <c:v>Inconvenient to use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34.700000000000003</c:v>
                </c:pt>
                <c:pt idx="1">
                  <c:v>17.100000000000001</c:v>
                </c:pt>
                <c:pt idx="2">
                  <c:v>12.6</c:v>
                </c:pt>
                <c:pt idx="3">
                  <c:v>11.5</c:v>
                </c:pt>
                <c:pt idx="4">
                  <c:v>9.4</c:v>
                </c:pt>
                <c:pt idx="5">
                  <c:v>4</c:v>
                </c:pt>
                <c:pt idx="6">
                  <c:v>2.2999999999999998</c:v>
                </c:pt>
                <c:pt idx="7">
                  <c:v>2.2999999999999998</c:v>
                </c:pt>
              </c:numCache>
            </c:numRef>
          </c:val>
        </c:ser>
        <c:dLbls>
          <c:showVal val="1"/>
        </c:dLbls>
        <c:gapWidth val="30"/>
        <c:axId val="92997120"/>
        <c:axId val="92998656"/>
      </c:barChart>
      <c:catAx>
        <c:axId val="92997120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92998656"/>
        <c:crosses val="autoZero"/>
        <c:auto val="1"/>
        <c:lblAlgn val="ctr"/>
        <c:lblOffset val="100"/>
        <c:tickLblSkip val="1"/>
        <c:tickMarkSkip val="1"/>
      </c:catAx>
      <c:valAx>
        <c:axId val="92998656"/>
        <c:scaling>
          <c:orientation val="minMax"/>
          <c:min val="0"/>
        </c:scaling>
        <c:delete val="1"/>
        <c:axPos val="t"/>
        <c:numFmt formatCode="0" sourceLinked="1"/>
        <c:tickLblPos val="none"/>
        <c:crossAx val="92997120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-0.15424425245455434"/>
                  <c:y val="3.014386109652244E-2"/>
                </c:manualLayout>
              </c:layout>
              <c:showPercent val="1"/>
            </c:dLbl>
            <c:dLbl>
              <c:idx val="1"/>
              <c:layout>
                <c:manualLayout>
                  <c:x val="0.13958904442500253"/>
                  <c:y val="-4.1692784496912591E-2"/>
                </c:manualLayout>
              </c:layout>
              <c:spPr/>
              <c:txPr>
                <a:bodyPr/>
                <a:lstStyle/>
                <a:p>
                  <a:pPr>
                    <a:defRPr b="0">
                      <a:latin typeface="Calibri" pitchFamily="34" charset="0"/>
                      <a:cs typeface="Calibri" pitchFamily="34" charset="0"/>
                    </a:defRPr>
                  </a:pPr>
                  <a:endParaRPr lang="en-US"/>
                </a:p>
              </c:txPr>
              <c:showPercent val="1"/>
            </c:dLbl>
            <c:txPr>
              <a:bodyPr/>
              <a:lstStyle/>
              <a:p>
                <a:pPr>
                  <a:defRPr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Percent val="1"/>
            <c:showLeaderLines val="1"/>
          </c:dLbls>
          <c:cat>
            <c:strRef>
              <c:f>Sheet1!$A$2:$A$3</c:f>
              <c:strCache>
                <c:ptCount val="2"/>
                <c:pt idx="0">
                  <c:v>Public sector</c:v>
                </c:pt>
                <c:pt idx="1">
                  <c:v>Private medical sector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46</c:v>
                </c:pt>
                <c:pt idx="1">
                  <c:v>54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>
              <a:latin typeface="Calibri" pitchFamily="34" charset="0"/>
              <a:cs typeface="Calibri" pitchFamily="34" charset="0"/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tx>
        <c:rich>
          <a:bodyPr/>
          <a:lstStyle/>
          <a:p>
            <a:pPr>
              <a:defRPr/>
            </a:pPr>
            <a:r>
              <a:rPr lang="en-US" dirty="0"/>
              <a:t>Private medical </a:t>
            </a:r>
            <a:r>
              <a:rPr lang="en-US" dirty="0" smtClean="0"/>
              <a:t>sector: 54%</a:t>
            </a:r>
            <a:endParaRPr lang="en-US" dirty="0"/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Private hospital/clinic</c:v>
                </c:pt>
                <c:pt idx="1">
                  <c:v>UNRWA clinic</c:v>
                </c:pt>
                <c:pt idx="2">
                  <c:v>JAFPP</c:v>
                </c:pt>
                <c:pt idx="3">
                  <c:v>Private doctor</c:v>
                </c:pt>
                <c:pt idx="4">
                  <c:v>Private pharmacy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7.7</c:v>
                </c:pt>
                <c:pt idx="1">
                  <c:v>7.7</c:v>
                </c:pt>
                <c:pt idx="2">
                  <c:v>12.1</c:v>
                </c:pt>
                <c:pt idx="3">
                  <c:v>13.1</c:v>
                </c:pt>
                <c:pt idx="4">
                  <c:v>13.3</c:v>
                </c:pt>
              </c:numCache>
            </c:numRef>
          </c:val>
        </c:ser>
        <c:dLbls>
          <c:showVal val="1"/>
        </c:dLbls>
        <c:overlap val="-25"/>
        <c:axId val="93194496"/>
        <c:axId val="93208576"/>
      </c:barChart>
      <c:catAx>
        <c:axId val="93194496"/>
        <c:scaling>
          <c:orientation val="minMax"/>
        </c:scaling>
        <c:axPos val="l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93208576"/>
        <c:crosses val="autoZero"/>
        <c:auto val="1"/>
        <c:lblAlgn val="ctr"/>
        <c:lblOffset val="100"/>
      </c:catAx>
      <c:valAx>
        <c:axId val="93208576"/>
        <c:scaling>
          <c:orientation val="minMax"/>
        </c:scaling>
        <c:delete val="1"/>
        <c:axPos val="b"/>
        <c:numFmt formatCode="0" sourceLinked="1"/>
        <c:tickLblPos val="none"/>
        <c:crossAx val="93194496"/>
        <c:crosses val="autoZero"/>
        <c:crossBetween val="between"/>
      </c:valAx>
    </c:plotArea>
    <c:plotVisOnly val="1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tx>
        <c:rich>
          <a:bodyPr/>
          <a:lstStyle/>
          <a:p>
            <a:pPr>
              <a:defRPr/>
            </a:pPr>
            <a:r>
              <a:rPr lang="en-US"/>
              <a:t>Public Sector: 46%</a:t>
            </a:r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Other public</c:v>
                </c:pt>
                <c:pt idx="1">
                  <c:v>University hospital</c:v>
                </c:pt>
                <c:pt idx="2">
                  <c:v>Royal medical services</c:v>
                </c:pt>
                <c:pt idx="3">
                  <c:v>Public government hospital</c:v>
                </c:pt>
                <c:pt idx="4">
                  <c:v>Public government health center</c:v>
                </c:pt>
                <c:pt idx="5">
                  <c:v>Public MCH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0.1</c:v>
                </c:pt>
                <c:pt idx="1">
                  <c:v>0.8</c:v>
                </c:pt>
                <c:pt idx="2" formatCode="0">
                  <c:v>2.2000000000000002</c:v>
                </c:pt>
                <c:pt idx="3" formatCode="0">
                  <c:v>6.2</c:v>
                </c:pt>
                <c:pt idx="4" formatCode="0">
                  <c:v>17.100000000000001</c:v>
                </c:pt>
                <c:pt idx="5" formatCode="0">
                  <c:v>19.600000000000001</c:v>
                </c:pt>
              </c:numCache>
            </c:numRef>
          </c:val>
        </c:ser>
        <c:dLbls>
          <c:showVal val="1"/>
        </c:dLbls>
        <c:overlap val="-25"/>
        <c:axId val="93216128"/>
        <c:axId val="93242496"/>
      </c:barChart>
      <c:catAx>
        <c:axId val="93216128"/>
        <c:scaling>
          <c:orientation val="minMax"/>
        </c:scaling>
        <c:axPos val="l"/>
        <c:maj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93242496"/>
        <c:crosses val="autoZero"/>
        <c:auto val="1"/>
        <c:lblAlgn val="ctr"/>
        <c:lblOffset val="100"/>
      </c:catAx>
      <c:valAx>
        <c:axId val="93242496"/>
        <c:scaling>
          <c:orientation val="minMax"/>
        </c:scaling>
        <c:delete val="1"/>
        <c:axPos val="b"/>
        <c:numFmt formatCode="General" sourceLinked="1"/>
        <c:tickLblPos val="none"/>
        <c:crossAx val="93216128"/>
        <c:crosses val="autoZero"/>
        <c:crossBetween val="between"/>
      </c:valAx>
    </c:plotArea>
    <c:plotVisOnly val="1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Pill</c:v>
                </c:pt>
                <c:pt idx="2">
                  <c:v>IUD</c:v>
                </c:pt>
                <c:pt idx="3">
                  <c:v>Injectables</c:v>
                </c:pt>
                <c:pt idx="4">
                  <c:v>Male condom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80.400000000000006</c:v>
                </c:pt>
                <c:pt idx="1">
                  <c:v>48.8</c:v>
                </c:pt>
                <c:pt idx="2">
                  <c:v>39.1</c:v>
                </c:pt>
                <c:pt idx="3">
                  <c:v>72.3</c:v>
                </c:pt>
                <c:pt idx="4">
                  <c:v>48.8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medical sector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Pill</c:v>
                </c:pt>
                <c:pt idx="2">
                  <c:v>IUD</c:v>
                </c:pt>
                <c:pt idx="3">
                  <c:v>Injectables</c:v>
                </c:pt>
                <c:pt idx="4">
                  <c:v>Male condom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19.5</c:v>
                </c:pt>
                <c:pt idx="1">
                  <c:v>51.1</c:v>
                </c:pt>
                <c:pt idx="2">
                  <c:v>60.9</c:v>
                </c:pt>
                <c:pt idx="3">
                  <c:v>27.7</c:v>
                </c:pt>
                <c:pt idx="4">
                  <c:v>51.2</c:v>
                </c:pt>
              </c:numCache>
            </c:numRef>
          </c:val>
        </c:ser>
        <c:dLbls>
          <c:showVal val="1"/>
        </c:dLbls>
        <c:overlap val="-25"/>
        <c:axId val="93296896"/>
        <c:axId val="93302784"/>
      </c:barChart>
      <c:catAx>
        <c:axId val="932968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93302784"/>
        <c:crosses val="autoZero"/>
        <c:auto val="1"/>
        <c:lblAlgn val="ctr"/>
        <c:lblOffset val="100"/>
      </c:catAx>
      <c:valAx>
        <c:axId val="93302784"/>
        <c:scaling>
          <c:orientation val="minMax"/>
        </c:scaling>
        <c:delete val="1"/>
        <c:axPos val="l"/>
        <c:numFmt formatCode="0" sourceLinked="1"/>
        <c:tickLblPos val="none"/>
        <c:crossAx val="93296896"/>
        <c:crosses val="autoZero"/>
        <c:crossBetween val="between"/>
      </c:valAx>
    </c:plotArea>
    <c:legend>
      <c:legendPos val="t"/>
      <c:legendEntry>
        <c:idx val="0"/>
        <c:txPr>
          <a:bodyPr/>
          <a:lstStyle/>
          <a:p>
            <a:pPr>
              <a:defRPr>
                <a:latin typeface="Calibri" pitchFamily="34" charset="0"/>
                <a:cs typeface="Calibri" pitchFamily="34" charset="0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>
                <a:latin typeface="Calibri" pitchFamily="34" charset="0"/>
                <a:cs typeface="Calibri" pitchFamily="34" charset="0"/>
              </a:defRPr>
            </a:pPr>
            <a:endParaRPr lang="en-US"/>
          </a:p>
        </c:txPr>
      </c:legendEntry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4718019257221562"/>
          <c:y val="3.1380753138075312E-2"/>
          <c:w val="0.67675378266850805"/>
          <c:h val="0.964435146443518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>
                <c:manualLayout>
                  <c:x val="0.2260469194499507"/>
                  <c:y val="0.22218357033728972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en-US" sz="200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rPr>
                      <a:t>Intends to use
</a:t>
                    </a:r>
                    <a:r>
                      <a:rPr lang="en-US" sz="2000" dirty="0" smtClean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rPr>
                      <a:t>58%</a:t>
                    </a:r>
                    <a:endParaRPr lang="en-US" sz="2000" dirty="0">
                      <a:solidFill>
                        <a:schemeClr val="bg1"/>
                      </a:solidFill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pPr/>
              <c:dLblPos val="bestFit"/>
            </c:dLbl>
            <c:dLbl>
              <c:idx val="2"/>
              <c:layout>
                <c:manualLayout>
                  <c:x val="-0.23165733260900209"/>
                  <c:y val="-0.2305786030477533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Calibri" pitchFamily="34" charset="0"/>
                        <a:cs typeface="Calibri" pitchFamily="34" charset="0"/>
                      </a:rPr>
                      <a:t>Does </a:t>
                    </a:r>
                    <a:r>
                      <a:rPr lang="en-US" dirty="0">
                        <a:latin typeface="Calibri" pitchFamily="34" charset="0"/>
                        <a:cs typeface="Calibri" pitchFamily="34" charset="0"/>
                      </a:rPr>
                      <a:t>not intend to use
</a:t>
                    </a:r>
                    <a:r>
                      <a:rPr lang="en-US" dirty="0" smtClean="0">
                        <a:latin typeface="Calibri" pitchFamily="34" charset="0"/>
                        <a:cs typeface="Calibri" pitchFamily="34" charset="0"/>
                      </a:rPr>
                      <a:t>37%</a:t>
                    </a:r>
                    <a:endParaRPr lang="en-US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dLblPos val="bestFit"/>
              <c:showCatName val="1"/>
              <c:showPercent val="1"/>
            </c:dLbl>
            <c:numFmt formatCode="0%" sourceLinked="0"/>
            <c:txPr>
              <a:bodyPr/>
              <a:lstStyle/>
              <a:p>
                <a:pPr>
                  <a:defRPr lang="en-US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Intends to use</c:v>
                </c:pt>
                <c:pt idx="1">
                  <c:v>Unsure</c:v>
                </c:pt>
                <c:pt idx="2">
                  <c:v>Does not intend to use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58.1</c:v>
                </c:pt>
                <c:pt idx="1">
                  <c:v>4.5999999999999996</c:v>
                </c:pt>
                <c:pt idx="2">
                  <c:v>37.300000000000004</c:v>
                </c:pt>
              </c:numCache>
            </c:numRef>
          </c:val>
        </c:ser>
        <c:firstSliceAng val="20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0261780104712039"/>
          <c:y val="8.7837837837837829E-2"/>
          <c:w val="0.38309648793901091"/>
          <c:h val="0.8873873873873841"/>
        </c:manualLayout>
      </c:layout>
      <c:barChart>
        <c:barDir val="bar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lang="en-US" sz="1800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Sheet1!$A$3:$A$9</c:f>
              <c:strCache>
                <c:ptCount val="7"/>
                <c:pt idx="0">
                  <c:v>Wants more children</c:v>
                </c:pt>
                <c:pt idx="1">
                  <c:v>Subfecund/infecund</c:v>
                </c:pt>
                <c:pt idx="2">
                  <c:v>Menopausal/had hysterectomy</c:v>
                </c:pt>
                <c:pt idx="3">
                  <c:v>Health concerns</c:v>
                </c:pt>
                <c:pt idx="4">
                  <c:v>Infrequent sex</c:v>
                </c:pt>
                <c:pt idx="5">
                  <c:v>Fear side effects</c:v>
                </c:pt>
                <c:pt idx="6">
                  <c:v>Difficult to get pregnant</c:v>
                </c:pt>
              </c:strCache>
            </c:strRef>
          </c:cat>
          <c:val>
            <c:numRef>
              <c:f>Sheet1!$B$3:$B$9</c:f>
              <c:numCache>
                <c:formatCode>0</c:formatCode>
                <c:ptCount val="7"/>
                <c:pt idx="0">
                  <c:v>25.4</c:v>
                </c:pt>
                <c:pt idx="1">
                  <c:v>18.8</c:v>
                </c:pt>
                <c:pt idx="2">
                  <c:v>11.7</c:v>
                </c:pt>
                <c:pt idx="3">
                  <c:v>10.1</c:v>
                </c:pt>
                <c:pt idx="4">
                  <c:v>8.4</c:v>
                </c:pt>
                <c:pt idx="5">
                  <c:v>7.3</c:v>
                </c:pt>
                <c:pt idx="6">
                  <c:v>7.1</c:v>
                </c:pt>
              </c:numCache>
            </c:numRef>
          </c:val>
        </c:ser>
        <c:dLbls>
          <c:showVal val="1"/>
        </c:dLbls>
        <c:gapWidth val="30"/>
        <c:axId val="93451008"/>
        <c:axId val="93452544"/>
      </c:barChart>
      <c:catAx>
        <c:axId val="93451008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93452544"/>
        <c:crosses val="autoZero"/>
        <c:auto val="1"/>
        <c:lblAlgn val="ctr"/>
        <c:lblOffset val="100"/>
        <c:tickLblSkip val="1"/>
        <c:tickMarkSkip val="1"/>
      </c:catAx>
      <c:valAx>
        <c:axId val="93452544"/>
        <c:scaling>
          <c:orientation val="minMax"/>
          <c:min val="0"/>
        </c:scaling>
        <c:delete val="1"/>
        <c:axPos val="t"/>
        <c:numFmt formatCode="0" sourceLinked="1"/>
        <c:tickLblPos val="none"/>
        <c:crossAx val="93451008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7285129604365851E-3"/>
          <c:y val="0.18181818181818302"/>
          <c:w val="0.931787175989086"/>
          <c:h val="0.640495867768600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Knowledge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lang="en-US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2"/>
                <c:pt idx="0">
                  <c:v>99.8</c:v>
                </c:pt>
                <c:pt idx="1">
                  <c:v>99.8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Ever use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lang="en-US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2"/>
                <c:pt idx="0">
                  <c:v>82.9</c:v>
                </c:pt>
                <c:pt idx="1">
                  <c:v>74.900000000000006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Current use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0" sourceLinked="0"/>
            <c:txPr>
              <a:bodyPr/>
              <a:lstStyle/>
              <a:p>
                <a:pPr>
                  <a:defRPr lang="en-US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2"/>
                <c:pt idx="0">
                  <c:v>59.3</c:v>
                </c:pt>
                <c:pt idx="1">
                  <c:v>42</c:v>
                </c:pt>
              </c:numCache>
            </c:numRef>
          </c:val>
        </c:ser>
        <c:gapWidth val="77"/>
        <c:overlap val="-10"/>
        <c:axId val="84415232"/>
        <c:axId val="84416768"/>
      </c:barChart>
      <c:catAx>
        <c:axId val="844152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84416768"/>
        <c:crosses val="autoZero"/>
        <c:auto val="1"/>
        <c:lblAlgn val="ctr"/>
        <c:lblOffset val="100"/>
        <c:tickLblSkip val="1"/>
        <c:tickMarkSkip val="1"/>
      </c:catAx>
      <c:valAx>
        <c:axId val="8441676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4415232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186903137789904"/>
          <c:y val="0"/>
          <c:w val="0.76534788540245569"/>
          <c:h val="7.6446280991735532E-2"/>
        </c:manualLayout>
      </c:layout>
      <c:txPr>
        <a:bodyPr/>
        <a:lstStyle/>
        <a:p>
          <a:pPr>
            <a:defRPr lang="en-US">
              <a:latin typeface="Calibri" pitchFamily="34" charset="0"/>
              <a:cs typeface="Calibri" pitchFamily="34" charset="0"/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6391263001850359"/>
          <c:y val="0.1716021710878374"/>
          <c:w val="0.83608736998149646"/>
          <c:h val="0.66823678108197648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Modern method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All ever-married women</c:v>
                </c:pt>
                <c:pt idx="1">
                  <c:v>Currently married women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40.4</c:v>
                </c:pt>
                <c:pt idx="1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Traditional method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All ever-married women</c:v>
                </c:pt>
                <c:pt idx="1">
                  <c:v>Currently married women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16.5</c:v>
                </c:pt>
                <c:pt idx="1">
                  <c:v>17.2</c:v>
                </c:pt>
              </c:numCache>
            </c:numRef>
          </c:val>
        </c:ser>
        <c:gapWidth val="71"/>
        <c:overlap val="100"/>
        <c:axId val="84470400"/>
        <c:axId val="86086016"/>
      </c:barChart>
      <c:catAx>
        <c:axId val="844704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86086016"/>
        <c:crosses val="autoZero"/>
        <c:auto val="1"/>
        <c:lblAlgn val="ctr"/>
        <c:lblOffset val="100"/>
        <c:tickLblSkip val="1"/>
        <c:tickMarkSkip val="1"/>
      </c:catAx>
      <c:valAx>
        <c:axId val="86086016"/>
        <c:scaling>
          <c:orientation val="minMax"/>
          <c:min val="0"/>
        </c:scaling>
        <c:delete val="1"/>
        <c:axPos val="l"/>
        <c:numFmt formatCode="0" sourceLinked="1"/>
        <c:tickLblPos val="none"/>
        <c:crossAx val="84470400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7897727272727382"/>
          <c:y val="6.2630480167014824E-3"/>
          <c:w val="0.64062500000000644"/>
          <c:h val="7.5156576200417533E-2"/>
        </c:manualLayout>
      </c:layout>
      <c:txPr>
        <a:bodyPr/>
        <a:lstStyle/>
        <a:p>
          <a:pPr>
            <a:defRPr lang="en-US">
              <a:latin typeface="Calibri" pitchFamily="34" charset="0"/>
              <a:cs typeface="Calibri" pitchFamily="34" charset="0"/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6391263001850359"/>
          <c:y val="0.1716021710878374"/>
          <c:w val="0.83608736998149646"/>
          <c:h val="0.66823678108197648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Modern method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2002 JPFHS</c:v>
                </c:pt>
                <c:pt idx="1">
                  <c:v>2007 JPFHS</c:v>
                </c:pt>
                <c:pt idx="2">
                  <c:v>2009 JPFHS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41</c:v>
                </c:pt>
                <c:pt idx="1">
                  <c:v>42</c:v>
                </c:pt>
                <c:pt idx="2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Traditional method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2002 JPFHS</c:v>
                </c:pt>
                <c:pt idx="1">
                  <c:v>2007 JPFHS</c:v>
                </c:pt>
                <c:pt idx="2">
                  <c:v>2009 JPFHS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15</c:v>
                </c:pt>
                <c:pt idx="1">
                  <c:v>15</c:v>
                </c:pt>
                <c:pt idx="2">
                  <c:v>17.2</c:v>
                </c:pt>
              </c:numCache>
            </c:numRef>
          </c:val>
        </c:ser>
        <c:gapWidth val="71"/>
        <c:overlap val="100"/>
        <c:axId val="88102400"/>
        <c:axId val="88103936"/>
      </c:barChart>
      <c:catAx>
        <c:axId val="881024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88103936"/>
        <c:crosses val="autoZero"/>
        <c:auto val="1"/>
        <c:lblAlgn val="ctr"/>
        <c:lblOffset val="100"/>
        <c:tickLblSkip val="1"/>
        <c:tickMarkSkip val="1"/>
      </c:catAx>
      <c:valAx>
        <c:axId val="88103936"/>
        <c:scaling>
          <c:orientation val="minMax"/>
          <c:min val="0"/>
        </c:scaling>
        <c:delete val="1"/>
        <c:axPos val="l"/>
        <c:numFmt formatCode="0" sourceLinked="1"/>
        <c:tickLblPos val="none"/>
        <c:crossAx val="88102400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69725375805297052"/>
          <c:y val="1.7840202407131539E-3"/>
          <c:w val="0.30274624194702937"/>
          <c:h val="0.15702820931167391"/>
        </c:manualLayout>
      </c:layout>
      <c:txPr>
        <a:bodyPr/>
        <a:lstStyle/>
        <a:p>
          <a:pPr>
            <a:defRPr lang="en-US">
              <a:latin typeface="Calibri" pitchFamily="34" charset="0"/>
              <a:cs typeface="Calibri" pitchFamily="34" charset="0"/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2670454545454551E-2"/>
          <c:y val="0.1716021710878374"/>
          <c:w val="0.96732954545454564"/>
          <c:h val="0.66823678108197648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lang="en-US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3">
                  <c:v>Central</c:v>
                </c:pt>
                <c:pt idx="4">
                  <c:v>North</c:v>
                </c:pt>
                <c:pt idx="5">
                  <c:v>South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42</c:v>
                </c:pt>
                <c:pt idx="1">
                  <c:v>43</c:v>
                </c:pt>
                <c:pt idx="2">
                  <c:v>36</c:v>
                </c:pt>
                <c:pt idx="3">
                  <c:v>43.7</c:v>
                </c:pt>
                <c:pt idx="4">
                  <c:v>40.4</c:v>
                </c:pt>
                <c:pt idx="5">
                  <c:v>35.5</c:v>
                </c:pt>
              </c:numCache>
            </c:numRef>
          </c:val>
        </c:ser>
        <c:gapWidth val="71"/>
        <c:axId val="90834432"/>
        <c:axId val="90835968"/>
      </c:barChart>
      <c:catAx>
        <c:axId val="908344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90835968"/>
        <c:crosses val="autoZero"/>
        <c:auto val="1"/>
        <c:lblAlgn val="ctr"/>
        <c:lblOffset val="100"/>
        <c:tickLblSkip val="1"/>
        <c:tickMarkSkip val="1"/>
      </c:catAx>
      <c:valAx>
        <c:axId val="90835968"/>
        <c:scaling>
          <c:orientation val="minMax"/>
          <c:min val="0"/>
        </c:scaling>
        <c:delete val="1"/>
        <c:axPos val="l"/>
        <c:numFmt formatCode="0" sourceLinked="1"/>
        <c:tickLblPos val="none"/>
        <c:crossAx val="90834432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8.2722096178655766E-2"/>
          <c:y val="0"/>
          <c:w val="0.90977434494417064"/>
          <c:h val="0.77042115014383072"/>
        </c:manualLayout>
      </c:layout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spPr>
              <a:solidFill>
                <a:schemeClr val="bg2"/>
              </a:solidFill>
            </c:spPr>
          </c:dPt>
          <c:dPt>
            <c:idx val="6"/>
            <c:spPr>
              <a:solidFill>
                <a:schemeClr val="accent2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lang="en-US" sz="1800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Sheet1!$A$3:$A$9</c:f>
              <c:strCache>
                <c:ptCount val="7"/>
                <c:pt idx="0">
                  <c:v>Any modern method</c:v>
                </c:pt>
                <c:pt idx="1">
                  <c:v>Female sterilization</c:v>
                </c:pt>
                <c:pt idx="2">
                  <c:v>Pill</c:v>
                </c:pt>
                <c:pt idx="3">
                  <c:v>IUD</c:v>
                </c:pt>
                <c:pt idx="4">
                  <c:v>Male condom</c:v>
                </c:pt>
                <c:pt idx="5">
                  <c:v>Periodic abstinence</c:v>
                </c:pt>
                <c:pt idx="6">
                  <c:v>Withdrawal</c:v>
                </c:pt>
              </c:strCache>
            </c:strRef>
          </c:cat>
          <c:val>
            <c:numRef>
              <c:f>Sheet1!$B$3:$B$9</c:f>
              <c:numCache>
                <c:formatCode>0</c:formatCode>
                <c:ptCount val="7"/>
                <c:pt idx="0">
                  <c:v>42</c:v>
                </c:pt>
                <c:pt idx="1">
                  <c:v>2.6</c:v>
                </c:pt>
                <c:pt idx="2">
                  <c:v>8.2000000000000011</c:v>
                </c:pt>
                <c:pt idx="3">
                  <c:v>22.6</c:v>
                </c:pt>
                <c:pt idx="4">
                  <c:v>6.3</c:v>
                </c:pt>
                <c:pt idx="5">
                  <c:v>4</c:v>
                </c:pt>
                <c:pt idx="6">
                  <c:v>12.8</c:v>
                </c:pt>
              </c:numCache>
            </c:numRef>
          </c:val>
        </c:ser>
        <c:gapWidth val="100"/>
        <c:axId val="90881408"/>
        <c:axId val="90887296"/>
      </c:barChart>
      <c:catAx>
        <c:axId val="908814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 sz="1600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90887296"/>
        <c:crosses val="autoZero"/>
        <c:auto val="1"/>
        <c:lblAlgn val="ctr"/>
        <c:lblOffset val="100"/>
        <c:tickLblSkip val="1"/>
        <c:tickMarkSkip val="1"/>
      </c:catAx>
      <c:valAx>
        <c:axId val="90887296"/>
        <c:scaling>
          <c:orientation val="minMax"/>
          <c:max val="60"/>
          <c:min val="0"/>
        </c:scaling>
        <c:delete val="1"/>
        <c:axPos val="l"/>
        <c:numFmt formatCode="0" sourceLinked="1"/>
        <c:tickLblPos val="none"/>
        <c:crossAx val="90881408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4418477262986535"/>
          <c:y val="2.928870292887048E-2"/>
          <c:w val="0.65581522737014031"/>
          <c:h val="0.89958158995815507"/>
        </c:manualLayout>
      </c:layout>
      <c:barChart>
        <c:barDir val="bar"/>
        <c:grouping val="clustered"/>
        <c:ser>
          <c:idx val="0"/>
          <c:order val="0"/>
          <c:dPt>
            <c:idx val="6"/>
            <c:spPr>
              <a:solidFill>
                <a:schemeClr val="bg2"/>
              </a:solidFill>
            </c:spPr>
          </c:dPt>
          <c:dPt>
            <c:idx val="7"/>
            <c:spPr>
              <a:solidFill>
                <a:schemeClr val="bg2"/>
              </a:solidFill>
            </c:spPr>
          </c:dPt>
          <c:dPt>
            <c:idx val="8"/>
            <c:spPr>
              <a:solidFill>
                <a:schemeClr val="bg2"/>
              </a:solidFill>
            </c:spPr>
          </c:dPt>
          <c:dPt>
            <c:idx val="9"/>
            <c:spPr>
              <a:solidFill>
                <a:schemeClr val="bg2"/>
              </a:solidFill>
            </c:spPr>
          </c:dPt>
          <c:dPt>
            <c:idx val="10"/>
            <c:spPr>
              <a:solidFill>
                <a:schemeClr val="bg2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lang="en-US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  <c:pt idx="6">
                  <c:v>Higher</c:v>
                </c:pt>
                <c:pt idx="7">
                  <c:v>Secondary</c:v>
                </c:pt>
                <c:pt idx="8">
                  <c:v>Preparatory</c:v>
                </c:pt>
                <c:pt idx="9">
                  <c:v>Elementary</c:v>
                </c:pt>
                <c:pt idx="10">
                  <c:v>No education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49.2</c:v>
                </c:pt>
                <c:pt idx="1">
                  <c:v>41.1</c:v>
                </c:pt>
                <c:pt idx="2">
                  <c:v>41.1</c:v>
                </c:pt>
                <c:pt idx="3">
                  <c:v>42.7</c:v>
                </c:pt>
                <c:pt idx="4">
                  <c:v>36.6</c:v>
                </c:pt>
                <c:pt idx="6">
                  <c:v>41.2</c:v>
                </c:pt>
                <c:pt idx="7">
                  <c:v>43.5</c:v>
                </c:pt>
                <c:pt idx="8">
                  <c:v>46.4</c:v>
                </c:pt>
                <c:pt idx="9">
                  <c:v>33.700000000000003</c:v>
                </c:pt>
                <c:pt idx="10">
                  <c:v>24.2</c:v>
                </c:pt>
              </c:numCache>
            </c:numRef>
          </c:val>
        </c:ser>
        <c:gapWidth val="120"/>
        <c:axId val="92085248"/>
        <c:axId val="92095232"/>
      </c:barChart>
      <c:catAx>
        <c:axId val="9208524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92095232"/>
        <c:crosses val="autoZero"/>
        <c:auto val="1"/>
        <c:lblAlgn val="ctr"/>
        <c:lblOffset val="100"/>
        <c:tickLblSkip val="1"/>
        <c:tickMarkSkip val="1"/>
      </c:catAx>
      <c:valAx>
        <c:axId val="92095232"/>
        <c:scaling>
          <c:orientation val="minMax"/>
          <c:max val="80"/>
          <c:min val="0"/>
        </c:scaling>
        <c:delete val="1"/>
        <c:axPos val="b"/>
        <c:numFmt formatCode="0" sourceLinked="1"/>
        <c:tickLblPos val="none"/>
        <c:crossAx val="92085248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1990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Any modern method</c:v>
                </c:pt>
                <c:pt idx="1">
                  <c:v>IUD</c:v>
                </c:pt>
                <c:pt idx="2">
                  <c:v>Pill</c:v>
                </c:pt>
                <c:pt idx="3">
                  <c:v>Male condom</c:v>
                </c:pt>
                <c:pt idx="4">
                  <c:v>Female sterilization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27</c:v>
                </c:pt>
                <c:pt idx="1">
                  <c:v>15</c:v>
                </c:pt>
                <c:pt idx="2">
                  <c:v>5</c:v>
                </c:pt>
                <c:pt idx="3">
                  <c:v>1</c:v>
                </c:pt>
                <c:pt idx="4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1997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sz="1600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Any modern method</c:v>
                </c:pt>
                <c:pt idx="1">
                  <c:v>IUD</c:v>
                </c:pt>
                <c:pt idx="2">
                  <c:v>Pill</c:v>
                </c:pt>
                <c:pt idx="3">
                  <c:v>Male condom</c:v>
                </c:pt>
                <c:pt idx="4">
                  <c:v>Female sterilization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38</c:v>
                </c:pt>
                <c:pt idx="1">
                  <c:v>23</c:v>
                </c:pt>
                <c:pt idx="2">
                  <c:v>7</c:v>
                </c:pt>
                <c:pt idx="3">
                  <c:v>2</c:v>
                </c:pt>
                <c:pt idx="4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2002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Any modern method</c:v>
                </c:pt>
                <c:pt idx="1">
                  <c:v>IUD</c:v>
                </c:pt>
                <c:pt idx="2">
                  <c:v>Pill</c:v>
                </c:pt>
                <c:pt idx="3">
                  <c:v>Male condom</c:v>
                </c:pt>
                <c:pt idx="4">
                  <c:v>Female sterilization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41</c:v>
                </c:pt>
                <c:pt idx="1">
                  <c:v>24</c:v>
                </c:pt>
                <c:pt idx="2">
                  <c:v>8</c:v>
                </c:pt>
                <c:pt idx="3">
                  <c:v>3</c:v>
                </c:pt>
                <c:pt idx="4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2007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Any modern method</c:v>
                </c:pt>
                <c:pt idx="1">
                  <c:v>IUD</c:v>
                </c:pt>
                <c:pt idx="2">
                  <c:v>Pill</c:v>
                </c:pt>
                <c:pt idx="3">
                  <c:v>Male condom</c:v>
                </c:pt>
                <c:pt idx="4">
                  <c:v>Female sterilization</c:v>
                </c:pt>
              </c:strCache>
            </c:strRef>
          </c:cat>
          <c:val>
            <c:numRef>
              <c:f>Sheet1!$E$2:$E$6</c:f>
              <c:numCache>
                <c:formatCode>0</c:formatCode>
                <c:ptCount val="5"/>
                <c:pt idx="0">
                  <c:v>42</c:v>
                </c:pt>
                <c:pt idx="1">
                  <c:v>22</c:v>
                </c:pt>
                <c:pt idx="2">
                  <c:v>8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600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Any modern method</c:v>
                </c:pt>
                <c:pt idx="1">
                  <c:v>IUD</c:v>
                </c:pt>
                <c:pt idx="2">
                  <c:v>Pill</c:v>
                </c:pt>
                <c:pt idx="3">
                  <c:v>Male condom</c:v>
                </c:pt>
                <c:pt idx="4">
                  <c:v>Female sterilization</c:v>
                </c:pt>
              </c:strCache>
            </c:strRef>
          </c:cat>
          <c:val>
            <c:numRef>
              <c:f>Sheet1!$F$2:$F$6</c:f>
              <c:numCache>
                <c:formatCode>0</c:formatCode>
                <c:ptCount val="5"/>
                <c:pt idx="0">
                  <c:v>42</c:v>
                </c:pt>
                <c:pt idx="1">
                  <c:v>22.6</c:v>
                </c:pt>
                <c:pt idx="2">
                  <c:v>8.2000000000000011</c:v>
                </c:pt>
                <c:pt idx="3">
                  <c:v>6.3</c:v>
                </c:pt>
                <c:pt idx="4">
                  <c:v>2.6</c:v>
                </c:pt>
              </c:numCache>
            </c:numRef>
          </c:val>
        </c:ser>
        <c:dLbls>
          <c:showVal val="1"/>
        </c:dLbls>
        <c:overlap val="-25"/>
        <c:axId val="133049728"/>
        <c:axId val="92824704"/>
      </c:barChart>
      <c:catAx>
        <c:axId val="1330497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92824704"/>
        <c:crosses val="autoZero"/>
        <c:auto val="1"/>
        <c:lblAlgn val="ctr"/>
        <c:lblOffset val="100"/>
      </c:catAx>
      <c:valAx>
        <c:axId val="92824704"/>
        <c:scaling>
          <c:orientation val="minMax"/>
        </c:scaling>
        <c:delete val="1"/>
        <c:axPos val="l"/>
        <c:numFmt formatCode="0" sourceLinked="1"/>
        <c:tickLblPos val="none"/>
        <c:crossAx val="133049728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>
              <a:latin typeface="Calibri" pitchFamily="34" charset="0"/>
              <a:cs typeface="Calibri" pitchFamily="34" charset="0"/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9.8971722365038567E-2"/>
          <c:y val="1.0460251046025196E-2"/>
          <c:w val="0.6272493573264849"/>
          <c:h val="0.987447698744769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20000"/>
                  <a:lumOff val="80000"/>
                </a:schemeClr>
              </a:solidFill>
            </c:spPr>
          </c:dPt>
          <c:dPt>
            <c:idx val="2"/>
            <c:spPr>
              <a:solidFill>
                <a:schemeClr val="accent5"/>
              </a:solidFill>
            </c:spPr>
          </c:dPt>
          <c:dPt>
            <c:idx val="4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3.9027413240011667E-2"/>
                  <c:y val="-0.11331685057619373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rPr>
                      <a:t>Never </a:t>
                    </a:r>
                    <a:r>
                      <a:rPr lang="en-US" dirty="0" smtClean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rPr>
                      <a:t>used 18%</a:t>
                    </a:r>
                    <a:endParaRPr lang="en-US" dirty="0">
                      <a:solidFill>
                        <a:schemeClr val="bg1"/>
                      </a:solidFill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pPr/>
              <c:dLblPos val="bestFit"/>
            </c:dLbl>
            <c:dLbl>
              <c:idx val="1"/>
              <c:layout>
                <c:manualLayout>
                  <c:x val="1.9048755269228588E-4"/>
                  <c:y val="3.4149102099272001E-2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en-US" dirty="0">
                        <a:latin typeface="Calibri" pitchFamily="34" charset="0"/>
                        <a:cs typeface="Calibri" pitchFamily="34" charset="0"/>
                      </a:rPr>
                      <a:t>0 children </a:t>
                    </a:r>
                    <a:r>
                      <a:rPr lang="en-US" dirty="0" smtClean="0">
                        <a:latin typeface="Calibri" pitchFamily="34" charset="0"/>
                        <a:cs typeface="Calibri" pitchFamily="34" charset="0"/>
                      </a:rPr>
                      <a:t>2%</a:t>
                    </a:r>
                    <a:endParaRPr lang="en-US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pPr/>
              <c:dLblPos val="bestFit"/>
            </c:dLbl>
            <c:dLbl>
              <c:idx val="2"/>
              <c:layout>
                <c:manualLayout>
                  <c:x val="0.15448275862068966"/>
                  <c:y val="0.10277770957917566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en-US" dirty="0">
                        <a:latin typeface="Calibri" pitchFamily="34" charset="0"/>
                        <a:cs typeface="Calibri" pitchFamily="34" charset="0"/>
                      </a:rPr>
                      <a:t>1 </a:t>
                    </a:r>
                    <a:r>
                      <a:rPr lang="en-US" dirty="0" smtClean="0">
                        <a:latin typeface="Calibri" pitchFamily="34" charset="0"/>
                        <a:cs typeface="Calibri" pitchFamily="34" charset="0"/>
                      </a:rPr>
                      <a:t>child</a:t>
                    </a:r>
                  </a:p>
                  <a:p>
                    <a:pPr>
                      <a:defRPr lang="en-US"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en-US" dirty="0" smtClean="0">
                        <a:latin typeface="Calibri" pitchFamily="34" charset="0"/>
                        <a:cs typeface="Calibri" pitchFamily="34" charset="0"/>
                      </a:rPr>
                      <a:t>37%</a:t>
                    </a:r>
                    <a:endParaRPr lang="en-US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pPr/>
              <c:dLblPos val="bestFit"/>
            </c:dLbl>
            <c:dLbl>
              <c:idx val="3"/>
              <c:layout>
                <c:manualLayout>
                  <c:x val="-0.15472653039582218"/>
                  <c:y val="0.22438560490655582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en-US" dirty="0">
                        <a:latin typeface="Calibri" pitchFamily="34" charset="0"/>
                        <a:cs typeface="Calibri" pitchFamily="34" charset="0"/>
                      </a:rPr>
                      <a:t>2 </a:t>
                    </a:r>
                    <a:r>
                      <a:rPr lang="en-US" dirty="0" smtClean="0">
                        <a:latin typeface="Calibri" pitchFamily="34" charset="0"/>
                        <a:cs typeface="Calibri" pitchFamily="34" charset="0"/>
                      </a:rPr>
                      <a:t>children 24%</a:t>
                    </a:r>
                    <a:endParaRPr lang="en-US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pPr/>
              <c:dLblPos val="bestFit"/>
            </c:dLbl>
            <c:dLbl>
              <c:idx val="4"/>
              <c:layout>
                <c:manualLayout>
                  <c:x val="-0.16539330310983871"/>
                  <c:y val="-4.1545580616928299E-2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en-US" dirty="0">
                        <a:latin typeface="Calibri" pitchFamily="34" charset="0"/>
                        <a:cs typeface="Calibri" pitchFamily="34" charset="0"/>
                      </a:rPr>
                      <a:t>3 </a:t>
                    </a:r>
                    <a:r>
                      <a:rPr lang="en-US" dirty="0" smtClean="0">
                        <a:latin typeface="Calibri" pitchFamily="34" charset="0"/>
                        <a:cs typeface="Calibri" pitchFamily="34" charset="0"/>
                      </a:rPr>
                      <a:t>children </a:t>
                    </a:r>
                  </a:p>
                  <a:p>
                    <a:pPr>
                      <a:defRPr lang="en-US"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en-US" dirty="0" smtClean="0">
                        <a:latin typeface="Calibri" pitchFamily="34" charset="0"/>
                        <a:cs typeface="Calibri" pitchFamily="34" charset="0"/>
                      </a:rPr>
                      <a:t>8%</a:t>
                    </a:r>
                    <a:endParaRPr lang="en-US" dirty="0"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pPr/>
              <c:dLblPos val="bestFit"/>
            </c:dLbl>
            <c:dLbl>
              <c:idx val="5"/>
              <c:layout>
                <c:manualLayout>
                  <c:x val="-0.16158461252949441"/>
                  <c:y val="-0.19954181902086771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rPr>
                      <a:t>4+ children </a:t>
                    </a:r>
                    <a:r>
                      <a:rPr lang="en-US" dirty="0" smtClean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rPr>
                      <a:t>10%</a:t>
                    </a:r>
                    <a:endParaRPr lang="en-US" dirty="0">
                      <a:solidFill>
                        <a:schemeClr val="bg1"/>
                      </a:solidFill>
                      <a:latin typeface="Calibri" pitchFamily="34" charset="0"/>
                      <a:cs typeface="Calibri" pitchFamily="34" charset="0"/>
                    </a:endParaRPr>
                  </a:p>
                </c:rich>
              </c:tx>
              <c:spPr/>
              <c:dLblPos val="bestFit"/>
            </c:dLbl>
            <c:numFmt formatCode="0%" sourceLinked="0"/>
            <c:txPr>
              <a:bodyPr/>
              <a:lstStyle/>
              <a:p>
                <a:pPr>
                  <a:defRPr lang="en-US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Percent val="1"/>
          </c:dLbls>
          <c:cat>
            <c:strRef>
              <c:f>Sheet1!$A$2:$A$7</c:f>
              <c:strCache>
                <c:ptCount val="6"/>
                <c:pt idx="0">
                  <c:v>never used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4+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18.3</c:v>
                </c:pt>
                <c:pt idx="1">
                  <c:v>2</c:v>
                </c:pt>
                <c:pt idx="2">
                  <c:v>37</c:v>
                </c:pt>
                <c:pt idx="3">
                  <c:v>23.9</c:v>
                </c:pt>
                <c:pt idx="4">
                  <c:v>8.4</c:v>
                </c:pt>
                <c:pt idx="5">
                  <c:v>10.4</c:v>
                </c:pt>
              </c:numCache>
            </c:numRef>
          </c:val>
        </c:ser>
        <c:dLbls>
          <c:showPercent val="1"/>
        </c:dLbls>
        <c:firstSliceAng val="153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0.22727</cdr:x>
      <cdr:y>0.22599</cdr:y>
    </cdr:from>
    <cdr:to>
      <cdr:x>0.38182</cdr:x>
      <cdr:y>0.27119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05000" y="1143000"/>
          <a:ext cx="1295400" cy="2286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n-US" sz="2000" b="1" dirty="0" smtClean="0">
              <a:latin typeface="Calibri" pitchFamily="34" charset="0"/>
              <a:cs typeface="Calibri" pitchFamily="34" charset="0"/>
            </a:rPr>
            <a:t>56</a:t>
          </a:r>
          <a:endParaRPr lang="en-US" sz="2000" b="1" dirty="0">
            <a:latin typeface="Calibri" pitchFamily="34" charset="0"/>
            <a:cs typeface="Calibri" pitchFamily="34" charset="0"/>
          </a:endParaRPr>
        </a:p>
      </cdr:txBody>
    </cdr:sp>
  </cdr:relSizeAnchor>
  <cdr:relSizeAnchor xmlns:cdr="http://schemas.openxmlformats.org/drawingml/2006/chartDrawing">
    <cdr:from>
      <cdr:x>0.54545</cdr:x>
      <cdr:y>0.21092</cdr:y>
    </cdr:from>
    <cdr:to>
      <cdr:x>0.62726</cdr:x>
      <cdr:y>0.27118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572000" y="1066800"/>
          <a:ext cx="685732" cy="3047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ill Sans Std"/>
              <a:cs typeface="Arial"/>
            </a:defRPr>
          </a:lvl1pPr>
          <a:lvl2pPr marL="457200" indent="0">
            <a:defRPr sz="1100">
              <a:latin typeface="Gill Sans Std"/>
              <a:cs typeface="Arial"/>
            </a:defRPr>
          </a:lvl2pPr>
          <a:lvl3pPr marL="914400" indent="0">
            <a:defRPr sz="1100">
              <a:latin typeface="Gill Sans Std"/>
              <a:cs typeface="Arial"/>
            </a:defRPr>
          </a:lvl3pPr>
          <a:lvl4pPr marL="1371600" indent="0">
            <a:defRPr sz="1100">
              <a:latin typeface="Gill Sans Std"/>
              <a:cs typeface="Arial"/>
            </a:defRPr>
          </a:lvl4pPr>
          <a:lvl5pPr marL="1828800" indent="0">
            <a:defRPr sz="1100">
              <a:latin typeface="Gill Sans Std"/>
              <a:cs typeface="Arial"/>
            </a:defRPr>
          </a:lvl5pPr>
          <a:lvl6pPr marL="2286000" indent="0">
            <a:defRPr sz="1100">
              <a:latin typeface="Gill Sans Std"/>
              <a:cs typeface="Arial"/>
            </a:defRPr>
          </a:lvl6pPr>
          <a:lvl7pPr marL="2743200" indent="0">
            <a:defRPr sz="1100">
              <a:latin typeface="Gill Sans Std"/>
              <a:cs typeface="Arial"/>
            </a:defRPr>
          </a:lvl7pPr>
          <a:lvl8pPr marL="3200400" indent="0">
            <a:defRPr sz="1100">
              <a:latin typeface="Gill Sans Std"/>
              <a:cs typeface="Arial"/>
            </a:defRPr>
          </a:lvl8pPr>
          <a:lvl9pPr marL="3657600" indent="0">
            <a:defRPr sz="1100">
              <a:latin typeface="Gill Sans Std"/>
              <a:cs typeface="Arial"/>
            </a:defRPr>
          </a:lvl9pPr>
        </a:lstStyle>
        <a:p xmlns:a="http://schemas.openxmlformats.org/drawingml/2006/main">
          <a:pPr algn="ctr"/>
          <a:r>
            <a:rPr lang="en-US" sz="2000" b="1" dirty="0" smtClean="0">
              <a:latin typeface="Calibri" pitchFamily="34" charset="0"/>
              <a:cs typeface="Calibri" pitchFamily="34" charset="0"/>
            </a:rPr>
            <a:t>57</a:t>
          </a:r>
          <a:endParaRPr lang="en-US" sz="2000" b="1" dirty="0">
            <a:latin typeface="Calibri" pitchFamily="34" charset="0"/>
            <a:cs typeface="Calibri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0.08117</cdr:x>
      <cdr:y>0.84438</cdr:y>
    </cdr:from>
    <cdr:to>
      <cdr:x>0.27394</cdr:x>
      <cdr:y>0.92309</cdr:y>
    </cdr:to>
    <cdr:sp macro="" textlink="">
      <cdr:nvSpPr>
        <cdr:cNvPr id="2" name="TextBox 8"/>
        <cdr:cNvSpPr txBox="1"/>
      </cdr:nvSpPr>
      <cdr:spPr>
        <a:xfrm xmlns:a="http://schemas.openxmlformats.org/drawingml/2006/main">
          <a:off x="609600" y="3962400"/>
          <a:ext cx="144780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r>
            <a:rPr lang="en-US" sz="1800" dirty="0" smtClean="0">
              <a:latin typeface="Calibri" pitchFamily="34" charset="0"/>
              <a:cs typeface="Calibri" pitchFamily="34" charset="0"/>
            </a:rPr>
            <a:t>Richest</a:t>
          </a:r>
          <a:endParaRPr lang="en-US" sz="1800" dirty="0">
            <a:latin typeface="Calibri" pitchFamily="34" charset="0"/>
            <a:cs typeface="Calibri" pitchFamily="34" charset="0"/>
          </a:endParaRPr>
        </a:p>
      </cdr:txBody>
    </cdr:sp>
  </cdr:relSizeAnchor>
  <cdr:relSizeAnchor xmlns:cdr="http://schemas.openxmlformats.org/drawingml/2006/chartDrawing">
    <cdr:from>
      <cdr:x>0.1319</cdr:x>
      <cdr:y>0.63329</cdr:y>
    </cdr:from>
    <cdr:to>
      <cdr:x>0.13211</cdr:x>
      <cdr:y>0.84438</cdr:y>
    </cdr:to>
    <cdr:sp macro="" textlink="">
      <cdr:nvSpPr>
        <cdr:cNvPr id="4" name="Straight Arrow Connector 3"/>
        <cdr:cNvSpPr/>
      </cdr:nvSpPr>
      <cdr:spPr>
        <a:xfrm xmlns:a="http://schemas.openxmlformats.org/drawingml/2006/main" rot="5400000">
          <a:off x="496094" y="3466306"/>
          <a:ext cx="990600" cy="1589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81F436B0-5E0B-4207-B9F3-F5F8F7B52BB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BBD59209-3E1A-415E-9B28-C7D11D6ED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719" cy="46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9930" y="0"/>
            <a:ext cx="3044719" cy="46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7725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2628" y="4423331"/>
            <a:ext cx="5621020" cy="419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5045"/>
            <a:ext cx="3044719" cy="46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9930" y="8845045"/>
            <a:ext cx="3044719" cy="46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60" tIns="46680" rIns="93360" bIns="4668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08140BA-17CF-4243-B6CA-5236975370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892A91-6B20-453C-80E6-D66E54619CFD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AD176E-18F6-4563-B451-9E2C95E30BE3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340C2-9765-4AAF-B811-FDB8D46DE8CC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340C2-9765-4AAF-B811-FDB8D46DE8CC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EC8B3C-D10F-4CDF-83C2-2D9D37E87CB3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A4BB92-437A-4511-A2B7-B5738160B8DD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114EA6-45C6-46F5-9AB3-7B99F0CAD215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2B8521-0350-488F-88A3-4EFC840F1187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03F2D-953D-4120-8862-8129BB78779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BF60C-ADF3-41E8-AABF-A2C593F069D7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BF60C-ADF3-41E8-AABF-A2C593F069D7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BF60C-ADF3-41E8-AABF-A2C593F069D7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477000"/>
            <a:ext cx="38100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64671-79CC-4A73-8F95-5FD5AD8F27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A7D86-EAAE-427D-8453-39C48F6B93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D3230-DE20-4D7C-AA19-76141BD975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51649-D695-46F0-843B-24B2BB1516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BB37E-071D-4013-8BF3-859752FF85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440F2-AD00-479F-8248-11EFA5F0D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29400"/>
            <a:ext cx="3581400" cy="22860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7F8EE-789E-4617-8675-16DB279682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553199"/>
            <a:ext cx="3276600" cy="168275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192D8-75E5-4BAF-A565-B817CE8D58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62E63-444C-42D1-A5AD-00C781774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87D12-5E63-4398-858E-6A3E0CDF7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D938F-48E7-4ACB-A934-F0C4089AF0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626225"/>
            <a:ext cx="38100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/>
            </a:lvl1pPr>
          </a:lstStyle>
          <a:p>
            <a:pPr>
              <a:defRPr/>
            </a:pPr>
            <a:r>
              <a:rPr lang="en-US" smtClean="0"/>
              <a:t>2007 JPFHS - DoS and Macro International, Inc.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AAAD62F-CDD6-411A-B4E0-96F7218327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28600"/>
            <a:ext cx="9144000" cy="1470025"/>
          </a:xfrm>
        </p:spPr>
        <p:txBody>
          <a:bodyPr/>
          <a:lstStyle/>
          <a:p>
            <a:r>
              <a:rPr lang="en-US" b="1" dirty="0" smtClean="0"/>
              <a:t>Family Planning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638800"/>
            <a:ext cx="9144000" cy="9906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2009 Jordan Population and Family  Health Survey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0" y="1828800"/>
            <a:ext cx="9144000" cy="3755150"/>
            <a:chOff x="0" y="1170425"/>
            <a:chExt cx="9144000" cy="3755150"/>
          </a:xfrm>
        </p:grpSpPr>
        <p:pic>
          <p:nvPicPr>
            <p:cNvPr id="9" name="Picture 8" descr="iStock_000004917274XXLarge_Resized_for_PPT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95400"/>
              <a:ext cx="9144000" cy="3509493"/>
            </a:xfrm>
            <a:prstGeom prst="rect">
              <a:avLst/>
            </a:prstGeom>
          </p:spPr>
        </p:pic>
        <p:pic>
          <p:nvPicPr>
            <p:cNvPr id="10" name="Picture 9" descr="Cover_band1 resized for 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800600"/>
              <a:ext cx="9144000" cy="124975"/>
            </a:xfrm>
            <a:prstGeom prst="rect">
              <a:avLst/>
            </a:prstGeom>
          </p:spPr>
        </p:pic>
        <p:pic>
          <p:nvPicPr>
            <p:cNvPr id="11" name="Picture 10" descr="Cover_band1 resized for 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170425"/>
              <a:ext cx="9144000" cy="12497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Current Use of Family Planning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0" y="1447800"/>
          <a:ext cx="8991600" cy="5049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7086600" y="1752600"/>
            <a:ext cx="1676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i="1" dirty="0">
                <a:latin typeface="Calibri" pitchFamily="34" charset="0"/>
                <a:cs typeface="Calibri" pitchFamily="34" charset="0"/>
              </a:rPr>
              <a:t>Percent of </a:t>
            </a:r>
            <a:r>
              <a:rPr lang="en-US" sz="1600" i="1" dirty="0" smtClean="0">
                <a:latin typeface="Calibri" pitchFamily="34" charset="0"/>
                <a:cs typeface="Calibri" pitchFamily="34" charset="0"/>
              </a:rPr>
              <a:t>currently married women 15-49</a:t>
            </a:r>
            <a:endParaRPr lang="en-US" sz="16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90538" y="304800"/>
            <a:ext cx="8440737" cy="990600"/>
          </a:xfrm>
          <a:noFill/>
        </p:spPr>
        <p:txBody>
          <a:bodyPr/>
          <a:lstStyle/>
          <a:p>
            <a:pPr eaLnBrk="1" hangingPunct="1"/>
            <a:r>
              <a:rPr lang="en-US" sz="4000" dirty="0" smtClean="0"/>
              <a:t>Use of Modern Contraception </a:t>
            </a:r>
            <a:br>
              <a:rPr lang="en-US" sz="4000" dirty="0" smtClean="0"/>
            </a:br>
            <a:r>
              <a:rPr lang="en-US" sz="4000" dirty="0" smtClean="0"/>
              <a:t>by Education and Wealth</a:t>
            </a:r>
          </a:p>
        </p:txBody>
      </p:sp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4495800" y="6096000"/>
            <a:ext cx="44196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Percentage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of currently married  women 15-49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using any modern method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914400" y="1600200"/>
          <a:ext cx="7510463" cy="4692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4800" y="22860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Education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6482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Wealth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40386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Poorest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2"/>
          <p:cNvGrpSpPr>
            <a:grpSpLocks noChangeAspect="1"/>
          </p:cNvGrpSpPr>
          <p:nvPr/>
        </p:nvGrpSpPr>
        <p:grpSpPr bwMode="auto">
          <a:xfrm>
            <a:off x="457200" y="50800"/>
            <a:ext cx="7054850" cy="6807200"/>
            <a:chOff x="288" y="32"/>
            <a:chExt cx="4444" cy="4288"/>
          </a:xfrm>
        </p:grpSpPr>
        <p:sp>
          <p:nvSpPr>
            <p:cNvPr id="1175" name="AutoShape 151"/>
            <p:cNvSpPr>
              <a:spLocks noChangeAspect="1" noChangeArrowheads="1" noTextEdit="1"/>
            </p:cNvSpPr>
            <p:nvPr/>
          </p:nvSpPr>
          <p:spPr bwMode="auto">
            <a:xfrm>
              <a:off x="288" y="32"/>
              <a:ext cx="4444" cy="4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1283" y="37"/>
              <a:ext cx="3444" cy="1707"/>
            </a:xfrm>
            <a:custGeom>
              <a:avLst/>
              <a:gdLst/>
              <a:ahLst/>
              <a:cxnLst>
                <a:cxn ang="0">
                  <a:pos x="3343" y="1056"/>
                </a:cxn>
                <a:cxn ang="0">
                  <a:pos x="3378" y="1222"/>
                </a:cxn>
                <a:cxn ang="0">
                  <a:pos x="2979" y="1445"/>
                </a:cxn>
                <a:cxn ang="0">
                  <a:pos x="2555" y="1546"/>
                </a:cxn>
                <a:cxn ang="0">
                  <a:pos x="2075" y="1667"/>
                </a:cxn>
                <a:cxn ang="0">
                  <a:pos x="530" y="1283"/>
                </a:cxn>
                <a:cxn ang="0">
                  <a:pos x="475" y="1248"/>
                </a:cxn>
                <a:cxn ang="0">
                  <a:pos x="404" y="1263"/>
                </a:cxn>
                <a:cxn ang="0">
                  <a:pos x="313" y="1243"/>
                </a:cxn>
                <a:cxn ang="0">
                  <a:pos x="247" y="1217"/>
                </a:cxn>
                <a:cxn ang="0">
                  <a:pos x="217" y="1248"/>
                </a:cxn>
                <a:cxn ang="0">
                  <a:pos x="156" y="1227"/>
                </a:cxn>
                <a:cxn ang="0">
                  <a:pos x="131" y="1227"/>
                </a:cxn>
                <a:cxn ang="0">
                  <a:pos x="141" y="1248"/>
                </a:cxn>
                <a:cxn ang="0">
                  <a:pos x="86" y="1237"/>
                </a:cxn>
                <a:cxn ang="0">
                  <a:pos x="66" y="1197"/>
                </a:cxn>
                <a:cxn ang="0">
                  <a:pos x="76" y="1172"/>
                </a:cxn>
                <a:cxn ang="0">
                  <a:pos x="45" y="1157"/>
                </a:cxn>
                <a:cxn ang="0">
                  <a:pos x="25" y="1116"/>
                </a:cxn>
                <a:cxn ang="0">
                  <a:pos x="0" y="1096"/>
                </a:cxn>
                <a:cxn ang="0">
                  <a:pos x="20" y="1081"/>
                </a:cxn>
                <a:cxn ang="0">
                  <a:pos x="35" y="1061"/>
                </a:cxn>
                <a:cxn ang="0">
                  <a:pos x="60" y="1051"/>
                </a:cxn>
                <a:cxn ang="0">
                  <a:pos x="76" y="1020"/>
                </a:cxn>
                <a:cxn ang="0">
                  <a:pos x="76" y="975"/>
                </a:cxn>
                <a:cxn ang="0">
                  <a:pos x="60" y="945"/>
                </a:cxn>
                <a:cxn ang="0">
                  <a:pos x="66" y="934"/>
                </a:cxn>
                <a:cxn ang="0">
                  <a:pos x="81" y="945"/>
                </a:cxn>
                <a:cxn ang="0">
                  <a:pos x="96" y="939"/>
                </a:cxn>
                <a:cxn ang="0">
                  <a:pos x="126" y="950"/>
                </a:cxn>
                <a:cxn ang="0">
                  <a:pos x="146" y="909"/>
                </a:cxn>
                <a:cxn ang="0">
                  <a:pos x="232" y="869"/>
                </a:cxn>
                <a:cxn ang="0">
                  <a:pos x="313" y="894"/>
                </a:cxn>
                <a:cxn ang="0">
                  <a:pos x="424" y="965"/>
                </a:cxn>
                <a:cxn ang="0">
                  <a:pos x="520" y="1025"/>
                </a:cxn>
                <a:cxn ang="0">
                  <a:pos x="788" y="1066"/>
                </a:cxn>
                <a:cxn ang="0">
                  <a:pos x="954" y="1061"/>
                </a:cxn>
                <a:cxn ang="0">
                  <a:pos x="1045" y="1010"/>
                </a:cxn>
                <a:cxn ang="0">
                  <a:pos x="1197" y="929"/>
                </a:cxn>
                <a:cxn ang="0">
                  <a:pos x="1343" y="849"/>
                </a:cxn>
                <a:cxn ang="0">
                  <a:pos x="1515" y="758"/>
                </a:cxn>
                <a:cxn ang="0">
                  <a:pos x="1742" y="631"/>
                </a:cxn>
                <a:cxn ang="0">
                  <a:pos x="1868" y="561"/>
                </a:cxn>
                <a:cxn ang="0">
                  <a:pos x="2040" y="470"/>
                </a:cxn>
                <a:cxn ang="0">
                  <a:pos x="2166" y="404"/>
                </a:cxn>
                <a:cxn ang="0">
                  <a:pos x="2318" y="323"/>
                </a:cxn>
                <a:cxn ang="0">
                  <a:pos x="2439" y="258"/>
                </a:cxn>
                <a:cxn ang="0">
                  <a:pos x="2616" y="162"/>
                </a:cxn>
                <a:cxn ang="0">
                  <a:pos x="2717" y="111"/>
                </a:cxn>
                <a:cxn ang="0">
                  <a:pos x="2858" y="35"/>
                </a:cxn>
                <a:cxn ang="0">
                  <a:pos x="2974" y="136"/>
                </a:cxn>
                <a:cxn ang="0">
                  <a:pos x="3050" y="359"/>
                </a:cxn>
                <a:cxn ang="0">
                  <a:pos x="3121" y="571"/>
                </a:cxn>
                <a:cxn ang="0">
                  <a:pos x="3197" y="798"/>
                </a:cxn>
                <a:cxn ang="0">
                  <a:pos x="3126" y="914"/>
                </a:cxn>
                <a:cxn ang="0">
                  <a:pos x="3176" y="1086"/>
                </a:cxn>
              </a:cxnLst>
              <a:rect l="0" t="0" r="r" b="b"/>
              <a:pathLst>
                <a:path w="3444" h="1707">
                  <a:moveTo>
                    <a:pt x="3176" y="1086"/>
                  </a:moveTo>
                  <a:lnTo>
                    <a:pt x="3181" y="1091"/>
                  </a:lnTo>
                  <a:lnTo>
                    <a:pt x="3191" y="1091"/>
                  </a:lnTo>
                  <a:lnTo>
                    <a:pt x="3227" y="1081"/>
                  </a:lnTo>
                  <a:lnTo>
                    <a:pt x="3257" y="1076"/>
                  </a:lnTo>
                  <a:lnTo>
                    <a:pt x="3287" y="1071"/>
                  </a:lnTo>
                  <a:lnTo>
                    <a:pt x="3308" y="1066"/>
                  </a:lnTo>
                  <a:lnTo>
                    <a:pt x="3343" y="1056"/>
                  </a:lnTo>
                  <a:lnTo>
                    <a:pt x="3393" y="1046"/>
                  </a:lnTo>
                  <a:lnTo>
                    <a:pt x="3399" y="1040"/>
                  </a:lnTo>
                  <a:lnTo>
                    <a:pt x="3404" y="1040"/>
                  </a:lnTo>
                  <a:lnTo>
                    <a:pt x="3404" y="1046"/>
                  </a:lnTo>
                  <a:lnTo>
                    <a:pt x="3419" y="1081"/>
                  </a:lnTo>
                  <a:lnTo>
                    <a:pt x="3434" y="1126"/>
                  </a:lnTo>
                  <a:lnTo>
                    <a:pt x="3444" y="1167"/>
                  </a:lnTo>
                  <a:lnTo>
                    <a:pt x="3378" y="1222"/>
                  </a:lnTo>
                  <a:lnTo>
                    <a:pt x="3343" y="1248"/>
                  </a:lnTo>
                  <a:lnTo>
                    <a:pt x="3323" y="1268"/>
                  </a:lnTo>
                  <a:lnTo>
                    <a:pt x="3277" y="1303"/>
                  </a:lnTo>
                  <a:lnTo>
                    <a:pt x="3252" y="1318"/>
                  </a:lnTo>
                  <a:lnTo>
                    <a:pt x="3181" y="1374"/>
                  </a:lnTo>
                  <a:lnTo>
                    <a:pt x="3146" y="1404"/>
                  </a:lnTo>
                  <a:lnTo>
                    <a:pt x="3065" y="1424"/>
                  </a:lnTo>
                  <a:lnTo>
                    <a:pt x="2979" y="1445"/>
                  </a:lnTo>
                  <a:lnTo>
                    <a:pt x="2939" y="1455"/>
                  </a:lnTo>
                  <a:lnTo>
                    <a:pt x="2868" y="1470"/>
                  </a:lnTo>
                  <a:lnTo>
                    <a:pt x="2823" y="1485"/>
                  </a:lnTo>
                  <a:lnTo>
                    <a:pt x="2803" y="1485"/>
                  </a:lnTo>
                  <a:lnTo>
                    <a:pt x="2747" y="1500"/>
                  </a:lnTo>
                  <a:lnTo>
                    <a:pt x="2681" y="1515"/>
                  </a:lnTo>
                  <a:lnTo>
                    <a:pt x="2651" y="1525"/>
                  </a:lnTo>
                  <a:lnTo>
                    <a:pt x="2555" y="1546"/>
                  </a:lnTo>
                  <a:lnTo>
                    <a:pt x="2454" y="1576"/>
                  </a:lnTo>
                  <a:lnTo>
                    <a:pt x="2399" y="1586"/>
                  </a:lnTo>
                  <a:lnTo>
                    <a:pt x="2363" y="1596"/>
                  </a:lnTo>
                  <a:lnTo>
                    <a:pt x="2353" y="1596"/>
                  </a:lnTo>
                  <a:lnTo>
                    <a:pt x="2277" y="1616"/>
                  </a:lnTo>
                  <a:lnTo>
                    <a:pt x="2181" y="1642"/>
                  </a:lnTo>
                  <a:lnTo>
                    <a:pt x="2176" y="1642"/>
                  </a:lnTo>
                  <a:lnTo>
                    <a:pt x="2075" y="1667"/>
                  </a:lnTo>
                  <a:lnTo>
                    <a:pt x="1985" y="1687"/>
                  </a:lnTo>
                  <a:lnTo>
                    <a:pt x="1929" y="1702"/>
                  </a:lnTo>
                  <a:lnTo>
                    <a:pt x="1914" y="1707"/>
                  </a:lnTo>
                  <a:lnTo>
                    <a:pt x="1434" y="1556"/>
                  </a:lnTo>
                  <a:lnTo>
                    <a:pt x="550" y="1298"/>
                  </a:lnTo>
                  <a:lnTo>
                    <a:pt x="540" y="1293"/>
                  </a:lnTo>
                  <a:lnTo>
                    <a:pt x="535" y="1283"/>
                  </a:lnTo>
                  <a:lnTo>
                    <a:pt x="530" y="1283"/>
                  </a:lnTo>
                  <a:lnTo>
                    <a:pt x="525" y="1278"/>
                  </a:lnTo>
                  <a:lnTo>
                    <a:pt x="525" y="1268"/>
                  </a:lnTo>
                  <a:lnTo>
                    <a:pt x="520" y="1258"/>
                  </a:lnTo>
                  <a:lnTo>
                    <a:pt x="520" y="1253"/>
                  </a:lnTo>
                  <a:lnTo>
                    <a:pt x="510" y="1248"/>
                  </a:lnTo>
                  <a:lnTo>
                    <a:pt x="495" y="1243"/>
                  </a:lnTo>
                  <a:lnTo>
                    <a:pt x="480" y="1248"/>
                  </a:lnTo>
                  <a:lnTo>
                    <a:pt x="475" y="1248"/>
                  </a:lnTo>
                  <a:lnTo>
                    <a:pt x="464" y="1248"/>
                  </a:lnTo>
                  <a:lnTo>
                    <a:pt x="454" y="1248"/>
                  </a:lnTo>
                  <a:lnTo>
                    <a:pt x="444" y="1248"/>
                  </a:lnTo>
                  <a:lnTo>
                    <a:pt x="434" y="1248"/>
                  </a:lnTo>
                  <a:lnTo>
                    <a:pt x="424" y="1253"/>
                  </a:lnTo>
                  <a:lnTo>
                    <a:pt x="419" y="1253"/>
                  </a:lnTo>
                  <a:lnTo>
                    <a:pt x="409" y="1258"/>
                  </a:lnTo>
                  <a:lnTo>
                    <a:pt x="404" y="1263"/>
                  </a:lnTo>
                  <a:lnTo>
                    <a:pt x="394" y="1263"/>
                  </a:lnTo>
                  <a:lnTo>
                    <a:pt x="384" y="1263"/>
                  </a:lnTo>
                  <a:lnTo>
                    <a:pt x="374" y="1268"/>
                  </a:lnTo>
                  <a:lnTo>
                    <a:pt x="363" y="1268"/>
                  </a:lnTo>
                  <a:lnTo>
                    <a:pt x="353" y="1263"/>
                  </a:lnTo>
                  <a:lnTo>
                    <a:pt x="338" y="1258"/>
                  </a:lnTo>
                  <a:lnTo>
                    <a:pt x="328" y="1253"/>
                  </a:lnTo>
                  <a:lnTo>
                    <a:pt x="313" y="1243"/>
                  </a:lnTo>
                  <a:lnTo>
                    <a:pt x="303" y="1237"/>
                  </a:lnTo>
                  <a:lnTo>
                    <a:pt x="303" y="1232"/>
                  </a:lnTo>
                  <a:lnTo>
                    <a:pt x="293" y="1227"/>
                  </a:lnTo>
                  <a:lnTo>
                    <a:pt x="283" y="1222"/>
                  </a:lnTo>
                  <a:lnTo>
                    <a:pt x="268" y="1212"/>
                  </a:lnTo>
                  <a:lnTo>
                    <a:pt x="257" y="1212"/>
                  </a:lnTo>
                  <a:lnTo>
                    <a:pt x="257" y="1212"/>
                  </a:lnTo>
                  <a:lnTo>
                    <a:pt x="247" y="1217"/>
                  </a:lnTo>
                  <a:lnTo>
                    <a:pt x="237" y="1217"/>
                  </a:lnTo>
                  <a:lnTo>
                    <a:pt x="232" y="1227"/>
                  </a:lnTo>
                  <a:lnTo>
                    <a:pt x="232" y="1232"/>
                  </a:lnTo>
                  <a:lnTo>
                    <a:pt x="232" y="1237"/>
                  </a:lnTo>
                  <a:lnTo>
                    <a:pt x="227" y="1243"/>
                  </a:lnTo>
                  <a:lnTo>
                    <a:pt x="222" y="1243"/>
                  </a:lnTo>
                  <a:lnTo>
                    <a:pt x="217" y="1243"/>
                  </a:lnTo>
                  <a:lnTo>
                    <a:pt x="217" y="1248"/>
                  </a:lnTo>
                  <a:lnTo>
                    <a:pt x="212" y="1253"/>
                  </a:lnTo>
                  <a:lnTo>
                    <a:pt x="202" y="1253"/>
                  </a:lnTo>
                  <a:lnTo>
                    <a:pt x="192" y="1248"/>
                  </a:lnTo>
                  <a:lnTo>
                    <a:pt x="187" y="1248"/>
                  </a:lnTo>
                  <a:lnTo>
                    <a:pt x="182" y="1243"/>
                  </a:lnTo>
                  <a:lnTo>
                    <a:pt x="172" y="1237"/>
                  </a:lnTo>
                  <a:lnTo>
                    <a:pt x="161" y="1232"/>
                  </a:lnTo>
                  <a:lnTo>
                    <a:pt x="156" y="1227"/>
                  </a:lnTo>
                  <a:lnTo>
                    <a:pt x="151" y="1222"/>
                  </a:lnTo>
                  <a:lnTo>
                    <a:pt x="151" y="1217"/>
                  </a:lnTo>
                  <a:lnTo>
                    <a:pt x="146" y="1212"/>
                  </a:lnTo>
                  <a:lnTo>
                    <a:pt x="141" y="1212"/>
                  </a:lnTo>
                  <a:lnTo>
                    <a:pt x="141" y="1217"/>
                  </a:lnTo>
                  <a:lnTo>
                    <a:pt x="136" y="1217"/>
                  </a:lnTo>
                  <a:lnTo>
                    <a:pt x="136" y="1222"/>
                  </a:lnTo>
                  <a:lnTo>
                    <a:pt x="131" y="1227"/>
                  </a:lnTo>
                  <a:lnTo>
                    <a:pt x="131" y="1237"/>
                  </a:lnTo>
                  <a:lnTo>
                    <a:pt x="131" y="1243"/>
                  </a:lnTo>
                  <a:lnTo>
                    <a:pt x="136" y="1243"/>
                  </a:lnTo>
                  <a:lnTo>
                    <a:pt x="141" y="1243"/>
                  </a:lnTo>
                  <a:lnTo>
                    <a:pt x="146" y="1248"/>
                  </a:lnTo>
                  <a:lnTo>
                    <a:pt x="146" y="1248"/>
                  </a:lnTo>
                  <a:lnTo>
                    <a:pt x="141" y="1248"/>
                  </a:lnTo>
                  <a:lnTo>
                    <a:pt x="141" y="1248"/>
                  </a:lnTo>
                  <a:lnTo>
                    <a:pt x="131" y="1253"/>
                  </a:lnTo>
                  <a:lnTo>
                    <a:pt x="121" y="1253"/>
                  </a:lnTo>
                  <a:lnTo>
                    <a:pt x="116" y="1258"/>
                  </a:lnTo>
                  <a:lnTo>
                    <a:pt x="111" y="1258"/>
                  </a:lnTo>
                  <a:lnTo>
                    <a:pt x="101" y="1253"/>
                  </a:lnTo>
                  <a:lnTo>
                    <a:pt x="96" y="1248"/>
                  </a:lnTo>
                  <a:lnTo>
                    <a:pt x="96" y="1243"/>
                  </a:lnTo>
                  <a:lnTo>
                    <a:pt x="86" y="1237"/>
                  </a:lnTo>
                  <a:lnTo>
                    <a:pt x="86" y="1237"/>
                  </a:lnTo>
                  <a:lnTo>
                    <a:pt x="86" y="1232"/>
                  </a:lnTo>
                  <a:lnTo>
                    <a:pt x="86" y="1227"/>
                  </a:lnTo>
                  <a:lnTo>
                    <a:pt x="81" y="1217"/>
                  </a:lnTo>
                  <a:lnTo>
                    <a:pt x="76" y="1212"/>
                  </a:lnTo>
                  <a:lnTo>
                    <a:pt x="76" y="1207"/>
                  </a:lnTo>
                  <a:lnTo>
                    <a:pt x="71" y="1207"/>
                  </a:lnTo>
                  <a:lnTo>
                    <a:pt x="66" y="1197"/>
                  </a:lnTo>
                  <a:lnTo>
                    <a:pt x="71" y="1192"/>
                  </a:lnTo>
                  <a:lnTo>
                    <a:pt x="66" y="1192"/>
                  </a:lnTo>
                  <a:lnTo>
                    <a:pt x="66" y="1187"/>
                  </a:lnTo>
                  <a:lnTo>
                    <a:pt x="66" y="1187"/>
                  </a:lnTo>
                  <a:lnTo>
                    <a:pt x="66" y="1182"/>
                  </a:lnTo>
                  <a:lnTo>
                    <a:pt x="66" y="1177"/>
                  </a:lnTo>
                  <a:lnTo>
                    <a:pt x="71" y="1177"/>
                  </a:lnTo>
                  <a:lnTo>
                    <a:pt x="76" y="1172"/>
                  </a:lnTo>
                  <a:lnTo>
                    <a:pt x="76" y="1172"/>
                  </a:lnTo>
                  <a:lnTo>
                    <a:pt x="76" y="1167"/>
                  </a:lnTo>
                  <a:lnTo>
                    <a:pt x="71" y="1167"/>
                  </a:lnTo>
                  <a:lnTo>
                    <a:pt x="60" y="1167"/>
                  </a:lnTo>
                  <a:lnTo>
                    <a:pt x="55" y="1167"/>
                  </a:lnTo>
                  <a:lnTo>
                    <a:pt x="50" y="1162"/>
                  </a:lnTo>
                  <a:lnTo>
                    <a:pt x="45" y="1162"/>
                  </a:lnTo>
                  <a:lnTo>
                    <a:pt x="45" y="1157"/>
                  </a:lnTo>
                  <a:lnTo>
                    <a:pt x="35" y="1147"/>
                  </a:lnTo>
                  <a:lnTo>
                    <a:pt x="35" y="1141"/>
                  </a:lnTo>
                  <a:lnTo>
                    <a:pt x="35" y="1136"/>
                  </a:lnTo>
                  <a:lnTo>
                    <a:pt x="35" y="1131"/>
                  </a:lnTo>
                  <a:lnTo>
                    <a:pt x="30" y="1131"/>
                  </a:lnTo>
                  <a:lnTo>
                    <a:pt x="30" y="1126"/>
                  </a:lnTo>
                  <a:lnTo>
                    <a:pt x="25" y="1121"/>
                  </a:lnTo>
                  <a:lnTo>
                    <a:pt x="25" y="1116"/>
                  </a:lnTo>
                  <a:lnTo>
                    <a:pt x="20" y="1116"/>
                  </a:lnTo>
                  <a:lnTo>
                    <a:pt x="15" y="1116"/>
                  </a:lnTo>
                  <a:lnTo>
                    <a:pt x="10" y="1116"/>
                  </a:lnTo>
                  <a:lnTo>
                    <a:pt x="5" y="1116"/>
                  </a:lnTo>
                  <a:lnTo>
                    <a:pt x="0" y="1111"/>
                  </a:lnTo>
                  <a:lnTo>
                    <a:pt x="0" y="1106"/>
                  </a:lnTo>
                  <a:lnTo>
                    <a:pt x="5" y="1101"/>
                  </a:lnTo>
                  <a:lnTo>
                    <a:pt x="0" y="1096"/>
                  </a:lnTo>
                  <a:lnTo>
                    <a:pt x="5" y="1091"/>
                  </a:lnTo>
                  <a:lnTo>
                    <a:pt x="5" y="1086"/>
                  </a:lnTo>
                  <a:lnTo>
                    <a:pt x="10" y="1086"/>
                  </a:lnTo>
                  <a:lnTo>
                    <a:pt x="20" y="1091"/>
                  </a:lnTo>
                  <a:lnTo>
                    <a:pt x="25" y="1091"/>
                  </a:lnTo>
                  <a:lnTo>
                    <a:pt x="25" y="1086"/>
                  </a:lnTo>
                  <a:lnTo>
                    <a:pt x="20" y="1086"/>
                  </a:lnTo>
                  <a:lnTo>
                    <a:pt x="20" y="1081"/>
                  </a:lnTo>
                  <a:lnTo>
                    <a:pt x="20" y="1081"/>
                  </a:lnTo>
                  <a:lnTo>
                    <a:pt x="20" y="1076"/>
                  </a:lnTo>
                  <a:lnTo>
                    <a:pt x="25" y="1071"/>
                  </a:lnTo>
                  <a:lnTo>
                    <a:pt x="25" y="1071"/>
                  </a:lnTo>
                  <a:lnTo>
                    <a:pt x="30" y="1071"/>
                  </a:lnTo>
                  <a:lnTo>
                    <a:pt x="30" y="1066"/>
                  </a:lnTo>
                  <a:lnTo>
                    <a:pt x="35" y="1066"/>
                  </a:lnTo>
                  <a:lnTo>
                    <a:pt x="35" y="1061"/>
                  </a:lnTo>
                  <a:lnTo>
                    <a:pt x="35" y="1056"/>
                  </a:lnTo>
                  <a:lnTo>
                    <a:pt x="40" y="1056"/>
                  </a:lnTo>
                  <a:lnTo>
                    <a:pt x="45" y="1056"/>
                  </a:lnTo>
                  <a:lnTo>
                    <a:pt x="45" y="1056"/>
                  </a:lnTo>
                  <a:lnTo>
                    <a:pt x="50" y="1051"/>
                  </a:lnTo>
                  <a:lnTo>
                    <a:pt x="55" y="1056"/>
                  </a:lnTo>
                  <a:lnTo>
                    <a:pt x="55" y="1051"/>
                  </a:lnTo>
                  <a:lnTo>
                    <a:pt x="60" y="1051"/>
                  </a:lnTo>
                  <a:lnTo>
                    <a:pt x="66" y="1046"/>
                  </a:lnTo>
                  <a:lnTo>
                    <a:pt x="71" y="1040"/>
                  </a:lnTo>
                  <a:lnTo>
                    <a:pt x="71" y="1035"/>
                  </a:lnTo>
                  <a:lnTo>
                    <a:pt x="71" y="1030"/>
                  </a:lnTo>
                  <a:lnTo>
                    <a:pt x="66" y="1025"/>
                  </a:lnTo>
                  <a:lnTo>
                    <a:pt x="66" y="1020"/>
                  </a:lnTo>
                  <a:lnTo>
                    <a:pt x="71" y="1020"/>
                  </a:lnTo>
                  <a:lnTo>
                    <a:pt x="76" y="1020"/>
                  </a:lnTo>
                  <a:lnTo>
                    <a:pt x="76" y="1015"/>
                  </a:lnTo>
                  <a:lnTo>
                    <a:pt x="81" y="1000"/>
                  </a:lnTo>
                  <a:lnTo>
                    <a:pt x="81" y="1000"/>
                  </a:lnTo>
                  <a:lnTo>
                    <a:pt x="81" y="995"/>
                  </a:lnTo>
                  <a:lnTo>
                    <a:pt x="81" y="990"/>
                  </a:lnTo>
                  <a:lnTo>
                    <a:pt x="86" y="985"/>
                  </a:lnTo>
                  <a:lnTo>
                    <a:pt x="81" y="980"/>
                  </a:lnTo>
                  <a:lnTo>
                    <a:pt x="76" y="975"/>
                  </a:lnTo>
                  <a:lnTo>
                    <a:pt x="71" y="970"/>
                  </a:lnTo>
                  <a:lnTo>
                    <a:pt x="66" y="970"/>
                  </a:lnTo>
                  <a:lnTo>
                    <a:pt x="66" y="965"/>
                  </a:lnTo>
                  <a:lnTo>
                    <a:pt x="71" y="960"/>
                  </a:lnTo>
                  <a:lnTo>
                    <a:pt x="71" y="955"/>
                  </a:lnTo>
                  <a:lnTo>
                    <a:pt x="66" y="950"/>
                  </a:lnTo>
                  <a:lnTo>
                    <a:pt x="66" y="950"/>
                  </a:lnTo>
                  <a:lnTo>
                    <a:pt x="60" y="945"/>
                  </a:lnTo>
                  <a:lnTo>
                    <a:pt x="60" y="945"/>
                  </a:lnTo>
                  <a:lnTo>
                    <a:pt x="55" y="939"/>
                  </a:lnTo>
                  <a:lnTo>
                    <a:pt x="50" y="939"/>
                  </a:lnTo>
                  <a:lnTo>
                    <a:pt x="45" y="934"/>
                  </a:lnTo>
                  <a:lnTo>
                    <a:pt x="50" y="934"/>
                  </a:lnTo>
                  <a:lnTo>
                    <a:pt x="60" y="934"/>
                  </a:lnTo>
                  <a:lnTo>
                    <a:pt x="66" y="934"/>
                  </a:lnTo>
                  <a:lnTo>
                    <a:pt x="66" y="934"/>
                  </a:lnTo>
                  <a:lnTo>
                    <a:pt x="71" y="934"/>
                  </a:lnTo>
                  <a:lnTo>
                    <a:pt x="76" y="934"/>
                  </a:lnTo>
                  <a:lnTo>
                    <a:pt x="76" y="934"/>
                  </a:lnTo>
                  <a:lnTo>
                    <a:pt x="76" y="939"/>
                  </a:lnTo>
                  <a:lnTo>
                    <a:pt x="76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39"/>
                  </a:lnTo>
                  <a:lnTo>
                    <a:pt x="81" y="939"/>
                  </a:lnTo>
                  <a:lnTo>
                    <a:pt x="86" y="934"/>
                  </a:lnTo>
                  <a:lnTo>
                    <a:pt x="86" y="934"/>
                  </a:lnTo>
                  <a:lnTo>
                    <a:pt x="86" y="929"/>
                  </a:lnTo>
                  <a:lnTo>
                    <a:pt x="86" y="934"/>
                  </a:lnTo>
                  <a:lnTo>
                    <a:pt x="91" y="934"/>
                  </a:lnTo>
                  <a:lnTo>
                    <a:pt x="96" y="939"/>
                  </a:lnTo>
                  <a:lnTo>
                    <a:pt x="101" y="939"/>
                  </a:lnTo>
                  <a:lnTo>
                    <a:pt x="111" y="945"/>
                  </a:lnTo>
                  <a:lnTo>
                    <a:pt x="116" y="950"/>
                  </a:lnTo>
                  <a:lnTo>
                    <a:pt x="121" y="950"/>
                  </a:lnTo>
                  <a:lnTo>
                    <a:pt x="121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31" y="945"/>
                  </a:lnTo>
                  <a:lnTo>
                    <a:pt x="131" y="939"/>
                  </a:lnTo>
                  <a:lnTo>
                    <a:pt x="136" y="934"/>
                  </a:lnTo>
                  <a:lnTo>
                    <a:pt x="136" y="929"/>
                  </a:lnTo>
                  <a:lnTo>
                    <a:pt x="141" y="924"/>
                  </a:lnTo>
                  <a:lnTo>
                    <a:pt x="141" y="914"/>
                  </a:lnTo>
                  <a:lnTo>
                    <a:pt x="141" y="909"/>
                  </a:lnTo>
                  <a:lnTo>
                    <a:pt x="146" y="909"/>
                  </a:lnTo>
                  <a:lnTo>
                    <a:pt x="146" y="904"/>
                  </a:lnTo>
                  <a:lnTo>
                    <a:pt x="151" y="894"/>
                  </a:lnTo>
                  <a:lnTo>
                    <a:pt x="167" y="879"/>
                  </a:lnTo>
                  <a:lnTo>
                    <a:pt x="192" y="874"/>
                  </a:lnTo>
                  <a:lnTo>
                    <a:pt x="202" y="869"/>
                  </a:lnTo>
                  <a:lnTo>
                    <a:pt x="217" y="869"/>
                  </a:lnTo>
                  <a:lnTo>
                    <a:pt x="222" y="869"/>
                  </a:lnTo>
                  <a:lnTo>
                    <a:pt x="232" y="869"/>
                  </a:lnTo>
                  <a:lnTo>
                    <a:pt x="237" y="874"/>
                  </a:lnTo>
                  <a:lnTo>
                    <a:pt x="242" y="879"/>
                  </a:lnTo>
                  <a:lnTo>
                    <a:pt x="257" y="874"/>
                  </a:lnTo>
                  <a:lnTo>
                    <a:pt x="268" y="869"/>
                  </a:lnTo>
                  <a:lnTo>
                    <a:pt x="273" y="864"/>
                  </a:lnTo>
                  <a:lnTo>
                    <a:pt x="283" y="864"/>
                  </a:lnTo>
                  <a:lnTo>
                    <a:pt x="308" y="884"/>
                  </a:lnTo>
                  <a:lnTo>
                    <a:pt x="313" y="894"/>
                  </a:lnTo>
                  <a:lnTo>
                    <a:pt x="323" y="899"/>
                  </a:lnTo>
                  <a:lnTo>
                    <a:pt x="328" y="899"/>
                  </a:lnTo>
                  <a:lnTo>
                    <a:pt x="353" y="914"/>
                  </a:lnTo>
                  <a:lnTo>
                    <a:pt x="374" y="929"/>
                  </a:lnTo>
                  <a:lnTo>
                    <a:pt x="394" y="939"/>
                  </a:lnTo>
                  <a:lnTo>
                    <a:pt x="399" y="945"/>
                  </a:lnTo>
                  <a:lnTo>
                    <a:pt x="409" y="955"/>
                  </a:lnTo>
                  <a:lnTo>
                    <a:pt x="424" y="965"/>
                  </a:lnTo>
                  <a:lnTo>
                    <a:pt x="439" y="980"/>
                  </a:lnTo>
                  <a:lnTo>
                    <a:pt x="464" y="1000"/>
                  </a:lnTo>
                  <a:lnTo>
                    <a:pt x="464" y="1005"/>
                  </a:lnTo>
                  <a:lnTo>
                    <a:pt x="470" y="1005"/>
                  </a:lnTo>
                  <a:lnTo>
                    <a:pt x="480" y="1020"/>
                  </a:lnTo>
                  <a:lnTo>
                    <a:pt x="490" y="1020"/>
                  </a:lnTo>
                  <a:lnTo>
                    <a:pt x="510" y="1020"/>
                  </a:lnTo>
                  <a:lnTo>
                    <a:pt x="520" y="1025"/>
                  </a:lnTo>
                  <a:lnTo>
                    <a:pt x="525" y="1025"/>
                  </a:lnTo>
                  <a:lnTo>
                    <a:pt x="545" y="1025"/>
                  </a:lnTo>
                  <a:lnTo>
                    <a:pt x="555" y="1025"/>
                  </a:lnTo>
                  <a:lnTo>
                    <a:pt x="565" y="1025"/>
                  </a:lnTo>
                  <a:lnTo>
                    <a:pt x="571" y="1025"/>
                  </a:lnTo>
                  <a:lnTo>
                    <a:pt x="571" y="1030"/>
                  </a:lnTo>
                  <a:lnTo>
                    <a:pt x="586" y="1035"/>
                  </a:lnTo>
                  <a:lnTo>
                    <a:pt x="788" y="1066"/>
                  </a:lnTo>
                  <a:lnTo>
                    <a:pt x="793" y="1066"/>
                  </a:lnTo>
                  <a:lnTo>
                    <a:pt x="798" y="1076"/>
                  </a:lnTo>
                  <a:lnTo>
                    <a:pt x="813" y="1071"/>
                  </a:lnTo>
                  <a:lnTo>
                    <a:pt x="818" y="1071"/>
                  </a:lnTo>
                  <a:lnTo>
                    <a:pt x="929" y="1086"/>
                  </a:lnTo>
                  <a:lnTo>
                    <a:pt x="944" y="1076"/>
                  </a:lnTo>
                  <a:lnTo>
                    <a:pt x="949" y="1071"/>
                  </a:lnTo>
                  <a:lnTo>
                    <a:pt x="954" y="1061"/>
                  </a:lnTo>
                  <a:lnTo>
                    <a:pt x="959" y="1056"/>
                  </a:lnTo>
                  <a:lnTo>
                    <a:pt x="969" y="1051"/>
                  </a:lnTo>
                  <a:lnTo>
                    <a:pt x="985" y="1046"/>
                  </a:lnTo>
                  <a:lnTo>
                    <a:pt x="1000" y="1040"/>
                  </a:lnTo>
                  <a:lnTo>
                    <a:pt x="1005" y="1035"/>
                  </a:lnTo>
                  <a:lnTo>
                    <a:pt x="1010" y="1030"/>
                  </a:lnTo>
                  <a:lnTo>
                    <a:pt x="1030" y="1020"/>
                  </a:lnTo>
                  <a:lnTo>
                    <a:pt x="1045" y="1010"/>
                  </a:lnTo>
                  <a:lnTo>
                    <a:pt x="1055" y="1005"/>
                  </a:lnTo>
                  <a:lnTo>
                    <a:pt x="1081" y="990"/>
                  </a:lnTo>
                  <a:lnTo>
                    <a:pt x="1111" y="975"/>
                  </a:lnTo>
                  <a:lnTo>
                    <a:pt x="1121" y="970"/>
                  </a:lnTo>
                  <a:lnTo>
                    <a:pt x="1146" y="955"/>
                  </a:lnTo>
                  <a:lnTo>
                    <a:pt x="1156" y="950"/>
                  </a:lnTo>
                  <a:lnTo>
                    <a:pt x="1187" y="934"/>
                  </a:lnTo>
                  <a:lnTo>
                    <a:pt x="1197" y="929"/>
                  </a:lnTo>
                  <a:lnTo>
                    <a:pt x="1217" y="914"/>
                  </a:lnTo>
                  <a:lnTo>
                    <a:pt x="1237" y="904"/>
                  </a:lnTo>
                  <a:lnTo>
                    <a:pt x="1283" y="879"/>
                  </a:lnTo>
                  <a:lnTo>
                    <a:pt x="1313" y="864"/>
                  </a:lnTo>
                  <a:lnTo>
                    <a:pt x="1313" y="864"/>
                  </a:lnTo>
                  <a:lnTo>
                    <a:pt x="1323" y="859"/>
                  </a:lnTo>
                  <a:lnTo>
                    <a:pt x="1328" y="854"/>
                  </a:lnTo>
                  <a:lnTo>
                    <a:pt x="1343" y="849"/>
                  </a:lnTo>
                  <a:lnTo>
                    <a:pt x="1353" y="844"/>
                  </a:lnTo>
                  <a:lnTo>
                    <a:pt x="1368" y="833"/>
                  </a:lnTo>
                  <a:lnTo>
                    <a:pt x="1384" y="823"/>
                  </a:lnTo>
                  <a:lnTo>
                    <a:pt x="1414" y="808"/>
                  </a:lnTo>
                  <a:lnTo>
                    <a:pt x="1439" y="793"/>
                  </a:lnTo>
                  <a:lnTo>
                    <a:pt x="1459" y="783"/>
                  </a:lnTo>
                  <a:lnTo>
                    <a:pt x="1505" y="763"/>
                  </a:lnTo>
                  <a:lnTo>
                    <a:pt x="1515" y="758"/>
                  </a:lnTo>
                  <a:lnTo>
                    <a:pt x="1525" y="748"/>
                  </a:lnTo>
                  <a:lnTo>
                    <a:pt x="1581" y="717"/>
                  </a:lnTo>
                  <a:lnTo>
                    <a:pt x="1606" y="702"/>
                  </a:lnTo>
                  <a:lnTo>
                    <a:pt x="1616" y="697"/>
                  </a:lnTo>
                  <a:lnTo>
                    <a:pt x="1631" y="692"/>
                  </a:lnTo>
                  <a:lnTo>
                    <a:pt x="1702" y="652"/>
                  </a:lnTo>
                  <a:lnTo>
                    <a:pt x="1712" y="647"/>
                  </a:lnTo>
                  <a:lnTo>
                    <a:pt x="1742" y="631"/>
                  </a:lnTo>
                  <a:lnTo>
                    <a:pt x="1752" y="626"/>
                  </a:lnTo>
                  <a:lnTo>
                    <a:pt x="1777" y="611"/>
                  </a:lnTo>
                  <a:lnTo>
                    <a:pt x="1798" y="601"/>
                  </a:lnTo>
                  <a:lnTo>
                    <a:pt x="1813" y="591"/>
                  </a:lnTo>
                  <a:lnTo>
                    <a:pt x="1838" y="581"/>
                  </a:lnTo>
                  <a:lnTo>
                    <a:pt x="1848" y="576"/>
                  </a:lnTo>
                  <a:lnTo>
                    <a:pt x="1853" y="571"/>
                  </a:lnTo>
                  <a:lnTo>
                    <a:pt x="1868" y="561"/>
                  </a:lnTo>
                  <a:lnTo>
                    <a:pt x="1894" y="546"/>
                  </a:lnTo>
                  <a:lnTo>
                    <a:pt x="1914" y="535"/>
                  </a:lnTo>
                  <a:lnTo>
                    <a:pt x="1919" y="535"/>
                  </a:lnTo>
                  <a:lnTo>
                    <a:pt x="1959" y="515"/>
                  </a:lnTo>
                  <a:lnTo>
                    <a:pt x="1974" y="505"/>
                  </a:lnTo>
                  <a:lnTo>
                    <a:pt x="2015" y="485"/>
                  </a:lnTo>
                  <a:lnTo>
                    <a:pt x="2030" y="475"/>
                  </a:lnTo>
                  <a:lnTo>
                    <a:pt x="2040" y="470"/>
                  </a:lnTo>
                  <a:lnTo>
                    <a:pt x="2060" y="460"/>
                  </a:lnTo>
                  <a:lnTo>
                    <a:pt x="2060" y="460"/>
                  </a:lnTo>
                  <a:lnTo>
                    <a:pt x="2070" y="455"/>
                  </a:lnTo>
                  <a:lnTo>
                    <a:pt x="2101" y="439"/>
                  </a:lnTo>
                  <a:lnTo>
                    <a:pt x="2116" y="429"/>
                  </a:lnTo>
                  <a:lnTo>
                    <a:pt x="2131" y="424"/>
                  </a:lnTo>
                  <a:lnTo>
                    <a:pt x="2146" y="414"/>
                  </a:lnTo>
                  <a:lnTo>
                    <a:pt x="2166" y="404"/>
                  </a:lnTo>
                  <a:lnTo>
                    <a:pt x="2187" y="394"/>
                  </a:lnTo>
                  <a:lnTo>
                    <a:pt x="2207" y="384"/>
                  </a:lnTo>
                  <a:lnTo>
                    <a:pt x="2227" y="369"/>
                  </a:lnTo>
                  <a:lnTo>
                    <a:pt x="2252" y="359"/>
                  </a:lnTo>
                  <a:lnTo>
                    <a:pt x="2262" y="354"/>
                  </a:lnTo>
                  <a:lnTo>
                    <a:pt x="2277" y="343"/>
                  </a:lnTo>
                  <a:lnTo>
                    <a:pt x="2293" y="333"/>
                  </a:lnTo>
                  <a:lnTo>
                    <a:pt x="2318" y="323"/>
                  </a:lnTo>
                  <a:lnTo>
                    <a:pt x="2333" y="313"/>
                  </a:lnTo>
                  <a:lnTo>
                    <a:pt x="2348" y="308"/>
                  </a:lnTo>
                  <a:lnTo>
                    <a:pt x="2373" y="293"/>
                  </a:lnTo>
                  <a:lnTo>
                    <a:pt x="2404" y="278"/>
                  </a:lnTo>
                  <a:lnTo>
                    <a:pt x="2419" y="268"/>
                  </a:lnTo>
                  <a:lnTo>
                    <a:pt x="2429" y="263"/>
                  </a:lnTo>
                  <a:lnTo>
                    <a:pt x="2434" y="258"/>
                  </a:lnTo>
                  <a:lnTo>
                    <a:pt x="2439" y="258"/>
                  </a:lnTo>
                  <a:lnTo>
                    <a:pt x="2474" y="237"/>
                  </a:lnTo>
                  <a:lnTo>
                    <a:pt x="2495" y="227"/>
                  </a:lnTo>
                  <a:lnTo>
                    <a:pt x="2515" y="217"/>
                  </a:lnTo>
                  <a:lnTo>
                    <a:pt x="2525" y="212"/>
                  </a:lnTo>
                  <a:lnTo>
                    <a:pt x="2555" y="197"/>
                  </a:lnTo>
                  <a:lnTo>
                    <a:pt x="2570" y="187"/>
                  </a:lnTo>
                  <a:lnTo>
                    <a:pt x="2611" y="167"/>
                  </a:lnTo>
                  <a:lnTo>
                    <a:pt x="2616" y="162"/>
                  </a:lnTo>
                  <a:lnTo>
                    <a:pt x="2641" y="152"/>
                  </a:lnTo>
                  <a:lnTo>
                    <a:pt x="2646" y="152"/>
                  </a:lnTo>
                  <a:lnTo>
                    <a:pt x="2661" y="141"/>
                  </a:lnTo>
                  <a:lnTo>
                    <a:pt x="2676" y="131"/>
                  </a:lnTo>
                  <a:lnTo>
                    <a:pt x="2686" y="126"/>
                  </a:lnTo>
                  <a:lnTo>
                    <a:pt x="2697" y="121"/>
                  </a:lnTo>
                  <a:lnTo>
                    <a:pt x="2712" y="111"/>
                  </a:lnTo>
                  <a:lnTo>
                    <a:pt x="2717" y="111"/>
                  </a:lnTo>
                  <a:lnTo>
                    <a:pt x="2732" y="106"/>
                  </a:lnTo>
                  <a:lnTo>
                    <a:pt x="2747" y="96"/>
                  </a:lnTo>
                  <a:lnTo>
                    <a:pt x="2762" y="86"/>
                  </a:lnTo>
                  <a:lnTo>
                    <a:pt x="2777" y="81"/>
                  </a:lnTo>
                  <a:lnTo>
                    <a:pt x="2803" y="66"/>
                  </a:lnTo>
                  <a:lnTo>
                    <a:pt x="2823" y="56"/>
                  </a:lnTo>
                  <a:lnTo>
                    <a:pt x="2833" y="51"/>
                  </a:lnTo>
                  <a:lnTo>
                    <a:pt x="2858" y="35"/>
                  </a:lnTo>
                  <a:lnTo>
                    <a:pt x="2883" y="25"/>
                  </a:lnTo>
                  <a:lnTo>
                    <a:pt x="2894" y="20"/>
                  </a:lnTo>
                  <a:lnTo>
                    <a:pt x="2929" y="0"/>
                  </a:lnTo>
                  <a:lnTo>
                    <a:pt x="2939" y="35"/>
                  </a:lnTo>
                  <a:lnTo>
                    <a:pt x="2944" y="51"/>
                  </a:lnTo>
                  <a:lnTo>
                    <a:pt x="2949" y="66"/>
                  </a:lnTo>
                  <a:lnTo>
                    <a:pt x="2964" y="106"/>
                  </a:lnTo>
                  <a:lnTo>
                    <a:pt x="2974" y="136"/>
                  </a:lnTo>
                  <a:lnTo>
                    <a:pt x="2984" y="177"/>
                  </a:lnTo>
                  <a:lnTo>
                    <a:pt x="2995" y="202"/>
                  </a:lnTo>
                  <a:lnTo>
                    <a:pt x="3005" y="227"/>
                  </a:lnTo>
                  <a:lnTo>
                    <a:pt x="3015" y="253"/>
                  </a:lnTo>
                  <a:lnTo>
                    <a:pt x="3025" y="283"/>
                  </a:lnTo>
                  <a:lnTo>
                    <a:pt x="3030" y="308"/>
                  </a:lnTo>
                  <a:lnTo>
                    <a:pt x="3040" y="333"/>
                  </a:lnTo>
                  <a:lnTo>
                    <a:pt x="3050" y="359"/>
                  </a:lnTo>
                  <a:lnTo>
                    <a:pt x="3060" y="399"/>
                  </a:lnTo>
                  <a:lnTo>
                    <a:pt x="3065" y="419"/>
                  </a:lnTo>
                  <a:lnTo>
                    <a:pt x="3075" y="439"/>
                  </a:lnTo>
                  <a:lnTo>
                    <a:pt x="3080" y="455"/>
                  </a:lnTo>
                  <a:lnTo>
                    <a:pt x="3090" y="485"/>
                  </a:lnTo>
                  <a:lnTo>
                    <a:pt x="3106" y="530"/>
                  </a:lnTo>
                  <a:lnTo>
                    <a:pt x="3111" y="546"/>
                  </a:lnTo>
                  <a:lnTo>
                    <a:pt x="3121" y="571"/>
                  </a:lnTo>
                  <a:lnTo>
                    <a:pt x="3131" y="601"/>
                  </a:lnTo>
                  <a:lnTo>
                    <a:pt x="3141" y="641"/>
                  </a:lnTo>
                  <a:lnTo>
                    <a:pt x="3146" y="652"/>
                  </a:lnTo>
                  <a:lnTo>
                    <a:pt x="3156" y="682"/>
                  </a:lnTo>
                  <a:lnTo>
                    <a:pt x="3166" y="717"/>
                  </a:lnTo>
                  <a:lnTo>
                    <a:pt x="3181" y="753"/>
                  </a:lnTo>
                  <a:lnTo>
                    <a:pt x="3186" y="768"/>
                  </a:lnTo>
                  <a:lnTo>
                    <a:pt x="3197" y="798"/>
                  </a:lnTo>
                  <a:lnTo>
                    <a:pt x="3202" y="818"/>
                  </a:lnTo>
                  <a:lnTo>
                    <a:pt x="3212" y="854"/>
                  </a:lnTo>
                  <a:lnTo>
                    <a:pt x="3217" y="864"/>
                  </a:lnTo>
                  <a:lnTo>
                    <a:pt x="3227" y="894"/>
                  </a:lnTo>
                  <a:lnTo>
                    <a:pt x="3207" y="899"/>
                  </a:lnTo>
                  <a:lnTo>
                    <a:pt x="3166" y="904"/>
                  </a:lnTo>
                  <a:lnTo>
                    <a:pt x="3136" y="914"/>
                  </a:lnTo>
                  <a:lnTo>
                    <a:pt x="3126" y="914"/>
                  </a:lnTo>
                  <a:lnTo>
                    <a:pt x="3131" y="939"/>
                  </a:lnTo>
                  <a:lnTo>
                    <a:pt x="3136" y="955"/>
                  </a:lnTo>
                  <a:lnTo>
                    <a:pt x="3141" y="970"/>
                  </a:lnTo>
                  <a:lnTo>
                    <a:pt x="3141" y="975"/>
                  </a:lnTo>
                  <a:lnTo>
                    <a:pt x="3156" y="1010"/>
                  </a:lnTo>
                  <a:lnTo>
                    <a:pt x="3166" y="1040"/>
                  </a:lnTo>
                  <a:lnTo>
                    <a:pt x="3176" y="1081"/>
                  </a:lnTo>
                  <a:lnTo>
                    <a:pt x="3176" y="108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1232" y="1194"/>
              <a:ext cx="1965" cy="757"/>
            </a:xfrm>
            <a:custGeom>
              <a:avLst/>
              <a:gdLst/>
              <a:ahLst/>
              <a:cxnLst>
                <a:cxn ang="0">
                  <a:pos x="389" y="101"/>
                </a:cxn>
                <a:cxn ang="0">
                  <a:pos x="445" y="106"/>
                </a:cxn>
                <a:cxn ang="0">
                  <a:pos x="485" y="91"/>
                </a:cxn>
                <a:cxn ang="0">
                  <a:pos x="531" y="91"/>
                </a:cxn>
                <a:cxn ang="0">
                  <a:pos x="576" y="111"/>
                </a:cxn>
                <a:cxn ang="0">
                  <a:pos x="601" y="141"/>
                </a:cxn>
                <a:cxn ang="0">
                  <a:pos x="1738" y="611"/>
                </a:cxn>
                <a:cxn ang="0">
                  <a:pos x="1409" y="692"/>
                </a:cxn>
                <a:cxn ang="0">
                  <a:pos x="930" y="555"/>
                </a:cxn>
                <a:cxn ang="0">
                  <a:pos x="894" y="545"/>
                </a:cxn>
                <a:cxn ang="0">
                  <a:pos x="849" y="555"/>
                </a:cxn>
                <a:cxn ang="0">
                  <a:pos x="788" y="570"/>
                </a:cxn>
                <a:cxn ang="0">
                  <a:pos x="738" y="560"/>
                </a:cxn>
                <a:cxn ang="0">
                  <a:pos x="702" y="535"/>
                </a:cxn>
                <a:cxn ang="0">
                  <a:pos x="672" y="505"/>
                </a:cxn>
                <a:cxn ang="0">
                  <a:pos x="616" y="439"/>
                </a:cxn>
                <a:cxn ang="0">
                  <a:pos x="546" y="363"/>
                </a:cxn>
                <a:cxn ang="0">
                  <a:pos x="647" y="308"/>
                </a:cxn>
                <a:cxn ang="0">
                  <a:pos x="561" y="237"/>
                </a:cxn>
                <a:cxn ang="0">
                  <a:pos x="490" y="197"/>
                </a:cxn>
                <a:cxn ang="0">
                  <a:pos x="404" y="227"/>
                </a:cxn>
                <a:cxn ang="0">
                  <a:pos x="243" y="267"/>
                </a:cxn>
                <a:cxn ang="0">
                  <a:pos x="228" y="257"/>
                </a:cxn>
                <a:cxn ang="0">
                  <a:pos x="218" y="227"/>
                </a:cxn>
                <a:cxn ang="0">
                  <a:pos x="172" y="242"/>
                </a:cxn>
                <a:cxn ang="0">
                  <a:pos x="147" y="257"/>
                </a:cxn>
                <a:cxn ang="0">
                  <a:pos x="117" y="252"/>
                </a:cxn>
                <a:cxn ang="0">
                  <a:pos x="111" y="227"/>
                </a:cxn>
                <a:cxn ang="0">
                  <a:pos x="91" y="212"/>
                </a:cxn>
                <a:cxn ang="0">
                  <a:pos x="76" y="192"/>
                </a:cxn>
                <a:cxn ang="0">
                  <a:pos x="46" y="161"/>
                </a:cxn>
                <a:cxn ang="0">
                  <a:pos x="16" y="161"/>
                </a:cxn>
                <a:cxn ang="0">
                  <a:pos x="16" y="141"/>
                </a:cxn>
                <a:cxn ang="0">
                  <a:pos x="0" y="121"/>
                </a:cxn>
                <a:cxn ang="0">
                  <a:pos x="5" y="106"/>
                </a:cxn>
                <a:cxn ang="0">
                  <a:pos x="36" y="65"/>
                </a:cxn>
                <a:cxn ang="0">
                  <a:pos x="51" y="60"/>
                </a:cxn>
                <a:cxn ang="0">
                  <a:pos x="61" y="55"/>
                </a:cxn>
                <a:cxn ang="0">
                  <a:pos x="86" y="55"/>
                </a:cxn>
                <a:cxn ang="0">
                  <a:pos x="106" y="35"/>
                </a:cxn>
                <a:cxn ang="0">
                  <a:pos x="96" y="10"/>
                </a:cxn>
                <a:cxn ang="0">
                  <a:pos x="101" y="5"/>
                </a:cxn>
                <a:cxn ang="0">
                  <a:pos x="127" y="15"/>
                </a:cxn>
                <a:cxn ang="0">
                  <a:pos x="117" y="30"/>
                </a:cxn>
                <a:cxn ang="0">
                  <a:pos x="122" y="50"/>
                </a:cxn>
                <a:cxn ang="0">
                  <a:pos x="137" y="75"/>
                </a:cxn>
                <a:cxn ang="0">
                  <a:pos x="152" y="96"/>
                </a:cxn>
                <a:cxn ang="0">
                  <a:pos x="192" y="91"/>
                </a:cxn>
                <a:cxn ang="0">
                  <a:pos x="187" y="86"/>
                </a:cxn>
                <a:cxn ang="0">
                  <a:pos x="187" y="60"/>
                </a:cxn>
                <a:cxn ang="0">
                  <a:pos x="202" y="65"/>
                </a:cxn>
                <a:cxn ang="0">
                  <a:pos x="238" y="91"/>
                </a:cxn>
                <a:cxn ang="0">
                  <a:pos x="268" y="86"/>
                </a:cxn>
                <a:cxn ang="0">
                  <a:pos x="283" y="70"/>
                </a:cxn>
                <a:cxn ang="0">
                  <a:pos x="319" y="55"/>
                </a:cxn>
              </a:cxnLst>
              <a:rect l="0" t="0" r="r" b="b"/>
              <a:pathLst>
                <a:path w="1965" h="757">
                  <a:moveTo>
                    <a:pt x="354" y="75"/>
                  </a:moveTo>
                  <a:lnTo>
                    <a:pt x="354" y="80"/>
                  </a:lnTo>
                  <a:lnTo>
                    <a:pt x="364" y="86"/>
                  </a:lnTo>
                  <a:lnTo>
                    <a:pt x="379" y="96"/>
                  </a:lnTo>
                  <a:lnTo>
                    <a:pt x="389" y="101"/>
                  </a:lnTo>
                  <a:lnTo>
                    <a:pt x="404" y="106"/>
                  </a:lnTo>
                  <a:lnTo>
                    <a:pt x="414" y="111"/>
                  </a:lnTo>
                  <a:lnTo>
                    <a:pt x="425" y="111"/>
                  </a:lnTo>
                  <a:lnTo>
                    <a:pt x="435" y="106"/>
                  </a:lnTo>
                  <a:lnTo>
                    <a:pt x="445" y="106"/>
                  </a:lnTo>
                  <a:lnTo>
                    <a:pt x="455" y="106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5" y="96"/>
                  </a:lnTo>
                  <a:lnTo>
                    <a:pt x="485" y="91"/>
                  </a:lnTo>
                  <a:lnTo>
                    <a:pt x="495" y="91"/>
                  </a:lnTo>
                  <a:lnTo>
                    <a:pt x="505" y="91"/>
                  </a:lnTo>
                  <a:lnTo>
                    <a:pt x="515" y="91"/>
                  </a:lnTo>
                  <a:lnTo>
                    <a:pt x="526" y="91"/>
                  </a:lnTo>
                  <a:lnTo>
                    <a:pt x="531" y="91"/>
                  </a:lnTo>
                  <a:lnTo>
                    <a:pt x="546" y="86"/>
                  </a:lnTo>
                  <a:lnTo>
                    <a:pt x="561" y="91"/>
                  </a:lnTo>
                  <a:lnTo>
                    <a:pt x="571" y="96"/>
                  </a:lnTo>
                  <a:lnTo>
                    <a:pt x="571" y="101"/>
                  </a:lnTo>
                  <a:lnTo>
                    <a:pt x="576" y="111"/>
                  </a:lnTo>
                  <a:lnTo>
                    <a:pt x="576" y="121"/>
                  </a:lnTo>
                  <a:lnTo>
                    <a:pt x="581" y="126"/>
                  </a:lnTo>
                  <a:lnTo>
                    <a:pt x="586" y="126"/>
                  </a:lnTo>
                  <a:lnTo>
                    <a:pt x="591" y="136"/>
                  </a:lnTo>
                  <a:lnTo>
                    <a:pt x="601" y="141"/>
                  </a:lnTo>
                  <a:lnTo>
                    <a:pt x="1485" y="399"/>
                  </a:lnTo>
                  <a:lnTo>
                    <a:pt x="1965" y="550"/>
                  </a:lnTo>
                  <a:lnTo>
                    <a:pt x="1899" y="565"/>
                  </a:lnTo>
                  <a:lnTo>
                    <a:pt x="1803" y="591"/>
                  </a:lnTo>
                  <a:lnTo>
                    <a:pt x="1738" y="611"/>
                  </a:lnTo>
                  <a:lnTo>
                    <a:pt x="1662" y="626"/>
                  </a:lnTo>
                  <a:lnTo>
                    <a:pt x="1601" y="641"/>
                  </a:lnTo>
                  <a:lnTo>
                    <a:pt x="1531" y="661"/>
                  </a:lnTo>
                  <a:lnTo>
                    <a:pt x="1470" y="676"/>
                  </a:lnTo>
                  <a:lnTo>
                    <a:pt x="1409" y="692"/>
                  </a:lnTo>
                  <a:lnTo>
                    <a:pt x="1364" y="702"/>
                  </a:lnTo>
                  <a:lnTo>
                    <a:pt x="1283" y="722"/>
                  </a:lnTo>
                  <a:lnTo>
                    <a:pt x="1253" y="732"/>
                  </a:lnTo>
                  <a:lnTo>
                    <a:pt x="1152" y="757"/>
                  </a:lnTo>
                  <a:lnTo>
                    <a:pt x="930" y="555"/>
                  </a:lnTo>
                  <a:lnTo>
                    <a:pt x="914" y="550"/>
                  </a:lnTo>
                  <a:lnTo>
                    <a:pt x="909" y="545"/>
                  </a:lnTo>
                  <a:lnTo>
                    <a:pt x="904" y="540"/>
                  </a:lnTo>
                  <a:lnTo>
                    <a:pt x="899" y="540"/>
                  </a:lnTo>
                  <a:lnTo>
                    <a:pt x="894" y="545"/>
                  </a:lnTo>
                  <a:lnTo>
                    <a:pt x="889" y="545"/>
                  </a:lnTo>
                  <a:lnTo>
                    <a:pt x="884" y="550"/>
                  </a:lnTo>
                  <a:lnTo>
                    <a:pt x="869" y="550"/>
                  </a:lnTo>
                  <a:lnTo>
                    <a:pt x="859" y="555"/>
                  </a:lnTo>
                  <a:lnTo>
                    <a:pt x="849" y="555"/>
                  </a:lnTo>
                  <a:lnTo>
                    <a:pt x="839" y="560"/>
                  </a:lnTo>
                  <a:lnTo>
                    <a:pt x="829" y="560"/>
                  </a:lnTo>
                  <a:lnTo>
                    <a:pt x="813" y="565"/>
                  </a:lnTo>
                  <a:lnTo>
                    <a:pt x="803" y="565"/>
                  </a:lnTo>
                  <a:lnTo>
                    <a:pt x="788" y="570"/>
                  </a:lnTo>
                  <a:lnTo>
                    <a:pt x="773" y="575"/>
                  </a:lnTo>
                  <a:lnTo>
                    <a:pt x="768" y="575"/>
                  </a:lnTo>
                  <a:lnTo>
                    <a:pt x="753" y="570"/>
                  </a:lnTo>
                  <a:lnTo>
                    <a:pt x="748" y="570"/>
                  </a:lnTo>
                  <a:lnTo>
                    <a:pt x="738" y="560"/>
                  </a:lnTo>
                  <a:lnTo>
                    <a:pt x="733" y="555"/>
                  </a:lnTo>
                  <a:lnTo>
                    <a:pt x="728" y="550"/>
                  </a:lnTo>
                  <a:lnTo>
                    <a:pt x="723" y="545"/>
                  </a:lnTo>
                  <a:lnTo>
                    <a:pt x="712" y="540"/>
                  </a:lnTo>
                  <a:lnTo>
                    <a:pt x="702" y="535"/>
                  </a:lnTo>
                  <a:lnTo>
                    <a:pt x="697" y="530"/>
                  </a:lnTo>
                  <a:lnTo>
                    <a:pt x="692" y="525"/>
                  </a:lnTo>
                  <a:lnTo>
                    <a:pt x="687" y="520"/>
                  </a:lnTo>
                  <a:lnTo>
                    <a:pt x="682" y="515"/>
                  </a:lnTo>
                  <a:lnTo>
                    <a:pt x="672" y="505"/>
                  </a:lnTo>
                  <a:lnTo>
                    <a:pt x="657" y="490"/>
                  </a:lnTo>
                  <a:lnTo>
                    <a:pt x="642" y="479"/>
                  </a:lnTo>
                  <a:lnTo>
                    <a:pt x="637" y="464"/>
                  </a:lnTo>
                  <a:lnTo>
                    <a:pt x="622" y="449"/>
                  </a:lnTo>
                  <a:lnTo>
                    <a:pt x="616" y="439"/>
                  </a:lnTo>
                  <a:lnTo>
                    <a:pt x="601" y="429"/>
                  </a:lnTo>
                  <a:lnTo>
                    <a:pt x="566" y="399"/>
                  </a:lnTo>
                  <a:lnTo>
                    <a:pt x="556" y="383"/>
                  </a:lnTo>
                  <a:lnTo>
                    <a:pt x="541" y="368"/>
                  </a:lnTo>
                  <a:lnTo>
                    <a:pt x="546" y="363"/>
                  </a:lnTo>
                  <a:lnTo>
                    <a:pt x="561" y="353"/>
                  </a:lnTo>
                  <a:lnTo>
                    <a:pt x="581" y="343"/>
                  </a:lnTo>
                  <a:lnTo>
                    <a:pt x="606" y="328"/>
                  </a:lnTo>
                  <a:lnTo>
                    <a:pt x="637" y="313"/>
                  </a:lnTo>
                  <a:lnTo>
                    <a:pt x="647" y="308"/>
                  </a:lnTo>
                  <a:lnTo>
                    <a:pt x="632" y="293"/>
                  </a:lnTo>
                  <a:lnTo>
                    <a:pt x="611" y="277"/>
                  </a:lnTo>
                  <a:lnTo>
                    <a:pt x="591" y="257"/>
                  </a:lnTo>
                  <a:lnTo>
                    <a:pt x="571" y="242"/>
                  </a:lnTo>
                  <a:lnTo>
                    <a:pt x="561" y="237"/>
                  </a:lnTo>
                  <a:lnTo>
                    <a:pt x="541" y="227"/>
                  </a:lnTo>
                  <a:lnTo>
                    <a:pt x="515" y="212"/>
                  </a:lnTo>
                  <a:lnTo>
                    <a:pt x="510" y="207"/>
                  </a:lnTo>
                  <a:lnTo>
                    <a:pt x="500" y="202"/>
                  </a:lnTo>
                  <a:lnTo>
                    <a:pt x="490" y="197"/>
                  </a:lnTo>
                  <a:lnTo>
                    <a:pt x="480" y="197"/>
                  </a:lnTo>
                  <a:lnTo>
                    <a:pt x="470" y="197"/>
                  </a:lnTo>
                  <a:lnTo>
                    <a:pt x="450" y="202"/>
                  </a:lnTo>
                  <a:lnTo>
                    <a:pt x="435" y="212"/>
                  </a:lnTo>
                  <a:lnTo>
                    <a:pt x="404" y="227"/>
                  </a:lnTo>
                  <a:lnTo>
                    <a:pt x="384" y="237"/>
                  </a:lnTo>
                  <a:lnTo>
                    <a:pt x="364" y="237"/>
                  </a:lnTo>
                  <a:lnTo>
                    <a:pt x="339" y="247"/>
                  </a:lnTo>
                  <a:lnTo>
                    <a:pt x="278" y="262"/>
                  </a:lnTo>
                  <a:lnTo>
                    <a:pt x="243" y="267"/>
                  </a:lnTo>
                  <a:lnTo>
                    <a:pt x="238" y="267"/>
                  </a:lnTo>
                  <a:lnTo>
                    <a:pt x="233" y="267"/>
                  </a:lnTo>
                  <a:lnTo>
                    <a:pt x="228" y="262"/>
                  </a:lnTo>
                  <a:lnTo>
                    <a:pt x="228" y="257"/>
                  </a:lnTo>
                  <a:lnTo>
                    <a:pt x="228" y="257"/>
                  </a:lnTo>
                  <a:lnTo>
                    <a:pt x="223" y="242"/>
                  </a:lnTo>
                  <a:lnTo>
                    <a:pt x="223" y="237"/>
                  </a:lnTo>
                  <a:lnTo>
                    <a:pt x="223" y="232"/>
                  </a:lnTo>
                  <a:lnTo>
                    <a:pt x="218" y="227"/>
                  </a:lnTo>
                  <a:lnTo>
                    <a:pt x="218" y="227"/>
                  </a:lnTo>
                  <a:lnTo>
                    <a:pt x="207" y="227"/>
                  </a:lnTo>
                  <a:lnTo>
                    <a:pt x="197" y="232"/>
                  </a:lnTo>
                  <a:lnTo>
                    <a:pt x="187" y="237"/>
                  </a:lnTo>
                  <a:lnTo>
                    <a:pt x="177" y="242"/>
                  </a:lnTo>
                  <a:lnTo>
                    <a:pt x="172" y="242"/>
                  </a:lnTo>
                  <a:lnTo>
                    <a:pt x="167" y="242"/>
                  </a:lnTo>
                  <a:lnTo>
                    <a:pt x="162" y="247"/>
                  </a:lnTo>
                  <a:lnTo>
                    <a:pt x="157" y="252"/>
                  </a:lnTo>
                  <a:lnTo>
                    <a:pt x="152" y="257"/>
                  </a:lnTo>
                  <a:lnTo>
                    <a:pt x="147" y="257"/>
                  </a:lnTo>
                  <a:lnTo>
                    <a:pt x="142" y="257"/>
                  </a:lnTo>
                  <a:lnTo>
                    <a:pt x="137" y="257"/>
                  </a:lnTo>
                  <a:lnTo>
                    <a:pt x="137" y="257"/>
                  </a:lnTo>
                  <a:lnTo>
                    <a:pt x="127" y="252"/>
                  </a:lnTo>
                  <a:lnTo>
                    <a:pt x="117" y="252"/>
                  </a:lnTo>
                  <a:lnTo>
                    <a:pt x="117" y="242"/>
                  </a:lnTo>
                  <a:lnTo>
                    <a:pt x="117" y="237"/>
                  </a:lnTo>
                  <a:lnTo>
                    <a:pt x="111" y="23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2"/>
                  </a:lnTo>
                  <a:lnTo>
                    <a:pt x="106" y="217"/>
                  </a:lnTo>
                  <a:lnTo>
                    <a:pt x="101" y="212"/>
                  </a:lnTo>
                  <a:lnTo>
                    <a:pt x="106" y="212"/>
                  </a:lnTo>
                  <a:lnTo>
                    <a:pt x="91" y="212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1" y="202"/>
                  </a:lnTo>
                  <a:lnTo>
                    <a:pt x="76" y="197"/>
                  </a:lnTo>
                  <a:lnTo>
                    <a:pt x="76" y="192"/>
                  </a:lnTo>
                  <a:lnTo>
                    <a:pt x="76" y="187"/>
                  </a:lnTo>
                  <a:lnTo>
                    <a:pt x="76" y="176"/>
                  </a:lnTo>
                  <a:lnTo>
                    <a:pt x="66" y="171"/>
                  </a:lnTo>
                  <a:lnTo>
                    <a:pt x="56" y="166"/>
                  </a:lnTo>
                  <a:lnTo>
                    <a:pt x="46" y="161"/>
                  </a:lnTo>
                  <a:lnTo>
                    <a:pt x="36" y="161"/>
                  </a:lnTo>
                  <a:lnTo>
                    <a:pt x="31" y="161"/>
                  </a:lnTo>
                  <a:lnTo>
                    <a:pt x="21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1"/>
                  </a:lnTo>
                  <a:lnTo>
                    <a:pt x="16" y="146"/>
                  </a:lnTo>
                  <a:lnTo>
                    <a:pt x="16" y="141"/>
                  </a:lnTo>
                  <a:lnTo>
                    <a:pt x="16" y="136"/>
                  </a:lnTo>
                  <a:lnTo>
                    <a:pt x="10" y="136"/>
                  </a:lnTo>
                  <a:lnTo>
                    <a:pt x="5" y="126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5" y="121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1"/>
                  </a:lnTo>
                  <a:lnTo>
                    <a:pt x="5" y="106"/>
                  </a:lnTo>
                  <a:lnTo>
                    <a:pt x="5" y="96"/>
                  </a:lnTo>
                  <a:lnTo>
                    <a:pt x="10" y="91"/>
                  </a:lnTo>
                  <a:lnTo>
                    <a:pt x="21" y="80"/>
                  </a:lnTo>
                  <a:lnTo>
                    <a:pt x="31" y="70"/>
                  </a:lnTo>
                  <a:lnTo>
                    <a:pt x="36" y="65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6" y="60"/>
                  </a:lnTo>
                  <a:lnTo>
                    <a:pt x="51" y="55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1" y="60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71" y="55"/>
                  </a:lnTo>
                  <a:lnTo>
                    <a:pt x="76" y="60"/>
                  </a:lnTo>
                  <a:lnTo>
                    <a:pt x="81" y="60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96" y="50"/>
                  </a:lnTo>
                  <a:lnTo>
                    <a:pt x="96" y="45"/>
                  </a:lnTo>
                  <a:lnTo>
                    <a:pt x="101" y="45"/>
                  </a:lnTo>
                  <a:lnTo>
                    <a:pt x="101" y="40"/>
                  </a:lnTo>
                  <a:lnTo>
                    <a:pt x="106" y="35"/>
                  </a:lnTo>
                  <a:lnTo>
                    <a:pt x="101" y="30"/>
                  </a:lnTo>
                  <a:lnTo>
                    <a:pt x="101" y="25"/>
                  </a:lnTo>
                  <a:lnTo>
                    <a:pt x="101" y="20"/>
                  </a:lnTo>
                  <a:lnTo>
                    <a:pt x="96" y="15"/>
                  </a:lnTo>
                  <a:lnTo>
                    <a:pt x="96" y="10"/>
                  </a:lnTo>
                  <a:lnTo>
                    <a:pt x="91" y="5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6" y="10"/>
                  </a:lnTo>
                  <a:lnTo>
                    <a:pt x="111" y="10"/>
                  </a:lnTo>
                  <a:lnTo>
                    <a:pt x="122" y="10"/>
                  </a:lnTo>
                  <a:lnTo>
                    <a:pt x="127" y="10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2" y="20"/>
                  </a:lnTo>
                  <a:lnTo>
                    <a:pt x="117" y="20"/>
                  </a:lnTo>
                  <a:lnTo>
                    <a:pt x="117" y="25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5"/>
                  </a:lnTo>
                  <a:lnTo>
                    <a:pt x="122" y="35"/>
                  </a:lnTo>
                  <a:lnTo>
                    <a:pt x="117" y="40"/>
                  </a:lnTo>
                  <a:lnTo>
                    <a:pt x="122" y="50"/>
                  </a:lnTo>
                  <a:lnTo>
                    <a:pt x="127" y="50"/>
                  </a:lnTo>
                  <a:lnTo>
                    <a:pt x="127" y="55"/>
                  </a:lnTo>
                  <a:lnTo>
                    <a:pt x="132" y="60"/>
                  </a:lnTo>
                  <a:lnTo>
                    <a:pt x="137" y="70"/>
                  </a:lnTo>
                  <a:lnTo>
                    <a:pt x="137" y="75"/>
                  </a:lnTo>
                  <a:lnTo>
                    <a:pt x="137" y="80"/>
                  </a:lnTo>
                  <a:lnTo>
                    <a:pt x="137" y="80"/>
                  </a:lnTo>
                  <a:lnTo>
                    <a:pt x="147" y="86"/>
                  </a:lnTo>
                  <a:lnTo>
                    <a:pt x="147" y="91"/>
                  </a:lnTo>
                  <a:lnTo>
                    <a:pt x="152" y="96"/>
                  </a:lnTo>
                  <a:lnTo>
                    <a:pt x="162" y="101"/>
                  </a:lnTo>
                  <a:lnTo>
                    <a:pt x="167" y="101"/>
                  </a:lnTo>
                  <a:lnTo>
                    <a:pt x="172" y="96"/>
                  </a:lnTo>
                  <a:lnTo>
                    <a:pt x="182" y="96"/>
                  </a:lnTo>
                  <a:lnTo>
                    <a:pt x="192" y="91"/>
                  </a:lnTo>
                  <a:lnTo>
                    <a:pt x="192" y="91"/>
                  </a:lnTo>
                  <a:lnTo>
                    <a:pt x="197" y="91"/>
                  </a:lnTo>
                  <a:lnTo>
                    <a:pt x="197" y="91"/>
                  </a:lnTo>
                  <a:lnTo>
                    <a:pt x="192" y="86"/>
                  </a:lnTo>
                  <a:lnTo>
                    <a:pt x="187" y="86"/>
                  </a:lnTo>
                  <a:lnTo>
                    <a:pt x="182" y="86"/>
                  </a:lnTo>
                  <a:lnTo>
                    <a:pt x="182" y="80"/>
                  </a:lnTo>
                  <a:lnTo>
                    <a:pt x="182" y="70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92" y="60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202" y="60"/>
                  </a:lnTo>
                  <a:lnTo>
                    <a:pt x="202" y="65"/>
                  </a:lnTo>
                  <a:lnTo>
                    <a:pt x="207" y="70"/>
                  </a:lnTo>
                  <a:lnTo>
                    <a:pt x="212" y="75"/>
                  </a:lnTo>
                  <a:lnTo>
                    <a:pt x="223" y="80"/>
                  </a:lnTo>
                  <a:lnTo>
                    <a:pt x="233" y="86"/>
                  </a:lnTo>
                  <a:lnTo>
                    <a:pt x="238" y="91"/>
                  </a:lnTo>
                  <a:lnTo>
                    <a:pt x="243" y="91"/>
                  </a:lnTo>
                  <a:lnTo>
                    <a:pt x="253" y="96"/>
                  </a:lnTo>
                  <a:lnTo>
                    <a:pt x="263" y="96"/>
                  </a:lnTo>
                  <a:lnTo>
                    <a:pt x="268" y="91"/>
                  </a:lnTo>
                  <a:lnTo>
                    <a:pt x="268" y="86"/>
                  </a:lnTo>
                  <a:lnTo>
                    <a:pt x="273" y="86"/>
                  </a:lnTo>
                  <a:lnTo>
                    <a:pt x="278" y="86"/>
                  </a:lnTo>
                  <a:lnTo>
                    <a:pt x="283" y="80"/>
                  </a:lnTo>
                  <a:lnTo>
                    <a:pt x="283" y="75"/>
                  </a:lnTo>
                  <a:lnTo>
                    <a:pt x="283" y="70"/>
                  </a:lnTo>
                  <a:lnTo>
                    <a:pt x="288" y="60"/>
                  </a:lnTo>
                  <a:lnTo>
                    <a:pt x="298" y="60"/>
                  </a:lnTo>
                  <a:lnTo>
                    <a:pt x="308" y="55"/>
                  </a:lnTo>
                  <a:lnTo>
                    <a:pt x="308" y="55"/>
                  </a:lnTo>
                  <a:lnTo>
                    <a:pt x="319" y="55"/>
                  </a:lnTo>
                  <a:lnTo>
                    <a:pt x="334" y="65"/>
                  </a:lnTo>
                  <a:lnTo>
                    <a:pt x="344" y="70"/>
                  </a:lnTo>
                  <a:lnTo>
                    <a:pt x="354" y="7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712" y="1992"/>
              <a:ext cx="869" cy="646"/>
            </a:xfrm>
            <a:custGeom>
              <a:avLst/>
              <a:gdLst/>
              <a:ahLst/>
              <a:cxnLst>
                <a:cxn ang="0">
                  <a:pos x="243" y="20"/>
                </a:cxn>
                <a:cxn ang="0">
                  <a:pos x="308" y="35"/>
                </a:cxn>
                <a:cxn ang="0">
                  <a:pos x="344" y="20"/>
                </a:cxn>
                <a:cxn ang="0">
                  <a:pos x="404" y="10"/>
                </a:cxn>
                <a:cxn ang="0">
                  <a:pos x="450" y="15"/>
                </a:cxn>
                <a:cxn ang="0">
                  <a:pos x="495" y="30"/>
                </a:cxn>
                <a:cxn ang="0">
                  <a:pos x="551" y="60"/>
                </a:cxn>
                <a:cxn ang="0">
                  <a:pos x="571" y="50"/>
                </a:cxn>
                <a:cxn ang="0">
                  <a:pos x="611" y="55"/>
                </a:cxn>
                <a:cxn ang="0">
                  <a:pos x="652" y="91"/>
                </a:cxn>
                <a:cxn ang="0">
                  <a:pos x="687" y="116"/>
                </a:cxn>
                <a:cxn ang="0">
                  <a:pos x="717" y="141"/>
                </a:cxn>
                <a:cxn ang="0">
                  <a:pos x="748" y="176"/>
                </a:cxn>
                <a:cxn ang="0">
                  <a:pos x="783" y="217"/>
                </a:cxn>
                <a:cxn ang="0">
                  <a:pos x="808" y="308"/>
                </a:cxn>
                <a:cxn ang="0">
                  <a:pos x="869" y="378"/>
                </a:cxn>
                <a:cxn ang="0">
                  <a:pos x="798" y="490"/>
                </a:cxn>
                <a:cxn ang="0">
                  <a:pos x="763" y="570"/>
                </a:cxn>
                <a:cxn ang="0">
                  <a:pos x="712" y="641"/>
                </a:cxn>
                <a:cxn ang="0">
                  <a:pos x="591" y="591"/>
                </a:cxn>
                <a:cxn ang="0">
                  <a:pos x="551" y="586"/>
                </a:cxn>
                <a:cxn ang="0">
                  <a:pos x="520" y="580"/>
                </a:cxn>
                <a:cxn ang="0">
                  <a:pos x="500" y="570"/>
                </a:cxn>
                <a:cxn ang="0">
                  <a:pos x="485" y="540"/>
                </a:cxn>
                <a:cxn ang="0">
                  <a:pos x="435" y="530"/>
                </a:cxn>
                <a:cxn ang="0">
                  <a:pos x="394" y="510"/>
                </a:cxn>
                <a:cxn ang="0">
                  <a:pos x="323" y="495"/>
                </a:cxn>
                <a:cxn ang="0">
                  <a:pos x="258" y="479"/>
                </a:cxn>
                <a:cxn ang="0">
                  <a:pos x="111" y="474"/>
                </a:cxn>
                <a:cxn ang="0">
                  <a:pos x="96" y="535"/>
                </a:cxn>
                <a:cxn ang="0">
                  <a:pos x="96" y="550"/>
                </a:cxn>
                <a:cxn ang="0">
                  <a:pos x="25" y="570"/>
                </a:cxn>
                <a:cxn ang="0">
                  <a:pos x="25" y="545"/>
                </a:cxn>
                <a:cxn ang="0">
                  <a:pos x="51" y="479"/>
                </a:cxn>
                <a:cxn ang="0">
                  <a:pos x="66" y="424"/>
                </a:cxn>
                <a:cxn ang="0">
                  <a:pos x="91" y="323"/>
                </a:cxn>
                <a:cxn ang="0">
                  <a:pos x="76" y="288"/>
                </a:cxn>
                <a:cxn ang="0">
                  <a:pos x="61" y="267"/>
                </a:cxn>
                <a:cxn ang="0">
                  <a:pos x="41" y="242"/>
                </a:cxn>
                <a:cxn ang="0">
                  <a:pos x="31" y="222"/>
                </a:cxn>
                <a:cxn ang="0">
                  <a:pos x="36" y="197"/>
                </a:cxn>
                <a:cxn ang="0">
                  <a:pos x="46" y="171"/>
                </a:cxn>
                <a:cxn ang="0">
                  <a:pos x="66" y="161"/>
                </a:cxn>
                <a:cxn ang="0">
                  <a:pos x="76" y="146"/>
                </a:cxn>
                <a:cxn ang="0">
                  <a:pos x="101" y="141"/>
                </a:cxn>
                <a:cxn ang="0">
                  <a:pos x="106" y="121"/>
                </a:cxn>
                <a:cxn ang="0">
                  <a:pos x="121" y="106"/>
                </a:cxn>
                <a:cxn ang="0">
                  <a:pos x="137" y="91"/>
                </a:cxn>
                <a:cxn ang="0">
                  <a:pos x="147" y="106"/>
                </a:cxn>
                <a:cxn ang="0">
                  <a:pos x="142" y="126"/>
                </a:cxn>
                <a:cxn ang="0">
                  <a:pos x="137" y="151"/>
                </a:cxn>
                <a:cxn ang="0">
                  <a:pos x="152" y="166"/>
                </a:cxn>
                <a:cxn ang="0">
                  <a:pos x="167" y="151"/>
                </a:cxn>
                <a:cxn ang="0">
                  <a:pos x="177" y="136"/>
                </a:cxn>
                <a:cxn ang="0">
                  <a:pos x="182" y="111"/>
                </a:cxn>
                <a:cxn ang="0">
                  <a:pos x="182" y="86"/>
                </a:cxn>
                <a:cxn ang="0">
                  <a:pos x="187" y="65"/>
                </a:cxn>
                <a:cxn ang="0">
                  <a:pos x="197" y="50"/>
                </a:cxn>
                <a:cxn ang="0">
                  <a:pos x="197" y="30"/>
                </a:cxn>
                <a:cxn ang="0">
                  <a:pos x="202" y="5"/>
                </a:cxn>
              </a:cxnLst>
              <a:rect l="0" t="0" r="r" b="b"/>
              <a:pathLst>
                <a:path w="869" h="646">
                  <a:moveTo>
                    <a:pt x="207" y="0"/>
                  </a:moveTo>
                  <a:lnTo>
                    <a:pt x="217" y="5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15"/>
                  </a:lnTo>
                  <a:lnTo>
                    <a:pt x="222" y="15"/>
                  </a:lnTo>
                  <a:lnTo>
                    <a:pt x="227" y="1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8" y="25"/>
                  </a:lnTo>
                  <a:lnTo>
                    <a:pt x="263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93" y="25"/>
                  </a:lnTo>
                  <a:lnTo>
                    <a:pt x="298" y="25"/>
                  </a:lnTo>
                  <a:lnTo>
                    <a:pt x="303" y="30"/>
                  </a:lnTo>
                  <a:lnTo>
                    <a:pt x="308" y="35"/>
                  </a:lnTo>
                  <a:lnTo>
                    <a:pt x="308" y="35"/>
                  </a:lnTo>
                  <a:lnTo>
                    <a:pt x="313" y="35"/>
                  </a:lnTo>
                  <a:lnTo>
                    <a:pt x="318" y="35"/>
                  </a:lnTo>
                  <a:lnTo>
                    <a:pt x="318" y="35"/>
                  </a:lnTo>
                  <a:lnTo>
                    <a:pt x="323" y="30"/>
                  </a:lnTo>
                  <a:lnTo>
                    <a:pt x="328" y="25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9" y="20"/>
                  </a:lnTo>
                  <a:lnTo>
                    <a:pt x="344" y="20"/>
                  </a:lnTo>
                  <a:lnTo>
                    <a:pt x="354" y="20"/>
                  </a:lnTo>
                  <a:lnTo>
                    <a:pt x="359" y="15"/>
                  </a:lnTo>
                  <a:lnTo>
                    <a:pt x="364" y="10"/>
                  </a:lnTo>
                  <a:lnTo>
                    <a:pt x="369" y="10"/>
                  </a:lnTo>
                  <a:lnTo>
                    <a:pt x="369" y="10"/>
                  </a:lnTo>
                  <a:lnTo>
                    <a:pt x="374" y="10"/>
                  </a:lnTo>
                  <a:lnTo>
                    <a:pt x="379" y="10"/>
                  </a:lnTo>
                  <a:lnTo>
                    <a:pt x="389" y="15"/>
                  </a:lnTo>
                  <a:lnTo>
                    <a:pt x="394" y="15"/>
                  </a:lnTo>
                  <a:lnTo>
                    <a:pt x="404" y="10"/>
                  </a:lnTo>
                  <a:lnTo>
                    <a:pt x="409" y="10"/>
                  </a:lnTo>
                  <a:lnTo>
                    <a:pt x="414" y="10"/>
                  </a:lnTo>
                  <a:lnTo>
                    <a:pt x="414" y="10"/>
                  </a:lnTo>
                  <a:lnTo>
                    <a:pt x="419" y="10"/>
                  </a:lnTo>
                  <a:lnTo>
                    <a:pt x="424" y="15"/>
                  </a:lnTo>
                  <a:lnTo>
                    <a:pt x="429" y="15"/>
                  </a:lnTo>
                  <a:lnTo>
                    <a:pt x="440" y="10"/>
                  </a:lnTo>
                  <a:lnTo>
                    <a:pt x="440" y="10"/>
                  </a:lnTo>
                  <a:lnTo>
                    <a:pt x="445" y="10"/>
                  </a:lnTo>
                  <a:lnTo>
                    <a:pt x="450" y="15"/>
                  </a:lnTo>
                  <a:lnTo>
                    <a:pt x="460" y="15"/>
                  </a:lnTo>
                  <a:lnTo>
                    <a:pt x="465" y="20"/>
                  </a:lnTo>
                  <a:lnTo>
                    <a:pt x="465" y="2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75" y="25"/>
                  </a:lnTo>
                  <a:lnTo>
                    <a:pt x="480" y="25"/>
                  </a:lnTo>
                  <a:lnTo>
                    <a:pt x="485" y="30"/>
                  </a:lnTo>
                  <a:lnTo>
                    <a:pt x="490" y="30"/>
                  </a:lnTo>
                  <a:lnTo>
                    <a:pt x="495" y="30"/>
                  </a:lnTo>
                  <a:lnTo>
                    <a:pt x="500" y="35"/>
                  </a:lnTo>
                  <a:lnTo>
                    <a:pt x="505" y="40"/>
                  </a:lnTo>
                  <a:lnTo>
                    <a:pt x="515" y="45"/>
                  </a:lnTo>
                  <a:lnTo>
                    <a:pt x="520" y="50"/>
                  </a:lnTo>
                  <a:lnTo>
                    <a:pt x="525" y="55"/>
                  </a:lnTo>
                  <a:lnTo>
                    <a:pt x="530" y="55"/>
                  </a:lnTo>
                  <a:lnTo>
                    <a:pt x="536" y="55"/>
                  </a:lnTo>
                  <a:lnTo>
                    <a:pt x="541" y="55"/>
                  </a:lnTo>
                  <a:lnTo>
                    <a:pt x="541" y="60"/>
                  </a:lnTo>
                  <a:lnTo>
                    <a:pt x="551" y="60"/>
                  </a:lnTo>
                  <a:lnTo>
                    <a:pt x="551" y="55"/>
                  </a:lnTo>
                  <a:lnTo>
                    <a:pt x="551" y="55"/>
                  </a:lnTo>
                  <a:lnTo>
                    <a:pt x="556" y="55"/>
                  </a:lnTo>
                  <a:lnTo>
                    <a:pt x="556" y="50"/>
                  </a:lnTo>
                  <a:lnTo>
                    <a:pt x="561" y="50"/>
                  </a:lnTo>
                  <a:lnTo>
                    <a:pt x="561" y="50"/>
                  </a:lnTo>
                  <a:lnTo>
                    <a:pt x="566" y="50"/>
                  </a:lnTo>
                  <a:lnTo>
                    <a:pt x="566" y="50"/>
                  </a:lnTo>
                  <a:lnTo>
                    <a:pt x="571" y="50"/>
                  </a:lnTo>
                  <a:lnTo>
                    <a:pt x="571" y="50"/>
                  </a:lnTo>
                  <a:lnTo>
                    <a:pt x="576" y="50"/>
                  </a:lnTo>
                  <a:lnTo>
                    <a:pt x="581" y="50"/>
                  </a:lnTo>
                  <a:lnTo>
                    <a:pt x="581" y="45"/>
                  </a:lnTo>
                  <a:lnTo>
                    <a:pt x="581" y="45"/>
                  </a:lnTo>
                  <a:lnTo>
                    <a:pt x="586" y="45"/>
                  </a:lnTo>
                  <a:lnTo>
                    <a:pt x="586" y="45"/>
                  </a:lnTo>
                  <a:lnTo>
                    <a:pt x="591" y="50"/>
                  </a:lnTo>
                  <a:lnTo>
                    <a:pt x="596" y="50"/>
                  </a:lnTo>
                  <a:lnTo>
                    <a:pt x="606" y="55"/>
                  </a:lnTo>
                  <a:lnTo>
                    <a:pt x="611" y="55"/>
                  </a:lnTo>
                  <a:lnTo>
                    <a:pt x="621" y="60"/>
                  </a:lnTo>
                  <a:lnTo>
                    <a:pt x="637" y="70"/>
                  </a:lnTo>
                  <a:lnTo>
                    <a:pt x="637" y="75"/>
                  </a:lnTo>
                  <a:lnTo>
                    <a:pt x="647" y="70"/>
                  </a:lnTo>
                  <a:lnTo>
                    <a:pt x="647" y="70"/>
                  </a:lnTo>
                  <a:lnTo>
                    <a:pt x="652" y="75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2" y="86"/>
                  </a:lnTo>
                  <a:lnTo>
                    <a:pt x="652" y="91"/>
                  </a:lnTo>
                  <a:lnTo>
                    <a:pt x="652" y="91"/>
                  </a:lnTo>
                  <a:lnTo>
                    <a:pt x="657" y="96"/>
                  </a:lnTo>
                  <a:lnTo>
                    <a:pt x="662" y="96"/>
                  </a:lnTo>
                  <a:lnTo>
                    <a:pt x="667" y="101"/>
                  </a:lnTo>
                  <a:lnTo>
                    <a:pt x="672" y="101"/>
                  </a:lnTo>
                  <a:lnTo>
                    <a:pt x="672" y="106"/>
                  </a:lnTo>
                  <a:lnTo>
                    <a:pt x="672" y="106"/>
                  </a:lnTo>
                  <a:lnTo>
                    <a:pt x="677" y="111"/>
                  </a:lnTo>
                  <a:lnTo>
                    <a:pt x="682" y="111"/>
                  </a:lnTo>
                  <a:lnTo>
                    <a:pt x="687" y="116"/>
                  </a:lnTo>
                  <a:lnTo>
                    <a:pt x="697" y="116"/>
                  </a:lnTo>
                  <a:lnTo>
                    <a:pt x="702" y="121"/>
                  </a:lnTo>
                  <a:lnTo>
                    <a:pt x="712" y="121"/>
                  </a:lnTo>
                  <a:lnTo>
                    <a:pt x="717" y="121"/>
                  </a:lnTo>
                  <a:lnTo>
                    <a:pt x="722" y="126"/>
                  </a:lnTo>
                  <a:lnTo>
                    <a:pt x="717" y="131"/>
                  </a:lnTo>
                  <a:lnTo>
                    <a:pt x="717" y="131"/>
                  </a:lnTo>
                  <a:lnTo>
                    <a:pt x="717" y="136"/>
                  </a:lnTo>
                  <a:lnTo>
                    <a:pt x="717" y="141"/>
                  </a:lnTo>
                  <a:lnTo>
                    <a:pt x="717" y="141"/>
                  </a:lnTo>
                  <a:lnTo>
                    <a:pt x="717" y="146"/>
                  </a:lnTo>
                  <a:lnTo>
                    <a:pt x="717" y="151"/>
                  </a:lnTo>
                  <a:lnTo>
                    <a:pt x="717" y="151"/>
                  </a:lnTo>
                  <a:lnTo>
                    <a:pt x="717" y="156"/>
                  </a:lnTo>
                  <a:lnTo>
                    <a:pt x="722" y="156"/>
                  </a:lnTo>
                  <a:lnTo>
                    <a:pt x="722" y="156"/>
                  </a:lnTo>
                  <a:lnTo>
                    <a:pt x="727" y="161"/>
                  </a:lnTo>
                  <a:lnTo>
                    <a:pt x="738" y="166"/>
                  </a:lnTo>
                  <a:lnTo>
                    <a:pt x="743" y="171"/>
                  </a:lnTo>
                  <a:lnTo>
                    <a:pt x="748" y="176"/>
                  </a:lnTo>
                  <a:lnTo>
                    <a:pt x="753" y="176"/>
                  </a:lnTo>
                  <a:lnTo>
                    <a:pt x="763" y="181"/>
                  </a:lnTo>
                  <a:lnTo>
                    <a:pt x="768" y="187"/>
                  </a:lnTo>
                  <a:lnTo>
                    <a:pt x="773" y="192"/>
                  </a:lnTo>
                  <a:lnTo>
                    <a:pt x="778" y="192"/>
                  </a:lnTo>
                  <a:lnTo>
                    <a:pt x="778" y="197"/>
                  </a:lnTo>
                  <a:lnTo>
                    <a:pt x="783" y="202"/>
                  </a:lnTo>
                  <a:lnTo>
                    <a:pt x="778" y="207"/>
                  </a:lnTo>
                  <a:lnTo>
                    <a:pt x="783" y="207"/>
                  </a:lnTo>
                  <a:lnTo>
                    <a:pt x="783" y="217"/>
                  </a:lnTo>
                  <a:lnTo>
                    <a:pt x="783" y="222"/>
                  </a:lnTo>
                  <a:lnTo>
                    <a:pt x="783" y="232"/>
                  </a:lnTo>
                  <a:lnTo>
                    <a:pt x="783" y="242"/>
                  </a:lnTo>
                  <a:lnTo>
                    <a:pt x="778" y="257"/>
                  </a:lnTo>
                  <a:lnTo>
                    <a:pt x="778" y="267"/>
                  </a:lnTo>
                  <a:lnTo>
                    <a:pt x="778" y="272"/>
                  </a:lnTo>
                  <a:lnTo>
                    <a:pt x="778" y="277"/>
                  </a:lnTo>
                  <a:lnTo>
                    <a:pt x="783" y="282"/>
                  </a:lnTo>
                  <a:lnTo>
                    <a:pt x="788" y="293"/>
                  </a:lnTo>
                  <a:lnTo>
                    <a:pt x="808" y="308"/>
                  </a:lnTo>
                  <a:lnTo>
                    <a:pt x="818" y="318"/>
                  </a:lnTo>
                  <a:lnTo>
                    <a:pt x="833" y="328"/>
                  </a:lnTo>
                  <a:lnTo>
                    <a:pt x="839" y="338"/>
                  </a:lnTo>
                  <a:lnTo>
                    <a:pt x="849" y="343"/>
                  </a:lnTo>
                  <a:lnTo>
                    <a:pt x="864" y="353"/>
                  </a:lnTo>
                  <a:lnTo>
                    <a:pt x="869" y="358"/>
                  </a:lnTo>
                  <a:lnTo>
                    <a:pt x="869" y="363"/>
                  </a:lnTo>
                  <a:lnTo>
                    <a:pt x="869" y="363"/>
                  </a:lnTo>
                  <a:lnTo>
                    <a:pt x="869" y="368"/>
                  </a:lnTo>
                  <a:lnTo>
                    <a:pt x="869" y="378"/>
                  </a:lnTo>
                  <a:lnTo>
                    <a:pt x="859" y="394"/>
                  </a:lnTo>
                  <a:lnTo>
                    <a:pt x="849" y="404"/>
                  </a:lnTo>
                  <a:lnTo>
                    <a:pt x="839" y="424"/>
                  </a:lnTo>
                  <a:lnTo>
                    <a:pt x="828" y="439"/>
                  </a:lnTo>
                  <a:lnTo>
                    <a:pt x="823" y="454"/>
                  </a:lnTo>
                  <a:lnTo>
                    <a:pt x="818" y="459"/>
                  </a:lnTo>
                  <a:lnTo>
                    <a:pt x="813" y="469"/>
                  </a:lnTo>
                  <a:lnTo>
                    <a:pt x="808" y="479"/>
                  </a:lnTo>
                  <a:lnTo>
                    <a:pt x="803" y="485"/>
                  </a:lnTo>
                  <a:lnTo>
                    <a:pt x="798" y="490"/>
                  </a:lnTo>
                  <a:lnTo>
                    <a:pt x="798" y="495"/>
                  </a:lnTo>
                  <a:lnTo>
                    <a:pt x="793" y="505"/>
                  </a:lnTo>
                  <a:lnTo>
                    <a:pt x="788" y="510"/>
                  </a:lnTo>
                  <a:lnTo>
                    <a:pt x="788" y="520"/>
                  </a:lnTo>
                  <a:lnTo>
                    <a:pt x="783" y="520"/>
                  </a:lnTo>
                  <a:lnTo>
                    <a:pt x="783" y="525"/>
                  </a:lnTo>
                  <a:lnTo>
                    <a:pt x="783" y="530"/>
                  </a:lnTo>
                  <a:lnTo>
                    <a:pt x="773" y="540"/>
                  </a:lnTo>
                  <a:lnTo>
                    <a:pt x="768" y="555"/>
                  </a:lnTo>
                  <a:lnTo>
                    <a:pt x="763" y="570"/>
                  </a:lnTo>
                  <a:lnTo>
                    <a:pt x="758" y="580"/>
                  </a:lnTo>
                  <a:lnTo>
                    <a:pt x="753" y="596"/>
                  </a:lnTo>
                  <a:lnTo>
                    <a:pt x="748" y="601"/>
                  </a:lnTo>
                  <a:lnTo>
                    <a:pt x="743" y="611"/>
                  </a:lnTo>
                  <a:lnTo>
                    <a:pt x="738" y="626"/>
                  </a:lnTo>
                  <a:lnTo>
                    <a:pt x="732" y="636"/>
                  </a:lnTo>
                  <a:lnTo>
                    <a:pt x="727" y="646"/>
                  </a:lnTo>
                  <a:lnTo>
                    <a:pt x="727" y="646"/>
                  </a:lnTo>
                  <a:lnTo>
                    <a:pt x="722" y="646"/>
                  </a:lnTo>
                  <a:lnTo>
                    <a:pt x="712" y="641"/>
                  </a:lnTo>
                  <a:lnTo>
                    <a:pt x="702" y="636"/>
                  </a:lnTo>
                  <a:lnTo>
                    <a:pt x="687" y="631"/>
                  </a:lnTo>
                  <a:lnTo>
                    <a:pt x="672" y="626"/>
                  </a:lnTo>
                  <a:lnTo>
                    <a:pt x="662" y="621"/>
                  </a:lnTo>
                  <a:lnTo>
                    <a:pt x="647" y="616"/>
                  </a:lnTo>
                  <a:lnTo>
                    <a:pt x="626" y="606"/>
                  </a:lnTo>
                  <a:lnTo>
                    <a:pt x="611" y="596"/>
                  </a:lnTo>
                  <a:lnTo>
                    <a:pt x="606" y="591"/>
                  </a:lnTo>
                  <a:lnTo>
                    <a:pt x="596" y="591"/>
                  </a:lnTo>
                  <a:lnTo>
                    <a:pt x="591" y="591"/>
                  </a:lnTo>
                  <a:lnTo>
                    <a:pt x="581" y="591"/>
                  </a:lnTo>
                  <a:lnTo>
                    <a:pt x="576" y="586"/>
                  </a:lnTo>
                  <a:lnTo>
                    <a:pt x="571" y="586"/>
                  </a:lnTo>
                  <a:lnTo>
                    <a:pt x="566" y="580"/>
                  </a:lnTo>
                  <a:lnTo>
                    <a:pt x="566" y="580"/>
                  </a:lnTo>
                  <a:lnTo>
                    <a:pt x="561" y="580"/>
                  </a:lnTo>
                  <a:lnTo>
                    <a:pt x="556" y="580"/>
                  </a:lnTo>
                  <a:lnTo>
                    <a:pt x="551" y="580"/>
                  </a:lnTo>
                  <a:lnTo>
                    <a:pt x="551" y="586"/>
                  </a:lnTo>
                  <a:lnTo>
                    <a:pt x="551" y="586"/>
                  </a:lnTo>
                  <a:lnTo>
                    <a:pt x="541" y="591"/>
                  </a:lnTo>
                  <a:lnTo>
                    <a:pt x="541" y="591"/>
                  </a:lnTo>
                  <a:lnTo>
                    <a:pt x="536" y="591"/>
                  </a:lnTo>
                  <a:lnTo>
                    <a:pt x="530" y="586"/>
                  </a:lnTo>
                  <a:lnTo>
                    <a:pt x="530" y="580"/>
                  </a:lnTo>
                  <a:lnTo>
                    <a:pt x="530" y="580"/>
                  </a:lnTo>
                  <a:lnTo>
                    <a:pt x="525" y="575"/>
                  </a:lnTo>
                  <a:lnTo>
                    <a:pt x="525" y="575"/>
                  </a:lnTo>
                  <a:lnTo>
                    <a:pt x="520" y="575"/>
                  </a:lnTo>
                  <a:lnTo>
                    <a:pt x="520" y="580"/>
                  </a:lnTo>
                  <a:lnTo>
                    <a:pt x="520" y="580"/>
                  </a:lnTo>
                  <a:lnTo>
                    <a:pt x="515" y="586"/>
                  </a:lnTo>
                  <a:lnTo>
                    <a:pt x="515" y="586"/>
                  </a:lnTo>
                  <a:lnTo>
                    <a:pt x="510" y="586"/>
                  </a:lnTo>
                  <a:lnTo>
                    <a:pt x="510" y="580"/>
                  </a:lnTo>
                  <a:lnTo>
                    <a:pt x="510" y="575"/>
                  </a:lnTo>
                  <a:lnTo>
                    <a:pt x="510" y="570"/>
                  </a:lnTo>
                  <a:lnTo>
                    <a:pt x="510" y="565"/>
                  </a:lnTo>
                  <a:lnTo>
                    <a:pt x="505" y="570"/>
                  </a:lnTo>
                  <a:lnTo>
                    <a:pt x="500" y="570"/>
                  </a:lnTo>
                  <a:lnTo>
                    <a:pt x="500" y="565"/>
                  </a:lnTo>
                  <a:lnTo>
                    <a:pt x="495" y="565"/>
                  </a:lnTo>
                  <a:lnTo>
                    <a:pt x="490" y="560"/>
                  </a:lnTo>
                  <a:lnTo>
                    <a:pt x="490" y="560"/>
                  </a:lnTo>
                  <a:lnTo>
                    <a:pt x="485" y="555"/>
                  </a:lnTo>
                  <a:lnTo>
                    <a:pt x="485" y="555"/>
                  </a:lnTo>
                  <a:lnTo>
                    <a:pt x="485" y="550"/>
                  </a:lnTo>
                  <a:lnTo>
                    <a:pt x="485" y="545"/>
                  </a:lnTo>
                  <a:lnTo>
                    <a:pt x="485" y="545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0" y="540"/>
                  </a:lnTo>
                  <a:lnTo>
                    <a:pt x="475" y="540"/>
                  </a:lnTo>
                  <a:lnTo>
                    <a:pt x="470" y="540"/>
                  </a:lnTo>
                  <a:lnTo>
                    <a:pt x="465" y="540"/>
                  </a:lnTo>
                  <a:lnTo>
                    <a:pt x="460" y="540"/>
                  </a:lnTo>
                  <a:lnTo>
                    <a:pt x="450" y="540"/>
                  </a:lnTo>
                  <a:lnTo>
                    <a:pt x="445" y="535"/>
                  </a:lnTo>
                  <a:lnTo>
                    <a:pt x="435" y="530"/>
                  </a:lnTo>
                  <a:lnTo>
                    <a:pt x="429" y="525"/>
                  </a:lnTo>
                  <a:lnTo>
                    <a:pt x="419" y="525"/>
                  </a:lnTo>
                  <a:lnTo>
                    <a:pt x="414" y="520"/>
                  </a:lnTo>
                  <a:lnTo>
                    <a:pt x="414" y="520"/>
                  </a:lnTo>
                  <a:lnTo>
                    <a:pt x="409" y="515"/>
                  </a:lnTo>
                  <a:lnTo>
                    <a:pt x="409" y="515"/>
                  </a:lnTo>
                  <a:lnTo>
                    <a:pt x="404" y="510"/>
                  </a:lnTo>
                  <a:lnTo>
                    <a:pt x="404" y="510"/>
                  </a:lnTo>
                  <a:lnTo>
                    <a:pt x="399" y="510"/>
                  </a:lnTo>
                  <a:lnTo>
                    <a:pt x="394" y="510"/>
                  </a:lnTo>
                  <a:lnTo>
                    <a:pt x="384" y="505"/>
                  </a:lnTo>
                  <a:lnTo>
                    <a:pt x="374" y="505"/>
                  </a:lnTo>
                  <a:lnTo>
                    <a:pt x="359" y="500"/>
                  </a:lnTo>
                  <a:lnTo>
                    <a:pt x="354" y="495"/>
                  </a:lnTo>
                  <a:lnTo>
                    <a:pt x="349" y="495"/>
                  </a:lnTo>
                  <a:lnTo>
                    <a:pt x="344" y="490"/>
                  </a:lnTo>
                  <a:lnTo>
                    <a:pt x="339" y="490"/>
                  </a:lnTo>
                  <a:lnTo>
                    <a:pt x="334" y="495"/>
                  </a:lnTo>
                  <a:lnTo>
                    <a:pt x="328" y="495"/>
                  </a:lnTo>
                  <a:lnTo>
                    <a:pt x="323" y="495"/>
                  </a:lnTo>
                  <a:lnTo>
                    <a:pt x="318" y="495"/>
                  </a:lnTo>
                  <a:lnTo>
                    <a:pt x="313" y="490"/>
                  </a:lnTo>
                  <a:lnTo>
                    <a:pt x="303" y="485"/>
                  </a:lnTo>
                  <a:lnTo>
                    <a:pt x="298" y="485"/>
                  </a:lnTo>
                  <a:lnTo>
                    <a:pt x="288" y="485"/>
                  </a:lnTo>
                  <a:lnTo>
                    <a:pt x="278" y="485"/>
                  </a:lnTo>
                  <a:lnTo>
                    <a:pt x="273" y="485"/>
                  </a:lnTo>
                  <a:lnTo>
                    <a:pt x="268" y="485"/>
                  </a:lnTo>
                  <a:lnTo>
                    <a:pt x="263" y="479"/>
                  </a:lnTo>
                  <a:lnTo>
                    <a:pt x="258" y="479"/>
                  </a:lnTo>
                  <a:lnTo>
                    <a:pt x="253" y="479"/>
                  </a:lnTo>
                  <a:lnTo>
                    <a:pt x="243" y="485"/>
                  </a:lnTo>
                  <a:lnTo>
                    <a:pt x="238" y="479"/>
                  </a:lnTo>
                  <a:lnTo>
                    <a:pt x="233" y="479"/>
                  </a:lnTo>
                  <a:lnTo>
                    <a:pt x="222" y="479"/>
                  </a:lnTo>
                  <a:lnTo>
                    <a:pt x="217" y="474"/>
                  </a:lnTo>
                  <a:lnTo>
                    <a:pt x="207" y="469"/>
                  </a:lnTo>
                  <a:lnTo>
                    <a:pt x="162" y="469"/>
                  </a:lnTo>
                  <a:lnTo>
                    <a:pt x="111" y="469"/>
                  </a:lnTo>
                  <a:lnTo>
                    <a:pt x="111" y="474"/>
                  </a:lnTo>
                  <a:lnTo>
                    <a:pt x="106" y="485"/>
                  </a:lnTo>
                  <a:lnTo>
                    <a:pt x="101" y="490"/>
                  </a:lnTo>
                  <a:lnTo>
                    <a:pt x="96" y="500"/>
                  </a:lnTo>
                  <a:lnTo>
                    <a:pt x="96" y="505"/>
                  </a:lnTo>
                  <a:lnTo>
                    <a:pt x="91" y="510"/>
                  </a:lnTo>
                  <a:lnTo>
                    <a:pt x="91" y="515"/>
                  </a:lnTo>
                  <a:lnTo>
                    <a:pt x="96" y="520"/>
                  </a:lnTo>
                  <a:lnTo>
                    <a:pt x="96" y="525"/>
                  </a:lnTo>
                  <a:lnTo>
                    <a:pt x="96" y="535"/>
                  </a:lnTo>
                  <a:lnTo>
                    <a:pt x="96" y="535"/>
                  </a:lnTo>
                  <a:lnTo>
                    <a:pt x="101" y="535"/>
                  </a:lnTo>
                  <a:lnTo>
                    <a:pt x="111" y="535"/>
                  </a:lnTo>
                  <a:lnTo>
                    <a:pt x="111" y="535"/>
                  </a:lnTo>
                  <a:lnTo>
                    <a:pt x="111" y="540"/>
                  </a:lnTo>
                  <a:lnTo>
                    <a:pt x="106" y="540"/>
                  </a:lnTo>
                  <a:lnTo>
                    <a:pt x="106" y="545"/>
                  </a:lnTo>
                  <a:lnTo>
                    <a:pt x="101" y="545"/>
                  </a:lnTo>
                  <a:lnTo>
                    <a:pt x="101" y="545"/>
                  </a:lnTo>
                  <a:lnTo>
                    <a:pt x="96" y="545"/>
                  </a:lnTo>
                  <a:lnTo>
                    <a:pt x="96" y="550"/>
                  </a:lnTo>
                  <a:lnTo>
                    <a:pt x="101" y="555"/>
                  </a:lnTo>
                  <a:lnTo>
                    <a:pt x="96" y="555"/>
                  </a:lnTo>
                  <a:lnTo>
                    <a:pt x="91" y="565"/>
                  </a:lnTo>
                  <a:lnTo>
                    <a:pt x="81" y="570"/>
                  </a:lnTo>
                  <a:lnTo>
                    <a:pt x="76" y="575"/>
                  </a:lnTo>
                  <a:lnTo>
                    <a:pt x="71" y="575"/>
                  </a:lnTo>
                  <a:lnTo>
                    <a:pt x="56" y="575"/>
                  </a:lnTo>
                  <a:lnTo>
                    <a:pt x="46" y="575"/>
                  </a:lnTo>
                  <a:lnTo>
                    <a:pt x="36" y="570"/>
                  </a:lnTo>
                  <a:lnTo>
                    <a:pt x="25" y="570"/>
                  </a:lnTo>
                  <a:lnTo>
                    <a:pt x="20" y="565"/>
                  </a:lnTo>
                  <a:lnTo>
                    <a:pt x="15" y="560"/>
                  </a:lnTo>
                  <a:lnTo>
                    <a:pt x="15" y="560"/>
                  </a:lnTo>
                  <a:lnTo>
                    <a:pt x="10" y="555"/>
                  </a:lnTo>
                  <a:lnTo>
                    <a:pt x="10" y="550"/>
                  </a:lnTo>
                  <a:lnTo>
                    <a:pt x="5" y="550"/>
                  </a:lnTo>
                  <a:lnTo>
                    <a:pt x="0" y="550"/>
                  </a:lnTo>
                  <a:lnTo>
                    <a:pt x="5" y="545"/>
                  </a:lnTo>
                  <a:lnTo>
                    <a:pt x="15" y="545"/>
                  </a:lnTo>
                  <a:lnTo>
                    <a:pt x="25" y="545"/>
                  </a:lnTo>
                  <a:lnTo>
                    <a:pt x="31" y="540"/>
                  </a:lnTo>
                  <a:lnTo>
                    <a:pt x="36" y="540"/>
                  </a:lnTo>
                  <a:lnTo>
                    <a:pt x="51" y="520"/>
                  </a:lnTo>
                  <a:lnTo>
                    <a:pt x="51" y="505"/>
                  </a:lnTo>
                  <a:lnTo>
                    <a:pt x="46" y="495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51" y="485"/>
                  </a:lnTo>
                  <a:lnTo>
                    <a:pt x="51" y="479"/>
                  </a:lnTo>
                  <a:lnTo>
                    <a:pt x="56" y="474"/>
                  </a:lnTo>
                  <a:lnTo>
                    <a:pt x="56" y="469"/>
                  </a:lnTo>
                  <a:lnTo>
                    <a:pt x="61" y="464"/>
                  </a:lnTo>
                  <a:lnTo>
                    <a:pt x="61" y="459"/>
                  </a:lnTo>
                  <a:lnTo>
                    <a:pt x="56" y="454"/>
                  </a:lnTo>
                  <a:lnTo>
                    <a:pt x="56" y="444"/>
                  </a:lnTo>
                  <a:lnTo>
                    <a:pt x="56" y="444"/>
                  </a:lnTo>
                  <a:lnTo>
                    <a:pt x="61" y="439"/>
                  </a:lnTo>
                  <a:lnTo>
                    <a:pt x="61" y="429"/>
                  </a:lnTo>
                  <a:lnTo>
                    <a:pt x="66" y="424"/>
                  </a:lnTo>
                  <a:lnTo>
                    <a:pt x="71" y="414"/>
                  </a:lnTo>
                  <a:lnTo>
                    <a:pt x="76" y="409"/>
                  </a:lnTo>
                  <a:lnTo>
                    <a:pt x="81" y="394"/>
                  </a:lnTo>
                  <a:lnTo>
                    <a:pt x="81" y="394"/>
                  </a:lnTo>
                  <a:lnTo>
                    <a:pt x="81" y="389"/>
                  </a:lnTo>
                  <a:lnTo>
                    <a:pt x="86" y="373"/>
                  </a:lnTo>
                  <a:lnTo>
                    <a:pt x="86" y="363"/>
                  </a:lnTo>
                  <a:lnTo>
                    <a:pt x="91" y="348"/>
                  </a:lnTo>
                  <a:lnTo>
                    <a:pt x="91" y="338"/>
                  </a:lnTo>
                  <a:lnTo>
                    <a:pt x="91" y="323"/>
                  </a:lnTo>
                  <a:lnTo>
                    <a:pt x="86" y="313"/>
                  </a:lnTo>
                  <a:lnTo>
                    <a:pt x="86" y="308"/>
                  </a:lnTo>
                  <a:lnTo>
                    <a:pt x="86" y="303"/>
                  </a:lnTo>
                  <a:lnTo>
                    <a:pt x="81" y="303"/>
                  </a:lnTo>
                  <a:lnTo>
                    <a:pt x="81" y="303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3"/>
                  </a:lnTo>
                  <a:lnTo>
                    <a:pt x="76" y="293"/>
                  </a:lnTo>
                  <a:lnTo>
                    <a:pt x="76" y="288"/>
                  </a:lnTo>
                  <a:lnTo>
                    <a:pt x="71" y="288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66" y="282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67"/>
                  </a:lnTo>
                  <a:lnTo>
                    <a:pt x="56" y="267"/>
                  </a:lnTo>
                  <a:lnTo>
                    <a:pt x="56" y="262"/>
                  </a:lnTo>
                  <a:lnTo>
                    <a:pt x="51" y="262"/>
                  </a:lnTo>
                  <a:lnTo>
                    <a:pt x="51" y="257"/>
                  </a:lnTo>
                  <a:lnTo>
                    <a:pt x="46" y="257"/>
                  </a:lnTo>
                  <a:lnTo>
                    <a:pt x="46" y="252"/>
                  </a:lnTo>
                  <a:lnTo>
                    <a:pt x="46" y="252"/>
                  </a:lnTo>
                  <a:lnTo>
                    <a:pt x="41" y="247"/>
                  </a:lnTo>
                  <a:lnTo>
                    <a:pt x="41" y="247"/>
                  </a:lnTo>
                  <a:lnTo>
                    <a:pt x="41" y="242"/>
                  </a:lnTo>
                  <a:lnTo>
                    <a:pt x="36" y="242"/>
                  </a:lnTo>
                  <a:lnTo>
                    <a:pt x="36" y="237"/>
                  </a:lnTo>
                  <a:lnTo>
                    <a:pt x="36" y="237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6" y="227"/>
                  </a:lnTo>
                  <a:lnTo>
                    <a:pt x="36" y="227"/>
                  </a:lnTo>
                  <a:lnTo>
                    <a:pt x="31" y="227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2"/>
                  </a:lnTo>
                  <a:lnTo>
                    <a:pt x="31" y="212"/>
                  </a:lnTo>
                  <a:lnTo>
                    <a:pt x="31" y="207"/>
                  </a:lnTo>
                  <a:lnTo>
                    <a:pt x="36" y="207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2"/>
                  </a:lnTo>
                  <a:lnTo>
                    <a:pt x="41" y="192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6" y="176"/>
                  </a:lnTo>
                  <a:lnTo>
                    <a:pt x="46" y="176"/>
                  </a:lnTo>
                  <a:lnTo>
                    <a:pt x="46" y="171"/>
                  </a:lnTo>
                  <a:lnTo>
                    <a:pt x="46" y="171"/>
                  </a:lnTo>
                  <a:lnTo>
                    <a:pt x="46" y="166"/>
                  </a:lnTo>
                  <a:lnTo>
                    <a:pt x="51" y="166"/>
                  </a:lnTo>
                  <a:lnTo>
                    <a:pt x="51" y="161"/>
                  </a:lnTo>
                  <a:lnTo>
                    <a:pt x="51" y="156"/>
                  </a:lnTo>
                  <a:lnTo>
                    <a:pt x="56" y="156"/>
                  </a:lnTo>
                  <a:lnTo>
                    <a:pt x="56" y="161"/>
                  </a:lnTo>
                  <a:lnTo>
                    <a:pt x="56" y="161"/>
                  </a:lnTo>
                  <a:lnTo>
                    <a:pt x="61" y="161"/>
                  </a:lnTo>
                  <a:lnTo>
                    <a:pt x="61" y="161"/>
                  </a:lnTo>
                  <a:lnTo>
                    <a:pt x="66" y="161"/>
                  </a:lnTo>
                  <a:lnTo>
                    <a:pt x="66" y="161"/>
                  </a:lnTo>
                  <a:lnTo>
                    <a:pt x="71" y="161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6" y="156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1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101" y="141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1"/>
                  </a:lnTo>
                  <a:lnTo>
                    <a:pt x="106" y="131"/>
                  </a:lnTo>
                  <a:lnTo>
                    <a:pt x="106" y="131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1"/>
                  </a:lnTo>
                  <a:lnTo>
                    <a:pt x="106" y="121"/>
                  </a:lnTo>
                  <a:lnTo>
                    <a:pt x="106" y="116"/>
                  </a:lnTo>
                  <a:lnTo>
                    <a:pt x="111" y="116"/>
                  </a:lnTo>
                  <a:lnTo>
                    <a:pt x="111" y="111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96"/>
                  </a:lnTo>
                  <a:lnTo>
                    <a:pt x="126" y="96"/>
                  </a:lnTo>
                  <a:lnTo>
                    <a:pt x="132" y="96"/>
                  </a:lnTo>
                  <a:lnTo>
                    <a:pt x="132" y="91"/>
                  </a:lnTo>
                  <a:lnTo>
                    <a:pt x="132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42" y="91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47" y="96"/>
                  </a:lnTo>
                  <a:lnTo>
                    <a:pt x="147" y="101"/>
                  </a:lnTo>
                  <a:lnTo>
                    <a:pt x="147" y="101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47" y="121"/>
                  </a:lnTo>
                  <a:lnTo>
                    <a:pt x="142" y="12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31"/>
                  </a:lnTo>
                  <a:lnTo>
                    <a:pt x="137" y="131"/>
                  </a:lnTo>
                  <a:lnTo>
                    <a:pt x="137" y="136"/>
                  </a:lnTo>
                  <a:lnTo>
                    <a:pt x="137" y="136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7" y="146"/>
                  </a:lnTo>
                  <a:lnTo>
                    <a:pt x="137" y="146"/>
                  </a:lnTo>
                  <a:lnTo>
                    <a:pt x="137" y="151"/>
                  </a:lnTo>
                  <a:lnTo>
                    <a:pt x="137" y="151"/>
                  </a:lnTo>
                  <a:lnTo>
                    <a:pt x="137" y="156"/>
                  </a:lnTo>
                  <a:lnTo>
                    <a:pt x="137" y="156"/>
                  </a:lnTo>
                  <a:lnTo>
                    <a:pt x="137" y="161"/>
                  </a:lnTo>
                  <a:lnTo>
                    <a:pt x="137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2" y="166"/>
                  </a:lnTo>
                  <a:lnTo>
                    <a:pt x="152" y="166"/>
                  </a:lnTo>
                  <a:lnTo>
                    <a:pt x="152" y="161"/>
                  </a:lnTo>
                  <a:lnTo>
                    <a:pt x="157" y="161"/>
                  </a:lnTo>
                  <a:lnTo>
                    <a:pt x="157" y="156"/>
                  </a:lnTo>
                  <a:lnTo>
                    <a:pt x="157" y="156"/>
                  </a:lnTo>
                  <a:lnTo>
                    <a:pt x="157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1"/>
                  </a:lnTo>
                  <a:lnTo>
                    <a:pt x="177" y="141"/>
                  </a:lnTo>
                  <a:lnTo>
                    <a:pt x="177" y="141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1"/>
                  </a:lnTo>
                  <a:lnTo>
                    <a:pt x="177" y="131"/>
                  </a:lnTo>
                  <a:lnTo>
                    <a:pt x="182" y="126"/>
                  </a:lnTo>
                  <a:lnTo>
                    <a:pt x="182" y="126"/>
                  </a:lnTo>
                  <a:lnTo>
                    <a:pt x="182" y="121"/>
                  </a:lnTo>
                  <a:lnTo>
                    <a:pt x="182" y="121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182" y="111"/>
                  </a:lnTo>
                  <a:lnTo>
                    <a:pt x="182" y="111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82" y="101"/>
                  </a:lnTo>
                  <a:lnTo>
                    <a:pt x="182" y="101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2" y="91"/>
                  </a:lnTo>
                  <a:lnTo>
                    <a:pt x="182" y="91"/>
                  </a:lnTo>
                  <a:lnTo>
                    <a:pt x="182" y="86"/>
                  </a:lnTo>
                  <a:lnTo>
                    <a:pt x="187" y="86"/>
                  </a:lnTo>
                  <a:lnTo>
                    <a:pt x="187" y="86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75"/>
                  </a:lnTo>
                  <a:lnTo>
                    <a:pt x="187" y="75"/>
                  </a:lnTo>
                  <a:lnTo>
                    <a:pt x="187" y="70"/>
                  </a:lnTo>
                  <a:lnTo>
                    <a:pt x="187" y="65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197" y="55"/>
                  </a:lnTo>
                  <a:lnTo>
                    <a:pt x="197" y="50"/>
                  </a:lnTo>
                  <a:lnTo>
                    <a:pt x="197" y="50"/>
                  </a:lnTo>
                  <a:lnTo>
                    <a:pt x="202" y="50"/>
                  </a:lnTo>
                  <a:lnTo>
                    <a:pt x="20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35"/>
                  </a:lnTo>
                  <a:lnTo>
                    <a:pt x="202" y="35"/>
                  </a:lnTo>
                  <a:lnTo>
                    <a:pt x="202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202" y="30"/>
                  </a:lnTo>
                  <a:lnTo>
                    <a:pt x="202" y="25"/>
                  </a:lnTo>
                  <a:lnTo>
                    <a:pt x="202" y="25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2" y="5"/>
                  </a:lnTo>
                  <a:lnTo>
                    <a:pt x="202" y="5"/>
                  </a:lnTo>
                  <a:lnTo>
                    <a:pt x="207" y="5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657" y="2194"/>
              <a:ext cx="2752" cy="2121"/>
            </a:xfrm>
            <a:custGeom>
              <a:avLst/>
              <a:gdLst/>
              <a:ahLst/>
              <a:cxnLst>
                <a:cxn ang="0">
                  <a:pos x="2166" y="192"/>
                </a:cxn>
                <a:cxn ang="0">
                  <a:pos x="2459" y="485"/>
                </a:cxn>
                <a:cxn ang="0">
                  <a:pos x="2696" y="727"/>
                </a:cxn>
                <a:cxn ang="0">
                  <a:pos x="2661" y="823"/>
                </a:cxn>
                <a:cxn ang="0">
                  <a:pos x="2409" y="949"/>
                </a:cxn>
                <a:cxn ang="0">
                  <a:pos x="2242" y="1277"/>
                </a:cxn>
                <a:cxn ang="0">
                  <a:pos x="2035" y="1323"/>
                </a:cxn>
                <a:cxn ang="0">
                  <a:pos x="1696" y="1384"/>
                </a:cxn>
                <a:cxn ang="0">
                  <a:pos x="1469" y="1429"/>
                </a:cxn>
                <a:cxn ang="0">
                  <a:pos x="1257" y="1742"/>
                </a:cxn>
                <a:cxn ang="0">
                  <a:pos x="1025" y="1939"/>
                </a:cxn>
                <a:cxn ang="0">
                  <a:pos x="772" y="2121"/>
                </a:cxn>
                <a:cxn ang="0">
                  <a:pos x="474" y="2075"/>
                </a:cxn>
                <a:cxn ang="0">
                  <a:pos x="469" y="2040"/>
                </a:cxn>
                <a:cxn ang="0">
                  <a:pos x="459" y="2010"/>
                </a:cxn>
                <a:cxn ang="0">
                  <a:pos x="444" y="1964"/>
                </a:cxn>
                <a:cxn ang="0">
                  <a:pos x="434" y="1909"/>
                </a:cxn>
                <a:cxn ang="0">
                  <a:pos x="429" y="1843"/>
                </a:cxn>
                <a:cxn ang="0">
                  <a:pos x="439" y="1783"/>
                </a:cxn>
                <a:cxn ang="0">
                  <a:pos x="434" y="1742"/>
                </a:cxn>
                <a:cxn ang="0">
                  <a:pos x="429" y="1692"/>
                </a:cxn>
                <a:cxn ang="0">
                  <a:pos x="429" y="1641"/>
                </a:cxn>
                <a:cxn ang="0">
                  <a:pos x="409" y="1581"/>
                </a:cxn>
                <a:cxn ang="0">
                  <a:pos x="389" y="1525"/>
                </a:cxn>
                <a:cxn ang="0">
                  <a:pos x="358" y="1480"/>
                </a:cxn>
                <a:cxn ang="0">
                  <a:pos x="318" y="1434"/>
                </a:cxn>
                <a:cxn ang="0">
                  <a:pos x="282" y="1399"/>
                </a:cxn>
                <a:cxn ang="0">
                  <a:pos x="257" y="1348"/>
                </a:cxn>
                <a:cxn ang="0">
                  <a:pos x="232" y="1318"/>
                </a:cxn>
                <a:cxn ang="0">
                  <a:pos x="176" y="1313"/>
                </a:cxn>
                <a:cxn ang="0">
                  <a:pos x="96" y="1313"/>
                </a:cxn>
                <a:cxn ang="0">
                  <a:pos x="0" y="1313"/>
                </a:cxn>
                <a:cxn ang="0">
                  <a:pos x="20" y="1257"/>
                </a:cxn>
                <a:cxn ang="0">
                  <a:pos x="15" y="1212"/>
                </a:cxn>
                <a:cxn ang="0">
                  <a:pos x="35" y="1176"/>
                </a:cxn>
                <a:cxn ang="0">
                  <a:pos x="70" y="1141"/>
                </a:cxn>
                <a:cxn ang="0">
                  <a:pos x="106" y="1091"/>
                </a:cxn>
                <a:cxn ang="0">
                  <a:pos x="121" y="1020"/>
                </a:cxn>
                <a:cxn ang="0">
                  <a:pos x="96" y="985"/>
                </a:cxn>
                <a:cxn ang="0">
                  <a:pos x="106" y="939"/>
                </a:cxn>
                <a:cxn ang="0">
                  <a:pos x="111" y="884"/>
                </a:cxn>
                <a:cxn ang="0">
                  <a:pos x="151" y="848"/>
                </a:cxn>
                <a:cxn ang="0">
                  <a:pos x="156" y="808"/>
                </a:cxn>
                <a:cxn ang="0">
                  <a:pos x="181" y="747"/>
                </a:cxn>
                <a:cxn ang="0">
                  <a:pos x="187" y="656"/>
                </a:cxn>
                <a:cxn ang="0">
                  <a:pos x="227" y="656"/>
                </a:cxn>
                <a:cxn ang="0">
                  <a:pos x="313" y="666"/>
                </a:cxn>
                <a:cxn ang="0">
                  <a:pos x="348" y="671"/>
                </a:cxn>
                <a:cxn ang="0">
                  <a:pos x="378" y="661"/>
                </a:cxn>
                <a:cxn ang="0">
                  <a:pos x="464" y="646"/>
                </a:cxn>
                <a:cxn ang="0">
                  <a:pos x="525" y="636"/>
                </a:cxn>
                <a:cxn ang="0">
                  <a:pos x="661" y="626"/>
                </a:cxn>
                <a:cxn ang="0">
                  <a:pos x="717" y="570"/>
                </a:cxn>
                <a:cxn ang="0">
                  <a:pos x="772" y="464"/>
                </a:cxn>
                <a:cxn ang="0">
                  <a:pos x="798" y="409"/>
                </a:cxn>
                <a:cxn ang="0">
                  <a:pos x="828" y="338"/>
                </a:cxn>
                <a:cxn ang="0">
                  <a:pos x="848" y="303"/>
                </a:cxn>
                <a:cxn ang="0">
                  <a:pos x="873" y="257"/>
                </a:cxn>
                <a:cxn ang="0">
                  <a:pos x="924" y="176"/>
                </a:cxn>
                <a:cxn ang="0">
                  <a:pos x="904" y="141"/>
                </a:cxn>
                <a:cxn ang="0">
                  <a:pos x="838" y="80"/>
                </a:cxn>
                <a:cxn ang="0">
                  <a:pos x="838" y="30"/>
                </a:cxn>
              </a:cxnLst>
              <a:rect l="0" t="0" r="r" b="b"/>
              <a:pathLst>
                <a:path w="2752" h="2121">
                  <a:moveTo>
                    <a:pt x="1974" y="0"/>
                  </a:moveTo>
                  <a:lnTo>
                    <a:pt x="2015" y="40"/>
                  </a:lnTo>
                  <a:lnTo>
                    <a:pt x="2040" y="65"/>
                  </a:lnTo>
                  <a:lnTo>
                    <a:pt x="2090" y="116"/>
                  </a:lnTo>
                  <a:lnTo>
                    <a:pt x="2131" y="156"/>
                  </a:lnTo>
                  <a:lnTo>
                    <a:pt x="2166" y="192"/>
                  </a:lnTo>
                  <a:lnTo>
                    <a:pt x="2207" y="237"/>
                  </a:lnTo>
                  <a:lnTo>
                    <a:pt x="2242" y="272"/>
                  </a:lnTo>
                  <a:lnTo>
                    <a:pt x="2302" y="333"/>
                  </a:lnTo>
                  <a:lnTo>
                    <a:pt x="2368" y="394"/>
                  </a:lnTo>
                  <a:lnTo>
                    <a:pt x="2403" y="434"/>
                  </a:lnTo>
                  <a:lnTo>
                    <a:pt x="2459" y="485"/>
                  </a:lnTo>
                  <a:lnTo>
                    <a:pt x="2489" y="520"/>
                  </a:lnTo>
                  <a:lnTo>
                    <a:pt x="2530" y="555"/>
                  </a:lnTo>
                  <a:lnTo>
                    <a:pt x="2575" y="606"/>
                  </a:lnTo>
                  <a:lnTo>
                    <a:pt x="2621" y="646"/>
                  </a:lnTo>
                  <a:lnTo>
                    <a:pt x="2656" y="682"/>
                  </a:lnTo>
                  <a:lnTo>
                    <a:pt x="2696" y="727"/>
                  </a:lnTo>
                  <a:lnTo>
                    <a:pt x="2717" y="742"/>
                  </a:lnTo>
                  <a:lnTo>
                    <a:pt x="2742" y="772"/>
                  </a:lnTo>
                  <a:lnTo>
                    <a:pt x="2752" y="777"/>
                  </a:lnTo>
                  <a:lnTo>
                    <a:pt x="2742" y="783"/>
                  </a:lnTo>
                  <a:lnTo>
                    <a:pt x="2676" y="813"/>
                  </a:lnTo>
                  <a:lnTo>
                    <a:pt x="2661" y="823"/>
                  </a:lnTo>
                  <a:lnTo>
                    <a:pt x="2585" y="858"/>
                  </a:lnTo>
                  <a:lnTo>
                    <a:pt x="2494" y="904"/>
                  </a:lnTo>
                  <a:lnTo>
                    <a:pt x="2429" y="939"/>
                  </a:lnTo>
                  <a:lnTo>
                    <a:pt x="2419" y="944"/>
                  </a:lnTo>
                  <a:lnTo>
                    <a:pt x="2409" y="949"/>
                  </a:lnTo>
                  <a:lnTo>
                    <a:pt x="2409" y="949"/>
                  </a:lnTo>
                  <a:lnTo>
                    <a:pt x="2403" y="959"/>
                  </a:lnTo>
                  <a:lnTo>
                    <a:pt x="2363" y="1040"/>
                  </a:lnTo>
                  <a:lnTo>
                    <a:pt x="2328" y="1111"/>
                  </a:lnTo>
                  <a:lnTo>
                    <a:pt x="2313" y="1146"/>
                  </a:lnTo>
                  <a:lnTo>
                    <a:pt x="2282" y="1207"/>
                  </a:lnTo>
                  <a:lnTo>
                    <a:pt x="2242" y="1277"/>
                  </a:lnTo>
                  <a:lnTo>
                    <a:pt x="2237" y="1288"/>
                  </a:lnTo>
                  <a:lnTo>
                    <a:pt x="2222" y="1293"/>
                  </a:lnTo>
                  <a:lnTo>
                    <a:pt x="2131" y="1308"/>
                  </a:lnTo>
                  <a:lnTo>
                    <a:pt x="2100" y="1313"/>
                  </a:lnTo>
                  <a:lnTo>
                    <a:pt x="2045" y="1323"/>
                  </a:lnTo>
                  <a:lnTo>
                    <a:pt x="2035" y="1323"/>
                  </a:lnTo>
                  <a:lnTo>
                    <a:pt x="1939" y="1343"/>
                  </a:lnTo>
                  <a:lnTo>
                    <a:pt x="1909" y="1348"/>
                  </a:lnTo>
                  <a:lnTo>
                    <a:pt x="1828" y="1363"/>
                  </a:lnTo>
                  <a:lnTo>
                    <a:pt x="1752" y="1373"/>
                  </a:lnTo>
                  <a:lnTo>
                    <a:pt x="1737" y="1379"/>
                  </a:lnTo>
                  <a:lnTo>
                    <a:pt x="1696" y="1384"/>
                  </a:lnTo>
                  <a:lnTo>
                    <a:pt x="1626" y="1399"/>
                  </a:lnTo>
                  <a:lnTo>
                    <a:pt x="1585" y="1404"/>
                  </a:lnTo>
                  <a:lnTo>
                    <a:pt x="1515" y="1419"/>
                  </a:lnTo>
                  <a:lnTo>
                    <a:pt x="1479" y="1424"/>
                  </a:lnTo>
                  <a:lnTo>
                    <a:pt x="1474" y="1424"/>
                  </a:lnTo>
                  <a:lnTo>
                    <a:pt x="1469" y="1429"/>
                  </a:lnTo>
                  <a:lnTo>
                    <a:pt x="1449" y="1464"/>
                  </a:lnTo>
                  <a:lnTo>
                    <a:pt x="1399" y="1535"/>
                  </a:lnTo>
                  <a:lnTo>
                    <a:pt x="1373" y="1570"/>
                  </a:lnTo>
                  <a:lnTo>
                    <a:pt x="1323" y="1646"/>
                  </a:lnTo>
                  <a:lnTo>
                    <a:pt x="1282" y="1707"/>
                  </a:lnTo>
                  <a:lnTo>
                    <a:pt x="1257" y="1742"/>
                  </a:lnTo>
                  <a:lnTo>
                    <a:pt x="1217" y="1798"/>
                  </a:lnTo>
                  <a:lnTo>
                    <a:pt x="1186" y="1823"/>
                  </a:lnTo>
                  <a:lnTo>
                    <a:pt x="1131" y="1858"/>
                  </a:lnTo>
                  <a:lnTo>
                    <a:pt x="1126" y="1863"/>
                  </a:lnTo>
                  <a:lnTo>
                    <a:pt x="1101" y="1889"/>
                  </a:lnTo>
                  <a:lnTo>
                    <a:pt x="1025" y="1939"/>
                  </a:lnTo>
                  <a:lnTo>
                    <a:pt x="1005" y="1954"/>
                  </a:lnTo>
                  <a:lnTo>
                    <a:pt x="959" y="1990"/>
                  </a:lnTo>
                  <a:lnTo>
                    <a:pt x="919" y="2020"/>
                  </a:lnTo>
                  <a:lnTo>
                    <a:pt x="843" y="2070"/>
                  </a:lnTo>
                  <a:lnTo>
                    <a:pt x="828" y="2086"/>
                  </a:lnTo>
                  <a:lnTo>
                    <a:pt x="772" y="2121"/>
                  </a:lnTo>
                  <a:lnTo>
                    <a:pt x="747" y="2121"/>
                  </a:lnTo>
                  <a:lnTo>
                    <a:pt x="702" y="2111"/>
                  </a:lnTo>
                  <a:lnTo>
                    <a:pt x="611" y="2096"/>
                  </a:lnTo>
                  <a:lnTo>
                    <a:pt x="570" y="2091"/>
                  </a:lnTo>
                  <a:lnTo>
                    <a:pt x="505" y="2081"/>
                  </a:lnTo>
                  <a:lnTo>
                    <a:pt x="474" y="2075"/>
                  </a:lnTo>
                  <a:lnTo>
                    <a:pt x="474" y="2070"/>
                  </a:lnTo>
                  <a:lnTo>
                    <a:pt x="474" y="2065"/>
                  </a:lnTo>
                  <a:lnTo>
                    <a:pt x="469" y="2055"/>
                  </a:lnTo>
                  <a:lnTo>
                    <a:pt x="469" y="2050"/>
                  </a:lnTo>
                  <a:lnTo>
                    <a:pt x="469" y="2045"/>
                  </a:lnTo>
                  <a:lnTo>
                    <a:pt x="469" y="2040"/>
                  </a:lnTo>
                  <a:lnTo>
                    <a:pt x="469" y="2035"/>
                  </a:lnTo>
                  <a:lnTo>
                    <a:pt x="464" y="2030"/>
                  </a:lnTo>
                  <a:lnTo>
                    <a:pt x="464" y="2025"/>
                  </a:lnTo>
                  <a:lnTo>
                    <a:pt x="459" y="2020"/>
                  </a:lnTo>
                  <a:lnTo>
                    <a:pt x="459" y="2015"/>
                  </a:lnTo>
                  <a:lnTo>
                    <a:pt x="459" y="2010"/>
                  </a:lnTo>
                  <a:lnTo>
                    <a:pt x="454" y="2005"/>
                  </a:lnTo>
                  <a:lnTo>
                    <a:pt x="454" y="2000"/>
                  </a:lnTo>
                  <a:lnTo>
                    <a:pt x="454" y="1990"/>
                  </a:lnTo>
                  <a:lnTo>
                    <a:pt x="449" y="1985"/>
                  </a:lnTo>
                  <a:lnTo>
                    <a:pt x="444" y="1974"/>
                  </a:lnTo>
                  <a:lnTo>
                    <a:pt x="444" y="1964"/>
                  </a:lnTo>
                  <a:lnTo>
                    <a:pt x="444" y="1954"/>
                  </a:lnTo>
                  <a:lnTo>
                    <a:pt x="439" y="1944"/>
                  </a:lnTo>
                  <a:lnTo>
                    <a:pt x="439" y="1939"/>
                  </a:lnTo>
                  <a:lnTo>
                    <a:pt x="439" y="1929"/>
                  </a:lnTo>
                  <a:lnTo>
                    <a:pt x="439" y="1919"/>
                  </a:lnTo>
                  <a:lnTo>
                    <a:pt x="434" y="1909"/>
                  </a:lnTo>
                  <a:lnTo>
                    <a:pt x="434" y="1899"/>
                  </a:lnTo>
                  <a:lnTo>
                    <a:pt x="434" y="1889"/>
                  </a:lnTo>
                  <a:lnTo>
                    <a:pt x="434" y="1873"/>
                  </a:lnTo>
                  <a:lnTo>
                    <a:pt x="434" y="1863"/>
                  </a:lnTo>
                  <a:lnTo>
                    <a:pt x="434" y="1853"/>
                  </a:lnTo>
                  <a:lnTo>
                    <a:pt x="429" y="1843"/>
                  </a:lnTo>
                  <a:lnTo>
                    <a:pt x="434" y="1833"/>
                  </a:lnTo>
                  <a:lnTo>
                    <a:pt x="434" y="1823"/>
                  </a:lnTo>
                  <a:lnTo>
                    <a:pt x="434" y="1813"/>
                  </a:lnTo>
                  <a:lnTo>
                    <a:pt x="439" y="1808"/>
                  </a:lnTo>
                  <a:lnTo>
                    <a:pt x="439" y="1788"/>
                  </a:lnTo>
                  <a:lnTo>
                    <a:pt x="439" y="1783"/>
                  </a:lnTo>
                  <a:lnTo>
                    <a:pt x="439" y="1778"/>
                  </a:lnTo>
                  <a:lnTo>
                    <a:pt x="439" y="1772"/>
                  </a:lnTo>
                  <a:lnTo>
                    <a:pt x="434" y="1762"/>
                  </a:lnTo>
                  <a:lnTo>
                    <a:pt x="434" y="1757"/>
                  </a:lnTo>
                  <a:lnTo>
                    <a:pt x="434" y="1747"/>
                  </a:lnTo>
                  <a:lnTo>
                    <a:pt x="434" y="1742"/>
                  </a:lnTo>
                  <a:lnTo>
                    <a:pt x="434" y="1737"/>
                  </a:lnTo>
                  <a:lnTo>
                    <a:pt x="434" y="1727"/>
                  </a:lnTo>
                  <a:lnTo>
                    <a:pt x="434" y="1722"/>
                  </a:lnTo>
                  <a:lnTo>
                    <a:pt x="434" y="1712"/>
                  </a:lnTo>
                  <a:lnTo>
                    <a:pt x="429" y="1697"/>
                  </a:lnTo>
                  <a:lnTo>
                    <a:pt x="429" y="1692"/>
                  </a:lnTo>
                  <a:lnTo>
                    <a:pt x="429" y="1682"/>
                  </a:lnTo>
                  <a:lnTo>
                    <a:pt x="429" y="1676"/>
                  </a:lnTo>
                  <a:lnTo>
                    <a:pt x="434" y="1666"/>
                  </a:lnTo>
                  <a:lnTo>
                    <a:pt x="434" y="1656"/>
                  </a:lnTo>
                  <a:lnTo>
                    <a:pt x="429" y="1651"/>
                  </a:lnTo>
                  <a:lnTo>
                    <a:pt x="429" y="1641"/>
                  </a:lnTo>
                  <a:lnTo>
                    <a:pt x="424" y="1636"/>
                  </a:lnTo>
                  <a:lnTo>
                    <a:pt x="424" y="1626"/>
                  </a:lnTo>
                  <a:lnTo>
                    <a:pt x="424" y="1616"/>
                  </a:lnTo>
                  <a:lnTo>
                    <a:pt x="414" y="1601"/>
                  </a:lnTo>
                  <a:lnTo>
                    <a:pt x="414" y="1596"/>
                  </a:lnTo>
                  <a:lnTo>
                    <a:pt x="409" y="1581"/>
                  </a:lnTo>
                  <a:lnTo>
                    <a:pt x="404" y="1575"/>
                  </a:lnTo>
                  <a:lnTo>
                    <a:pt x="404" y="1560"/>
                  </a:lnTo>
                  <a:lnTo>
                    <a:pt x="404" y="1550"/>
                  </a:lnTo>
                  <a:lnTo>
                    <a:pt x="399" y="1540"/>
                  </a:lnTo>
                  <a:lnTo>
                    <a:pt x="394" y="1535"/>
                  </a:lnTo>
                  <a:lnTo>
                    <a:pt x="389" y="1525"/>
                  </a:lnTo>
                  <a:lnTo>
                    <a:pt x="383" y="1515"/>
                  </a:lnTo>
                  <a:lnTo>
                    <a:pt x="373" y="1500"/>
                  </a:lnTo>
                  <a:lnTo>
                    <a:pt x="368" y="1490"/>
                  </a:lnTo>
                  <a:lnTo>
                    <a:pt x="363" y="1485"/>
                  </a:lnTo>
                  <a:lnTo>
                    <a:pt x="363" y="1485"/>
                  </a:lnTo>
                  <a:lnTo>
                    <a:pt x="358" y="1480"/>
                  </a:lnTo>
                  <a:lnTo>
                    <a:pt x="353" y="1474"/>
                  </a:lnTo>
                  <a:lnTo>
                    <a:pt x="343" y="1464"/>
                  </a:lnTo>
                  <a:lnTo>
                    <a:pt x="338" y="1459"/>
                  </a:lnTo>
                  <a:lnTo>
                    <a:pt x="333" y="1449"/>
                  </a:lnTo>
                  <a:lnTo>
                    <a:pt x="323" y="1444"/>
                  </a:lnTo>
                  <a:lnTo>
                    <a:pt x="318" y="1434"/>
                  </a:lnTo>
                  <a:lnTo>
                    <a:pt x="313" y="1434"/>
                  </a:lnTo>
                  <a:lnTo>
                    <a:pt x="308" y="1424"/>
                  </a:lnTo>
                  <a:lnTo>
                    <a:pt x="303" y="1419"/>
                  </a:lnTo>
                  <a:lnTo>
                    <a:pt x="293" y="1414"/>
                  </a:lnTo>
                  <a:lnTo>
                    <a:pt x="288" y="1409"/>
                  </a:lnTo>
                  <a:lnTo>
                    <a:pt x="282" y="1399"/>
                  </a:lnTo>
                  <a:lnTo>
                    <a:pt x="277" y="1389"/>
                  </a:lnTo>
                  <a:lnTo>
                    <a:pt x="272" y="1379"/>
                  </a:lnTo>
                  <a:lnTo>
                    <a:pt x="267" y="1368"/>
                  </a:lnTo>
                  <a:lnTo>
                    <a:pt x="267" y="1358"/>
                  </a:lnTo>
                  <a:lnTo>
                    <a:pt x="262" y="1353"/>
                  </a:lnTo>
                  <a:lnTo>
                    <a:pt x="257" y="1348"/>
                  </a:lnTo>
                  <a:lnTo>
                    <a:pt x="252" y="1343"/>
                  </a:lnTo>
                  <a:lnTo>
                    <a:pt x="247" y="1333"/>
                  </a:lnTo>
                  <a:lnTo>
                    <a:pt x="247" y="1323"/>
                  </a:lnTo>
                  <a:lnTo>
                    <a:pt x="242" y="1323"/>
                  </a:lnTo>
                  <a:lnTo>
                    <a:pt x="242" y="1323"/>
                  </a:lnTo>
                  <a:lnTo>
                    <a:pt x="232" y="1318"/>
                  </a:lnTo>
                  <a:lnTo>
                    <a:pt x="222" y="1318"/>
                  </a:lnTo>
                  <a:lnTo>
                    <a:pt x="217" y="1318"/>
                  </a:lnTo>
                  <a:lnTo>
                    <a:pt x="212" y="1318"/>
                  </a:lnTo>
                  <a:lnTo>
                    <a:pt x="202" y="1313"/>
                  </a:lnTo>
                  <a:lnTo>
                    <a:pt x="192" y="1313"/>
                  </a:lnTo>
                  <a:lnTo>
                    <a:pt x="176" y="1313"/>
                  </a:lnTo>
                  <a:lnTo>
                    <a:pt x="156" y="1313"/>
                  </a:lnTo>
                  <a:lnTo>
                    <a:pt x="141" y="1313"/>
                  </a:lnTo>
                  <a:lnTo>
                    <a:pt x="131" y="1313"/>
                  </a:lnTo>
                  <a:lnTo>
                    <a:pt x="116" y="1318"/>
                  </a:lnTo>
                  <a:lnTo>
                    <a:pt x="106" y="1318"/>
                  </a:lnTo>
                  <a:lnTo>
                    <a:pt x="96" y="1313"/>
                  </a:lnTo>
                  <a:lnTo>
                    <a:pt x="86" y="1313"/>
                  </a:lnTo>
                  <a:lnTo>
                    <a:pt x="70" y="1318"/>
                  </a:lnTo>
                  <a:lnTo>
                    <a:pt x="50" y="1313"/>
                  </a:lnTo>
                  <a:lnTo>
                    <a:pt x="25" y="1313"/>
                  </a:lnTo>
                  <a:lnTo>
                    <a:pt x="15" y="1313"/>
                  </a:lnTo>
                  <a:lnTo>
                    <a:pt x="0" y="1313"/>
                  </a:lnTo>
                  <a:lnTo>
                    <a:pt x="5" y="1308"/>
                  </a:lnTo>
                  <a:lnTo>
                    <a:pt x="10" y="1293"/>
                  </a:lnTo>
                  <a:lnTo>
                    <a:pt x="10" y="1283"/>
                  </a:lnTo>
                  <a:lnTo>
                    <a:pt x="15" y="1277"/>
                  </a:lnTo>
                  <a:lnTo>
                    <a:pt x="20" y="1267"/>
                  </a:lnTo>
                  <a:lnTo>
                    <a:pt x="20" y="1257"/>
                  </a:lnTo>
                  <a:lnTo>
                    <a:pt x="25" y="1247"/>
                  </a:lnTo>
                  <a:lnTo>
                    <a:pt x="25" y="1237"/>
                  </a:lnTo>
                  <a:lnTo>
                    <a:pt x="25" y="1232"/>
                  </a:lnTo>
                  <a:lnTo>
                    <a:pt x="25" y="1227"/>
                  </a:lnTo>
                  <a:lnTo>
                    <a:pt x="20" y="1217"/>
                  </a:lnTo>
                  <a:lnTo>
                    <a:pt x="15" y="1212"/>
                  </a:lnTo>
                  <a:lnTo>
                    <a:pt x="15" y="1207"/>
                  </a:lnTo>
                  <a:lnTo>
                    <a:pt x="15" y="1202"/>
                  </a:lnTo>
                  <a:lnTo>
                    <a:pt x="15" y="1197"/>
                  </a:lnTo>
                  <a:lnTo>
                    <a:pt x="20" y="1192"/>
                  </a:lnTo>
                  <a:lnTo>
                    <a:pt x="30" y="1187"/>
                  </a:lnTo>
                  <a:lnTo>
                    <a:pt x="35" y="1176"/>
                  </a:lnTo>
                  <a:lnTo>
                    <a:pt x="45" y="1171"/>
                  </a:lnTo>
                  <a:lnTo>
                    <a:pt x="55" y="1161"/>
                  </a:lnTo>
                  <a:lnTo>
                    <a:pt x="60" y="1156"/>
                  </a:lnTo>
                  <a:lnTo>
                    <a:pt x="65" y="1151"/>
                  </a:lnTo>
                  <a:lnTo>
                    <a:pt x="70" y="1141"/>
                  </a:lnTo>
                  <a:lnTo>
                    <a:pt x="70" y="1141"/>
                  </a:lnTo>
                  <a:lnTo>
                    <a:pt x="75" y="1131"/>
                  </a:lnTo>
                  <a:lnTo>
                    <a:pt x="86" y="1121"/>
                  </a:lnTo>
                  <a:lnTo>
                    <a:pt x="91" y="1116"/>
                  </a:lnTo>
                  <a:lnTo>
                    <a:pt x="96" y="1111"/>
                  </a:lnTo>
                  <a:lnTo>
                    <a:pt x="101" y="1106"/>
                  </a:lnTo>
                  <a:lnTo>
                    <a:pt x="106" y="1091"/>
                  </a:lnTo>
                  <a:lnTo>
                    <a:pt x="116" y="1081"/>
                  </a:lnTo>
                  <a:lnTo>
                    <a:pt x="121" y="1065"/>
                  </a:lnTo>
                  <a:lnTo>
                    <a:pt x="121" y="1050"/>
                  </a:lnTo>
                  <a:lnTo>
                    <a:pt x="126" y="1040"/>
                  </a:lnTo>
                  <a:lnTo>
                    <a:pt x="126" y="1030"/>
                  </a:lnTo>
                  <a:lnTo>
                    <a:pt x="121" y="1020"/>
                  </a:lnTo>
                  <a:lnTo>
                    <a:pt x="121" y="1015"/>
                  </a:lnTo>
                  <a:lnTo>
                    <a:pt x="116" y="1010"/>
                  </a:lnTo>
                  <a:lnTo>
                    <a:pt x="116" y="1005"/>
                  </a:lnTo>
                  <a:lnTo>
                    <a:pt x="111" y="1000"/>
                  </a:lnTo>
                  <a:lnTo>
                    <a:pt x="106" y="990"/>
                  </a:lnTo>
                  <a:lnTo>
                    <a:pt x="96" y="985"/>
                  </a:lnTo>
                  <a:lnTo>
                    <a:pt x="91" y="974"/>
                  </a:lnTo>
                  <a:lnTo>
                    <a:pt x="91" y="964"/>
                  </a:lnTo>
                  <a:lnTo>
                    <a:pt x="91" y="959"/>
                  </a:lnTo>
                  <a:lnTo>
                    <a:pt x="96" y="954"/>
                  </a:lnTo>
                  <a:lnTo>
                    <a:pt x="101" y="944"/>
                  </a:lnTo>
                  <a:lnTo>
                    <a:pt x="106" y="939"/>
                  </a:lnTo>
                  <a:lnTo>
                    <a:pt x="106" y="929"/>
                  </a:lnTo>
                  <a:lnTo>
                    <a:pt x="106" y="924"/>
                  </a:lnTo>
                  <a:lnTo>
                    <a:pt x="106" y="914"/>
                  </a:lnTo>
                  <a:lnTo>
                    <a:pt x="106" y="904"/>
                  </a:lnTo>
                  <a:lnTo>
                    <a:pt x="106" y="889"/>
                  </a:lnTo>
                  <a:lnTo>
                    <a:pt x="111" y="884"/>
                  </a:lnTo>
                  <a:lnTo>
                    <a:pt x="111" y="873"/>
                  </a:lnTo>
                  <a:lnTo>
                    <a:pt x="116" y="868"/>
                  </a:lnTo>
                  <a:lnTo>
                    <a:pt x="121" y="863"/>
                  </a:lnTo>
                  <a:lnTo>
                    <a:pt x="126" y="858"/>
                  </a:lnTo>
                  <a:lnTo>
                    <a:pt x="136" y="853"/>
                  </a:lnTo>
                  <a:lnTo>
                    <a:pt x="151" y="848"/>
                  </a:lnTo>
                  <a:lnTo>
                    <a:pt x="161" y="843"/>
                  </a:lnTo>
                  <a:lnTo>
                    <a:pt x="161" y="838"/>
                  </a:lnTo>
                  <a:lnTo>
                    <a:pt x="161" y="833"/>
                  </a:lnTo>
                  <a:lnTo>
                    <a:pt x="161" y="823"/>
                  </a:lnTo>
                  <a:lnTo>
                    <a:pt x="161" y="813"/>
                  </a:lnTo>
                  <a:lnTo>
                    <a:pt x="156" y="808"/>
                  </a:lnTo>
                  <a:lnTo>
                    <a:pt x="151" y="798"/>
                  </a:lnTo>
                  <a:lnTo>
                    <a:pt x="151" y="793"/>
                  </a:lnTo>
                  <a:lnTo>
                    <a:pt x="156" y="777"/>
                  </a:lnTo>
                  <a:lnTo>
                    <a:pt x="166" y="767"/>
                  </a:lnTo>
                  <a:lnTo>
                    <a:pt x="171" y="757"/>
                  </a:lnTo>
                  <a:lnTo>
                    <a:pt x="181" y="747"/>
                  </a:lnTo>
                  <a:lnTo>
                    <a:pt x="187" y="737"/>
                  </a:lnTo>
                  <a:lnTo>
                    <a:pt x="187" y="727"/>
                  </a:lnTo>
                  <a:lnTo>
                    <a:pt x="187" y="712"/>
                  </a:lnTo>
                  <a:lnTo>
                    <a:pt x="187" y="697"/>
                  </a:lnTo>
                  <a:lnTo>
                    <a:pt x="187" y="676"/>
                  </a:lnTo>
                  <a:lnTo>
                    <a:pt x="187" y="656"/>
                  </a:lnTo>
                  <a:lnTo>
                    <a:pt x="187" y="651"/>
                  </a:lnTo>
                  <a:lnTo>
                    <a:pt x="192" y="651"/>
                  </a:lnTo>
                  <a:lnTo>
                    <a:pt x="202" y="651"/>
                  </a:lnTo>
                  <a:lnTo>
                    <a:pt x="212" y="651"/>
                  </a:lnTo>
                  <a:lnTo>
                    <a:pt x="217" y="651"/>
                  </a:lnTo>
                  <a:lnTo>
                    <a:pt x="227" y="656"/>
                  </a:lnTo>
                  <a:lnTo>
                    <a:pt x="237" y="656"/>
                  </a:lnTo>
                  <a:lnTo>
                    <a:pt x="247" y="661"/>
                  </a:lnTo>
                  <a:lnTo>
                    <a:pt x="267" y="661"/>
                  </a:lnTo>
                  <a:lnTo>
                    <a:pt x="282" y="661"/>
                  </a:lnTo>
                  <a:lnTo>
                    <a:pt x="308" y="661"/>
                  </a:lnTo>
                  <a:lnTo>
                    <a:pt x="313" y="666"/>
                  </a:lnTo>
                  <a:lnTo>
                    <a:pt x="318" y="671"/>
                  </a:lnTo>
                  <a:lnTo>
                    <a:pt x="323" y="676"/>
                  </a:lnTo>
                  <a:lnTo>
                    <a:pt x="333" y="676"/>
                  </a:lnTo>
                  <a:lnTo>
                    <a:pt x="338" y="676"/>
                  </a:lnTo>
                  <a:lnTo>
                    <a:pt x="343" y="676"/>
                  </a:lnTo>
                  <a:lnTo>
                    <a:pt x="348" y="671"/>
                  </a:lnTo>
                  <a:lnTo>
                    <a:pt x="358" y="671"/>
                  </a:lnTo>
                  <a:lnTo>
                    <a:pt x="363" y="666"/>
                  </a:lnTo>
                  <a:lnTo>
                    <a:pt x="368" y="666"/>
                  </a:lnTo>
                  <a:lnTo>
                    <a:pt x="373" y="671"/>
                  </a:lnTo>
                  <a:lnTo>
                    <a:pt x="378" y="666"/>
                  </a:lnTo>
                  <a:lnTo>
                    <a:pt x="378" y="661"/>
                  </a:lnTo>
                  <a:lnTo>
                    <a:pt x="378" y="656"/>
                  </a:lnTo>
                  <a:lnTo>
                    <a:pt x="378" y="651"/>
                  </a:lnTo>
                  <a:lnTo>
                    <a:pt x="389" y="651"/>
                  </a:lnTo>
                  <a:lnTo>
                    <a:pt x="399" y="646"/>
                  </a:lnTo>
                  <a:lnTo>
                    <a:pt x="424" y="646"/>
                  </a:lnTo>
                  <a:lnTo>
                    <a:pt x="464" y="646"/>
                  </a:lnTo>
                  <a:lnTo>
                    <a:pt x="474" y="646"/>
                  </a:lnTo>
                  <a:lnTo>
                    <a:pt x="484" y="651"/>
                  </a:lnTo>
                  <a:lnTo>
                    <a:pt x="505" y="651"/>
                  </a:lnTo>
                  <a:lnTo>
                    <a:pt x="520" y="651"/>
                  </a:lnTo>
                  <a:lnTo>
                    <a:pt x="525" y="646"/>
                  </a:lnTo>
                  <a:lnTo>
                    <a:pt x="525" y="636"/>
                  </a:lnTo>
                  <a:lnTo>
                    <a:pt x="535" y="621"/>
                  </a:lnTo>
                  <a:lnTo>
                    <a:pt x="570" y="626"/>
                  </a:lnTo>
                  <a:lnTo>
                    <a:pt x="585" y="626"/>
                  </a:lnTo>
                  <a:lnTo>
                    <a:pt x="626" y="626"/>
                  </a:lnTo>
                  <a:lnTo>
                    <a:pt x="656" y="626"/>
                  </a:lnTo>
                  <a:lnTo>
                    <a:pt x="661" y="626"/>
                  </a:lnTo>
                  <a:lnTo>
                    <a:pt x="692" y="631"/>
                  </a:lnTo>
                  <a:lnTo>
                    <a:pt x="697" y="621"/>
                  </a:lnTo>
                  <a:lnTo>
                    <a:pt x="702" y="616"/>
                  </a:lnTo>
                  <a:lnTo>
                    <a:pt x="707" y="601"/>
                  </a:lnTo>
                  <a:lnTo>
                    <a:pt x="712" y="586"/>
                  </a:lnTo>
                  <a:lnTo>
                    <a:pt x="717" y="570"/>
                  </a:lnTo>
                  <a:lnTo>
                    <a:pt x="727" y="555"/>
                  </a:lnTo>
                  <a:lnTo>
                    <a:pt x="732" y="540"/>
                  </a:lnTo>
                  <a:lnTo>
                    <a:pt x="742" y="530"/>
                  </a:lnTo>
                  <a:lnTo>
                    <a:pt x="752" y="510"/>
                  </a:lnTo>
                  <a:lnTo>
                    <a:pt x="762" y="485"/>
                  </a:lnTo>
                  <a:lnTo>
                    <a:pt x="772" y="464"/>
                  </a:lnTo>
                  <a:lnTo>
                    <a:pt x="777" y="449"/>
                  </a:lnTo>
                  <a:lnTo>
                    <a:pt x="782" y="444"/>
                  </a:lnTo>
                  <a:lnTo>
                    <a:pt x="782" y="444"/>
                  </a:lnTo>
                  <a:lnTo>
                    <a:pt x="787" y="434"/>
                  </a:lnTo>
                  <a:lnTo>
                    <a:pt x="793" y="424"/>
                  </a:lnTo>
                  <a:lnTo>
                    <a:pt x="798" y="409"/>
                  </a:lnTo>
                  <a:lnTo>
                    <a:pt x="803" y="399"/>
                  </a:lnTo>
                  <a:lnTo>
                    <a:pt x="808" y="394"/>
                  </a:lnTo>
                  <a:lnTo>
                    <a:pt x="813" y="378"/>
                  </a:lnTo>
                  <a:lnTo>
                    <a:pt x="818" y="368"/>
                  </a:lnTo>
                  <a:lnTo>
                    <a:pt x="823" y="353"/>
                  </a:lnTo>
                  <a:lnTo>
                    <a:pt x="828" y="338"/>
                  </a:lnTo>
                  <a:lnTo>
                    <a:pt x="838" y="328"/>
                  </a:lnTo>
                  <a:lnTo>
                    <a:pt x="838" y="323"/>
                  </a:lnTo>
                  <a:lnTo>
                    <a:pt x="838" y="318"/>
                  </a:lnTo>
                  <a:lnTo>
                    <a:pt x="843" y="318"/>
                  </a:lnTo>
                  <a:lnTo>
                    <a:pt x="843" y="308"/>
                  </a:lnTo>
                  <a:lnTo>
                    <a:pt x="848" y="303"/>
                  </a:lnTo>
                  <a:lnTo>
                    <a:pt x="853" y="293"/>
                  </a:lnTo>
                  <a:lnTo>
                    <a:pt x="853" y="288"/>
                  </a:lnTo>
                  <a:lnTo>
                    <a:pt x="858" y="283"/>
                  </a:lnTo>
                  <a:lnTo>
                    <a:pt x="863" y="277"/>
                  </a:lnTo>
                  <a:lnTo>
                    <a:pt x="868" y="267"/>
                  </a:lnTo>
                  <a:lnTo>
                    <a:pt x="873" y="257"/>
                  </a:lnTo>
                  <a:lnTo>
                    <a:pt x="878" y="252"/>
                  </a:lnTo>
                  <a:lnTo>
                    <a:pt x="883" y="237"/>
                  </a:lnTo>
                  <a:lnTo>
                    <a:pt x="894" y="222"/>
                  </a:lnTo>
                  <a:lnTo>
                    <a:pt x="904" y="202"/>
                  </a:lnTo>
                  <a:lnTo>
                    <a:pt x="914" y="192"/>
                  </a:lnTo>
                  <a:lnTo>
                    <a:pt x="924" y="176"/>
                  </a:lnTo>
                  <a:lnTo>
                    <a:pt x="924" y="166"/>
                  </a:lnTo>
                  <a:lnTo>
                    <a:pt x="924" y="161"/>
                  </a:lnTo>
                  <a:lnTo>
                    <a:pt x="924" y="161"/>
                  </a:lnTo>
                  <a:lnTo>
                    <a:pt x="924" y="156"/>
                  </a:lnTo>
                  <a:lnTo>
                    <a:pt x="919" y="151"/>
                  </a:lnTo>
                  <a:lnTo>
                    <a:pt x="904" y="141"/>
                  </a:lnTo>
                  <a:lnTo>
                    <a:pt x="894" y="136"/>
                  </a:lnTo>
                  <a:lnTo>
                    <a:pt x="888" y="126"/>
                  </a:lnTo>
                  <a:lnTo>
                    <a:pt x="873" y="116"/>
                  </a:lnTo>
                  <a:lnTo>
                    <a:pt x="863" y="106"/>
                  </a:lnTo>
                  <a:lnTo>
                    <a:pt x="843" y="91"/>
                  </a:lnTo>
                  <a:lnTo>
                    <a:pt x="838" y="80"/>
                  </a:lnTo>
                  <a:lnTo>
                    <a:pt x="833" y="75"/>
                  </a:lnTo>
                  <a:lnTo>
                    <a:pt x="833" y="70"/>
                  </a:lnTo>
                  <a:lnTo>
                    <a:pt x="833" y="65"/>
                  </a:lnTo>
                  <a:lnTo>
                    <a:pt x="833" y="55"/>
                  </a:lnTo>
                  <a:lnTo>
                    <a:pt x="838" y="40"/>
                  </a:lnTo>
                  <a:lnTo>
                    <a:pt x="838" y="30"/>
                  </a:lnTo>
                  <a:lnTo>
                    <a:pt x="838" y="20"/>
                  </a:lnTo>
                  <a:lnTo>
                    <a:pt x="838" y="15"/>
                  </a:lnTo>
                  <a:lnTo>
                    <a:pt x="838" y="5"/>
                  </a:lnTo>
                  <a:lnTo>
                    <a:pt x="1651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1005" y="1355"/>
              <a:ext cx="1626" cy="844"/>
            </a:xfrm>
            <a:custGeom>
              <a:avLst/>
              <a:gdLst/>
              <a:ahLst/>
              <a:cxnLst>
                <a:cxn ang="0">
                  <a:pos x="303" y="31"/>
                </a:cxn>
                <a:cxn ang="0">
                  <a:pos x="333" y="56"/>
                </a:cxn>
                <a:cxn ang="0">
                  <a:pos x="354" y="91"/>
                </a:cxn>
                <a:cxn ang="0">
                  <a:pos x="394" y="81"/>
                </a:cxn>
                <a:cxn ang="0">
                  <a:pos x="450" y="71"/>
                </a:cxn>
                <a:cxn ang="0">
                  <a:pos x="470" y="106"/>
                </a:cxn>
                <a:cxn ang="0">
                  <a:pos x="697" y="36"/>
                </a:cxn>
                <a:cxn ang="0">
                  <a:pos x="798" y="81"/>
                </a:cxn>
                <a:cxn ang="0">
                  <a:pos x="788" y="192"/>
                </a:cxn>
                <a:cxn ang="0">
                  <a:pos x="864" y="303"/>
                </a:cxn>
                <a:cxn ang="0">
                  <a:pos x="929" y="374"/>
                </a:cxn>
                <a:cxn ang="0">
                  <a:pos x="995" y="414"/>
                </a:cxn>
                <a:cxn ang="0">
                  <a:pos x="1086" y="394"/>
                </a:cxn>
                <a:cxn ang="0">
                  <a:pos x="1141" y="389"/>
                </a:cxn>
                <a:cxn ang="0">
                  <a:pos x="1621" y="834"/>
                </a:cxn>
                <a:cxn ang="0">
                  <a:pos x="480" y="829"/>
                </a:cxn>
                <a:cxn ang="0">
                  <a:pos x="429" y="793"/>
                </a:cxn>
                <a:cxn ang="0">
                  <a:pos x="424" y="773"/>
                </a:cxn>
                <a:cxn ang="0">
                  <a:pos x="394" y="753"/>
                </a:cxn>
                <a:cxn ang="0">
                  <a:pos x="364" y="733"/>
                </a:cxn>
                <a:cxn ang="0">
                  <a:pos x="354" y="707"/>
                </a:cxn>
                <a:cxn ang="0">
                  <a:pos x="293" y="682"/>
                </a:cxn>
                <a:cxn ang="0">
                  <a:pos x="273" y="687"/>
                </a:cxn>
                <a:cxn ang="0">
                  <a:pos x="258" y="697"/>
                </a:cxn>
                <a:cxn ang="0">
                  <a:pos x="212" y="677"/>
                </a:cxn>
                <a:cxn ang="0">
                  <a:pos x="177" y="657"/>
                </a:cxn>
                <a:cxn ang="0">
                  <a:pos x="187" y="637"/>
                </a:cxn>
                <a:cxn ang="0">
                  <a:pos x="197" y="611"/>
                </a:cxn>
                <a:cxn ang="0">
                  <a:pos x="202" y="586"/>
                </a:cxn>
                <a:cxn ang="0">
                  <a:pos x="222" y="571"/>
                </a:cxn>
                <a:cxn ang="0">
                  <a:pos x="212" y="546"/>
                </a:cxn>
                <a:cxn ang="0">
                  <a:pos x="197" y="546"/>
                </a:cxn>
                <a:cxn ang="0">
                  <a:pos x="182" y="536"/>
                </a:cxn>
                <a:cxn ang="0">
                  <a:pos x="192" y="526"/>
                </a:cxn>
                <a:cxn ang="0">
                  <a:pos x="202" y="531"/>
                </a:cxn>
                <a:cxn ang="0">
                  <a:pos x="212" y="505"/>
                </a:cxn>
                <a:cxn ang="0">
                  <a:pos x="202" y="485"/>
                </a:cxn>
                <a:cxn ang="0">
                  <a:pos x="177" y="470"/>
                </a:cxn>
                <a:cxn ang="0">
                  <a:pos x="157" y="460"/>
                </a:cxn>
                <a:cxn ang="0">
                  <a:pos x="142" y="435"/>
                </a:cxn>
                <a:cxn ang="0">
                  <a:pos x="167" y="414"/>
                </a:cxn>
                <a:cxn ang="0">
                  <a:pos x="182" y="409"/>
                </a:cxn>
                <a:cxn ang="0">
                  <a:pos x="182" y="384"/>
                </a:cxn>
                <a:cxn ang="0">
                  <a:pos x="187" y="359"/>
                </a:cxn>
                <a:cxn ang="0">
                  <a:pos x="192" y="318"/>
                </a:cxn>
                <a:cxn ang="0">
                  <a:pos x="152" y="308"/>
                </a:cxn>
                <a:cxn ang="0">
                  <a:pos x="91" y="303"/>
                </a:cxn>
                <a:cxn ang="0">
                  <a:pos x="25" y="298"/>
                </a:cxn>
                <a:cxn ang="0">
                  <a:pos x="15" y="288"/>
                </a:cxn>
                <a:cxn ang="0">
                  <a:pos x="30" y="258"/>
                </a:cxn>
                <a:cxn ang="0">
                  <a:pos x="35" y="228"/>
                </a:cxn>
                <a:cxn ang="0">
                  <a:pos x="56" y="212"/>
                </a:cxn>
                <a:cxn ang="0">
                  <a:pos x="25" y="202"/>
                </a:cxn>
                <a:cxn ang="0">
                  <a:pos x="56" y="172"/>
                </a:cxn>
                <a:cxn ang="0">
                  <a:pos x="71" y="147"/>
                </a:cxn>
                <a:cxn ang="0">
                  <a:pos x="106" y="132"/>
                </a:cxn>
                <a:cxn ang="0">
                  <a:pos x="142" y="111"/>
                </a:cxn>
                <a:cxn ang="0">
                  <a:pos x="152" y="71"/>
                </a:cxn>
                <a:cxn ang="0">
                  <a:pos x="162" y="51"/>
                </a:cxn>
                <a:cxn ang="0">
                  <a:pos x="202" y="51"/>
                </a:cxn>
                <a:cxn ang="0">
                  <a:pos x="227" y="15"/>
                </a:cxn>
              </a:cxnLst>
              <a:rect l="0" t="0" r="r" b="b"/>
              <a:pathLst>
                <a:path w="1626" h="844">
                  <a:moveTo>
                    <a:pt x="258" y="0"/>
                  </a:moveTo>
                  <a:lnTo>
                    <a:pt x="263" y="0"/>
                  </a:lnTo>
                  <a:lnTo>
                    <a:pt x="273" y="0"/>
                  </a:lnTo>
                  <a:lnTo>
                    <a:pt x="283" y="5"/>
                  </a:lnTo>
                  <a:lnTo>
                    <a:pt x="293" y="10"/>
                  </a:lnTo>
                  <a:lnTo>
                    <a:pt x="303" y="15"/>
                  </a:lnTo>
                  <a:lnTo>
                    <a:pt x="303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308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318" y="51"/>
                  </a:lnTo>
                  <a:lnTo>
                    <a:pt x="333" y="51"/>
                  </a:lnTo>
                  <a:lnTo>
                    <a:pt x="328" y="51"/>
                  </a:lnTo>
                  <a:lnTo>
                    <a:pt x="333" y="56"/>
                  </a:lnTo>
                  <a:lnTo>
                    <a:pt x="338" y="61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8" y="71"/>
                  </a:lnTo>
                  <a:lnTo>
                    <a:pt x="344" y="76"/>
                  </a:lnTo>
                  <a:lnTo>
                    <a:pt x="344" y="81"/>
                  </a:lnTo>
                  <a:lnTo>
                    <a:pt x="344" y="91"/>
                  </a:lnTo>
                  <a:lnTo>
                    <a:pt x="354" y="91"/>
                  </a:lnTo>
                  <a:lnTo>
                    <a:pt x="364" y="96"/>
                  </a:lnTo>
                  <a:lnTo>
                    <a:pt x="364" y="96"/>
                  </a:lnTo>
                  <a:lnTo>
                    <a:pt x="369" y="96"/>
                  </a:lnTo>
                  <a:lnTo>
                    <a:pt x="374" y="96"/>
                  </a:lnTo>
                  <a:lnTo>
                    <a:pt x="379" y="96"/>
                  </a:lnTo>
                  <a:lnTo>
                    <a:pt x="384" y="91"/>
                  </a:lnTo>
                  <a:lnTo>
                    <a:pt x="389" y="86"/>
                  </a:lnTo>
                  <a:lnTo>
                    <a:pt x="394" y="81"/>
                  </a:lnTo>
                  <a:lnTo>
                    <a:pt x="399" y="81"/>
                  </a:lnTo>
                  <a:lnTo>
                    <a:pt x="404" y="81"/>
                  </a:lnTo>
                  <a:lnTo>
                    <a:pt x="414" y="76"/>
                  </a:lnTo>
                  <a:lnTo>
                    <a:pt x="424" y="71"/>
                  </a:lnTo>
                  <a:lnTo>
                    <a:pt x="434" y="66"/>
                  </a:lnTo>
                  <a:lnTo>
                    <a:pt x="445" y="66"/>
                  </a:lnTo>
                  <a:lnTo>
                    <a:pt x="445" y="66"/>
                  </a:lnTo>
                  <a:lnTo>
                    <a:pt x="450" y="71"/>
                  </a:lnTo>
                  <a:lnTo>
                    <a:pt x="450" y="76"/>
                  </a:lnTo>
                  <a:lnTo>
                    <a:pt x="450" y="81"/>
                  </a:lnTo>
                  <a:lnTo>
                    <a:pt x="455" y="96"/>
                  </a:lnTo>
                  <a:lnTo>
                    <a:pt x="455" y="96"/>
                  </a:lnTo>
                  <a:lnTo>
                    <a:pt x="455" y="101"/>
                  </a:lnTo>
                  <a:lnTo>
                    <a:pt x="460" y="106"/>
                  </a:lnTo>
                  <a:lnTo>
                    <a:pt x="465" y="106"/>
                  </a:lnTo>
                  <a:lnTo>
                    <a:pt x="470" y="106"/>
                  </a:lnTo>
                  <a:lnTo>
                    <a:pt x="505" y="101"/>
                  </a:lnTo>
                  <a:lnTo>
                    <a:pt x="566" y="86"/>
                  </a:lnTo>
                  <a:lnTo>
                    <a:pt x="591" y="76"/>
                  </a:lnTo>
                  <a:lnTo>
                    <a:pt x="611" y="76"/>
                  </a:lnTo>
                  <a:lnTo>
                    <a:pt x="631" y="66"/>
                  </a:lnTo>
                  <a:lnTo>
                    <a:pt x="662" y="51"/>
                  </a:lnTo>
                  <a:lnTo>
                    <a:pt x="677" y="41"/>
                  </a:lnTo>
                  <a:lnTo>
                    <a:pt x="697" y="36"/>
                  </a:lnTo>
                  <a:lnTo>
                    <a:pt x="707" y="36"/>
                  </a:lnTo>
                  <a:lnTo>
                    <a:pt x="717" y="36"/>
                  </a:lnTo>
                  <a:lnTo>
                    <a:pt x="727" y="41"/>
                  </a:lnTo>
                  <a:lnTo>
                    <a:pt x="737" y="46"/>
                  </a:lnTo>
                  <a:lnTo>
                    <a:pt x="742" y="51"/>
                  </a:lnTo>
                  <a:lnTo>
                    <a:pt x="768" y="66"/>
                  </a:lnTo>
                  <a:lnTo>
                    <a:pt x="788" y="76"/>
                  </a:lnTo>
                  <a:lnTo>
                    <a:pt x="798" y="81"/>
                  </a:lnTo>
                  <a:lnTo>
                    <a:pt x="818" y="96"/>
                  </a:lnTo>
                  <a:lnTo>
                    <a:pt x="838" y="116"/>
                  </a:lnTo>
                  <a:lnTo>
                    <a:pt x="859" y="132"/>
                  </a:lnTo>
                  <a:lnTo>
                    <a:pt x="874" y="147"/>
                  </a:lnTo>
                  <a:lnTo>
                    <a:pt x="864" y="152"/>
                  </a:lnTo>
                  <a:lnTo>
                    <a:pt x="833" y="167"/>
                  </a:lnTo>
                  <a:lnTo>
                    <a:pt x="808" y="182"/>
                  </a:lnTo>
                  <a:lnTo>
                    <a:pt x="788" y="192"/>
                  </a:lnTo>
                  <a:lnTo>
                    <a:pt x="773" y="202"/>
                  </a:lnTo>
                  <a:lnTo>
                    <a:pt x="768" y="207"/>
                  </a:lnTo>
                  <a:lnTo>
                    <a:pt x="783" y="222"/>
                  </a:lnTo>
                  <a:lnTo>
                    <a:pt x="793" y="238"/>
                  </a:lnTo>
                  <a:lnTo>
                    <a:pt x="828" y="268"/>
                  </a:lnTo>
                  <a:lnTo>
                    <a:pt x="843" y="278"/>
                  </a:lnTo>
                  <a:lnTo>
                    <a:pt x="849" y="288"/>
                  </a:lnTo>
                  <a:lnTo>
                    <a:pt x="864" y="303"/>
                  </a:lnTo>
                  <a:lnTo>
                    <a:pt x="869" y="318"/>
                  </a:lnTo>
                  <a:lnTo>
                    <a:pt x="884" y="329"/>
                  </a:lnTo>
                  <a:lnTo>
                    <a:pt x="899" y="344"/>
                  </a:lnTo>
                  <a:lnTo>
                    <a:pt x="909" y="354"/>
                  </a:lnTo>
                  <a:lnTo>
                    <a:pt x="914" y="359"/>
                  </a:lnTo>
                  <a:lnTo>
                    <a:pt x="919" y="364"/>
                  </a:lnTo>
                  <a:lnTo>
                    <a:pt x="924" y="369"/>
                  </a:lnTo>
                  <a:lnTo>
                    <a:pt x="929" y="374"/>
                  </a:lnTo>
                  <a:lnTo>
                    <a:pt x="939" y="379"/>
                  </a:lnTo>
                  <a:lnTo>
                    <a:pt x="950" y="384"/>
                  </a:lnTo>
                  <a:lnTo>
                    <a:pt x="955" y="389"/>
                  </a:lnTo>
                  <a:lnTo>
                    <a:pt x="960" y="394"/>
                  </a:lnTo>
                  <a:lnTo>
                    <a:pt x="965" y="399"/>
                  </a:lnTo>
                  <a:lnTo>
                    <a:pt x="975" y="409"/>
                  </a:lnTo>
                  <a:lnTo>
                    <a:pt x="980" y="409"/>
                  </a:lnTo>
                  <a:lnTo>
                    <a:pt x="995" y="414"/>
                  </a:lnTo>
                  <a:lnTo>
                    <a:pt x="1000" y="414"/>
                  </a:lnTo>
                  <a:lnTo>
                    <a:pt x="1015" y="409"/>
                  </a:lnTo>
                  <a:lnTo>
                    <a:pt x="1030" y="404"/>
                  </a:lnTo>
                  <a:lnTo>
                    <a:pt x="1040" y="404"/>
                  </a:lnTo>
                  <a:lnTo>
                    <a:pt x="1056" y="399"/>
                  </a:lnTo>
                  <a:lnTo>
                    <a:pt x="1066" y="399"/>
                  </a:lnTo>
                  <a:lnTo>
                    <a:pt x="1076" y="394"/>
                  </a:lnTo>
                  <a:lnTo>
                    <a:pt x="1086" y="394"/>
                  </a:lnTo>
                  <a:lnTo>
                    <a:pt x="1096" y="389"/>
                  </a:lnTo>
                  <a:lnTo>
                    <a:pt x="1111" y="389"/>
                  </a:lnTo>
                  <a:lnTo>
                    <a:pt x="1116" y="384"/>
                  </a:lnTo>
                  <a:lnTo>
                    <a:pt x="1121" y="384"/>
                  </a:lnTo>
                  <a:lnTo>
                    <a:pt x="1126" y="379"/>
                  </a:lnTo>
                  <a:lnTo>
                    <a:pt x="1131" y="379"/>
                  </a:lnTo>
                  <a:lnTo>
                    <a:pt x="1136" y="384"/>
                  </a:lnTo>
                  <a:lnTo>
                    <a:pt x="1141" y="389"/>
                  </a:lnTo>
                  <a:lnTo>
                    <a:pt x="1157" y="394"/>
                  </a:lnTo>
                  <a:lnTo>
                    <a:pt x="1379" y="596"/>
                  </a:lnTo>
                  <a:lnTo>
                    <a:pt x="1384" y="601"/>
                  </a:lnTo>
                  <a:lnTo>
                    <a:pt x="1444" y="662"/>
                  </a:lnTo>
                  <a:lnTo>
                    <a:pt x="1460" y="677"/>
                  </a:lnTo>
                  <a:lnTo>
                    <a:pt x="1505" y="723"/>
                  </a:lnTo>
                  <a:lnTo>
                    <a:pt x="1571" y="783"/>
                  </a:lnTo>
                  <a:lnTo>
                    <a:pt x="1621" y="834"/>
                  </a:lnTo>
                  <a:lnTo>
                    <a:pt x="1626" y="839"/>
                  </a:lnTo>
                  <a:lnTo>
                    <a:pt x="1303" y="839"/>
                  </a:lnTo>
                  <a:lnTo>
                    <a:pt x="490" y="844"/>
                  </a:lnTo>
                  <a:lnTo>
                    <a:pt x="485" y="844"/>
                  </a:lnTo>
                  <a:lnTo>
                    <a:pt x="490" y="839"/>
                  </a:lnTo>
                  <a:lnTo>
                    <a:pt x="485" y="834"/>
                  </a:lnTo>
                  <a:lnTo>
                    <a:pt x="485" y="829"/>
                  </a:lnTo>
                  <a:lnTo>
                    <a:pt x="480" y="829"/>
                  </a:lnTo>
                  <a:lnTo>
                    <a:pt x="475" y="824"/>
                  </a:lnTo>
                  <a:lnTo>
                    <a:pt x="470" y="818"/>
                  </a:lnTo>
                  <a:lnTo>
                    <a:pt x="460" y="813"/>
                  </a:lnTo>
                  <a:lnTo>
                    <a:pt x="455" y="813"/>
                  </a:lnTo>
                  <a:lnTo>
                    <a:pt x="450" y="808"/>
                  </a:lnTo>
                  <a:lnTo>
                    <a:pt x="445" y="803"/>
                  </a:lnTo>
                  <a:lnTo>
                    <a:pt x="434" y="798"/>
                  </a:lnTo>
                  <a:lnTo>
                    <a:pt x="429" y="793"/>
                  </a:lnTo>
                  <a:lnTo>
                    <a:pt x="429" y="793"/>
                  </a:lnTo>
                  <a:lnTo>
                    <a:pt x="424" y="793"/>
                  </a:lnTo>
                  <a:lnTo>
                    <a:pt x="424" y="788"/>
                  </a:lnTo>
                  <a:lnTo>
                    <a:pt x="424" y="788"/>
                  </a:lnTo>
                  <a:lnTo>
                    <a:pt x="424" y="783"/>
                  </a:lnTo>
                  <a:lnTo>
                    <a:pt x="424" y="778"/>
                  </a:lnTo>
                  <a:lnTo>
                    <a:pt x="424" y="778"/>
                  </a:lnTo>
                  <a:lnTo>
                    <a:pt x="424" y="773"/>
                  </a:lnTo>
                  <a:lnTo>
                    <a:pt x="424" y="768"/>
                  </a:lnTo>
                  <a:lnTo>
                    <a:pt x="424" y="768"/>
                  </a:lnTo>
                  <a:lnTo>
                    <a:pt x="429" y="763"/>
                  </a:lnTo>
                  <a:lnTo>
                    <a:pt x="424" y="758"/>
                  </a:lnTo>
                  <a:lnTo>
                    <a:pt x="419" y="758"/>
                  </a:lnTo>
                  <a:lnTo>
                    <a:pt x="409" y="758"/>
                  </a:lnTo>
                  <a:lnTo>
                    <a:pt x="404" y="753"/>
                  </a:lnTo>
                  <a:lnTo>
                    <a:pt x="394" y="753"/>
                  </a:lnTo>
                  <a:lnTo>
                    <a:pt x="389" y="748"/>
                  </a:lnTo>
                  <a:lnTo>
                    <a:pt x="384" y="748"/>
                  </a:lnTo>
                  <a:lnTo>
                    <a:pt x="379" y="743"/>
                  </a:lnTo>
                  <a:lnTo>
                    <a:pt x="379" y="743"/>
                  </a:lnTo>
                  <a:lnTo>
                    <a:pt x="379" y="738"/>
                  </a:lnTo>
                  <a:lnTo>
                    <a:pt x="374" y="738"/>
                  </a:lnTo>
                  <a:lnTo>
                    <a:pt x="369" y="733"/>
                  </a:lnTo>
                  <a:lnTo>
                    <a:pt x="364" y="733"/>
                  </a:lnTo>
                  <a:lnTo>
                    <a:pt x="359" y="728"/>
                  </a:lnTo>
                  <a:lnTo>
                    <a:pt x="359" y="728"/>
                  </a:lnTo>
                  <a:lnTo>
                    <a:pt x="359" y="723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59" y="712"/>
                  </a:lnTo>
                  <a:lnTo>
                    <a:pt x="354" y="707"/>
                  </a:lnTo>
                  <a:lnTo>
                    <a:pt x="354" y="707"/>
                  </a:lnTo>
                  <a:lnTo>
                    <a:pt x="344" y="712"/>
                  </a:lnTo>
                  <a:lnTo>
                    <a:pt x="344" y="707"/>
                  </a:lnTo>
                  <a:lnTo>
                    <a:pt x="328" y="697"/>
                  </a:lnTo>
                  <a:lnTo>
                    <a:pt x="318" y="692"/>
                  </a:lnTo>
                  <a:lnTo>
                    <a:pt x="313" y="692"/>
                  </a:lnTo>
                  <a:lnTo>
                    <a:pt x="303" y="687"/>
                  </a:lnTo>
                  <a:lnTo>
                    <a:pt x="298" y="687"/>
                  </a:lnTo>
                  <a:lnTo>
                    <a:pt x="293" y="682"/>
                  </a:lnTo>
                  <a:lnTo>
                    <a:pt x="293" y="682"/>
                  </a:lnTo>
                  <a:lnTo>
                    <a:pt x="288" y="682"/>
                  </a:lnTo>
                  <a:lnTo>
                    <a:pt x="288" y="682"/>
                  </a:lnTo>
                  <a:lnTo>
                    <a:pt x="288" y="687"/>
                  </a:lnTo>
                  <a:lnTo>
                    <a:pt x="283" y="687"/>
                  </a:lnTo>
                  <a:lnTo>
                    <a:pt x="278" y="687"/>
                  </a:lnTo>
                  <a:lnTo>
                    <a:pt x="278" y="687"/>
                  </a:lnTo>
                  <a:lnTo>
                    <a:pt x="273" y="687"/>
                  </a:lnTo>
                  <a:lnTo>
                    <a:pt x="273" y="687"/>
                  </a:lnTo>
                  <a:lnTo>
                    <a:pt x="268" y="687"/>
                  </a:lnTo>
                  <a:lnTo>
                    <a:pt x="268" y="687"/>
                  </a:lnTo>
                  <a:lnTo>
                    <a:pt x="263" y="687"/>
                  </a:lnTo>
                  <a:lnTo>
                    <a:pt x="263" y="692"/>
                  </a:lnTo>
                  <a:lnTo>
                    <a:pt x="258" y="692"/>
                  </a:lnTo>
                  <a:lnTo>
                    <a:pt x="258" y="692"/>
                  </a:lnTo>
                  <a:lnTo>
                    <a:pt x="258" y="697"/>
                  </a:lnTo>
                  <a:lnTo>
                    <a:pt x="248" y="697"/>
                  </a:lnTo>
                  <a:lnTo>
                    <a:pt x="248" y="692"/>
                  </a:lnTo>
                  <a:lnTo>
                    <a:pt x="243" y="692"/>
                  </a:lnTo>
                  <a:lnTo>
                    <a:pt x="237" y="692"/>
                  </a:lnTo>
                  <a:lnTo>
                    <a:pt x="232" y="692"/>
                  </a:lnTo>
                  <a:lnTo>
                    <a:pt x="227" y="687"/>
                  </a:lnTo>
                  <a:lnTo>
                    <a:pt x="222" y="682"/>
                  </a:lnTo>
                  <a:lnTo>
                    <a:pt x="212" y="677"/>
                  </a:lnTo>
                  <a:lnTo>
                    <a:pt x="207" y="672"/>
                  </a:lnTo>
                  <a:lnTo>
                    <a:pt x="202" y="667"/>
                  </a:lnTo>
                  <a:lnTo>
                    <a:pt x="197" y="667"/>
                  </a:lnTo>
                  <a:lnTo>
                    <a:pt x="192" y="667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7" y="657"/>
                  </a:lnTo>
                  <a:lnTo>
                    <a:pt x="177" y="657"/>
                  </a:lnTo>
                  <a:lnTo>
                    <a:pt x="172" y="657"/>
                  </a:lnTo>
                  <a:lnTo>
                    <a:pt x="172" y="657"/>
                  </a:lnTo>
                  <a:lnTo>
                    <a:pt x="172" y="652"/>
                  </a:lnTo>
                  <a:lnTo>
                    <a:pt x="177" y="652"/>
                  </a:lnTo>
                  <a:lnTo>
                    <a:pt x="177" y="647"/>
                  </a:lnTo>
                  <a:lnTo>
                    <a:pt x="182" y="642"/>
                  </a:lnTo>
                  <a:lnTo>
                    <a:pt x="187" y="642"/>
                  </a:lnTo>
                  <a:lnTo>
                    <a:pt x="187" y="637"/>
                  </a:lnTo>
                  <a:lnTo>
                    <a:pt x="192" y="637"/>
                  </a:lnTo>
                  <a:lnTo>
                    <a:pt x="192" y="632"/>
                  </a:lnTo>
                  <a:lnTo>
                    <a:pt x="192" y="627"/>
                  </a:lnTo>
                  <a:lnTo>
                    <a:pt x="192" y="621"/>
                  </a:lnTo>
                  <a:lnTo>
                    <a:pt x="192" y="621"/>
                  </a:lnTo>
                  <a:lnTo>
                    <a:pt x="192" y="616"/>
                  </a:lnTo>
                  <a:lnTo>
                    <a:pt x="197" y="611"/>
                  </a:lnTo>
                  <a:lnTo>
                    <a:pt x="197" y="611"/>
                  </a:lnTo>
                  <a:lnTo>
                    <a:pt x="202" y="606"/>
                  </a:lnTo>
                  <a:lnTo>
                    <a:pt x="202" y="606"/>
                  </a:lnTo>
                  <a:lnTo>
                    <a:pt x="202" y="601"/>
                  </a:lnTo>
                  <a:lnTo>
                    <a:pt x="202" y="596"/>
                  </a:lnTo>
                  <a:lnTo>
                    <a:pt x="202" y="596"/>
                  </a:lnTo>
                  <a:lnTo>
                    <a:pt x="197" y="591"/>
                  </a:lnTo>
                  <a:lnTo>
                    <a:pt x="202" y="586"/>
                  </a:lnTo>
                  <a:lnTo>
                    <a:pt x="202" y="586"/>
                  </a:lnTo>
                  <a:lnTo>
                    <a:pt x="202" y="581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12" y="581"/>
                  </a:lnTo>
                  <a:lnTo>
                    <a:pt x="217" y="576"/>
                  </a:lnTo>
                  <a:lnTo>
                    <a:pt x="222" y="576"/>
                  </a:lnTo>
                  <a:lnTo>
                    <a:pt x="222" y="571"/>
                  </a:lnTo>
                  <a:lnTo>
                    <a:pt x="222" y="571"/>
                  </a:lnTo>
                  <a:lnTo>
                    <a:pt x="222" y="561"/>
                  </a:lnTo>
                  <a:lnTo>
                    <a:pt x="222" y="56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2" y="546"/>
                  </a:lnTo>
                  <a:lnTo>
                    <a:pt x="212" y="546"/>
                  </a:lnTo>
                  <a:lnTo>
                    <a:pt x="207" y="551"/>
                  </a:lnTo>
                  <a:lnTo>
                    <a:pt x="207" y="556"/>
                  </a:lnTo>
                  <a:lnTo>
                    <a:pt x="202" y="556"/>
                  </a:lnTo>
                  <a:lnTo>
                    <a:pt x="202" y="556"/>
                  </a:lnTo>
                  <a:lnTo>
                    <a:pt x="197" y="556"/>
                  </a:lnTo>
                  <a:lnTo>
                    <a:pt x="197" y="551"/>
                  </a:lnTo>
                  <a:lnTo>
                    <a:pt x="197" y="546"/>
                  </a:lnTo>
                  <a:lnTo>
                    <a:pt x="197" y="546"/>
                  </a:lnTo>
                  <a:lnTo>
                    <a:pt x="197" y="541"/>
                  </a:lnTo>
                  <a:lnTo>
                    <a:pt x="192" y="546"/>
                  </a:lnTo>
                  <a:lnTo>
                    <a:pt x="187" y="546"/>
                  </a:lnTo>
                  <a:lnTo>
                    <a:pt x="187" y="546"/>
                  </a:lnTo>
                  <a:lnTo>
                    <a:pt x="182" y="541"/>
                  </a:lnTo>
                  <a:lnTo>
                    <a:pt x="182" y="541"/>
                  </a:lnTo>
                  <a:lnTo>
                    <a:pt x="182" y="536"/>
                  </a:lnTo>
                  <a:lnTo>
                    <a:pt x="182" y="536"/>
                  </a:lnTo>
                  <a:lnTo>
                    <a:pt x="182" y="531"/>
                  </a:lnTo>
                  <a:lnTo>
                    <a:pt x="182" y="526"/>
                  </a:lnTo>
                  <a:lnTo>
                    <a:pt x="182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92" y="526"/>
                  </a:lnTo>
                  <a:lnTo>
                    <a:pt x="192" y="526"/>
                  </a:lnTo>
                  <a:lnTo>
                    <a:pt x="192" y="520"/>
                  </a:lnTo>
                  <a:lnTo>
                    <a:pt x="197" y="520"/>
                  </a:lnTo>
                  <a:lnTo>
                    <a:pt x="197" y="526"/>
                  </a:lnTo>
                  <a:lnTo>
                    <a:pt x="197" y="531"/>
                  </a:lnTo>
                  <a:lnTo>
                    <a:pt x="197" y="531"/>
                  </a:lnTo>
                  <a:lnTo>
                    <a:pt x="197" y="536"/>
                  </a:lnTo>
                  <a:lnTo>
                    <a:pt x="197" y="531"/>
                  </a:lnTo>
                  <a:lnTo>
                    <a:pt x="202" y="531"/>
                  </a:lnTo>
                  <a:lnTo>
                    <a:pt x="202" y="531"/>
                  </a:lnTo>
                  <a:lnTo>
                    <a:pt x="207" y="526"/>
                  </a:lnTo>
                  <a:lnTo>
                    <a:pt x="207" y="526"/>
                  </a:lnTo>
                  <a:lnTo>
                    <a:pt x="207" y="520"/>
                  </a:lnTo>
                  <a:lnTo>
                    <a:pt x="207" y="515"/>
                  </a:lnTo>
                  <a:lnTo>
                    <a:pt x="207" y="510"/>
                  </a:lnTo>
                  <a:lnTo>
                    <a:pt x="212" y="510"/>
                  </a:lnTo>
                  <a:lnTo>
                    <a:pt x="212" y="505"/>
                  </a:lnTo>
                  <a:lnTo>
                    <a:pt x="217" y="505"/>
                  </a:lnTo>
                  <a:lnTo>
                    <a:pt x="217" y="500"/>
                  </a:lnTo>
                  <a:lnTo>
                    <a:pt x="217" y="500"/>
                  </a:lnTo>
                  <a:lnTo>
                    <a:pt x="212" y="495"/>
                  </a:lnTo>
                  <a:lnTo>
                    <a:pt x="212" y="495"/>
                  </a:lnTo>
                  <a:lnTo>
                    <a:pt x="207" y="495"/>
                  </a:lnTo>
                  <a:lnTo>
                    <a:pt x="207" y="490"/>
                  </a:lnTo>
                  <a:lnTo>
                    <a:pt x="202" y="485"/>
                  </a:lnTo>
                  <a:lnTo>
                    <a:pt x="202" y="480"/>
                  </a:lnTo>
                  <a:lnTo>
                    <a:pt x="202" y="480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2" y="470"/>
                  </a:lnTo>
                  <a:lnTo>
                    <a:pt x="187" y="470"/>
                  </a:lnTo>
                  <a:lnTo>
                    <a:pt x="187" y="470"/>
                  </a:lnTo>
                  <a:lnTo>
                    <a:pt x="177" y="470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67" y="470"/>
                  </a:lnTo>
                  <a:lnTo>
                    <a:pt x="167" y="470"/>
                  </a:lnTo>
                  <a:lnTo>
                    <a:pt x="162" y="470"/>
                  </a:lnTo>
                  <a:lnTo>
                    <a:pt x="157" y="470"/>
                  </a:lnTo>
                  <a:lnTo>
                    <a:pt x="157" y="465"/>
                  </a:lnTo>
                  <a:lnTo>
                    <a:pt x="157" y="460"/>
                  </a:lnTo>
                  <a:lnTo>
                    <a:pt x="152" y="455"/>
                  </a:lnTo>
                  <a:lnTo>
                    <a:pt x="152" y="455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47" y="445"/>
                  </a:lnTo>
                  <a:lnTo>
                    <a:pt x="147" y="445"/>
                  </a:lnTo>
                  <a:lnTo>
                    <a:pt x="147" y="440"/>
                  </a:lnTo>
                  <a:lnTo>
                    <a:pt x="142" y="435"/>
                  </a:lnTo>
                  <a:lnTo>
                    <a:pt x="142" y="430"/>
                  </a:lnTo>
                  <a:lnTo>
                    <a:pt x="142" y="425"/>
                  </a:lnTo>
                  <a:lnTo>
                    <a:pt x="147" y="419"/>
                  </a:lnTo>
                  <a:lnTo>
                    <a:pt x="147" y="414"/>
                  </a:lnTo>
                  <a:lnTo>
                    <a:pt x="152" y="409"/>
                  </a:lnTo>
                  <a:lnTo>
                    <a:pt x="157" y="409"/>
                  </a:lnTo>
                  <a:lnTo>
                    <a:pt x="162" y="414"/>
                  </a:lnTo>
                  <a:lnTo>
                    <a:pt x="167" y="414"/>
                  </a:lnTo>
                  <a:lnTo>
                    <a:pt x="167" y="414"/>
                  </a:lnTo>
                  <a:lnTo>
                    <a:pt x="172" y="414"/>
                  </a:lnTo>
                  <a:lnTo>
                    <a:pt x="172" y="414"/>
                  </a:lnTo>
                  <a:lnTo>
                    <a:pt x="172" y="409"/>
                  </a:lnTo>
                  <a:lnTo>
                    <a:pt x="177" y="414"/>
                  </a:lnTo>
                  <a:lnTo>
                    <a:pt x="177" y="414"/>
                  </a:lnTo>
                  <a:lnTo>
                    <a:pt x="177" y="409"/>
                  </a:lnTo>
                  <a:lnTo>
                    <a:pt x="182" y="409"/>
                  </a:lnTo>
                  <a:lnTo>
                    <a:pt x="182" y="404"/>
                  </a:lnTo>
                  <a:lnTo>
                    <a:pt x="187" y="399"/>
                  </a:lnTo>
                  <a:lnTo>
                    <a:pt x="187" y="394"/>
                  </a:lnTo>
                  <a:lnTo>
                    <a:pt x="192" y="389"/>
                  </a:lnTo>
                  <a:lnTo>
                    <a:pt x="192" y="384"/>
                  </a:lnTo>
                  <a:lnTo>
                    <a:pt x="192" y="384"/>
                  </a:lnTo>
                  <a:lnTo>
                    <a:pt x="187" y="384"/>
                  </a:lnTo>
                  <a:lnTo>
                    <a:pt x="182" y="384"/>
                  </a:lnTo>
                  <a:lnTo>
                    <a:pt x="177" y="379"/>
                  </a:lnTo>
                  <a:lnTo>
                    <a:pt x="177" y="379"/>
                  </a:lnTo>
                  <a:lnTo>
                    <a:pt x="177" y="374"/>
                  </a:lnTo>
                  <a:lnTo>
                    <a:pt x="177" y="374"/>
                  </a:lnTo>
                  <a:lnTo>
                    <a:pt x="182" y="369"/>
                  </a:lnTo>
                  <a:lnTo>
                    <a:pt x="187" y="36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7" y="354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39"/>
                  </a:lnTo>
                  <a:lnTo>
                    <a:pt x="197" y="334"/>
                  </a:lnTo>
                  <a:lnTo>
                    <a:pt x="197" y="329"/>
                  </a:lnTo>
                  <a:lnTo>
                    <a:pt x="192" y="324"/>
                  </a:lnTo>
                  <a:lnTo>
                    <a:pt x="192" y="318"/>
                  </a:lnTo>
                  <a:lnTo>
                    <a:pt x="192" y="318"/>
                  </a:lnTo>
                  <a:lnTo>
                    <a:pt x="187" y="313"/>
                  </a:lnTo>
                  <a:lnTo>
                    <a:pt x="182" y="313"/>
                  </a:lnTo>
                  <a:lnTo>
                    <a:pt x="177" y="308"/>
                  </a:lnTo>
                  <a:lnTo>
                    <a:pt x="172" y="308"/>
                  </a:lnTo>
                  <a:lnTo>
                    <a:pt x="162" y="308"/>
                  </a:lnTo>
                  <a:lnTo>
                    <a:pt x="157" y="308"/>
                  </a:lnTo>
                  <a:lnTo>
                    <a:pt x="152" y="308"/>
                  </a:lnTo>
                  <a:lnTo>
                    <a:pt x="147" y="308"/>
                  </a:lnTo>
                  <a:lnTo>
                    <a:pt x="142" y="308"/>
                  </a:lnTo>
                  <a:lnTo>
                    <a:pt x="136" y="308"/>
                  </a:lnTo>
                  <a:lnTo>
                    <a:pt x="126" y="308"/>
                  </a:lnTo>
                  <a:lnTo>
                    <a:pt x="121" y="308"/>
                  </a:lnTo>
                  <a:lnTo>
                    <a:pt x="111" y="308"/>
                  </a:lnTo>
                  <a:lnTo>
                    <a:pt x="101" y="308"/>
                  </a:lnTo>
                  <a:lnTo>
                    <a:pt x="91" y="303"/>
                  </a:lnTo>
                  <a:lnTo>
                    <a:pt x="76" y="303"/>
                  </a:lnTo>
                  <a:lnTo>
                    <a:pt x="66" y="303"/>
                  </a:lnTo>
                  <a:lnTo>
                    <a:pt x="56" y="303"/>
                  </a:lnTo>
                  <a:lnTo>
                    <a:pt x="46" y="298"/>
                  </a:lnTo>
                  <a:lnTo>
                    <a:pt x="35" y="298"/>
                  </a:lnTo>
                  <a:lnTo>
                    <a:pt x="30" y="298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0" y="298"/>
                  </a:lnTo>
                  <a:lnTo>
                    <a:pt x="15" y="298"/>
                  </a:lnTo>
                  <a:lnTo>
                    <a:pt x="10" y="303"/>
                  </a:lnTo>
                  <a:lnTo>
                    <a:pt x="5" y="303"/>
                  </a:lnTo>
                  <a:lnTo>
                    <a:pt x="0" y="303"/>
                  </a:lnTo>
                  <a:lnTo>
                    <a:pt x="5" y="298"/>
                  </a:lnTo>
                  <a:lnTo>
                    <a:pt x="10" y="293"/>
                  </a:lnTo>
                  <a:lnTo>
                    <a:pt x="15" y="288"/>
                  </a:lnTo>
                  <a:lnTo>
                    <a:pt x="20" y="283"/>
                  </a:lnTo>
                  <a:lnTo>
                    <a:pt x="30" y="278"/>
                  </a:lnTo>
                  <a:lnTo>
                    <a:pt x="41" y="268"/>
                  </a:lnTo>
                  <a:lnTo>
                    <a:pt x="41" y="268"/>
                  </a:lnTo>
                  <a:lnTo>
                    <a:pt x="35" y="263"/>
                  </a:lnTo>
                  <a:lnTo>
                    <a:pt x="35" y="263"/>
                  </a:lnTo>
                  <a:lnTo>
                    <a:pt x="30" y="258"/>
                  </a:lnTo>
                  <a:lnTo>
                    <a:pt x="30" y="258"/>
                  </a:lnTo>
                  <a:lnTo>
                    <a:pt x="30" y="253"/>
                  </a:lnTo>
                  <a:lnTo>
                    <a:pt x="30" y="253"/>
                  </a:lnTo>
                  <a:lnTo>
                    <a:pt x="25" y="243"/>
                  </a:lnTo>
                  <a:lnTo>
                    <a:pt x="25" y="238"/>
                  </a:lnTo>
                  <a:lnTo>
                    <a:pt x="25" y="238"/>
                  </a:lnTo>
                  <a:lnTo>
                    <a:pt x="30" y="233"/>
                  </a:lnTo>
                  <a:lnTo>
                    <a:pt x="35" y="233"/>
                  </a:lnTo>
                  <a:lnTo>
                    <a:pt x="35" y="228"/>
                  </a:lnTo>
                  <a:lnTo>
                    <a:pt x="41" y="228"/>
                  </a:lnTo>
                  <a:lnTo>
                    <a:pt x="41" y="222"/>
                  </a:lnTo>
                  <a:lnTo>
                    <a:pt x="46" y="222"/>
                  </a:lnTo>
                  <a:lnTo>
                    <a:pt x="51" y="222"/>
                  </a:lnTo>
                  <a:lnTo>
                    <a:pt x="56" y="222"/>
                  </a:lnTo>
                  <a:lnTo>
                    <a:pt x="61" y="217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51" y="202"/>
                  </a:lnTo>
                  <a:lnTo>
                    <a:pt x="46" y="202"/>
                  </a:lnTo>
                  <a:lnTo>
                    <a:pt x="41" y="207"/>
                  </a:lnTo>
                  <a:lnTo>
                    <a:pt x="35" y="207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30" y="197"/>
                  </a:lnTo>
                  <a:lnTo>
                    <a:pt x="35" y="192"/>
                  </a:lnTo>
                  <a:lnTo>
                    <a:pt x="35" y="192"/>
                  </a:lnTo>
                  <a:lnTo>
                    <a:pt x="35" y="187"/>
                  </a:lnTo>
                  <a:lnTo>
                    <a:pt x="41" y="182"/>
                  </a:lnTo>
                  <a:lnTo>
                    <a:pt x="46" y="182"/>
                  </a:lnTo>
                  <a:lnTo>
                    <a:pt x="51" y="177"/>
                  </a:lnTo>
                  <a:lnTo>
                    <a:pt x="56" y="172"/>
                  </a:lnTo>
                  <a:lnTo>
                    <a:pt x="61" y="172"/>
                  </a:lnTo>
                  <a:lnTo>
                    <a:pt x="61" y="167"/>
                  </a:lnTo>
                  <a:lnTo>
                    <a:pt x="61" y="162"/>
                  </a:lnTo>
                  <a:lnTo>
                    <a:pt x="66" y="162"/>
                  </a:lnTo>
                  <a:lnTo>
                    <a:pt x="76" y="157"/>
                  </a:lnTo>
                  <a:lnTo>
                    <a:pt x="76" y="152"/>
                  </a:lnTo>
                  <a:lnTo>
                    <a:pt x="71" y="152"/>
                  </a:lnTo>
                  <a:lnTo>
                    <a:pt x="71" y="147"/>
                  </a:lnTo>
                  <a:lnTo>
                    <a:pt x="76" y="147"/>
                  </a:lnTo>
                  <a:lnTo>
                    <a:pt x="81" y="147"/>
                  </a:lnTo>
                  <a:lnTo>
                    <a:pt x="86" y="147"/>
                  </a:lnTo>
                  <a:lnTo>
                    <a:pt x="91" y="142"/>
                  </a:lnTo>
                  <a:lnTo>
                    <a:pt x="91" y="137"/>
                  </a:lnTo>
                  <a:lnTo>
                    <a:pt x="96" y="137"/>
                  </a:lnTo>
                  <a:lnTo>
                    <a:pt x="101" y="132"/>
                  </a:lnTo>
                  <a:lnTo>
                    <a:pt x="106" y="132"/>
                  </a:lnTo>
                  <a:lnTo>
                    <a:pt x="106" y="127"/>
                  </a:lnTo>
                  <a:lnTo>
                    <a:pt x="111" y="121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6" y="111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42" y="111"/>
                  </a:lnTo>
                  <a:lnTo>
                    <a:pt x="142" y="106"/>
                  </a:lnTo>
                  <a:lnTo>
                    <a:pt x="147" y="106"/>
                  </a:lnTo>
                  <a:lnTo>
                    <a:pt x="152" y="106"/>
                  </a:lnTo>
                  <a:lnTo>
                    <a:pt x="157" y="101"/>
                  </a:lnTo>
                  <a:lnTo>
                    <a:pt x="162" y="91"/>
                  </a:lnTo>
                  <a:lnTo>
                    <a:pt x="157" y="86"/>
                  </a:lnTo>
                  <a:lnTo>
                    <a:pt x="157" y="81"/>
                  </a:lnTo>
                  <a:lnTo>
                    <a:pt x="152" y="71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7" y="61"/>
                  </a:lnTo>
                  <a:lnTo>
                    <a:pt x="147" y="56"/>
                  </a:lnTo>
                  <a:lnTo>
                    <a:pt x="152" y="56"/>
                  </a:lnTo>
                  <a:lnTo>
                    <a:pt x="157" y="51"/>
                  </a:lnTo>
                  <a:lnTo>
                    <a:pt x="157" y="51"/>
                  </a:lnTo>
                  <a:lnTo>
                    <a:pt x="162" y="51"/>
                  </a:lnTo>
                  <a:lnTo>
                    <a:pt x="167" y="51"/>
                  </a:lnTo>
                  <a:lnTo>
                    <a:pt x="172" y="56"/>
                  </a:lnTo>
                  <a:lnTo>
                    <a:pt x="182" y="56"/>
                  </a:lnTo>
                  <a:lnTo>
                    <a:pt x="187" y="56"/>
                  </a:lnTo>
                  <a:lnTo>
                    <a:pt x="192" y="51"/>
                  </a:lnTo>
                  <a:lnTo>
                    <a:pt x="192" y="51"/>
                  </a:lnTo>
                  <a:lnTo>
                    <a:pt x="197" y="51"/>
                  </a:lnTo>
                  <a:lnTo>
                    <a:pt x="202" y="51"/>
                  </a:lnTo>
                  <a:lnTo>
                    <a:pt x="207" y="51"/>
                  </a:lnTo>
                  <a:lnTo>
                    <a:pt x="212" y="46"/>
                  </a:lnTo>
                  <a:lnTo>
                    <a:pt x="217" y="41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26"/>
                  </a:lnTo>
                  <a:lnTo>
                    <a:pt x="222" y="20"/>
                  </a:lnTo>
                  <a:lnTo>
                    <a:pt x="227" y="15"/>
                  </a:lnTo>
                  <a:lnTo>
                    <a:pt x="227" y="1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93" y="2704"/>
              <a:ext cx="838" cy="1565"/>
            </a:xfrm>
            <a:custGeom>
              <a:avLst/>
              <a:gdLst/>
              <a:ahLst/>
              <a:cxnLst>
                <a:cxn ang="0">
                  <a:pos x="551" y="227"/>
                </a:cxn>
                <a:cxn ang="0">
                  <a:pos x="520" y="298"/>
                </a:cxn>
                <a:cxn ang="0">
                  <a:pos x="500" y="343"/>
                </a:cxn>
                <a:cxn ang="0">
                  <a:pos x="470" y="394"/>
                </a:cxn>
                <a:cxn ang="0">
                  <a:pos x="455" y="449"/>
                </a:cxn>
                <a:cxn ang="0">
                  <a:pos x="480" y="500"/>
                </a:cxn>
                <a:cxn ang="0">
                  <a:pos x="480" y="571"/>
                </a:cxn>
                <a:cxn ang="0">
                  <a:pos x="434" y="631"/>
                </a:cxn>
                <a:cxn ang="0">
                  <a:pos x="394" y="677"/>
                </a:cxn>
                <a:cxn ang="0">
                  <a:pos x="389" y="717"/>
                </a:cxn>
                <a:cxn ang="0">
                  <a:pos x="374" y="773"/>
                </a:cxn>
                <a:cxn ang="0">
                  <a:pos x="434" y="808"/>
                </a:cxn>
                <a:cxn ang="0">
                  <a:pos x="520" y="803"/>
                </a:cxn>
                <a:cxn ang="0">
                  <a:pos x="596" y="808"/>
                </a:cxn>
                <a:cxn ang="0">
                  <a:pos x="626" y="843"/>
                </a:cxn>
                <a:cxn ang="0">
                  <a:pos x="657" y="904"/>
                </a:cxn>
                <a:cxn ang="0">
                  <a:pos x="702" y="949"/>
                </a:cxn>
                <a:cxn ang="0">
                  <a:pos x="737" y="990"/>
                </a:cxn>
                <a:cxn ang="0">
                  <a:pos x="768" y="1065"/>
                </a:cxn>
                <a:cxn ang="0">
                  <a:pos x="793" y="1131"/>
                </a:cxn>
                <a:cxn ang="0">
                  <a:pos x="793" y="1187"/>
                </a:cxn>
                <a:cxn ang="0">
                  <a:pos x="798" y="1247"/>
                </a:cxn>
                <a:cxn ang="0">
                  <a:pos x="798" y="1303"/>
                </a:cxn>
                <a:cxn ang="0">
                  <a:pos x="798" y="1379"/>
                </a:cxn>
                <a:cxn ang="0">
                  <a:pos x="808" y="1444"/>
                </a:cxn>
                <a:cxn ang="0">
                  <a:pos x="823" y="1500"/>
                </a:cxn>
                <a:cxn ang="0">
                  <a:pos x="833" y="1535"/>
                </a:cxn>
                <a:cxn ang="0">
                  <a:pos x="687" y="1540"/>
                </a:cxn>
                <a:cxn ang="0">
                  <a:pos x="389" y="1495"/>
                </a:cxn>
                <a:cxn ang="0">
                  <a:pos x="86" y="1449"/>
                </a:cxn>
                <a:cxn ang="0">
                  <a:pos x="0" y="1429"/>
                </a:cxn>
                <a:cxn ang="0">
                  <a:pos x="5" y="1409"/>
                </a:cxn>
                <a:cxn ang="0">
                  <a:pos x="5" y="1399"/>
                </a:cxn>
                <a:cxn ang="0">
                  <a:pos x="15" y="1389"/>
                </a:cxn>
                <a:cxn ang="0">
                  <a:pos x="10" y="1369"/>
                </a:cxn>
                <a:cxn ang="0">
                  <a:pos x="10" y="1348"/>
                </a:cxn>
                <a:cxn ang="0">
                  <a:pos x="15" y="1338"/>
                </a:cxn>
                <a:cxn ang="0">
                  <a:pos x="20" y="1318"/>
                </a:cxn>
                <a:cxn ang="0">
                  <a:pos x="25" y="1308"/>
                </a:cxn>
                <a:cxn ang="0">
                  <a:pos x="35" y="1298"/>
                </a:cxn>
                <a:cxn ang="0">
                  <a:pos x="40" y="1278"/>
                </a:cxn>
                <a:cxn ang="0">
                  <a:pos x="46" y="1262"/>
                </a:cxn>
                <a:cxn ang="0">
                  <a:pos x="35" y="1252"/>
                </a:cxn>
                <a:cxn ang="0">
                  <a:pos x="25" y="1247"/>
                </a:cxn>
                <a:cxn ang="0">
                  <a:pos x="40" y="1177"/>
                </a:cxn>
                <a:cxn ang="0">
                  <a:pos x="61" y="1060"/>
                </a:cxn>
                <a:cxn ang="0">
                  <a:pos x="96" y="964"/>
                </a:cxn>
                <a:cxn ang="0">
                  <a:pos x="131" y="894"/>
                </a:cxn>
                <a:cxn ang="0">
                  <a:pos x="121" y="833"/>
                </a:cxn>
                <a:cxn ang="0">
                  <a:pos x="162" y="783"/>
                </a:cxn>
                <a:cxn ang="0">
                  <a:pos x="192" y="717"/>
                </a:cxn>
                <a:cxn ang="0">
                  <a:pos x="207" y="641"/>
                </a:cxn>
                <a:cxn ang="0">
                  <a:pos x="192" y="530"/>
                </a:cxn>
                <a:cxn ang="0">
                  <a:pos x="222" y="444"/>
                </a:cxn>
                <a:cxn ang="0">
                  <a:pos x="207" y="328"/>
                </a:cxn>
                <a:cxn ang="0">
                  <a:pos x="253" y="222"/>
                </a:cxn>
                <a:cxn ang="0">
                  <a:pos x="313" y="106"/>
                </a:cxn>
                <a:cxn ang="0">
                  <a:pos x="333" y="55"/>
                </a:cxn>
                <a:cxn ang="0">
                  <a:pos x="354" y="5"/>
                </a:cxn>
                <a:cxn ang="0">
                  <a:pos x="404" y="71"/>
                </a:cxn>
                <a:cxn ang="0">
                  <a:pos x="460" y="126"/>
                </a:cxn>
                <a:cxn ang="0">
                  <a:pos x="535" y="136"/>
                </a:cxn>
              </a:cxnLst>
              <a:rect l="0" t="0" r="r" b="b"/>
              <a:pathLst>
                <a:path w="838" h="1565">
                  <a:moveTo>
                    <a:pt x="551" y="141"/>
                  </a:moveTo>
                  <a:lnTo>
                    <a:pt x="551" y="146"/>
                  </a:lnTo>
                  <a:lnTo>
                    <a:pt x="551" y="166"/>
                  </a:lnTo>
                  <a:lnTo>
                    <a:pt x="551" y="187"/>
                  </a:lnTo>
                  <a:lnTo>
                    <a:pt x="551" y="202"/>
                  </a:lnTo>
                  <a:lnTo>
                    <a:pt x="551" y="217"/>
                  </a:lnTo>
                  <a:lnTo>
                    <a:pt x="551" y="227"/>
                  </a:lnTo>
                  <a:lnTo>
                    <a:pt x="545" y="237"/>
                  </a:lnTo>
                  <a:lnTo>
                    <a:pt x="535" y="247"/>
                  </a:lnTo>
                  <a:lnTo>
                    <a:pt x="530" y="257"/>
                  </a:lnTo>
                  <a:lnTo>
                    <a:pt x="520" y="267"/>
                  </a:lnTo>
                  <a:lnTo>
                    <a:pt x="515" y="283"/>
                  </a:lnTo>
                  <a:lnTo>
                    <a:pt x="515" y="288"/>
                  </a:lnTo>
                  <a:lnTo>
                    <a:pt x="520" y="298"/>
                  </a:lnTo>
                  <a:lnTo>
                    <a:pt x="525" y="303"/>
                  </a:lnTo>
                  <a:lnTo>
                    <a:pt x="525" y="313"/>
                  </a:lnTo>
                  <a:lnTo>
                    <a:pt x="525" y="323"/>
                  </a:lnTo>
                  <a:lnTo>
                    <a:pt x="525" y="328"/>
                  </a:lnTo>
                  <a:lnTo>
                    <a:pt x="525" y="333"/>
                  </a:lnTo>
                  <a:lnTo>
                    <a:pt x="515" y="338"/>
                  </a:lnTo>
                  <a:lnTo>
                    <a:pt x="500" y="343"/>
                  </a:lnTo>
                  <a:lnTo>
                    <a:pt x="490" y="348"/>
                  </a:lnTo>
                  <a:lnTo>
                    <a:pt x="485" y="353"/>
                  </a:lnTo>
                  <a:lnTo>
                    <a:pt x="480" y="358"/>
                  </a:lnTo>
                  <a:lnTo>
                    <a:pt x="475" y="363"/>
                  </a:lnTo>
                  <a:lnTo>
                    <a:pt x="475" y="374"/>
                  </a:lnTo>
                  <a:lnTo>
                    <a:pt x="470" y="379"/>
                  </a:lnTo>
                  <a:lnTo>
                    <a:pt x="470" y="394"/>
                  </a:lnTo>
                  <a:lnTo>
                    <a:pt x="470" y="404"/>
                  </a:lnTo>
                  <a:lnTo>
                    <a:pt x="470" y="414"/>
                  </a:lnTo>
                  <a:lnTo>
                    <a:pt x="470" y="419"/>
                  </a:lnTo>
                  <a:lnTo>
                    <a:pt x="470" y="429"/>
                  </a:lnTo>
                  <a:lnTo>
                    <a:pt x="465" y="434"/>
                  </a:lnTo>
                  <a:lnTo>
                    <a:pt x="460" y="444"/>
                  </a:lnTo>
                  <a:lnTo>
                    <a:pt x="455" y="449"/>
                  </a:lnTo>
                  <a:lnTo>
                    <a:pt x="455" y="454"/>
                  </a:lnTo>
                  <a:lnTo>
                    <a:pt x="455" y="464"/>
                  </a:lnTo>
                  <a:lnTo>
                    <a:pt x="460" y="475"/>
                  </a:lnTo>
                  <a:lnTo>
                    <a:pt x="470" y="480"/>
                  </a:lnTo>
                  <a:lnTo>
                    <a:pt x="475" y="490"/>
                  </a:lnTo>
                  <a:lnTo>
                    <a:pt x="480" y="495"/>
                  </a:lnTo>
                  <a:lnTo>
                    <a:pt x="480" y="500"/>
                  </a:lnTo>
                  <a:lnTo>
                    <a:pt x="485" y="505"/>
                  </a:lnTo>
                  <a:lnTo>
                    <a:pt x="485" y="510"/>
                  </a:lnTo>
                  <a:lnTo>
                    <a:pt x="490" y="520"/>
                  </a:lnTo>
                  <a:lnTo>
                    <a:pt x="490" y="530"/>
                  </a:lnTo>
                  <a:lnTo>
                    <a:pt x="485" y="540"/>
                  </a:lnTo>
                  <a:lnTo>
                    <a:pt x="485" y="555"/>
                  </a:lnTo>
                  <a:lnTo>
                    <a:pt x="480" y="571"/>
                  </a:lnTo>
                  <a:lnTo>
                    <a:pt x="470" y="581"/>
                  </a:lnTo>
                  <a:lnTo>
                    <a:pt x="465" y="596"/>
                  </a:lnTo>
                  <a:lnTo>
                    <a:pt x="460" y="601"/>
                  </a:lnTo>
                  <a:lnTo>
                    <a:pt x="455" y="606"/>
                  </a:lnTo>
                  <a:lnTo>
                    <a:pt x="450" y="611"/>
                  </a:lnTo>
                  <a:lnTo>
                    <a:pt x="439" y="621"/>
                  </a:lnTo>
                  <a:lnTo>
                    <a:pt x="434" y="631"/>
                  </a:lnTo>
                  <a:lnTo>
                    <a:pt x="434" y="631"/>
                  </a:lnTo>
                  <a:lnTo>
                    <a:pt x="429" y="641"/>
                  </a:lnTo>
                  <a:lnTo>
                    <a:pt x="424" y="646"/>
                  </a:lnTo>
                  <a:lnTo>
                    <a:pt x="419" y="651"/>
                  </a:lnTo>
                  <a:lnTo>
                    <a:pt x="409" y="661"/>
                  </a:lnTo>
                  <a:lnTo>
                    <a:pt x="399" y="666"/>
                  </a:lnTo>
                  <a:lnTo>
                    <a:pt x="394" y="677"/>
                  </a:lnTo>
                  <a:lnTo>
                    <a:pt x="384" y="682"/>
                  </a:lnTo>
                  <a:lnTo>
                    <a:pt x="379" y="687"/>
                  </a:lnTo>
                  <a:lnTo>
                    <a:pt x="379" y="692"/>
                  </a:lnTo>
                  <a:lnTo>
                    <a:pt x="379" y="697"/>
                  </a:lnTo>
                  <a:lnTo>
                    <a:pt x="379" y="702"/>
                  </a:lnTo>
                  <a:lnTo>
                    <a:pt x="384" y="707"/>
                  </a:lnTo>
                  <a:lnTo>
                    <a:pt x="389" y="717"/>
                  </a:lnTo>
                  <a:lnTo>
                    <a:pt x="389" y="722"/>
                  </a:lnTo>
                  <a:lnTo>
                    <a:pt x="389" y="727"/>
                  </a:lnTo>
                  <a:lnTo>
                    <a:pt x="389" y="737"/>
                  </a:lnTo>
                  <a:lnTo>
                    <a:pt x="384" y="747"/>
                  </a:lnTo>
                  <a:lnTo>
                    <a:pt x="384" y="757"/>
                  </a:lnTo>
                  <a:lnTo>
                    <a:pt x="379" y="767"/>
                  </a:lnTo>
                  <a:lnTo>
                    <a:pt x="374" y="773"/>
                  </a:lnTo>
                  <a:lnTo>
                    <a:pt x="374" y="783"/>
                  </a:lnTo>
                  <a:lnTo>
                    <a:pt x="369" y="798"/>
                  </a:lnTo>
                  <a:lnTo>
                    <a:pt x="364" y="803"/>
                  </a:lnTo>
                  <a:lnTo>
                    <a:pt x="379" y="803"/>
                  </a:lnTo>
                  <a:lnTo>
                    <a:pt x="389" y="803"/>
                  </a:lnTo>
                  <a:lnTo>
                    <a:pt x="414" y="803"/>
                  </a:lnTo>
                  <a:lnTo>
                    <a:pt x="434" y="808"/>
                  </a:lnTo>
                  <a:lnTo>
                    <a:pt x="450" y="803"/>
                  </a:lnTo>
                  <a:lnTo>
                    <a:pt x="460" y="803"/>
                  </a:lnTo>
                  <a:lnTo>
                    <a:pt x="470" y="808"/>
                  </a:lnTo>
                  <a:lnTo>
                    <a:pt x="480" y="808"/>
                  </a:lnTo>
                  <a:lnTo>
                    <a:pt x="495" y="803"/>
                  </a:lnTo>
                  <a:lnTo>
                    <a:pt x="505" y="803"/>
                  </a:lnTo>
                  <a:lnTo>
                    <a:pt x="520" y="803"/>
                  </a:lnTo>
                  <a:lnTo>
                    <a:pt x="540" y="803"/>
                  </a:lnTo>
                  <a:lnTo>
                    <a:pt x="556" y="803"/>
                  </a:lnTo>
                  <a:lnTo>
                    <a:pt x="566" y="803"/>
                  </a:lnTo>
                  <a:lnTo>
                    <a:pt x="576" y="808"/>
                  </a:lnTo>
                  <a:lnTo>
                    <a:pt x="581" y="808"/>
                  </a:lnTo>
                  <a:lnTo>
                    <a:pt x="586" y="808"/>
                  </a:lnTo>
                  <a:lnTo>
                    <a:pt x="596" y="808"/>
                  </a:lnTo>
                  <a:lnTo>
                    <a:pt x="606" y="813"/>
                  </a:lnTo>
                  <a:lnTo>
                    <a:pt x="606" y="813"/>
                  </a:lnTo>
                  <a:lnTo>
                    <a:pt x="611" y="813"/>
                  </a:lnTo>
                  <a:lnTo>
                    <a:pt x="611" y="823"/>
                  </a:lnTo>
                  <a:lnTo>
                    <a:pt x="616" y="833"/>
                  </a:lnTo>
                  <a:lnTo>
                    <a:pt x="621" y="838"/>
                  </a:lnTo>
                  <a:lnTo>
                    <a:pt x="626" y="843"/>
                  </a:lnTo>
                  <a:lnTo>
                    <a:pt x="631" y="848"/>
                  </a:lnTo>
                  <a:lnTo>
                    <a:pt x="631" y="858"/>
                  </a:lnTo>
                  <a:lnTo>
                    <a:pt x="636" y="869"/>
                  </a:lnTo>
                  <a:lnTo>
                    <a:pt x="641" y="879"/>
                  </a:lnTo>
                  <a:lnTo>
                    <a:pt x="646" y="889"/>
                  </a:lnTo>
                  <a:lnTo>
                    <a:pt x="652" y="899"/>
                  </a:lnTo>
                  <a:lnTo>
                    <a:pt x="657" y="904"/>
                  </a:lnTo>
                  <a:lnTo>
                    <a:pt x="667" y="909"/>
                  </a:lnTo>
                  <a:lnTo>
                    <a:pt x="672" y="914"/>
                  </a:lnTo>
                  <a:lnTo>
                    <a:pt x="677" y="924"/>
                  </a:lnTo>
                  <a:lnTo>
                    <a:pt x="682" y="924"/>
                  </a:lnTo>
                  <a:lnTo>
                    <a:pt x="687" y="934"/>
                  </a:lnTo>
                  <a:lnTo>
                    <a:pt x="697" y="939"/>
                  </a:lnTo>
                  <a:lnTo>
                    <a:pt x="702" y="949"/>
                  </a:lnTo>
                  <a:lnTo>
                    <a:pt x="707" y="954"/>
                  </a:lnTo>
                  <a:lnTo>
                    <a:pt x="717" y="964"/>
                  </a:lnTo>
                  <a:lnTo>
                    <a:pt x="722" y="970"/>
                  </a:lnTo>
                  <a:lnTo>
                    <a:pt x="727" y="975"/>
                  </a:lnTo>
                  <a:lnTo>
                    <a:pt x="727" y="975"/>
                  </a:lnTo>
                  <a:lnTo>
                    <a:pt x="732" y="980"/>
                  </a:lnTo>
                  <a:lnTo>
                    <a:pt x="737" y="990"/>
                  </a:lnTo>
                  <a:lnTo>
                    <a:pt x="747" y="1005"/>
                  </a:lnTo>
                  <a:lnTo>
                    <a:pt x="753" y="1015"/>
                  </a:lnTo>
                  <a:lnTo>
                    <a:pt x="758" y="1025"/>
                  </a:lnTo>
                  <a:lnTo>
                    <a:pt x="763" y="1030"/>
                  </a:lnTo>
                  <a:lnTo>
                    <a:pt x="768" y="1040"/>
                  </a:lnTo>
                  <a:lnTo>
                    <a:pt x="768" y="1050"/>
                  </a:lnTo>
                  <a:lnTo>
                    <a:pt x="768" y="1065"/>
                  </a:lnTo>
                  <a:lnTo>
                    <a:pt x="773" y="1071"/>
                  </a:lnTo>
                  <a:lnTo>
                    <a:pt x="778" y="1086"/>
                  </a:lnTo>
                  <a:lnTo>
                    <a:pt x="778" y="1091"/>
                  </a:lnTo>
                  <a:lnTo>
                    <a:pt x="788" y="1106"/>
                  </a:lnTo>
                  <a:lnTo>
                    <a:pt x="788" y="1116"/>
                  </a:lnTo>
                  <a:lnTo>
                    <a:pt x="788" y="1126"/>
                  </a:lnTo>
                  <a:lnTo>
                    <a:pt x="793" y="1131"/>
                  </a:lnTo>
                  <a:lnTo>
                    <a:pt x="793" y="1141"/>
                  </a:lnTo>
                  <a:lnTo>
                    <a:pt x="798" y="1146"/>
                  </a:lnTo>
                  <a:lnTo>
                    <a:pt x="798" y="1156"/>
                  </a:lnTo>
                  <a:lnTo>
                    <a:pt x="793" y="1166"/>
                  </a:lnTo>
                  <a:lnTo>
                    <a:pt x="793" y="1172"/>
                  </a:lnTo>
                  <a:lnTo>
                    <a:pt x="793" y="1182"/>
                  </a:lnTo>
                  <a:lnTo>
                    <a:pt x="793" y="1187"/>
                  </a:lnTo>
                  <a:lnTo>
                    <a:pt x="798" y="1202"/>
                  </a:lnTo>
                  <a:lnTo>
                    <a:pt x="798" y="1212"/>
                  </a:lnTo>
                  <a:lnTo>
                    <a:pt x="798" y="1217"/>
                  </a:lnTo>
                  <a:lnTo>
                    <a:pt x="798" y="1227"/>
                  </a:lnTo>
                  <a:lnTo>
                    <a:pt x="798" y="1232"/>
                  </a:lnTo>
                  <a:lnTo>
                    <a:pt x="798" y="1237"/>
                  </a:lnTo>
                  <a:lnTo>
                    <a:pt x="798" y="1247"/>
                  </a:lnTo>
                  <a:lnTo>
                    <a:pt x="798" y="1252"/>
                  </a:lnTo>
                  <a:lnTo>
                    <a:pt x="803" y="1262"/>
                  </a:lnTo>
                  <a:lnTo>
                    <a:pt x="803" y="1268"/>
                  </a:lnTo>
                  <a:lnTo>
                    <a:pt x="803" y="1273"/>
                  </a:lnTo>
                  <a:lnTo>
                    <a:pt x="803" y="1278"/>
                  </a:lnTo>
                  <a:lnTo>
                    <a:pt x="803" y="1298"/>
                  </a:lnTo>
                  <a:lnTo>
                    <a:pt x="798" y="1303"/>
                  </a:lnTo>
                  <a:lnTo>
                    <a:pt x="798" y="1313"/>
                  </a:lnTo>
                  <a:lnTo>
                    <a:pt x="798" y="1323"/>
                  </a:lnTo>
                  <a:lnTo>
                    <a:pt x="793" y="1333"/>
                  </a:lnTo>
                  <a:lnTo>
                    <a:pt x="798" y="1343"/>
                  </a:lnTo>
                  <a:lnTo>
                    <a:pt x="798" y="1353"/>
                  </a:lnTo>
                  <a:lnTo>
                    <a:pt x="798" y="1363"/>
                  </a:lnTo>
                  <a:lnTo>
                    <a:pt x="798" y="1379"/>
                  </a:lnTo>
                  <a:lnTo>
                    <a:pt x="798" y="1389"/>
                  </a:lnTo>
                  <a:lnTo>
                    <a:pt x="798" y="1399"/>
                  </a:lnTo>
                  <a:lnTo>
                    <a:pt x="803" y="1409"/>
                  </a:lnTo>
                  <a:lnTo>
                    <a:pt x="803" y="1419"/>
                  </a:lnTo>
                  <a:lnTo>
                    <a:pt x="803" y="1429"/>
                  </a:lnTo>
                  <a:lnTo>
                    <a:pt x="803" y="1434"/>
                  </a:lnTo>
                  <a:lnTo>
                    <a:pt x="808" y="1444"/>
                  </a:lnTo>
                  <a:lnTo>
                    <a:pt x="808" y="1454"/>
                  </a:lnTo>
                  <a:lnTo>
                    <a:pt x="808" y="1464"/>
                  </a:lnTo>
                  <a:lnTo>
                    <a:pt x="813" y="1475"/>
                  </a:lnTo>
                  <a:lnTo>
                    <a:pt x="818" y="1480"/>
                  </a:lnTo>
                  <a:lnTo>
                    <a:pt x="818" y="1490"/>
                  </a:lnTo>
                  <a:lnTo>
                    <a:pt x="818" y="1495"/>
                  </a:lnTo>
                  <a:lnTo>
                    <a:pt x="823" y="1500"/>
                  </a:lnTo>
                  <a:lnTo>
                    <a:pt x="823" y="1505"/>
                  </a:lnTo>
                  <a:lnTo>
                    <a:pt x="823" y="1510"/>
                  </a:lnTo>
                  <a:lnTo>
                    <a:pt x="828" y="1515"/>
                  </a:lnTo>
                  <a:lnTo>
                    <a:pt x="828" y="1520"/>
                  </a:lnTo>
                  <a:lnTo>
                    <a:pt x="833" y="1525"/>
                  </a:lnTo>
                  <a:lnTo>
                    <a:pt x="833" y="1530"/>
                  </a:lnTo>
                  <a:lnTo>
                    <a:pt x="833" y="1535"/>
                  </a:lnTo>
                  <a:lnTo>
                    <a:pt x="833" y="1540"/>
                  </a:lnTo>
                  <a:lnTo>
                    <a:pt x="833" y="1545"/>
                  </a:lnTo>
                  <a:lnTo>
                    <a:pt x="838" y="1555"/>
                  </a:lnTo>
                  <a:lnTo>
                    <a:pt x="838" y="1560"/>
                  </a:lnTo>
                  <a:lnTo>
                    <a:pt x="838" y="1565"/>
                  </a:lnTo>
                  <a:lnTo>
                    <a:pt x="793" y="1555"/>
                  </a:lnTo>
                  <a:lnTo>
                    <a:pt x="687" y="1540"/>
                  </a:lnTo>
                  <a:lnTo>
                    <a:pt x="611" y="1530"/>
                  </a:lnTo>
                  <a:lnTo>
                    <a:pt x="596" y="1525"/>
                  </a:lnTo>
                  <a:lnTo>
                    <a:pt x="576" y="1525"/>
                  </a:lnTo>
                  <a:lnTo>
                    <a:pt x="520" y="1515"/>
                  </a:lnTo>
                  <a:lnTo>
                    <a:pt x="490" y="1510"/>
                  </a:lnTo>
                  <a:lnTo>
                    <a:pt x="485" y="1510"/>
                  </a:lnTo>
                  <a:lnTo>
                    <a:pt x="389" y="1495"/>
                  </a:lnTo>
                  <a:lnTo>
                    <a:pt x="369" y="1495"/>
                  </a:lnTo>
                  <a:lnTo>
                    <a:pt x="343" y="1490"/>
                  </a:lnTo>
                  <a:lnTo>
                    <a:pt x="242" y="1475"/>
                  </a:lnTo>
                  <a:lnTo>
                    <a:pt x="212" y="1464"/>
                  </a:lnTo>
                  <a:lnTo>
                    <a:pt x="197" y="1464"/>
                  </a:lnTo>
                  <a:lnTo>
                    <a:pt x="136" y="1454"/>
                  </a:lnTo>
                  <a:lnTo>
                    <a:pt x="86" y="1449"/>
                  </a:lnTo>
                  <a:lnTo>
                    <a:pt x="81" y="1449"/>
                  </a:lnTo>
                  <a:lnTo>
                    <a:pt x="10" y="1434"/>
                  </a:lnTo>
                  <a:lnTo>
                    <a:pt x="5" y="1434"/>
                  </a:lnTo>
                  <a:lnTo>
                    <a:pt x="0" y="1434"/>
                  </a:lnTo>
                  <a:lnTo>
                    <a:pt x="0" y="1434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4"/>
                  </a:lnTo>
                  <a:lnTo>
                    <a:pt x="0" y="1419"/>
                  </a:lnTo>
                  <a:lnTo>
                    <a:pt x="0" y="1419"/>
                  </a:lnTo>
                  <a:lnTo>
                    <a:pt x="5" y="1414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4"/>
                  </a:lnTo>
                  <a:lnTo>
                    <a:pt x="5" y="1404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89"/>
                  </a:lnTo>
                  <a:lnTo>
                    <a:pt x="15" y="1389"/>
                  </a:lnTo>
                  <a:lnTo>
                    <a:pt x="15" y="1389"/>
                  </a:lnTo>
                  <a:lnTo>
                    <a:pt x="15" y="1384"/>
                  </a:lnTo>
                  <a:lnTo>
                    <a:pt x="15" y="1384"/>
                  </a:lnTo>
                  <a:lnTo>
                    <a:pt x="10" y="1384"/>
                  </a:lnTo>
                  <a:lnTo>
                    <a:pt x="10" y="1379"/>
                  </a:lnTo>
                  <a:lnTo>
                    <a:pt x="10" y="1379"/>
                  </a:lnTo>
                  <a:lnTo>
                    <a:pt x="10" y="1374"/>
                  </a:lnTo>
                  <a:lnTo>
                    <a:pt x="10" y="1369"/>
                  </a:lnTo>
                  <a:lnTo>
                    <a:pt x="15" y="1363"/>
                  </a:lnTo>
                  <a:lnTo>
                    <a:pt x="15" y="1363"/>
                  </a:lnTo>
                  <a:lnTo>
                    <a:pt x="15" y="1358"/>
                  </a:lnTo>
                  <a:lnTo>
                    <a:pt x="10" y="1358"/>
                  </a:lnTo>
                  <a:lnTo>
                    <a:pt x="10" y="1353"/>
                  </a:lnTo>
                  <a:lnTo>
                    <a:pt x="10" y="1353"/>
                  </a:lnTo>
                  <a:lnTo>
                    <a:pt x="10" y="1348"/>
                  </a:lnTo>
                  <a:lnTo>
                    <a:pt x="10" y="1348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3"/>
                  </a:lnTo>
                  <a:lnTo>
                    <a:pt x="15" y="1333"/>
                  </a:lnTo>
                  <a:lnTo>
                    <a:pt x="15" y="1328"/>
                  </a:lnTo>
                  <a:lnTo>
                    <a:pt x="15" y="1328"/>
                  </a:lnTo>
                  <a:lnTo>
                    <a:pt x="15" y="1323"/>
                  </a:lnTo>
                  <a:lnTo>
                    <a:pt x="15" y="1323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5" y="1318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3"/>
                  </a:lnTo>
                  <a:lnTo>
                    <a:pt x="30" y="1298"/>
                  </a:lnTo>
                  <a:lnTo>
                    <a:pt x="35" y="1298"/>
                  </a:lnTo>
                  <a:lnTo>
                    <a:pt x="35" y="1298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88"/>
                  </a:lnTo>
                  <a:lnTo>
                    <a:pt x="40" y="1288"/>
                  </a:lnTo>
                  <a:lnTo>
                    <a:pt x="40" y="1283"/>
                  </a:lnTo>
                  <a:lnTo>
                    <a:pt x="40" y="1278"/>
                  </a:lnTo>
                  <a:lnTo>
                    <a:pt x="40" y="1278"/>
                  </a:lnTo>
                  <a:lnTo>
                    <a:pt x="40" y="1273"/>
                  </a:lnTo>
                  <a:lnTo>
                    <a:pt x="40" y="1273"/>
                  </a:lnTo>
                  <a:lnTo>
                    <a:pt x="46" y="1273"/>
                  </a:lnTo>
                  <a:lnTo>
                    <a:pt x="46" y="1268"/>
                  </a:lnTo>
                  <a:lnTo>
                    <a:pt x="46" y="1268"/>
                  </a:lnTo>
                  <a:lnTo>
                    <a:pt x="46" y="1262"/>
                  </a:lnTo>
                  <a:lnTo>
                    <a:pt x="40" y="1262"/>
                  </a:lnTo>
                  <a:lnTo>
                    <a:pt x="40" y="1262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35" y="1257"/>
                  </a:lnTo>
                  <a:lnTo>
                    <a:pt x="35" y="1252"/>
                  </a:lnTo>
                  <a:lnTo>
                    <a:pt x="35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25" y="1252"/>
                  </a:lnTo>
                  <a:lnTo>
                    <a:pt x="25" y="1247"/>
                  </a:lnTo>
                  <a:lnTo>
                    <a:pt x="25" y="1247"/>
                  </a:lnTo>
                  <a:lnTo>
                    <a:pt x="20" y="1247"/>
                  </a:lnTo>
                  <a:lnTo>
                    <a:pt x="20" y="1232"/>
                  </a:lnTo>
                  <a:lnTo>
                    <a:pt x="20" y="1212"/>
                  </a:lnTo>
                  <a:lnTo>
                    <a:pt x="25" y="1202"/>
                  </a:lnTo>
                  <a:lnTo>
                    <a:pt x="30" y="1197"/>
                  </a:lnTo>
                  <a:lnTo>
                    <a:pt x="35" y="1187"/>
                  </a:lnTo>
                  <a:lnTo>
                    <a:pt x="40" y="1177"/>
                  </a:lnTo>
                  <a:lnTo>
                    <a:pt x="46" y="1166"/>
                  </a:lnTo>
                  <a:lnTo>
                    <a:pt x="61" y="1146"/>
                  </a:lnTo>
                  <a:lnTo>
                    <a:pt x="66" y="1131"/>
                  </a:lnTo>
                  <a:lnTo>
                    <a:pt x="66" y="1116"/>
                  </a:lnTo>
                  <a:lnTo>
                    <a:pt x="56" y="1091"/>
                  </a:lnTo>
                  <a:lnTo>
                    <a:pt x="61" y="1076"/>
                  </a:lnTo>
                  <a:lnTo>
                    <a:pt x="61" y="1060"/>
                  </a:lnTo>
                  <a:lnTo>
                    <a:pt x="71" y="1035"/>
                  </a:lnTo>
                  <a:lnTo>
                    <a:pt x="76" y="1005"/>
                  </a:lnTo>
                  <a:lnTo>
                    <a:pt x="86" y="1000"/>
                  </a:lnTo>
                  <a:lnTo>
                    <a:pt x="91" y="995"/>
                  </a:lnTo>
                  <a:lnTo>
                    <a:pt x="91" y="980"/>
                  </a:lnTo>
                  <a:lnTo>
                    <a:pt x="96" y="975"/>
                  </a:lnTo>
                  <a:lnTo>
                    <a:pt x="96" y="964"/>
                  </a:lnTo>
                  <a:lnTo>
                    <a:pt x="106" y="934"/>
                  </a:lnTo>
                  <a:lnTo>
                    <a:pt x="111" y="929"/>
                  </a:lnTo>
                  <a:lnTo>
                    <a:pt x="116" y="919"/>
                  </a:lnTo>
                  <a:lnTo>
                    <a:pt x="126" y="909"/>
                  </a:lnTo>
                  <a:lnTo>
                    <a:pt x="126" y="904"/>
                  </a:lnTo>
                  <a:lnTo>
                    <a:pt x="131" y="894"/>
                  </a:lnTo>
                  <a:lnTo>
                    <a:pt x="131" y="894"/>
                  </a:lnTo>
                  <a:lnTo>
                    <a:pt x="126" y="874"/>
                  </a:lnTo>
                  <a:lnTo>
                    <a:pt x="126" y="858"/>
                  </a:lnTo>
                  <a:lnTo>
                    <a:pt x="121" y="858"/>
                  </a:lnTo>
                  <a:lnTo>
                    <a:pt x="121" y="853"/>
                  </a:lnTo>
                  <a:lnTo>
                    <a:pt x="131" y="843"/>
                  </a:lnTo>
                  <a:lnTo>
                    <a:pt x="126" y="833"/>
                  </a:lnTo>
                  <a:lnTo>
                    <a:pt x="121" y="833"/>
                  </a:lnTo>
                  <a:lnTo>
                    <a:pt x="121" y="823"/>
                  </a:lnTo>
                  <a:lnTo>
                    <a:pt x="131" y="818"/>
                  </a:lnTo>
                  <a:lnTo>
                    <a:pt x="136" y="808"/>
                  </a:lnTo>
                  <a:lnTo>
                    <a:pt x="131" y="808"/>
                  </a:lnTo>
                  <a:lnTo>
                    <a:pt x="141" y="798"/>
                  </a:lnTo>
                  <a:lnTo>
                    <a:pt x="147" y="788"/>
                  </a:lnTo>
                  <a:lnTo>
                    <a:pt x="162" y="783"/>
                  </a:lnTo>
                  <a:lnTo>
                    <a:pt x="162" y="778"/>
                  </a:lnTo>
                  <a:lnTo>
                    <a:pt x="157" y="778"/>
                  </a:lnTo>
                  <a:lnTo>
                    <a:pt x="157" y="773"/>
                  </a:lnTo>
                  <a:lnTo>
                    <a:pt x="147" y="767"/>
                  </a:lnTo>
                  <a:lnTo>
                    <a:pt x="162" y="742"/>
                  </a:lnTo>
                  <a:lnTo>
                    <a:pt x="177" y="717"/>
                  </a:lnTo>
                  <a:lnTo>
                    <a:pt x="192" y="717"/>
                  </a:lnTo>
                  <a:lnTo>
                    <a:pt x="197" y="692"/>
                  </a:lnTo>
                  <a:lnTo>
                    <a:pt x="197" y="692"/>
                  </a:lnTo>
                  <a:lnTo>
                    <a:pt x="202" y="682"/>
                  </a:lnTo>
                  <a:lnTo>
                    <a:pt x="207" y="661"/>
                  </a:lnTo>
                  <a:lnTo>
                    <a:pt x="207" y="656"/>
                  </a:lnTo>
                  <a:lnTo>
                    <a:pt x="207" y="651"/>
                  </a:lnTo>
                  <a:lnTo>
                    <a:pt x="207" y="641"/>
                  </a:lnTo>
                  <a:lnTo>
                    <a:pt x="197" y="631"/>
                  </a:lnTo>
                  <a:lnTo>
                    <a:pt x="202" y="621"/>
                  </a:lnTo>
                  <a:lnTo>
                    <a:pt x="192" y="611"/>
                  </a:lnTo>
                  <a:lnTo>
                    <a:pt x="192" y="591"/>
                  </a:lnTo>
                  <a:lnTo>
                    <a:pt x="197" y="571"/>
                  </a:lnTo>
                  <a:lnTo>
                    <a:pt x="197" y="560"/>
                  </a:lnTo>
                  <a:lnTo>
                    <a:pt x="192" y="530"/>
                  </a:lnTo>
                  <a:lnTo>
                    <a:pt x="197" y="520"/>
                  </a:lnTo>
                  <a:lnTo>
                    <a:pt x="197" y="505"/>
                  </a:lnTo>
                  <a:lnTo>
                    <a:pt x="192" y="490"/>
                  </a:lnTo>
                  <a:lnTo>
                    <a:pt x="197" y="485"/>
                  </a:lnTo>
                  <a:lnTo>
                    <a:pt x="202" y="470"/>
                  </a:lnTo>
                  <a:lnTo>
                    <a:pt x="212" y="459"/>
                  </a:lnTo>
                  <a:lnTo>
                    <a:pt x="222" y="444"/>
                  </a:lnTo>
                  <a:lnTo>
                    <a:pt x="242" y="424"/>
                  </a:lnTo>
                  <a:lnTo>
                    <a:pt x="237" y="414"/>
                  </a:lnTo>
                  <a:lnTo>
                    <a:pt x="227" y="404"/>
                  </a:lnTo>
                  <a:lnTo>
                    <a:pt x="222" y="389"/>
                  </a:lnTo>
                  <a:lnTo>
                    <a:pt x="212" y="368"/>
                  </a:lnTo>
                  <a:lnTo>
                    <a:pt x="207" y="353"/>
                  </a:lnTo>
                  <a:lnTo>
                    <a:pt x="207" y="328"/>
                  </a:lnTo>
                  <a:lnTo>
                    <a:pt x="217" y="313"/>
                  </a:lnTo>
                  <a:lnTo>
                    <a:pt x="227" y="298"/>
                  </a:lnTo>
                  <a:lnTo>
                    <a:pt x="232" y="293"/>
                  </a:lnTo>
                  <a:lnTo>
                    <a:pt x="242" y="267"/>
                  </a:lnTo>
                  <a:lnTo>
                    <a:pt x="242" y="252"/>
                  </a:lnTo>
                  <a:lnTo>
                    <a:pt x="242" y="237"/>
                  </a:lnTo>
                  <a:lnTo>
                    <a:pt x="253" y="222"/>
                  </a:lnTo>
                  <a:lnTo>
                    <a:pt x="253" y="202"/>
                  </a:lnTo>
                  <a:lnTo>
                    <a:pt x="253" y="187"/>
                  </a:lnTo>
                  <a:lnTo>
                    <a:pt x="268" y="161"/>
                  </a:lnTo>
                  <a:lnTo>
                    <a:pt x="273" y="146"/>
                  </a:lnTo>
                  <a:lnTo>
                    <a:pt x="288" y="126"/>
                  </a:lnTo>
                  <a:lnTo>
                    <a:pt x="303" y="116"/>
                  </a:lnTo>
                  <a:lnTo>
                    <a:pt x="313" y="106"/>
                  </a:lnTo>
                  <a:lnTo>
                    <a:pt x="313" y="101"/>
                  </a:lnTo>
                  <a:lnTo>
                    <a:pt x="313" y="96"/>
                  </a:lnTo>
                  <a:lnTo>
                    <a:pt x="318" y="86"/>
                  </a:lnTo>
                  <a:lnTo>
                    <a:pt x="318" y="81"/>
                  </a:lnTo>
                  <a:lnTo>
                    <a:pt x="323" y="76"/>
                  </a:lnTo>
                  <a:lnTo>
                    <a:pt x="328" y="65"/>
                  </a:lnTo>
                  <a:lnTo>
                    <a:pt x="333" y="55"/>
                  </a:lnTo>
                  <a:lnTo>
                    <a:pt x="343" y="55"/>
                  </a:lnTo>
                  <a:lnTo>
                    <a:pt x="343" y="50"/>
                  </a:lnTo>
                  <a:lnTo>
                    <a:pt x="343" y="45"/>
                  </a:lnTo>
                  <a:lnTo>
                    <a:pt x="338" y="40"/>
                  </a:lnTo>
                  <a:lnTo>
                    <a:pt x="343" y="30"/>
                  </a:lnTo>
                  <a:lnTo>
                    <a:pt x="343" y="5"/>
                  </a:lnTo>
                  <a:lnTo>
                    <a:pt x="354" y="5"/>
                  </a:lnTo>
                  <a:lnTo>
                    <a:pt x="359" y="0"/>
                  </a:lnTo>
                  <a:lnTo>
                    <a:pt x="364" y="10"/>
                  </a:lnTo>
                  <a:lnTo>
                    <a:pt x="374" y="20"/>
                  </a:lnTo>
                  <a:lnTo>
                    <a:pt x="379" y="35"/>
                  </a:lnTo>
                  <a:lnTo>
                    <a:pt x="389" y="50"/>
                  </a:lnTo>
                  <a:lnTo>
                    <a:pt x="394" y="60"/>
                  </a:lnTo>
                  <a:lnTo>
                    <a:pt x="404" y="71"/>
                  </a:lnTo>
                  <a:lnTo>
                    <a:pt x="409" y="76"/>
                  </a:lnTo>
                  <a:lnTo>
                    <a:pt x="419" y="81"/>
                  </a:lnTo>
                  <a:lnTo>
                    <a:pt x="429" y="86"/>
                  </a:lnTo>
                  <a:lnTo>
                    <a:pt x="439" y="96"/>
                  </a:lnTo>
                  <a:lnTo>
                    <a:pt x="444" y="101"/>
                  </a:lnTo>
                  <a:lnTo>
                    <a:pt x="455" y="116"/>
                  </a:lnTo>
                  <a:lnTo>
                    <a:pt x="460" y="126"/>
                  </a:lnTo>
                  <a:lnTo>
                    <a:pt x="465" y="131"/>
                  </a:lnTo>
                  <a:lnTo>
                    <a:pt x="475" y="136"/>
                  </a:lnTo>
                  <a:lnTo>
                    <a:pt x="485" y="141"/>
                  </a:lnTo>
                  <a:lnTo>
                    <a:pt x="500" y="141"/>
                  </a:lnTo>
                  <a:lnTo>
                    <a:pt x="515" y="141"/>
                  </a:lnTo>
                  <a:lnTo>
                    <a:pt x="525" y="141"/>
                  </a:lnTo>
                  <a:lnTo>
                    <a:pt x="535" y="136"/>
                  </a:lnTo>
                  <a:lnTo>
                    <a:pt x="545" y="136"/>
                  </a:lnTo>
                  <a:lnTo>
                    <a:pt x="551" y="136"/>
                  </a:lnTo>
                  <a:lnTo>
                    <a:pt x="551" y="14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652" y="2461"/>
              <a:ext cx="787" cy="409"/>
            </a:xfrm>
            <a:custGeom>
              <a:avLst/>
              <a:gdLst/>
              <a:ahLst/>
              <a:cxnLst>
                <a:cxn ang="0">
                  <a:pos x="282" y="10"/>
                </a:cxn>
                <a:cxn ang="0">
                  <a:pos x="313" y="10"/>
                </a:cxn>
                <a:cxn ang="0">
                  <a:pos x="333" y="16"/>
                </a:cxn>
                <a:cxn ang="0">
                  <a:pos x="363" y="16"/>
                </a:cxn>
                <a:cxn ang="0">
                  <a:pos x="388" y="26"/>
                </a:cxn>
                <a:cxn ang="0">
                  <a:pos x="409" y="26"/>
                </a:cxn>
                <a:cxn ang="0">
                  <a:pos x="444" y="36"/>
                </a:cxn>
                <a:cxn ang="0">
                  <a:pos x="464" y="41"/>
                </a:cxn>
                <a:cxn ang="0">
                  <a:pos x="474" y="51"/>
                </a:cxn>
                <a:cxn ang="0">
                  <a:pos x="505" y="66"/>
                </a:cxn>
                <a:cxn ang="0">
                  <a:pos x="530" y="71"/>
                </a:cxn>
                <a:cxn ang="0">
                  <a:pos x="545" y="71"/>
                </a:cxn>
                <a:cxn ang="0">
                  <a:pos x="545" y="81"/>
                </a:cxn>
                <a:cxn ang="0">
                  <a:pos x="550" y="91"/>
                </a:cxn>
                <a:cxn ang="0">
                  <a:pos x="565" y="101"/>
                </a:cxn>
                <a:cxn ang="0">
                  <a:pos x="570" y="111"/>
                </a:cxn>
                <a:cxn ang="0">
                  <a:pos x="580" y="111"/>
                </a:cxn>
                <a:cxn ang="0">
                  <a:pos x="585" y="106"/>
                </a:cxn>
                <a:cxn ang="0">
                  <a:pos x="596" y="122"/>
                </a:cxn>
                <a:cxn ang="0">
                  <a:pos x="611" y="117"/>
                </a:cxn>
                <a:cxn ang="0">
                  <a:pos x="626" y="111"/>
                </a:cxn>
                <a:cxn ang="0">
                  <a:pos x="641" y="122"/>
                </a:cxn>
                <a:cxn ang="0">
                  <a:pos x="671" y="127"/>
                </a:cxn>
                <a:cxn ang="0">
                  <a:pos x="732" y="157"/>
                </a:cxn>
                <a:cxn ang="0">
                  <a:pos x="782" y="177"/>
                </a:cxn>
                <a:cxn ang="0">
                  <a:pos x="767" y="218"/>
                </a:cxn>
                <a:cxn ang="0">
                  <a:pos x="732" y="288"/>
                </a:cxn>
                <a:cxn ang="0">
                  <a:pos x="707" y="349"/>
                </a:cxn>
                <a:cxn ang="0">
                  <a:pos x="661" y="359"/>
                </a:cxn>
                <a:cxn ang="0">
                  <a:pos x="540" y="354"/>
                </a:cxn>
                <a:cxn ang="0">
                  <a:pos x="510" y="384"/>
                </a:cxn>
                <a:cxn ang="0">
                  <a:pos x="429" y="379"/>
                </a:cxn>
                <a:cxn ang="0">
                  <a:pos x="383" y="389"/>
                </a:cxn>
                <a:cxn ang="0">
                  <a:pos x="373" y="399"/>
                </a:cxn>
                <a:cxn ang="0">
                  <a:pos x="348" y="409"/>
                </a:cxn>
                <a:cxn ang="0">
                  <a:pos x="323" y="404"/>
                </a:cxn>
                <a:cxn ang="0">
                  <a:pos x="272" y="394"/>
                </a:cxn>
                <a:cxn ang="0">
                  <a:pos x="222" y="384"/>
                </a:cxn>
                <a:cxn ang="0">
                  <a:pos x="192" y="384"/>
                </a:cxn>
                <a:cxn ang="0">
                  <a:pos x="166" y="384"/>
                </a:cxn>
                <a:cxn ang="0">
                  <a:pos x="116" y="379"/>
                </a:cxn>
                <a:cxn ang="0">
                  <a:pos x="85" y="344"/>
                </a:cxn>
                <a:cxn ang="0">
                  <a:pos x="50" y="319"/>
                </a:cxn>
                <a:cxn ang="0">
                  <a:pos x="20" y="278"/>
                </a:cxn>
                <a:cxn ang="0">
                  <a:pos x="5" y="238"/>
                </a:cxn>
                <a:cxn ang="0">
                  <a:pos x="30" y="207"/>
                </a:cxn>
                <a:cxn ang="0">
                  <a:pos x="25" y="142"/>
                </a:cxn>
                <a:cxn ang="0">
                  <a:pos x="60" y="81"/>
                </a:cxn>
                <a:cxn ang="0">
                  <a:pos x="75" y="91"/>
                </a:cxn>
                <a:cxn ang="0">
                  <a:pos x="96" y="101"/>
                </a:cxn>
                <a:cxn ang="0">
                  <a:pos x="136" y="106"/>
                </a:cxn>
                <a:cxn ang="0">
                  <a:pos x="161" y="86"/>
                </a:cxn>
                <a:cxn ang="0">
                  <a:pos x="161" y="76"/>
                </a:cxn>
                <a:cxn ang="0">
                  <a:pos x="171" y="66"/>
                </a:cxn>
                <a:cxn ang="0">
                  <a:pos x="156" y="66"/>
                </a:cxn>
                <a:cxn ang="0">
                  <a:pos x="151" y="41"/>
                </a:cxn>
                <a:cxn ang="0">
                  <a:pos x="166" y="16"/>
                </a:cxn>
              </a:cxnLst>
              <a:rect l="0" t="0" r="r" b="b"/>
              <a:pathLst>
                <a:path w="787" h="409">
                  <a:moveTo>
                    <a:pt x="222" y="0"/>
                  </a:moveTo>
                  <a:lnTo>
                    <a:pt x="267" y="0"/>
                  </a:lnTo>
                  <a:lnTo>
                    <a:pt x="277" y="5"/>
                  </a:lnTo>
                  <a:lnTo>
                    <a:pt x="282" y="10"/>
                  </a:lnTo>
                  <a:lnTo>
                    <a:pt x="293" y="10"/>
                  </a:lnTo>
                  <a:lnTo>
                    <a:pt x="298" y="10"/>
                  </a:lnTo>
                  <a:lnTo>
                    <a:pt x="303" y="16"/>
                  </a:lnTo>
                  <a:lnTo>
                    <a:pt x="313" y="10"/>
                  </a:lnTo>
                  <a:lnTo>
                    <a:pt x="318" y="10"/>
                  </a:lnTo>
                  <a:lnTo>
                    <a:pt x="323" y="10"/>
                  </a:lnTo>
                  <a:lnTo>
                    <a:pt x="328" y="16"/>
                  </a:lnTo>
                  <a:lnTo>
                    <a:pt x="333" y="16"/>
                  </a:lnTo>
                  <a:lnTo>
                    <a:pt x="338" y="16"/>
                  </a:lnTo>
                  <a:lnTo>
                    <a:pt x="348" y="16"/>
                  </a:lnTo>
                  <a:lnTo>
                    <a:pt x="358" y="16"/>
                  </a:lnTo>
                  <a:lnTo>
                    <a:pt x="363" y="16"/>
                  </a:lnTo>
                  <a:lnTo>
                    <a:pt x="373" y="21"/>
                  </a:lnTo>
                  <a:lnTo>
                    <a:pt x="378" y="26"/>
                  </a:lnTo>
                  <a:lnTo>
                    <a:pt x="383" y="26"/>
                  </a:lnTo>
                  <a:lnTo>
                    <a:pt x="388" y="26"/>
                  </a:lnTo>
                  <a:lnTo>
                    <a:pt x="394" y="26"/>
                  </a:lnTo>
                  <a:lnTo>
                    <a:pt x="399" y="21"/>
                  </a:lnTo>
                  <a:lnTo>
                    <a:pt x="404" y="21"/>
                  </a:lnTo>
                  <a:lnTo>
                    <a:pt x="409" y="26"/>
                  </a:lnTo>
                  <a:lnTo>
                    <a:pt x="414" y="26"/>
                  </a:lnTo>
                  <a:lnTo>
                    <a:pt x="419" y="31"/>
                  </a:lnTo>
                  <a:lnTo>
                    <a:pt x="434" y="36"/>
                  </a:lnTo>
                  <a:lnTo>
                    <a:pt x="444" y="36"/>
                  </a:lnTo>
                  <a:lnTo>
                    <a:pt x="454" y="41"/>
                  </a:lnTo>
                  <a:lnTo>
                    <a:pt x="459" y="41"/>
                  </a:lnTo>
                  <a:lnTo>
                    <a:pt x="464" y="41"/>
                  </a:lnTo>
                  <a:lnTo>
                    <a:pt x="464" y="41"/>
                  </a:lnTo>
                  <a:lnTo>
                    <a:pt x="469" y="46"/>
                  </a:lnTo>
                  <a:lnTo>
                    <a:pt x="469" y="46"/>
                  </a:lnTo>
                  <a:lnTo>
                    <a:pt x="474" y="51"/>
                  </a:lnTo>
                  <a:lnTo>
                    <a:pt x="474" y="51"/>
                  </a:lnTo>
                  <a:lnTo>
                    <a:pt x="479" y="56"/>
                  </a:lnTo>
                  <a:lnTo>
                    <a:pt x="489" y="56"/>
                  </a:lnTo>
                  <a:lnTo>
                    <a:pt x="495" y="61"/>
                  </a:lnTo>
                  <a:lnTo>
                    <a:pt x="505" y="66"/>
                  </a:lnTo>
                  <a:lnTo>
                    <a:pt x="510" y="71"/>
                  </a:lnTo>
                  <a:lnTo>
                    <a:pt x="520" y="71"/>
                  </a:lnTo>
                  <a:lnTo>
                    <a:pt x="525" y="71"/>
                  </a:lnTo>
                  <a:lnTo>
                    <a:pt x="530" y="71"/>
                  </a:lnTo>
                  <a:lnTo>
                    <a:pt x="535" y="71"/>
                  </a:lnTo>
                  <a:lnTo>
                    <a:pt x="540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6"/>
                  </a:lnTo>
                  <a:lnTo>
                    <a:pt x="545" y="76"/>
                  </a:lnTo>
                  <a:lnTo>
                    <a:pt x="545" y="81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50" y="91"/>
                  </a:lnTo>
                  <a:lnTo>
                    <a:pt x="550" y="91"/>
                  </a:lnTo>
                  <a:lnTo>
                    <a:pt x="555" y="96"/>
                  </a:lnTo>
                  <a:lnTo>
                    <a:pt x="560" y="96"/>
                  </a:lnTo>
                  <a:lnTo>
                    <a:pt x="560" y="101"/>
                  </a:lnTo>
                  <a:lnTo>
                    <a:pt x="565" y="101"/>
                  </a:lnTo>
                  <a:lnTo>
                    <a:pt x="570" y="96"/>
                  </a:lnTo>
                  <a:lnTo>
                    <a:pt x="570" y="101"/>
                  </a:lnTo>
                  <a:lnTo>
                    <a:pt x="570" y="106"/>
                  </a:lnTo>
                  <a:lnTo>
                    <a:pt x="570" y="111"/>
                  </a:lnTo>
                  <a:lnTo>
                    <a:pt x="570" y="117"/>
                  </a:lnTo>
                  <a:lnTo>
                    <a:pt x="575" y="117"/>
                  </a:lnTo>
                  <a:lnTo>
                    <a:pt x="575" y="117"/>
                  </a:lnTo>
                  <a:lnTo>
                    <a:pt x="580" y="111"/>
                  </a:lnTo>
                  <a:lnTo>
                    <a:pt x="580" y="111"/>
                  </a:lnTo>
                  <a:lnTo>
                    <a:pt x="580" y="106"/>
                  </a:lnTo>
                  <a:lnTo>
                    <a:pt x="585" y="106"/>
                  </a:lnTo>
                  <a:lnTo>
                    <a:pt x="585" y="106"/>
                  </a:lnTo>
                  <a:lnTo>
                    <a:pt x="590" y="111"/>
                  </a:lnTo>
                  <a:lnTo>
                    <a:pt x="590" y="111"/>
                  </a:lnTo>
                  <a:lnTo>
                    <a:pt x="590" y="117"/>
                  </a:lnTo>
                  <a:lnTo>
                    <a:pt x="596" y="122"/>
                  </a:lnTo>
                  <a:lnTo>
                    <a:pt x="601" y="122"/>
                  </a:lnTo>
                  <a:lnTo>
                    <a:pt x="601" y="122"/>
                  </a:lnTo>
                  <a:lnTo>
                    <a:pt x="611" y="117"/>
                  </a:lnTo>
                  <a:lnTo>
                    <a:pt x="611" y="117"/>
                  </a:lnTo>
                  <a:lnTo>
                    <a:pt x="611" y="111"/>
                  </a:lnTo>
                  <a:lnTo>
                    <a:pt x="616" y="111"/>
                  </a:lnTo>
                  <a:lnTo>
                    <a:pt x="621" y="111"/>
                  </a:lnTo>
                  <a:lnTo>
                    <a:pt x="626" y="111"/>
                  </a:lnTo>
                  <a:lnTo>
                    <a:pt x="626" y="111"/>
                  </a:lnTo>
                  <a:lnTo>
                    <a:pt x="631" y="117"/>
                  </a:lnTo>
                  <a:lnTo>
                    <a:pt x="636" y="117"/>
                  </a:lnTo>
                  <a:lnTo>
                    <a:pt x="641" y="122"/>
                  </a:lnTo>
                  <a:lnTo>
                    <a:pt x="651" y="122"/>
                  </a:lnTo>
                  <a:lnTo>
                    <a:pt x="656" y="122"/>
                  </a:lnTo>
                  <a:lnTo>
                    <a:pt x="666" y="122"/>
                  </a:lnTo>
                  <a:lnTo>
                    <a:pt x="671" y="127"/>
                  </a:lnTo>
                  <a:lnTo>
                    <a:pt x="686" y="137"/>
                  </a:lnTo>
                  <a:lnTo>
                    <a:pt x="707" y="147"/>
                  </a:lnTo>
                  <a:lnTo>
                    <a:pt x="722" y="152"/>
                  </a:lnTo>
                  <a:lnTo>
                    <a:pt x="732" y="157"/>
                  </a:lnTo>
                  <a:lnTo>
                    <a:pt x="747" y="162"/>
                  </a:lnTo>
                  <a:lnTo>
                    <a:pt x="762" y="167"/>
                  </a:lnTo>
                  <a:lnTo>
                    <a:pt x="772" y="172"/>
                  </a:lnTo>
                  <a:lnTo>
                    <a:pt x="782" y="177"/>
                  </a:lnTo>
                  <a:lnTo>
                    <a:pt x="787" y="177"/>
                  </a:lnTo>
                  <a:lnTo>
                    <a:pt x="782" y="182"/>
                  </a:lnTo>
                  <a:lnTo>
                    <a:pt x="777" y="197"/>
                  </a:lnTo>
                  <a:lnTo>
                    <a:pt x="767" y="218"/>
                  </a:lnTo>
                  <a:lnTo>
                    <a:pt x="757" y="243"/>
                  </a:lnTo>
                  <a:lnTo>
                    <a:pt x="747" y="263"/>
                  </a:lnTo>
                  <a:lnTo>
                    <a:pt x="737" y="273"/>
                  </a:lnTo>
                  <a:lnTo>
                    <a:pt x="732" y="288"/>
                  </a:lnTo>
                  <a:lnTo>
                    <a:pt x="722" y="303"/>
                  </a:lnTo>
                  <a:lnTo>
                    <a:pt x="717" y="319"/>
                  </a:lnTo>
                  <a:lnTo>
                    <a:pt x="712" y="334"/>
                  </a:lnTo>
                  <a:lnTo>
                    <a:pt x="707" y="349"/>
                  </a:lnTo>
                  <a:lnTo>
                    <a:pt x="702" y="354"/>
                  </a:lnTo>
                  <a:lnTo>
                    <a:pt x="697" y="364"/>
                  </a:lnTo>
                  <a:lnTo>
                    <a:pt x="666" y="359"/>
                  </a:lnTo>
                  <a:lnTo>
                    <a:pt x="661" y="359"/>
                  </a:lnTo>
                  <a:lnTo>
                    <a:pt x="631" y="359"/>
                  </a:lnTo>
                  <a:lnTo>
                    <a:pt x="590" y="359"/>
                  </a:lnTo>
                  <a:lnTo>
                    <a:pt x="575" y="359"/>
                  </a:lnTo>
                  <a:lnTo>
                    <a:pt x="540" y="354"/>
                  </a:lnTo>
                  <a:lnTo>
                    <a:pt x="530" y="369"/>
                  </a:lnTo>
                  <a:lnTo>
                    <a:pt x="530" y="379"/>
                  </a:lnTo>
                  <a:lnTo>
                    <a:pt x="525" y="384"/>
                  </a:lnTo>
                  <a:lnTo>
                    <a:pt x="510" y="384"/>
                  </a:lnTo>
                  <a:lnTo>
                    <a:pt x="489" y="384"/>
                  </a:lnTo>
                  <a:lnTo>
                    <a:pt x="479" y="379"/>
                  </a:lnTo>
                  <a:lnTo>
                    <a:pt x="469" y="379"/>
                  </a:lnTo>
                  <a:lnTo>
                    <a:pt x="429" y="379"/>
                  </a:lnTo>
                  <a:lnTo>
                    <a:pt x="404" y="379"/>
                  </a:lnTo>
                  <a:lnTo>
                    <a:pt x="394" y="384"/>
                  </a:lnTo>
                  <a:lnTo>
                    <a:pt x="383" y="384"/>
                  </a:lnTo>
                  <a:lnTo>
                    <a:pt x="383" y="389"/>
                  </a:lnTo>
                  <a:lnTo>
                    <a:pt x="383" y="394"/>
                  </a:lnTo>
                  <a:lnTo>
                    <a:pt x="383" y="399"/>
                  </a:lnTo>
                  <a:lnTo>
                    <a:pt x="378" y="404"/>
                  </a:lnTo>
                  <a:lnTo>
                    <a:pt x="373" y="399"/>
                  </a:lnTo>
                  <a:lnTo>
                    <a:pt x="368" y="399"/>
                  </a:lnTo>
                  <a:lnTo>
                    <a:pt x="363" y="404"/>
                  </a:lnTo>
                  <a:lnTo>
                    <a:pt x="353" y="404"/>
                  </a:lnTo>
                  <a:lnTo>
                    <a:pt x="348" y="409"/>
                  </a:lnTo>
                  <a:lnTo>
                    <a:pt x="343" y="409"/>
                  </a:lnTo>
                  <a:lnTo>
                    <a:pt x="338" y="409"/>
                  </a:lnTo>
                  <a:lnTo>
                    <a:pt x="328" y="409"/>
                  </a:lnTo>
                  <a:lnTo>
                    <a:pt x="323" y="404"/>
                  </a:lnTo>
                  <a:lnTo>
                    <a:pt x="318" y="399"/>
                  </a:lnTo>
                  <a:lnTo>
                    <a:pt x="313" y="394"/>
                  </a:lnTo>
                  <a:lnTo>
                    <a:pt x="287" y="394"/>
                  </a:lnTo>
                  <a:lnTo>
                    <a:pt x="272" y="394"/>
                  </a:lnTo>
                  <a:lnTo>
                    <a:pt x="252" y="394"/>
                  </a:lnTo>
                  <a:lnTo>
                    <a:pt x="242" y="389"/>
                  </a:lnTo>
                  <a:lnTo>
                    <a:pt x="232" y="389"/>
                  </a:lnTo>
                  <a:lnTo>
                    <a:pt x="222" y="384"/>
                  </a:lnTo>
                  <a:lnTo>
                    <a:pt x="217" y="384"/>
                  </a:lnTo>
                  <a:lnTo>
                    <a:pt x="207" y="384"/>
                  </a:lnTo>
                  <a:lnTo>
                    <a:pt x="197" y="384"/>
                  </a:lnTo>
                  <a:lnTo>
                    <a:pt x="192" y="384"/>
                  </a:lnTo>
                  <a:lnTo>
                    <a:pt x="192" y="379"/>
                  </a:lnTo>
                  <a:lnTo>
                    <a:pt x="186" y="379"/>
                  </a:lnTo>
                  <a:lnTo>
                    <a:pt x="176" y="379"/>
                  </a:lnTo>
                  <a:lnTo>
                    <a:pt x="166" y="384"/>
                  </a:lnTo>
                  <a:lnTo>
                    <a:pt x="156" y="384"/>
                  </a:lnTo>
                  <a:lnTo>
                    <a:pt x="141" y="384"/>
                  </a:lnTo>
                  <a:lnTo>
                    <a:pt x="126" y="384"/>
                  </a:lnTo>
                  <a:lnTo>
                    <a:pt x="116" y="379"/>
                  </a:lnTo>
                  <a:lnTo>
                    <a:pt x="106" y="374"/>
                  </a:lnTo>
                  <a:lnTo>
                    <a:pt x="101" y="369"/>
                  </a:lnTo>
                  <a:lnTo>
                    <a:pt x="96" y="359"/>
                  </a:lnTo>
                  <a:lnTo>
                    <a:pt x="85" y="344"/>
                  </a:lnTo>
                  <a:lnTo>
                    <a:pt x="80" y="339"/>
                  </a:lnTo>
                  <a:lnTo>
                    <a:pt x="70" y="329"/>
                  </a:lnTo>
                  <a:lnTo>
                    <a:pt x="60" y="324"/>
                  </a:lnTo>
                  <a:lnTo>
                    <a:pt x="50" y="319"/>
                  </a:lnTo>
                  <a:lnTo>
                    <a:pt x="45" y="314"/>
                  </a:lnTo>
                  <a:lnTo>
                    <a:pt x="35" y="303"/>
                  </a:lnTo>
                  <a:lnTo>
                    <a:pt x="30" y="293"/>
                  </a:lnTo>
                  <a:lnTo>
                    <a:pt x="20" y="278"/>
                  </a:lnTo>
                  <a:lnTo>
                    <a:pt x="15" y="263"/>
                  </a:lnTo>
                  <a:lnTo>
                    <a:pt x="5" y="253"/>
                  </a:lnTo>
                  <a:lnTo>
                    <a:pt x="0" y="243"/>
                  </a:lnTo>
                  <a:lnTo>
                    <a:pt x="5" y="238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15" y="207"/>
                  </a:lnTo>
                  <a:lnTo>
                    <a:pt x="30" y="207"/>
                  </a:lnTo>
                  <a:lnTo>
                    <a:pt x="30" y="192"/>
                  </a:lnTo>
                  <a:lnTo>
                    <a:pt x="30" y="187"/>
                  </a:lnTo>
                  <a:lnTo>
                    <a:pt x="20" y="167"/>
                  </a:lnTo>
                  <a:lnTo>
                    <a:pt x="25" y="142"/>
                  </a:lnTo>
                  <a:lnTo>
                    <a:pt x="25" y="132"/>
                  </a:lnTo>
                  <a:lnTo>
                    <a:pt x="35" y="111"/>
                  </a:lnTo>
                  <a:lnTo>
                    <a:pt x="45" y="96"/>
                  </a:lnTo>
                  <a:lnTo>
                    <a:pt x="60" y="81"/>
                  </a:lnTo>
                  <a:lnTo>
                    <a:pt x="65" y="81"/>
                  </a:lnTo>
                  <a:lnTo>
                    <a:pt x="70" y="81"/>
                  </a:lnTo>
                  <a:lnTo>
                    <a:pt x="70" y="86"/>
                  </a:lnTo>
                  <a:lnTo>
                    <a:pt x="75" y="91"/>
                  </a:lnTo>
                  <a:lnTo>
                    <a:pt x="75" y="91"/>
                  </a:lnTo>
                  <a:lnTo>
                    <a:pt x="80" y="96"/>
                  </a:lnTo>
                  <a:lnTo>
                    <a:pt x="85" y="101"/>
                  </a:lnTo>
                  <a:lnTo>
                    <a:pt x="96" y="101"/>
                  </a:lnTo>
                  <a:lnTo>
                    <a:pt x="106" y="106"/>
                  </a:lnTo>
                  <a:lnTo>
                    <a:pt x="116" y="106"/>
                  </a:lnTo>
                  <a:lnTo>
                    <a:pt x="131" y="106"/>
                  </a:lnTo>
                  <a:lnTo>
                    <a:pt x="136" y="106"/>
                  </a:lnTo>
                  <a:lnTo>
                    <a:pt x="141" y="101"/>
                  </a:lnTo>
                  <a:lnTo>
                    <a:pt x="151" y="96"/>
                  </a:lnTo>
                  <a:lnTo>
                    <a:pt x="156" y="86"/>
                  </a:lnTo>
                  <a:lnTo>
                    <a:pt x="161" y="86"/>
                  </a:lnTo>
                  <a:lnTo>
                    <a:pt x="156" y="81"/>
                  </a:lnTo>
                  <a:lnTo>
                    <a:pt x="156" y="76"/>
                  </a:lnTo>
                  <a:lnTo>
                    <a:pt x="161" y="76"/>
                  </a:lnTo>
                  <a:lnTo>
                    <a:pt x="161" y="76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71" y="71"/>
                  </a:lnTo>
                  <a:lnTo>
                    <a:pt x="171" y="66"/>
                  </a:lnTo>
                  <a:lnTo>
                    <a:pt x="171" y="66"/>
                  </a:lnTo>
                  <a:lnTo>
                    <a:pt x="161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6" y="56"/>
                  </a:lnTo>
                  <a:lnTo>
                    <a:pt x="156" y="51"/>
                  </a:lnTo>
                  <a:lnTo>
                    <a:pt x="151" y="46"/>
                  </a:lnTo>
                  <a:lnTo>
                    <a:pt x="151" y="41"/>
                  </a:lnTo>
                  <a:lnTo>
                    <a:pt x="156" y="36"/>
                  </a:lnTo>
                  <a:lnTo>
                    <a:pt x="156" y="31"/>
                  </a:lnTo>
                  <a:lnTo>
                    <a:pt x="161" y="21"/>
                  </a:lnTo>
                  <a:lnTo>
                    <a:pt x="166" y="16"/>
                  </a:lnTo>
                  <a:lnTo>
                    <a:pt x="171" y="5"/>
                  </a:lnTo>
                  <a:lnTo>
                    <a:pt x="171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939" y="992"/>
              <a:ext cx="309" cy="257"/>
            </a:xfrm>
            <a:custGeom>
              <a:avLst/>
              <a:gdLst/>
              <a:ahLst/>
              <a:cxnLst>
                <a:cxn ang="0">
                  <a:pos x="182" y="15"/>
                </a:cxn>
                <a:cxn ang="0">
                  <a:pos x="197" y="20"/>
                </a:cxn>
                <a:cxn ang="0">
                  <a:pos x="223" y="30"/>
                </a:cxn>
                <a:cxn ang="0">
                  <a:pos x="243" y="20"/>
                </a:cxn>
                <a:cxn ang="0">
                  <a:pos x="243" y="10"/>
                </a:cxn>
                <a:cxn ang="0">
                  <a:pos x="258" y="0"/>
                </a:cxn>
                <a:cxn ang="0">
                  <a:pos x="268" y="15"/>
                </a:cxn>
                <a:cxn ang="0">
                  <a:pos x="248" y="30"/>
                </a:cxn>
                <a:cxn ang="0">
                  <a:pos x="278" y="30"/>
                </a:cxn>
                <a:cxn ang="0">
                  <a:pos x="278" y="35"/>
                </a:cxn>
                <a:cxn ang="0">
                  <a:pos x="283" y="50"/>
                </a:cxn>
                <a:cxn ang="0">
                  <a:pos x="303" y="50"/>
                </a:cxn>
                <a:cxn ang="0">
                  <a:pos x="309" y="65"/>
                </a:cxn>
                <a:cxn ang="0">
                  <a:pos x="293" y="70"/>
                </a:cxn>
                <a:cxn ang="0">
                  <a:pos x="278" y="80"/>
                </a:cxn>
                <a:cxn ang="0">
                  <a:pos x="263" y="96"/>
                </a:cxn>
                <a:cxn ang="0">
                  <a:pos x="253" y="91"/>
                </a:cxn>
                <a:cxn ang="0">
                  <a:pos x="233" y="106"/>
                </a:cxn>
                <a:cxn ang="0">
                  <a:pos x="223" y="116"/>
                </a:cxn>
                <a:cxn ang="0">
                  <a:pos x="218" y="126"/>
                </a:cxn>
                <a:cxn ang="0">
                  <a:pos x="208" y="131"/>
                </a:cxn>
                <a:cxn ang="0">
                  <a:pos x="208" y="141"/>
                </a:cxn>
                <a:cxn ang="0">
                  <a:pos x="208" y="156"/>
                </a:cxn>
                <a:cxn ang="0">
                  <a:pos x="208" y="171"/>
                </a:cxn>
                <a:cxn ang="0">
                  <a:pos x="208" y="176"/>
                </a:cxn>
                <a:cxn ang="0">
                  <a:pos x="197" y="181"/>
                </a:cxn>
                <a:cxn ang="0">
                  <a:pos x="187" y="186"/>
                </a:cxn>
                <a:cxn ang="0">
                  <a:pos x="182" y="197"/>
                </a:cxn>
                <a:cxn ang="0">
                  <a:pos x="182" y="202"/>
                </a:cxn>
                <a:cxn ang="0">
                  <a:pos x="177" y="212"/>
                </a:cxn>
                <a:cxn ang="0">
                  <a:pos x="162" y="212"/>
                </a:cxn>
                <a:cxn ang="0">
                  <a:pos x="127" y="222"/>
                </a:cxn>
                <a:cxn ang="0">
                  <a:pos x="112" y="227"/>
                </a:cxn>
                <a:cxn ang="0">
                  <a:pos x="91" y="252"/>
                </a:cxn>
                <a:cxn ang="0">
                  <a:pos x="76" y="257"/>
                </a:cxn>
                <a:cxn ang="0">
                  <a:pos x="71" y="252"/>
                </a:cxn>
                <a:cxn ang="0">
                  <a:pos x="56" y="237"/>
                </a:cxn>
                <a:cxn ang="0">
                  <a:pos x="41" y="212"/>
                </a:cxn>
                <a:cxn ang="0">
                  <a:pos x="21" y="202"/>
                </a:cxn>
                <a:cxn ang="0">
                  <a:pos x="11" y="186"/>
                </a:cxn>
                <a:cxn ang="0">
                  <a:pos x="6" y="166"/>
                </a:cxn>
                <a:cxn ang="0">
                  <a:pos x="6" y="151"/>
                </a:cxn>
                <a:cxn ang="0">
                  <a:pos x="6" y="141"/>
                </a:cxn>
                <a:cxn ang="0">
                  <a:pos x="6" y="131"/>
                </a:cxn>
                <a:cxn ang="0">
                  <a:pos x="11" y="121"/>
                </a:cxn>
                <a:cxn ang="0">
                  <a:pos x="16" y="111"/>
                </a:cxn>
                <a:cxn ang="0">
                  <a:pos x="16" y="101"/>
                </a:cxn>
                <a:cxn ang="0">
                  <a:pos x="16" y="91"/>
                </a:cxn>
                <a:cxn ang="0">
                  <a:pos x="26" y="80"/>
                </a:cxn>
                <a:cxn ang="0">
                  <a:pos x="26" y="65"/>
                </a:cxn>
                <a:cxn ang="0">
                  <a:pos x="21" y="50"/>
                </a:cxn>
                <a:cxn ang="0">
                  <a:pos x="36" y="45"/>
                </a:cxn>
                <a:cxn ang="0">
                  <a:pos x="56" y="45"/>
                </a:cxn>
                <a:cxn ang="0">
                  <a:pos x="76" y="40"/>
                </a:cxn>
                <a:cxn ang="0">
                  <a:pos x="101" y="55"/>
                </a:cxn>
                <a:cxn ang="0">
                  <a:pos x="122" y="50"/>
                </a:cxn>
                <a:cxn ang="0">
                  <a:pos x="127" y="40"/>
                </a:cxn>
                <a:cxn ang="0">
                  <a:pos x="142" y="35"/>
                </a:cxn>
                <a:cxn ang="0">
                  <a:pos x="152" y="30"/>
                </a:cxn>
                <a:cxn ang="0">
                  <a:pos x="152" y="15"/>
                </a:cxn>
                <a:cxn ang="0">
                  <a:pos x="162" y="15"/>
                </a:cxn>
              </a:cxnLst>
              <a:rect l="0" t="0" r="r" b="b"/>
              <a:pathLst>
                <a:path w="309" h="257">
                  <a:moveTo>
                    <a:pt x="177" y="15"/>
                  </a:moveTo>
                  <a:lnTo>
                    <a:pt x="177" y="15"/>
                  </a:lnTo>
                  <a:lnTo>
                    <a:pt x="177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2" y="20"/>
                  </a:lnTo>
                  <a:lnTo>
                    <a:pt x="187" y="20"/>
                  </a:lnTo>
                  <a:lnTo>
                    <a:pt x="192" y="20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202" y="20"/>
                  </a:lnTo>
                  <a:lnTo>
                    <a:pt x="208" y="25"/>
                  </a:lnTo>
                  <a:lnTo>
                    <a:pt x="213" y="30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33" y="25"/>
                  </a:lnTo>
                  <a:lnTo>
                    <a:pt x="233" y="2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38" y="20"/>
                  </a:lnTo>
                  <a:lnTo>
                    <a:pt x="238" y="15"/>
                  </a:lnTo>
                  <a:lnTo>
                    <a:pt x="238" y="15"/>
                  </a:lnTo>
                  <a:lnTo>
                    <a:pt x="238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5"/>
                  </a:lnTo>
                  <a:lnTo>
                    <a:pt x="258" y="5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68" y="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3" y="20"/>
                  </a:lnTo>
                  <a:lnTo>
                    <a:pt x="258" y="20"/>
                  </a:lnTo>
                  <a:lnTo>
                    <a:pt x="253" y="20"/>
                  </a:lnTo>
                  <a:lnTo>
                    <a:pt x="248" y="25"/>
                  </a:lnTo>
                  <a:lnTo>
                    <a:pt x="248" y="30"/>
                  </a:lnTo>
                  <a:lnTo>
                    <a:pt x="253" y="30"/>
                  </a:lnTo>
                  <a:lnTo>
                    <a:pt x="258" y="30"/>
                  </a:lnTo>
                  <a:lnTo>
                    <a:pt x="263" y="30"/>
                  </a:lnTo>
                  <a:lnTo>
                    <a:pt x="268" y="30"/>
                  </a:lnTo>
                  <a:lnTo>
                    <a:pt x="278" y="30"/>
                  </a:lnTo>
                  <a:lnTo>
                    <a:pt x="283" y="30"/>
                  </a:lnTo>
                  <a:lnTo>
                    <a:pt x="283" y="30"/>
                  </a:lnTo>
                  <a:lnTo>
                    <a:pt x="283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40"/>
                  </a:lnTo>
                  <a:lnTo>
                    <a:pt x="273" y="45"/>
                  </a:lnTo>
                  <a:lnTo>
                    <a:pt x="273" y="45"/>
                  </a:lnTo>
                  <a:lnTo>
                    <a:pt x="278" y="45"/>
                  </a:lnTo>
                  <a:lnTo>
                    <a:pt x="283" y="50"/>
                  </a:lnTo>
                  <a:lnTo>
                    <a:pt x="283" y="50"/>
                  </a:lnTo>
                  <a:lnTo>
                    <a:pt x="288" y="50"/>
                  </a:lnTo>
                  <a:lnTo>
                    <a:pt x="293" y="50"/>
                  </a:lnTo>
                  <a:lnTo>
                    <a:pt x="298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5"/>
                  </a:lnTo>
                  <a:lnTo>
                    <a:pt x="303" y="60"/>
                  </a:lnTo>
                  <a:lnTo>
                    <a:pt x="309" y="65"/>
                  </a:lnTo>
                  <a:lnTo>
                    <a:pt x="309" y="65"/>
                  </a:lnTo>
                  <a:lnTo>
                    <a:pt x="309" y="70"/>
                  </a:lnTo>
                  <a:lnTo>
                    <a:pt x="303" y="70"/>
                  </a:lnTo>
                  <a:lnTo>
                    <a:pt x="303" y="70"/>
                  </a:lnTo>
                  <a:lnTo>
                    <a:pt x="298" y="70"/>
                  </a:lnTo>
                  <a:lnTo>
                    <a:pt x="293" y="70"/>
                  </a:lnTo>
                  <a:lnTo>
                    <a:pt x="293" y="75"/>
                  </a:lnTo>
                  <a:lnTo>
                    <a:pt x="288" y="75"/>
                  </a:lnTo>
                  <a:lnTo>
                    <a:pt x="288" y="75"/>
                  </a:lnTo>
                  <a:lnTo>
                    <a:pt x="283" y="75"/>
                  </a:lnTo>
                  <a:lnTo>
                    <a:pt x="278" y="80"/>
                  </a:lnTo>
                  <a:lnTo>
                    <a:pt x="278" y="80"/>
                  </a:lnTo>
                  <a:lnTo>
                    <a:pt x="273" y="85"/>
                  </a:lnTo>
                  <a:lnTo>
                    <a:pt x="268" y="85"/>
                  </a:lnTo>
                  <a:lnTo>
                    <a:pt x="263" y="91"/>
                  </a:lnTo>
                  <a:lnTo>
                    <a:pt x="263" y="96"/>
                  </a:lnTo>
                  <a:lnTo>
                    <a:pt x="263" y="91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53" y="91"/>
                  </a:lnTo>
                  <a:lnTo>
                    <a:pt x="253" y="91"/>
                  </a:lnTo>
                  <a:lnTo>
                    <a:pt x="243" y="96"/>
                  </a:lnTo>
                  <a:lnTo>
                    <a:pt x="243" y="96"/>
                  </a:lnTo>
                  <a:lnTo>
                    <a:pt x="238" y="96"/>
                  </a:lnTo>
                  <a:lnTo>
                    <a:pt x="238" y="101"/>
                  </a:lnTo>
                  <a:lnTo>
                    <a:pt x="233" y="106"/>
                  </a:lnTo>
                  <a:lnTo>
                    <a:pt x="228" y="106"/>
                  </a:lnTo>
                  <a:lnTo>
                    <a:pt x="223" y="106"/>
                  </a:lnTo>
                  <a:lnTo>
                    <a:pt x="228" y="111"/>
                  </a:lnTo>
                  <a:lnTo>
                    <a:pt x="228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21"/>
                  </a:lnTo>
                  <a:lnTo>
                    <a:pt x="218" y="121"/>
                  </a:lnTo>
                  <a:lnTo>
                    <a:pt x="218" y="126"/>
                  </a:lnTo>
                  <a:lnTo>
                    <a:pt x="213" y="126"/>
                  </a:lnTo>
                  <a:lnTo>
                    <a:pt x="213" y="126"/>
                  </a:lnTo>
                  <a:lnTo>
                    <a:pt x="208" y="126"/>
                  </a:lnTo>
                  <a:lnTo>
                    <a:pt x="208" y="126"/>
                  </a:lnTo>
                  <a:lnTo>
                    <a:pt x="208" y="131"/>
                  </a:lnTo>
                  <a:lnTo>
                    <a:pt x="202" y="131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13" y="141"/>
                  </a:lnTo>
                  <a:lnTo>
                    <a:pt x="208" y="141"/>
                  </a:lnTo>
                  <a:lnTo>
                    <a:pt x="213" y="146"/>
                  </a:lnTo>
                  <a:lnTo>
                    <a:pt x="213" y="146"/>
                  </a:lnTo>
                  <a:lnTo>
                    <a:pt x="213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08" y="161"/>
                  </a:lnTo>
                  <a:lnTo>
                    <a:pt x="208" y="161"/>
                  </a:lnTo>
                  <a:lnTo>
                    <a:pt x="208" y="166"/>
                  </a:lnTo>
                  <a:lnTo>
                    <a:pt x="208" y="166"/>
                  </a:lnTo>
                  <a:lnTo>
                    <a:pt x="208" y="171"/>
                  </a:lnTo>
                  <a:lnTo>
                    <a:pt x="208" y="171"/>
                  </a:lnTo>
                  <a:lnTo>
                    <a:pt x="202" y="171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197" y="181"/>
                  </a:lnTo>
                  <a:lnTo>
                    <a:pt x="197" y="181"/>
                  </a:lnTo>
                  <a:lnTo>
                    <a:pt x="197" y="186"/>
                  </a:lnTo>
                  <a:lnTo>
                    <a:pt x="197" y="186"/>
                  </a:lnTo>
                  <a:lnTo>
                    <a:pt x="192" y="186"/>
                  </a:lnTo>
                  <a:lnTo>
                    <a:pt x="187" y="186"/>
                  </a:lnTo>
                  <a:lnTo>
                    <a:pt x="187" y="186"/>
                  </a:lnTo>
                  <a:lnTo>
                    <a:pt x="182" y="186"/>
                  </a:lnTo>
                  <a:lnTo>
                    <a:pt x="177" y="192"/>
                  </a:lnTo>
                  <a:lnTo>
                    <a:pt x="182" y="192"/>
                  </a:lnTo>
                  <a:lnTo>
                    <a:pt x="182" y="197"/>
                  </a:lnTo>
                  <a:lnTo>
                    <a:pt x="177" y="197"/>
                  </a:lnTo>
                  <a:lnTo>
                    <a:pt x="177" y="197"/>
                  </a:lnTo>
                  <a:lnTo>
                    <a:pt x="177" y="202"/>
                  </a:lnTo>
                  <a:lnTo>
                    <a:pt x="177" y="202"/>
                  </a:lnTo>
                  <a:lnTo>
                    <a:pt x="182" y="202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82" y="207"/>
                  </a:lnTo>
                  <a:lnTo>
                    <a:pt x="182" y="212"/>
                  </a:lnTo>
                  <a:lnTo>
                    <a:pt x="177" y="212"/>
                  </a:lnTo>
                  <a:lnTo>
                    <a:pt x="172" y="212"/>
                  </a:lnTo>
                  <a:lnTo>
                    <a:pt x="177" y="217"/>
                  </a:lnTo>
                  <a:lnTo>
                    <a:pt x="172" y="217"/>
                  </a:lnTo>
                  <a:lnTo>
                    <a:pt x="167" y="212"/>
                  </a:lnTo>
                  <a:lnTo>
                    <a:pt x="162" y="212"/>
                  </a:lnTo>
                  <a:lnTo>
                    <a:pt x="157" y="217"/>
                  </a:lnTo>
                  <a:lnTo>
                    <a:pt x="152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27" y="222"/>
                  </a:lnTo>
                  <a:lnTo>
                    <a:pt x="122" y="222"/>
                  </a:lnTo>
                  <a:lnTo>
                    <a:pt x="117" y="222"/>
                  </a:lnTo>
                  <a:lnTo>
                    <a:pt x="117" y="222"/>
                  </a:lnTo>
                  <a:lnTo>
                    <a:pt x="112" y="222"/>
                  </a:lnTo>
                  <a:lnTo>
                    <a:pt x="112" y="227"/>
                  </a:lnTo>
                  <a:lnTo>
                    <a:pt x="107" y="232"/>
                  </a:lnTo>
                  <a:lnTo>
                    <a:pt x="107" y="237"/>
                  </a:lnTo>
                  <a:lnTo>
                    <a:pt x="101" y="242"/>
                  </a:lnTo>
                  <a:lnTo>
                    <a:pt x="96" y="247"/>
                  </a:lnTo>
                  <a:lnTo>
                    <a:pt x="91" y="252"/>
                  </a:lnTo>
                  <a:lnTo>
                    <a:pt x="91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1" y="257"/>
                  </a:lnTo>
                  <a:lnTo>
                    <a:pt x="76" y="257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1" y="252"/>
                  </a:lnTo>
                  <a:lnTo>
                    <a:pt x="71" y="252"/>
                  </a:lnTo>
                  <a:lnTo>
                    <a:pt x="66" y="252"/>
                  </a:lnTo>
                  <a:lnTo>
                    <a:pt x="61" y="252"/>
                  </a:lnTo>
                  <a:lnTo>
                    <a:pt x="61" y="247"/>
                  </a:lnTo>
                  <a:lnTo>
                    <a:pt x="61" y="247"/>
                  </a:lnTo>
                  <a:lnTo>
                    <a:pt x="56" y="237"/>
                  </a:lnTo>
                  <a:lnTo>
                    <a:pt x="51" y="237"/>
                  </a:lnTo>
                  <a:lnTo>
                    <a:pt x="46" y="232"/>
                  </a:lnTo>
                  <a:lnTo>
                    <a:pt x="46" y="222"/>
                  </a:lnTo>
                  <a:lnTo>
                    <a:pt x="41" y="217"/>
                  </a:lnTo>
                  <a:lnTo>
                    <a:pt x="41" y="212"/>
                  </a:lnTo>
                  <a:lnTo>
                    <a:pt x="41" y="212"/>
                  </a:lnTo>
                  <a:lnTo>
                    <a:pt x="36" y="207"/>
                  </a:lnTo>
                  <a:lnTo>
                    <a:pt x="31" y="207"/>
                  </a:lnTo>
                  <a:lnTo>
                    <a:pt x="26" y="202"/>
                  </a:lnTo>
                  <a:lnTo>
                    <a:pt x="21" y="20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16" y="192"/>
                  </a:lnTo>
                  <a:lnTo>
                    <a:pt x="11" y="186"/>
                  </a:lnTo>
                  <a:lnTo>
                    <a:pt x="11" y="186"/>
                  </a:lnTo>
                  <a:lnTo>
                    <a:pt x="11" y="181"/>
                  </a:lnTo>
                  <a:lnTo>
                    <a:pt x="11" y="176"/>
                  </a:lnTo>
                  <a:lnTo>
                    <a:pt x="11" y="171"/>
                  </a:lnTo>
                  <a:lnTo>
                    <a:pt x="6" y="171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6" y="161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1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36"/>
                  </a:lnTo>
                  <a:lnTo>
                    <a:pt x="6" y="136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6" y="131"/>
                  </a:lnTo>
                  <a:lnTo>
                    <a:pt x="6" y="131"/>
                  </a:lnTo>
                  <a:lnTo>
                    <a:pt x="6" y="126"/>
                  </a:lnTo>
                  <a:lnTo>
                    <a:pt x="11" y="126"/>
                  </a:lnTo>
                  <a:lnTo>
                    <a:pt x="11" y="121"/>
                  </a:lnTo>
                  <a:lnTo>
                    <a:pt x="11" y="121"/>
                  </a:lnTo>
                  <a:lnTo>
                    <a:pt x="6" y="121"/>
                  </a:lnTo>
                  <a:lnTo>
                    <a:pt x="11" y="116"/>
                  </a:lnTo>
                  <a:lnTo>
                    <a:pt x="11" y="116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16" y="106"/>
                  </a:lnTo>
                  <a:lnTo>
                    <a:pt x="11" y="106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1" y="96"/>
                  </a:lnTo>
                  <a:lnTo>
                    <a:pt x="11" y="91"/>
                  </a:lnTo>
                  <a:lnTo>
                    <a:pt x="16" y="91"/>
                  </a:lnTo>
                  <a:lnTo>
                    <a:pt x="21" y="91"/>
                  </a:lnTo>
                  <a:lnTo>
                    <a:pt x="21" y="85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26" y="80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1" y="60"/>
                  </a:lnTo>
                  <a:lnTo>
                    <a:pt x="21" y="55"/>
                  </a:lnTo>
                  <a:lnTo>
                    <a:pt x="21" y="55"/>
                  </a:lnTo>
                  <a:lnTo>
                    <a:pt x="21" y="50"/>
                  </a:lnTo>
                  <a:lnTo>
                    <a:pt x="21" y="45"/>
                  </a:lnTo>
                  <a:lnTo>
                    <a:pt x="26" y="50"/>
                  </a:lnTo>
                  <a:lnTo>
                    <a:pt x="26" y="45"/>
                  </a:lnTo>
                  <a:lnTo>
                    <a:pt x="31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1" y="45"/>
                  </a:lnTo>
                  <a:lnTo>
                    <a:pt x="46" y="45"/>
                  </a:lnTo>
                  <a:lnTo>
                    <a:pt x="51" y="40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71" y="40"/>
                  </a:lnTo>
                  <a:lnTo>
                    <a:pt x="76" y="40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6" y="50"/>
                  </a:lnTo>
                  <a:lnTo>
                    <a:pt x="91" y="55"/>
                  </a:lnTo>
                  <a:lnTo>
                    <a:pt x="101" y="55"/>
                  </a:lnTo>
                  <a:lnTo>
                    <a:pt x="112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2" y="55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22" y="45"/>
                  </a:lnTo>
                  <a:lnTo>
                    <a:pt x="122" y="45"/>
                  </a:lnTo>
                  <a:lnTo>
                    <a:pt x="127" y="40"/>
                  </a:lnTo>
                  <a:lnTo>
                    <a:pt x="127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35"/>
                  </a:lnTo>
                  <a:lnTo>
                    <a:pt x="137" y="35"/>
                  </a:lnTo>
                  <a:lnTo>
                    <a:pt x="142" y="35"/>
                  </a:lnTo>
                  <a:lnTo>
                    <a:pt x="142" y="35"/>
                  </a:lnTo>
                  <a:lnTo>
                    <a:pt x="147" y="35"/>
                  </a:lnTo>
                  <a:lnTo>
                    <a:pt x="152" y="35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57" y="15"/>
                  </a:lnTo>
                  <a:lnTo>
                    <a:pt x="157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7" y="20"/>
                  </a:lnTo>
                  <a:lnTo>
                    <a:pt x="167" y="20"/>
                  </a:lnTo>
                  <a:lnTo>
                    <a:pt x="172" y="20"/>
                  </a:lnTo>
                  <a:lnTo>
                    <a:pt x="177" y="1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1025" y="1027"/>
              <a:ext cx="329" cy="288"/>
            </a:xfrm>
            <a:custGeom>
              <a:avLst/>
              <a:gdLst/>
              <a:ahLst/>
              <a:cxnLst>
                <a:cxn ang="0">
                  <a:pos x="329" y="50"/>
                </a:cxn>
                <a:cxn ang="0">
                  <a:pos x="308" y="61"/>
                </a:cxn>
                <a:cxn ang="0">
                  <a:pos x="293" y="71"/>
                </a:cxn>
                <a:cxn ang="0">
                  <a:pos x="283" y="81"/>
                </a:cxn>
                <a:cxn ang="0">
                  <a:pos x="283" y="96"/>
                </a:cxn>
                <a:cxn ang="0">
                  <a:pos x="263" y="101"/>
                </a:cxn>
                <a:cxn ang="0">
                  <a:pos x="263" y="126"/>
                </a:cxn>
                <a:cxn ang="0">
                  <a:pos x="283" y="131"/>
                </a:cxn>
                <a:cxn ang="0">
                  <a:pos x="293" y="151"/>
                </a:cxn>
                <a:cxn ang="0">
                  <a:pos x="303" y="177"/>
                </a:cxn>
                <a:cxn ang="0">
                  <a:pos x="313" y="202"/>
                </a:cxn>
                <a:cxn ang="0">
                  <a:pos x="293" y="222"/>
                </a:cxn>
                <a:cxn ang="0">
                  <a:pos x="268" y="222"/>
                </a:cxn>
                <a:cxn ang="0">
                  <a:pos x="258" y="227"/>
                </a:cxn>
                <a:cxn ang="0">
                  <a:pos x="243" y="232"/>
                </a:cxn>
                <a:cxn ang="0">
                  <a:pos x="212" y="273"/>
                </a:cxn>
                <a:cxn ang="0">
                  <a:pos x="207" y="288"/>
                </a:cxn>
                <a:cxn ang="0">
                  <a:pos x="182" y="283"/>
                </a:cxn>
                <a:cxn ang="0">
                  <a:pos x="167" y="278"/>
                </a:cxn>
                <a:cxn ang="0">
                  <a:pos x="177" y="263"/>
                </a:cxn>
                <a:cxn ang="0">
                  <a:pos x="182" y="247"/>
                </a:cxn>
                <a:cxn ang="0">
                  <a:pos x="172" y="232"/>
                </a:cxn>
                <a:cxn ang="0">
                  <a:pos x="152" y="222"/>
                </a:cxn>
                <a:cxn ang="0">
                  <a:pos x="137" y="227"/>
                </a:cxn>
                <a:cxn ang="0">
                  <a:pos x="111" y="227"/>
                </a:cxn>
                <a:cxn ang="0">
                  <a:pos x="91" y="227"/>
                </a:cxn>
                <a:cxn ang="0">
                  <a:pos x="71" y="227"/>
                </a:cxn>
                <a:cxn ang="0">
                  <a:pos x="41" y="227"/>
                </a:cxn>
                <a:cxn ang="0">
                  <a:pos x="15" y="227"/>
                </a:cxn>
                <a:cxn ang="0">
                  <a:pos x="0" y="217"/>
                </a:cxn>
                <a:cxn ang="0">
                  <a:pos x="21" y="202"/>
                </a:cxn>
                <a:cxn ang="0">
                  <a:pos x="31" y="187"/>
                </a:cxn>
                <a:cxn ang="0">
                  <a:pos x="66" y="187"/>
                </a:cxn>
                <a:cxn ang="0">
                  <a:pos x="91" y="182"/>
                </a:cxn>
                <a:cxn ang="0">
                  <a:pos x="91" y="172"/>
                </a:cxn>
                <a:cxn ang="0">
                  <a:pos x="91" y="162"/>
                </a:cxn>
                <a:cxn ang="0">
                  <a:pos x="96" y="151"/>
                </a:cxn>
                <a:cxn ang="0">
                  <a:pos x="111" y="151"/>
                </a:cxn>
                <a:cxn ang="0">
                  <a:pos x="122" y="141"/>
                </a:cxn>
                <a:cxn ang="0">
                  <a:pos x="116" y="136"/>
                </a:cxn>
                <a:cxn ang="0">
                  <a:pos x="122" y="126"/>
                </a:cxn>
                <a:cxn ang="0">
                  <a:pos x="127" y="111"/>
                </a:cxn>
                <a:cxn ang="0">
                  <a:pos x="122" y="101"/>
                </a:cxn>
                <a:cxn ang="0">
                  <a:pos x="127" y="91"/>
                </a:cxn>
                <a:cxn ang="0">
                  <a:pos x="137" y="81"/>
                </a:cxn>
                <a:cxn ang="0">
                  <a:pos x="137" y="71"/>
                </a:cxn>
                <a:cxn ang="0">
                  <a:pos x="157" y="61"/>
                </a:cxn>
                <a:cxn ang="0">
                  <a:pos x="172" y="61"/>
                </a:cxn>
                <a:cxn ang="0">
                  <a:pos x="187" y="50"/>
                </a:cxn>
                <a:cxn ang="0">
                  <a:pos x="202" y="40"/>
                </a:cxn>
                <a:cxn ang="0">
                  <a:pos x="217" y="35"/>
                </a:cxn>
                <a:cxn ang="0">
                  <a:pos x="233" y="30"/>
                </a:cxn>
                <a:cxn ang="0">
                  <a:pos x="248" y="20"/>
                </a:cxn>
                <a:cxn ang="0">
                  <a:pos x="268" y="5"/>
                </a:cxn>
                <a:cxn ang="0">
                  <a:pos x="283" y="15"/>
                </a:cxn>
                <a:cxn ang="0">
                  <a:pos x="313" y="30"/>
                </a:cxn>
              </a:cxnLst>
              <a:rect l="0" t="0" r="r" b="b"/>
              <a:pathLst>
                <a:path w="329" h="288">
                  <a:moveTo>
                    <a:pt x="324" y="30"/>
                  </a:moveTo>
                  <a:lnTo>
                    <a:pt x="324" y="35"/>
                  </a:lnTo>
                  <a:lnTo>
                    <a:pt x="329" y="40"/>
                  </a:lnTo>
                  <a:lnTo>
                    <a:pt x="329" y="45"/>
                  </a:lnTo>
                  <a:lnTo>
                    <a:pt x="329" y="50"/>
                  </a:lnTo>
                  <a:lnTo>
                    <a:pt x="324" y="56"/>
                  </a:lnTo>
                  <a:lnTo>
                    <a:pt x="318" y="61"/>
                  </a:lnTo>
                  <a:lnTo>
                    <a:pt x="313" y="61"/>
                  </a:lnTo>
                  <a:lnTo>
                    <a:pt x="313" y="66"/>
                  </a:lnTo>
                  <a:lnTo>
                    <a:pt x="308" y="61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298" y="66"/>
                  </a:lnTo>
                  <a:lnTo>
                    <a:pt x="293" y="66"/>
                  </a:lnTo>
                  <a:lnTo>
                    <a:pt x="293" y="71"/>
                  </a:lnTo>
                  <a:lnTo>
                    <a:pt x="293" y="76"/>
                  </a:lnTo>
                  <a:lnTo>
                    <a:pt x="288" y="76"/>
                  </a:lnTo>
                  <a:lnTo>
                    <a:pt x="288" y="81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78" y="86"/>
                  </a:lnTo>
                  <a:lnTo>
                    <a:pt x="278" y="91"/>
                  </a:lnTo>
                  <a:lnTo>
                    <a:pt x="278" y="91"/>
                  </a:lnTo>
                  <a:lnTo>
                    <a:pt x="278" y="96"/>
                  </a:lnTo>
                  <a:lnTo>
                    <a:pt x="283" y="96"/>
                  </a:lnTo>
                  <a:lnTo>
                    <a:pt x="283" y="101"/>
                  </a:lnTo>
                  <a:lnTo>
                    <a:pt x="278" y="101"/>
                  </a:lnTo>
                  <a:lnTo>
                    <a:pt x="268" y="96"/>
                  </a:lnTo>
                  <a:lnTo>
                    <a:pt x="263" y="96"/>
                  </a:lnTo>
                  <a:lnTo>
                    <a:pt x="263" y="101"/>
                  </a:lnTo>
                  <a:lnTo>
                    <a:pt x="258" y="106"/>
                  </a:lnTo>
                  <a:lnTo>
                    <a:pt x="263" y="111"/>
                  </a:lnTo>
                  <a:lnTo>
                    <a:pt x="258" y="116"/>
                  </a:lnTo>
                  <a:lnTo>
                    <a:pt x="258" y="121"/>
                  </a:lnTo>
                  <a:lnTo>
                    <a:pt x="263" y="126"/>
                  </a:lnTo>
                  <a:lnTo>
                    <a:pt x="268" y="126"/>
                  </a:lnTo>
                  <a:lnTo>
                    <a:pt x="273" y="126"/>
                  </a:lnTo>
                  <a:lnTo>
                    <a:pt x="278" y="126"/>
                  </a:lnTo>
                  <a:lnTo>
                    <a:pt x="283" y="126"/>
                  </a:lnTo>
                  <a:lnTo>
                    <a:pt x="283" y="131"/>
                  </a:lnTo>
                  <a:lnTo>
                    <a:pt x="288" y="136"/>
                  </a:lnTo>
                  <a:lnTo>
                    <a:pt x="288" y="141"/>
                  </a:lnTo>
                  <a:lnTo>
                    <a:pt x="293" y="141"/>
                  </a:lnTo>
                  <a:lnTo>
                    <a:pt x="293" y="146"/>
                  </a:lnTo>
                  <a:lnTo>
                    <a:pt x="293" y="151"/>
                  </a:lnTo>
                  <a:lnTo>
                    <a:pt x="293" y="157"/>
                  </a:lnTo>
                  <a:lnTo>
                    <a:pt x="303" y="167"/>
                  </a:lnTo>
                  <a:lnTo>
                    <a:pt x="298" y="167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82"/>
                  </a:lnTo>
                  <a:lnTo>
                    <a:pt x="308" y="187"/>
                  </a:lnTo>
                  <a:lnTo>
                    <a:pt x="308" y="192"/>
                  </a:lnTo>
                  <a:lnTo>
                    <a:pt x="308" y="197"/>
                  </a:lnTo>
                  <a:lnTo>
                    <a:pt x="313" y="202"/>
                  </a:lnTo>
                  <a:lnTo>
                    <a:pt x="308" y="207"/>
                  </a:lnTo>
                  <a:lnTo>
                    <a:pt x="308" y="212"/>
                  </a:lnTo>
                  <a:lnTo>
                    <a:pt x="303" y="212"/>
                  </a:lnTo>
                  <a:lnTo>
                    <a:pt x="303" y="217"/>
                  </a:lnTo>
                  <a:lnTo>
                    <a:pt x="293" y="222"/>
                  </a:lnTo>
                  <a:lnTo>
                    <a:pt x="293" y="222"/>
                  </a:lnTo>
                  <a:lnTo>
                    <a:pt x="288" y="227"/>
                  </a:lnTo>
                  <a:lnTo>
                    <a:pt x="283" y="227"/>
                  </a:lnTo>
                  <a:lnTo>
                    <a:pt x="27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7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58" y="222"/>
                  </a:lnTo>
                  <a:lnTo>
                    <a:pt x="253" y="227"/>
                  </a:lnTo>
                  <a:lnTo>
                    <a:pt x="248" y="227"/>
                  </a:lnTo>
                  <a:lnTo>
                    <a:pt x="248" y="227"/>
                  </a:lnTo>
                  <a:lnTo>
                    <a:pt x="243" y="232"/>
                  </a:lnTo>
                  <a:lnTo>
                    <a:pt x="238" y="237"/>
                  </a:lnTo>
                  <a:lnTo>
                    <a:pt x="228" y="247"/>
                  </a:lnTo>
                  <a:lnTo>
                    <a:pt x="217" y="258"/>
                  </a:lnTo>
                  <a:lnTo>
                    <a:pt x="212" y="263"/>
                  </a:lnTo>
                  <a:lnTo>
                    <a:pt x="212" y="273"/>
                  </a:lnTo>
                  <a:lnTo>
                    <a:pt x="207" y="278"/>
                  </a:lnTo>
                  <a:lnTo>
                    <a:pt x="207" y="283"/>
                  </a:lnTo>
                  <a:lnTo>
                    <a:pt x="207" y="283"/>
                  </a:lnTo>
                  <a:lnTo>
                    <a:pt x="212" y="288"/>
                  </a:lnTo>
                  <a:lnTo>
                    <a:pt x="207" y="288"/>
                  </a:lnTo>
                  <a:lnTo>
                    <a:pt x="202" y="288"/>
                  </a:lnTo>
                  <a:lnTo>
                    <a:pt x="202" y="288"/>
                  </a:lnTo>
                  <a:lnTo>
                    <a:pt x="197" y="283"/>
                  </a:lnTo>
                  <a:lnTo>
                    <a:pt x="192" y="283"/>
                  </a:lnTo>
                  <a:lnTo>
                    <a:pt x="182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2" y="278"/>
                  </a:lnTo>
                  <a:lnTo>
                    <a:pt x="167" y="278"/>
                  </a:lnTo>
                  <a:lnTo>
                    <a:pt x="167" y="273"/>
                  </a:lnTo>
                  <a:lnTo>
                    <a:pt x="167" y="273"/>
                  </a:lnTo>
                  <a:lnTo>
                    <a:pt x="167" y="268"/>
                  </a:lnTo>
                  <a:lnTo>
                    <a:pt x="172" y="263"/>
                  </a:lnTo>
                  <a:lnTo>
                    <a:pt x="177" y="263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7" y="253"/>
                  </a:lnTo>
                  <a:lnTo>
                    <a:pt x="177" y="253"/>
                  </a:lnTo>
                  <a:lnTo>
                    <a:pt x="182" y="247"/>
                  </a:lnTo>
                  <a:lnTo>
                    <a:pt x="187" y="253"/>
                  </a:lnTo>
                  <a:lnTo>
                    <a:pt x="192" y="247"/>
                  </a:lnTo>
                  <a:lnTo>
                    <a:pt x="187" y="242"/>
                  </a:lnTo>
                  <a:lnTo>
                    <a:pt x="177" y="237"/>
                  </a:lnTo>
                  <a:lnTo>
                    <a:pt x="172" y="232"/>
                  </a:lnTo>
                  <a:lnTo>
                    <a:pt x="167" y="227"/>
                  </a:lnTo>
                  <a:lnTo>
                    <a:pt x="162" y="222"/>
                  </a:lnTo>
                  <a:lnTo>
                    <a:pt x="157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7" y="222"/>
                  </a:lnTo>
                  <a:lnTo>
                    <a:pt x="147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37" y="227"/>
                  </a:lnTo>
                  <a:lnTo>
                    <a:pt x="132" y="227"/>
                  </a:lnTo>
                  <a:lnTo>
                    <a:pt x="127" y="227"/>
                  </a:lnTo>
                  <a:lnTo>
                    <a:pt x="122" y="222"/>
                  </a:lnTo>
                  <a:lnTo>
                    <a:pt x="116" y="22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06" y="227"/>
                  </a:lnTo>
                  <a:lnTo>
                    <a:pt x="106" y="222"/>
                  </a:lnTo>
                  <a:lnTo>
                    <a:pt x="96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86" y="227"/>
                  </a:lnTo>
                  <a:lnTo>
                    <a:pt x="81" y="227"/>
                  </a:lnTo>
                  <a:lnTo>
                    <a:pt x="76" y="227"/>
                  </a:lnTo>
                  <a:lnTo>
                    <a:pt x="71" y="227"/>
                  </a:lnTo>
                  <a:lnTo>
                    <a:pt x="66" y="227"/>
                  </a:lnTo>
                  <a:lnTo>
                    <a:pt x="61" y="227"/>
                  </a:lnTo>
                  <a:lnTo>
                    <a:pt x="56" y="227"/>
                  </a:lnTo>
                  <a:lnTo>
                    <a:pt x="46" y="227"/>
                  </a:lnTo>
                  <a:lnTo>
                    <a:pt x="41" y="227"/>
                  </a:lnTo>
                  <a:lnTo>
                    <a:pt x="31" y="227"/>
                  </a:lnTo>
                  <a:lnTo>
                    <a:pt x="21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0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10" y="212"/>
                  </a:lnTo>
                  <a:lnTo>
                    <a:pt x="15" y="207"/>
                  </a:lnTo>
                  <a:lnTo>
                    <a:pt x="21" y="202"/>
                  </a:lnTo>
                  <a:lnTo>
                    <a:pt x="21" y="197"/>
                  </a:lnTo>
                  <a:lnTo>
                    <a:pt x="26" y="192"/>
                  </a:lnTo>
                  <a:lnTo>
                    <a:pt x="26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51" y="187"/>
                  </a:lnTo>
                  <a:lnTo>
                    <a:pt x="56" y="187"/>
                  </a:lnTo>
                  <a:lnTo>
                    <a:pt x="66" y="187"/>
                  </a:lnTo>
                  <a:lnTo>
                    <a:pt x="71" y="182"/>
                  </a:lnTo>
                  <a:lnTo>
                    <a:pt x="76" y="177"/>
                  </a:lnTo>
                  <a:lnTo>
                    <a:pt x="81" y="177"/>
                  </a:lnTo>
                  <a:lnTo>
                    <a:pt x="86" y="182"/>
                  </a:lnTo>
                  <a:lnTo>
                    <a:pt x="91" y="182"/>
                  </a:lnTo>
                  <a:lnTo>
                    <a:pt x="86" y="177"/>
                  </a:lnTo>
                  <a:lnTo>
                    <a:pt x="91" y="177"/>
                  </a:lnTo>
                  <a:lnTo>
                    <a:pt x="96" y="177"/>
                  </a:lnTo>
                  <a:lnTo>
                    <a:pt x="96" y="172"/>
                  </a:lnTo>
                  <a:lnTo>
                    <a:pt x="91" y="172"/>
                  </a:lnTo>
                  <a:lnTo>
                    <a:pt x="91" y="172"/>
                  </a:lnTo>
                  <a:lnTo>
                    <a:pt x="96" y="167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1" y="162"/>
                  </a:lnTo>
                  <a:lnTo>
                    <a:pt x="91" y="162"/>
                  </a:lnTo>
                  <a:lnTo>
                    <a:pt x="96" y="162"/>
                  </a:lnTo>
                  <a:lnTo>
                    <a:pt x="96" y="157"/>
                  </a:lnTo>
                  <a:lnTo>
                    <a:pt x="91" y="157"/>
                  </a:lnTo>
                  <a:lnTo>
                    <a:pt x="96" y="151"/>
                  </a:lnTo>
                  <a:lnTo>
                    <a:pt x="101" y="151"/>
                  </a:lnTo>
                  <a:lnTo>
                    <a:pt x="101" y="151"/>
                  </a:lnTo>
                  <a:lnTo>
                    <a:pt x="106" y="151"/>
                  </a:lnTo>
                  <a:lnTo>
                    <a:pt x="111" y="151"/>
                  </a:lnTo>
                  <a:lnTo>
                    <a:pt x="111" y="151"/>
                  </a:lnTo>
                  <a:lnTo>
                    <a:pt x="111" y="146"/>
                  </a:lnTo>
                  <a:lnTo>
                    <a:pt x="111" y="146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16" y="136"/>
                  </a:lnTo>
                  <a:lnTo>
                    <a:pt x="122" y="136"/>
                  </a:lnTo>
                  <a:lnTo>
                    <a:pt x="122" y="136"/>
                  </a:lnTo>
                  <a:lnTo>
                    <a:pt x="122" y="131"/>
                  </a:lnTo>
                  <a:lnTo>
                    <a:pt x="122" y="131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2" y="121"/>
                  </a:lnTo>
                  <a:lnTo>
                    <a:pt x="122" y="116"/>
                  </a:lnTo>
                  <a:lnTo>
                    <a:pt x="127" y="116"/>
                  </a:lnTo>
                  <a:lnTo>
                    <a:pt x="127" y="111"/>
                  </a:lnTo>
                  <a:lnTo>
                    <a:pt x="127" y="111"/>
                  </a:lnTo>
                  <a:lnTo>
                    <a:pt x="122" y="106"/>
                  </a:lnTo>
                  <a:lnTo>
                    <a:pt x="127" y="106"/>
                  </a:lnTo>
                  <a:lnTo>
                    <a:pt x="122" y="101"/>
                  </a:lnTo>
                  <a:lnTo>
                    <a:pt x="122" y="101"/>
                  </a:lnTo>
                  <a:lnTo>
                    <a:pt x="116" y="96"/>
                  </a:lnTo>
                  <a:lnTo>
                    <a:pt x="122" y="96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32" y="91"/>
                  </a:lnTo>
                  <a:lnTo>
                    <a:pt x="132" y="86"/>
                  </a:lnTo>
                  <a:lnTo>
                    <a:pt x="137" y="86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2" y="81"/>
                  </a:lnTo>
                  <a:lnTo>
                    <a:pt x="142" y="76"/>
                  </a:lnTo>
                  <a:lnTo>
                    <a:pt x="137" y="71"/>
                  </a:lnTo>
                  <a:lnTo>
                    <a:pt x="142" y="71"/>
                  </a:lnTo>
                  <a:lnTo>
                    <a:pt x="147" y="71"/>
                  </a:lnTo>
                  <a:lnTo>
                    <a:pt x="152" y="66"/>
                  </a:lnTo>
                  <a:lnTo>
                    <a:pt x="152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67" y="56"/>
                  </a:lnTo>
                  <a:lnTo>
                    <a:pt x="167" y="56"/>
                  </a:lnTo>
                  <a:lnTo>
                    <a:pt x="172" y="61"/>
                  </a:lnTo>
                  <a:lnTo>
                    <a:pt x="172" y="61"/>
                  </a:lnTo>
                  <a:lnTo>
                    <a:pt x="177" y="56"/>
                  </a:lnTo>
                  <a:lnTo>
                    <a:pt x="177" y="61"/>
                  </a:lnTo>
                  <a:lnTo>
                    <a:pt x="177" y="56"/>
                  </a:lnTo>
                  <a:lnTo>
                    <a:pt x="182" y="50"/>
                  </a:lnTo>
                  <a:lnTo>
                    <a:pt x="187" y="50"/>
                  </a:lnTo>
                  <a:lnTo>
                    <a:pt x="192" y="45"/>
                  </a:lnTo>
                  <a:lnTo>
                    <a:pt x="19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07" y="35"/>
                  </a:lnTo>
                  <a:lnTo>
                    <a:pt x="212" y="35"/>
                  </a:lnTo>
                  <a:lnTo>
                    <a:pt x="217" y="35"/>
                  </a:lnTo>
                  <a:lnTo>
                    <a:pt x="217" y="35"/>
                  </a:lnTo>
                  <a:lnTo>
                    <a:pt x="223" y="35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33" y="30"/>
                  </a:lnTo>
                  <a:lnTo>
                    <a:pt x="238" y="30"/>
                  </a:lnTo>
                  <a:lnTo>
                    <a:pt x="243" y="30"/>
                  </a:lnTo>
                  <a:lnTo>
                    <a:pt x="243" y="25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3" y="15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5"/>
                  </a:lnTo>
                  <a:lnTo>
                    <a:pt x="268" y="5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3" y="15"/>
                  </a:lnTo>
                  <a:lnTo>
                    <a:pt x="288" y="20"/>
                  </a:lnTo>
                  <a:lnTo>
                    <a:pt x="293" y="20"/>
                  </a:lnTo>
                  <a:lnTo>
                    <a:pt x="303" y="25"/>
                  </a:lnTo>
                  <a:lnTo>
                    <a:pt x="308" y="30"/>
                  </a:lnTo>
                  <a:lnTo>
                    <a:pt x="313" y="30"/>
                  </a:lnTo>
                  <a:lnTo>
                    <a:pt x="318" y="30"/>
                  </a:lnTo>
                  <a:lnTo>
                    <a:pt x="324" y="3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899" y="1653"/>
              <a:ext cx="328" cy="374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2" y="5"/>
                </a:cxn>
                <a:cxn ang="0">
                  <a:pos x="232" y="10"/>
                </a:cxn>
                <a:cxn ang="0">
                  <a:pos x="268" y="10"/>
                </a:cxn>
                <a:cxn ang="0">
                  <a:pos x="298" y="20"/>
                </a:cxn>
                <a:cxn ang="0">
                  <a:pos x="293" y="46"/>
                </a:cxn>
                <a:cxn ang="0">
                  <a:pos x="283" y="76"/>
                </a:cxn>
                <a:cxn ang="0">
                  <a:pos x="298" y="86"/>
                </a:cxn>
                <a:cxn ang="0">
                  <a:pos x="288" y="111"/>
                </a:cxn>
                <a:cxn ang="0">
                  <a:pos x="278" y="116"/>
                </a:cxn>
                <a:cxn ang="0">
                  <a:pos x="253" y="116"/>
                </a:cxn>
                <a:cxn ang="0">
                  <a:pos x="253" y="147"/>
                </a:cxn>
                <a:cxn ang="0">
                  <a:pos x="263" y="162"/>
                </a:cxn>
                <a:cxn ang="0">
                  <a:pos x="278" y="172"/>
                </a:cxn>
                <a:cxn ang="0">
                  <a:pos x="303" y="177"/>
                </a:cxn>
                <a:cxn ang="0">
                  <a:pos x="313" y="197"/>
                </a:cxn>
                <a:cxn ang="0">
                  <a:pos x="318" y="207"/>
                </a:cxn>
                <a:cxn ang="0">
                  <a:pos x="313" y="228"/>
                </a:cxn>
                <a:cxn ang="0">
                  <a:pos x="303" y="233"/>
                </a:cxn>
                <a:cxn ang="0">
                  <a:pos x="293" y="228"/>
                </a:cxn>
                <a:cxn ang="0">
                  <a:pos x="288" y="238"/>
                </a:cxn>
                <a:cxn ang="0">
                  <a:pos x="298" y="248"/>
                </a:cxn>
                <a:cxn ang="0">
                  <a:pos x="308" y="258"/>
                </a:cxn>
                <a:cxn ang="0">
                  <a:pos x="323" y="248"/>
                </a:cxn>
                <a:cxn ang="0">
                  <a:pos x="328" y="273"/>
                </a:cxn>
                <a:cxn ang="0">
                  <a:pos x="313" y="283"/>
                </a:cxn>
                <a:cxn ang="0">
                  <a:pos x="308" y="298"/>
                </a:cxn>
                <a:cxn ang="0">
                  <a:pos x="298" y="318"/>
                </a:cxn>
                <a:cxn ang="0">
                  <a:pos x="293" y="339"/>
                </a:cxn>
                <a:cxn ang="0">
                  <a:pos x="278" y="359"/>
                </a:cxn>
                <a:cxn ang="0">
                  <a:pos x="242" y="354"/>
                </a:cxn>
                <a:cxn ang="0">
                  <a:pos x="217" y="349"/>
                </a:cxn>
                <a:cxn ang="0">
                  <a:pos x="182" y="349"/>
                </a:cxn>
                <a:cxn ang="0">
                  <a:pos x="147" y="359"/>
                </a:cxn>
                <a:cxn ang="0">
                  <a:pos x="126" y="374"/>
                </a:cxn>
                <a:cxn ang="0">
                  <a:pos x="101" y="359"/>
                </a:cxn>
                <a:cxn ang="0">
                  <a:pos x="56" y="359"/>
                </a:cxn>
                <a:cxn ang="0">
                  <a:pos x="35" y="349"/>
                </a:cxn>
                <a:cxn ang="0">
                  <a:pos x="15" y="334"/>
                </a:cxn>
                <a:cxn ang="0">
                  <a:pos x="15" y="329"/>
                </a:cxn>
                <a:cxn ang="0">
                  <a:pos x="25" y="318"/>
                </a:cxn>
                <a:cxn ang="0">
                  <a:pos x="15" y="303"/>
                </a:cxn>
                <a:cxn ang="0">
                  <a:pos x="10" y="293"/>
                </a:cxn>
                <a:cxn ang="0">
                  <a:pos x="5" y="278"/>
                </a:cxn>
                <a:cxn ang="0">
                  <a:pos x="5" y="263"/>
                </a:cxn>
                <a:cxn ang="0">
                  <a:pos x="5" y="248"/>
                </a:cxn>
                <a:cxn ang="0">
                  <a:pos x="0" y="238"/>
                </a:cxn>
                <a:cxn ang="0">
                  <a:pos x="0" y="217"/>
                </a:cxn>
                <a:cxn ang="0">
                  <a:pos x="5" y="207"/>
                </a:cxn>
                <a:cxn ang="0">
                  <a:pos x="10" y="192"/>
                </a:cxn>
                <a:cxn ang="0">
                  <a:pos x="15" y="182"/>
                </a:cxn>
                <a:cxn ang="0">
                  <a:pos x="20" y="167"/>
                </a:cxn>
                <a:cxn ang="0">
                  <a:pos x="20" y="157"/>
                </a:cxn>
                <a:cxn ang="0">
                  <a:pos x="20" y="142"/>
                </a:cxn>
                <a:cxn ang="0">
                  <a:pos x="20" y="132"/>
                </a:cxn>
                <a:cxn ang="0">
                  <a:pos x="25" y="116"/>
                </a:cxn>
                <a:cxn ang="0">
                  <a:pos x="25" y="101"/>
                </a:cxn>
                <a:cxn ang="0">
                  <a:pos x="30" y="91"/>
                </a:cxn>
                <a:cxn ang="0">
                  <a:pos x="30" y="76"/>
                </a:cxn>
                <a:cxn ang="0">
                  <a:pos x="61" y="81"/>
                </a:cxn>
                <a:cxn ang="0">
                  <a:pos x="71" y="56"/>
                </a:cxn>
                <a:cxn ang="0">
                  <a:pos x="76" y="31"/>
                </a:cxn>
                <a:cxn ang="0">
                  <a:pos x="96" y="5"/>
                </a:cxn>
              </a:cxnLst>
              <a:rect l="0" t="0" r="r" b="b"/>
              <a:pathLst>
                <a:path w="328" h="374">
                  <a:moveTo>
                    <a:pt x="106" y="5"/>
                  </a:moveTo>
                  <a:lnTo>
                    <a:pt x="111" y="5"/>
                  </a:lnTo>
                  <a:lnTo>
                    <a:pt x="116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52" y="0"/>
                  </a:lnTo>
                  <a:lnTo>
                    <a:pt x="162" y="5"/>
                  </a:lnTo>
                  <a:lnTo>
                    <a:pt x="172" y="5"/>
                  </a:lnTo>
                  <a:lnTo>
                    <a:pt x="182" y="5"/>
                  </a:lnTo>
                  <a:lnTo>
                    <a:pt x="197" y="5"/>
                  </a:lnTo>
                  <a:lnTo>
                    <a:pt x="207" y="10"/>
                  </a:lnTo>
                  <a:lnTo>
                    <a:pt x="21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42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1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8" y="15"/>
                  </a:lnTo>
                  <a:lnTo>
                    <a:pt x="293" y="15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293" y="41"/>
                  </a:lnTo>
                  <a:lnTo>
                    <a:pt x="293" y="46"/>
                  </a:lnTo>
                  <a:lnTo>
                    <a:pt x="293" y="46"/>
                  </a:lnTo>
                  <a:lnTo>
                    <a:pt x="293" y="56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6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83" y="76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88" y="86"/>
                  </a:lnTo>
                  <a:lnTo>
                    <a:pt x="293" y="86"/>
                  </a:lnTo>
                  <a:lnTo>
                    <a:pt x="298" y="86"/>
                  </a:lnTo>
                  <a:lnTo>
                    <a:pt x="298" y="86"/>
                  </a:lnTo>
                  <a:lnTo>
                    <a:pt x="298" y="91"/>
                  </a:lnTo>
                  <a:lnTo>
                    <a:pt x="293" y="96"/>
                  </a:lnTo>
                  <a:lnTo>
                    <a:pt x="293" y="101"/>
                  </a:lnTo>
                  <a:lnTo>
                    <a:pt x="288" y="106"/>
                  </a:lnTo>
                  <a:lnTo>
                    <a:pt x="288" y="111"/>
                  </a:lnTo>
                  <a:lnTo>
                    <a:pt x="283" y="111"/>
                  </a:lnTo>
                  <a:lnTo>
                    <a:pt x="283" y="116"/>
                  </a:lnTo>
                  <a:lnTo>
                    <a:pt x="283" y="116"/>
                  </a:lnTo>
                  <a:lnTo>
                    <a:pt x="278" y="111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3" y="116"/>
                  </a:lnTo>
                  <a:lnTo>
                    <a:pt x="273" y="116"/>
                  </a:lnTo>
                  <a:lnTo>
                    <a:pt x="268" y="116"/>
                  </a:lnTo>
                  <a:lnTo>
                    <a:pt x="263" y="111"/>
                  </a:lnTo>
                  <a:lnTo>
                    <a:pt x="258" y="111"/>
                  </a:lnTo>
                  <a:lnTo>
                    <a:pt x="253" y="116"/>
                  </a:lnTo>
                  <a:lnTo>
                    <a:pt x="253" y="121"/>
                  </a:lnTo>
                  <a:lnTo>
                    <a:pt x="248" y="127"/>
                  </a:lnTo>
                  <a:lnTo>
                    <a:pt x="248" y="132"/>
                  </a:lnTo>
                  <a:lnTo>
                    <a:pt x="248" y="137"/>
                  </a:lnTo>
                  <a:lnTo>
                    <a:pt x="253" y="142"/>
                  </a:lnTo>
                  <a:lnTo>
                    <a:pt x="253" y="147"/>
                  </a:lnTo>
                  <a:lnTo>
                    <a:pt x="253" y="147"/>
                  </a:lnTo>
                  <a:lnTo>
                    <a:pt x="258" y="152"/>
                  </a:lnTo>
                  <a:lnTo>
                    <a:pt x="258" y="152"/>
                  </a:lnTo>
                  <a:lnTo>
                    <a:pt x="258" y="157"/>
                  </a:lnTo>
                  <a:lnTo>
                    <a:pt x="258" y="157"/>
                  </a:lnTo>
                  <a:lnTo>
                    <a:pt x="263" y="162"/>
                  </a:lnTo>
                  <a:lnTo>
                    <a:pt x="263" y="167"/>
                  </a:lnTo>
                  <a:lnTo>
                    <a:pt x="263" y="172"/>
                  </a:lnTo>
                  <a:lnTo>
                    <a:pt x="268" y="172"/>
                  </a:lnTo>
                  <a:lnTo>
                    <a:pt x="273" y="172"/>
                  </a:lnTo>
                  <a:lnTo>
                    <a:pt x="273" y="172"/>
                  </a:lnTo>
                  <a:lnTo>
                    <a:pt x="278" y="172"/>
                  </a:lnTo>
                  <a:lnTo>
                    <a:pt x="278" y="172"/>
                  </a:lnTo>
                  <a:lnTo>
                    <a:pt x="28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8" y="182"/>
                  </a:lnTo>
                  <a:lnTo>
                    <a:pt x="308" y="182"/>
                  </a:lnTo>
                  <a:lnTo>
                    <a:pt x="308" y="187"/>
                  </a:lnTo>
                  <a:lnTo>
                    <a:pt x="313" y="192"/>
                  </a:lnTo>
                  <a:lnTo>
                    <a:pt x="313" y="197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323" y="202"/>
                  </a:lnTo>
                  <a:lnTo>
                    <a:pt x="323" y="202"/>
                  </a:lnTo>
                  <a:lnTo>
                    <a:pt x="323" y="207"/>
                  </a:lnTo>
                  <a:lnTo>
                    <a:pt x="318" y="207"/>
                  </a:lnTo>
                  <a:lnTo>
                    <a:pt x="318" y="212"/>
                  </a:lnTo>
                  <a:lnTo>
                    <a:pt x="313" y="212"/>
                  </a:lnTo>
                  <a:lnTo>
                    <a:pt x="313" y="217"/>
                  </a:lnTo>
                  <a:lnTo>
                    <a:pt x="313" y="222"/>
                  </a:lnTo>
                  <a:lnTo>
                    <a:pt x="313" y="228"/>
                  </a:lnTo>
                  <a:lnTo>
                    <a:pt x="313" y="228"/>
                  </a:lnTo>
                  <a:lnTo>
                    <a:pt x="308" y="233"/>
                  </a:lnTo>
                  <a:lnTo>
                    <a:pt x="308" y="233"/>
                  </a:lnTo>
                  <a:lnTo>
                    <a:pt x="303" y="233"/>
                  </a:lnTo>
                  <a:lnTo>
                    <a:pt x="303" y="238"/>
                  </a:lnTo>
                  <a:lnTo>
                    <a:pt x="303" y="233"/>
                  </a:lnTo>
                  <a:lnTo>
                    <a:pt x="303" y="233"/>
                  </a:lnTo>
                  <a:lnTo>
                    <a:pt x="303" y="228"/>
                  </a:lnTo>
                  <a:lnTo>
                    <a:pt x="303" y="222"/>
                  </a:lnTo>
                  <a:lnTo>
                    <a:pt x="298" y="222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88" y="228"/>
                  </a:lnTo>
                  <a:lnTo>
                    <a:pt x="288" y="228"/>
                  </a:lnTo>
                  <a:lnTo>
                    <a:pt x="288" y="233"/>
                  </a:lnTo>
                  <a:lnTo>
                    <a:pt x="288" y="238"/>
                  </a:lnTo>
                  <a:lnTo>
                    <a:pt x="288" y="238"/>
                  </a:lnTo>
                  <a:lnTo>
                    <a:pt x="288" y="243"/>
                  </a:lnTo>
                  <a:lnTo>
                    <a:pt x="288" y="243"/>
                  </a:lnTo>
                  <a:lnTo>
                    <a:pt x="293" y="248"/>
                  </a:lnTo>
                  <a:lnTo>
                    <a:pt x="293" y="248"/>
                  </a:lnTo>
                  <a:lnTo>
                    <a:pt x="298" y="248"/>
                  </a:lnTo>
                  <a:lnTo>
                    <a:pt x="303" y="243"/>
                  </a:lnTo>
                  <a:lnTo>
                    <a:pt x="303" y="248"/>
                  </a:lnTo>
                  <a:lnTo>
                    <a:pt x="303" y="248"/>
                  </a:lnTo>
                  <a:lnTo>
                    <a:pt x="303" y="253"/>
                  </a:lnTo>
                  <a:lnTo>
                    <a:pt x="303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13" y="258"/>
                  </a:lnTo>
                  <a:lnTo>
                    <a:pt x="313" y="253"/>
                  </a:lnTo>
                  <a:lnTo>
                    <a:pt x="318" y="248"/>
                  </a:lnTo>
                  <a:lnTo>
                    <a:pt x="318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53"/>
                  </a:lnTo>
                  <a:lnTo>
                    <a:pt x="323" y="253"/>
                  </a:lnTo>
                  <a:lnTo>
                    <a:pt x="328" y="263"/>
                  </a:lnTo>
                  <a:lnTo>
                    <a:pt x="328" y="263"/>
                  </a:lnTo>
                  <a:lnTo>
                    <a:pt x="328" y="273"/>
                  </a:lnTo>
                  <a:lnTo>
                    <a:pt x="328" y="273"/>
                  </a:lnTo>
                  <a:lnTo>
                    <a:pt x="328" y="278"/>
                  </a:lnTo>
                  <a:lnTo>
                    <a:pt x="323" y="278"/>
                  </a:lnTo>
                  <a:lnTo>
                    <a:pt x="318" y="283"/>
                  </a:lnTo>
                  <a:lnTo>
                    <a:pt x="313" y="283"/>
                  </a:lnTo>
                  <a:lnTo>
                    <a:pt x="313" y="283"/>
                  </a:lnTo>
                  <a:lnTo>
                    <a:pt x="308" y="283"/>
                  </a:lnTo>
                  <a:lnTo>
                    <a:pt x="308" y="288"/>
                  </a:lnTo>
                  <a:lnTo>
                    <a:pt x="308" y="288"/>
                  </a:lnTo>
                  <a:lnTo>
                    <a:pt x="303" y="293"/>
                  </a:lnTo>
                  <a:lnTo>
                    <a:pt x="308" y="298"/>
                  </a:lnTo>
                  <a:lnTo>
                    <a:pt x="308" y="298"/>
                  </a:lnTo>
                  <a:lnTo>
                    <a:pt x="308" y="303"/>
                  </a:lnTo>
                  <a:lnTo>
                    <a:pt x="308" y="308"/>
                  </a:lnTo>
                  <a:lnTo>
                    <a:pt x="308" y="308"/>
                  </a:lnTo>
                  <a:lnTo>
                    <a:pt x="303" y="313"/>
                  </a:lnTo>
                  <a:lnTo>
                    <a:pt x="303" y="313"/>
                  </a:lnTo>
                  <a:lnTo>
                    <a:pt x="298" y="318"/>
                  </a:lnTo>
                  <a:lnTo>
                    <a:pt x="298" y="323"/>
                  </a:lnTo>
                  <a:lnTo>
                    <a:pt x="298" y="323"/>
                  </a:lnTo>
                  <a:lnTo>
                    <a:pt x="298" y="329"/>
                  </a:lnTo>
                  <a:lnTo>
                    <a:pt x="298" y="334"/>
                  </a:lnTo>
                  <a:lnTo>
                    <a:pt x="298" y="339"/>
                  </a:lnTo>
                  <a:lnTo>
                    <a:pt x="293" y="339"/>
                  </a:lnTo>
                  <a:lnTo>
                    <a:pt x="293" y="344"/>
                  </a:lnTo>
                  <a:lnTo>
                    <a:pt x="288" y="344"/>
                  </a:lnTo>
                  <a:lnTo>
                    <a:pt x="283" y="349"/>
                  </a:lnTo>
                  <a:lnTo>
                    <a:pt x="283" y="354"/>
                  </a:lnTo>
                  <a:lnTo>
                    <a:pt x="278" y="354"/>
                  </a:lnTo>
                  <a:lnTo>
                    <a:pt x="278" y="359"/>
                  </a:lnTo>
                  <a:lnTo>
                    <a:pt x="273" y="354"/>
                  </a:lnTo>
                  <a:lnTo>
                    <a:pt x="263" y="354"/>
                  </a:lnTo>
                  <a:lnTo>
                    <a:pt x="258" y="349"/>
                  </a:lnTo>
                  <a:lnTo>
                    <a:pt x="253" y="349"/>
                  </a:lnTo>
                  <a:lnTo>
                    <a:pt x="253" y="349"/>
                  </a:lnTo>
                  <a:lnTo>
                    <a:pt x="242" y="354"/>
                  </a:lnTo>
                  <a:lnTo>
                    <a:pt x="237" y="354"/>
                  </a:lnTo>
                  <a:lnTo>
                    <a:pt x="232" y="349"/>
                  </a:lnTo>
                  <a:lnTo>
                    <a:pt x="227" y="349"/>
                  </a:lnTo>
                  <a:lnTo>
                    <a:pt x="227" y="349"/>
                  </a:lnTo>
                  <a:lnTo>
                    <a:pt x="222" y="349"/>
                  </a:lnTo>
                  <a:lnTo>
                    <a:pt x="217" y="349"/>
                  </a:lnTo>
                  <a:lnTo>
                    <a:pt x="207" y="354"/>
                  </a:lnTo>
                  <a:lnTo>
                    <a:pt x="202" y="354"/>
                  </a:lnTo>
                  <a:lnTo>
                    <a:pt x="192" y="349"/>
                  </a:lnTo>
                  <a:lnTo>
                    <a:pt x="187" y="349"/>
                  </a:lnTo>
                  <a:lnTo>
                    <a:pt x="182" y="349"/>
                  </a:lnTo>
                  <a:lnTo>
                    <a:pt x="182" y="349"/>
                  </a:lnTo>
                  <a:lnTo>
                    <a:pt x="177" y="349"/>
                  </a:lnTo>
                  <a:lnTo>
                    <a:pt x="172" y="354"/>
                  </a:lnTo>
                  <a:lnTo>
                    <a:pt x="167" y="359"/>
                  </a:lnTo>
                  <a:lnTo>
                    <a:pt x="157" y="359"/>
                  </a:lnTo>
                  <a:lnTo>
                    <a:pt x="152" y="359"/>
                  </a:lnTo>
                  <a:lnTo>
                    <a:pt x="147" y="359"/>
                  </a:lnTo>
                  <a:lnTo>
                    <a:pt x="147" y="359"/>
                  </a:lnTo>
                  <a:lnTo>
                    <a:pt x="141" y="364"/>
                  </a:lnTo>
                  <a:lnTo>
                    <a:pt x="136" y="369"/>
                  </a:lnTo>
                  <a:lnTo>
                    <a:pt x="131" y="374"/>
                  </a:lnTo>
                  <a:lnTo>
                    <a:pt x="131" y="374"/>
                  </a:lnTo>
                  <a:lnTo>
                    <a:pt x="126" y="374"/>
                  </a:lnTo>
                  <a:lnTo>
                    <a:pt x="121" y="374"/>
                  </a:lnTo>
                  <a:lnTo>
                    <a:pt x="121" y="374"/>
                  </a:lnTo>
                  <a:lnTo>
                    <a:pt x="116" y="369"/>
                  </a:lnTo>
                  <a:lnTo>
                    <a:pt x="111" y="364"/>
                  </a:lnTo>
                  <a:lnTo>
                    <a:pt x="106" y="364"/>
                  </a:lnTo>
                  <a:lnTo>
                    <a:pt x="101" y="359"/>
                  </a:lnTo>
                  <a:lnTo>
                    <a:pt x="96" y="359"/>
                  </a:lnTo>
                  <a:lnTo>
                    <a:pt x="91" y="359"/>
                  </a:lnTo>
                  <a:lnTo>
                    <a:pt x="76" y="359"/>
                  </a:lnTo>
                  <a:lnTo>
                    <a:pt x="71" y="364"/>
                  </a:lnTo>
                  <a:lnTo>
                    <a:pt x="61" y="359"/>
                  </a:lnTo>
                  <a:lnTo>
                    <a:pt x="56" y="359"/>
                  </a:lnTo>
                  <a:lnTo>
                    <a:pt x="51" y="359"/>
                  </a:lnTo>
                  <a:lnTo>
                    <a:pt x="40" y="354"/>
                  </a:lnTo>
                  <a:lnTo>
                    <a:pt x="35" y="354"/>
                  </a:lnTo>
                  <a:lnTo>
                    <a:pt x="35" y="354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0" y="349"/>
                  </a:lnTo>
                  <a:lnTo>
                    <a:pt x="30" y="344"/>
                  </a:lnTo>
                  <a:lnTo>
                    <a:pt x="20" y="339"/>
                  </a:lnTo>
                  <a:lnTo>
                    <a:pt x="20" y="339"/>
                  </a:lnTo>
                  <a:lnTo>
                    <a:pt x="20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20" y="329"/>
                  </a:lnTo>
                  <a:lnTo>
                    <a:pt x="20" y="329"/>
                  </a:lnTo>
                  <a:lnTo>
                    <a:pt x="25" y="329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0" y="318"/>
                  </a:lnTo>
                  <a:lnTo>
                    <a:pt x="20" y="318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15" y="308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3"/>
                  </a:lnTo>
                  <a:lnTo>
                    <a:pt x="10" y="293"/>
                  </a:lnTo>
                  <a:lnTo>
                    <a:pt x="10" y="288"/>
                  </a:lnTo>
                  <a:lnTo>
                    <a:pt x="10" y="288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78"/>
                  </a:lnTo>
                  <a:lnTo>
                    <a:pt x="5" y="278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5" y="268"/>
                  </a:lnTo>
                  <a:lnTo>
                    <a:pt x="5" y="268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3"/>
                  </a:lnTo>
                  <a:lnTo>
                    <a:pt x="5" y="253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5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87"/>
                  </a:lnTo>
                  <a:lnTo>
                    <a:pt x="10" y="187"/>
                  </a:lnTo>
                  <a:lnTo>
                    <a:pt x="10" y="182"/>
                  </a:lnTo>
                  <a:lnTo>
                    <a:pt x="15" y="182"/>
                  </a:lnTo>
                  <a:lnTo>
                    <a:pt x="15" y="182"/>
                  </a:lnTo>
                  <a:lnTo>
                    <a:pt x="15" y="177"/>
                  </a:lnTo>
                  <a:lnTo>
                    <a:pt x="15" y="177"/>
                  </a:lnTo>
                  <a:lnTo>
                    <a:pt x="15" y="172"/>
                  </a:lnTo>
                  <a:lnTo>
                    <a:pt x="15" y="172"/>
                  </a:lnTo>
                  <a:lnTo>
                    <a:pt x="20" y="172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06"/>
                  </a:lnTo>
                  <a:lnTo>
                    <a:pt x="25" y="106"/>
                  </a:lnTo>
                  <a:lnTo>
                    <a:pt x="25" y="101"/>
                  </a:lnTo>
                  <a:lnTo>
                    <a:pt x="25" y="101"/>
                  </a:lnTo>
                  <a:lnTo>
                    <a:pt x="25" y="9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76"/>
                  </a:lnTo>
                  <a:lnTo>
                    <a:pt x="40" y="76"/>
                  </a:lnTo>
                  <a:lnTo>
                    <a:pt x="46" y="81"/>
                  </a:lnTo>
                  <a:lnTo>
                    <a:pt x="51" y="81"/>
                  </a:lnTo>
                  <a:lnTo>
                    <a:pt x="56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1"/>
                  </a:lnTo>
                  <a:lnTo>
                    <a:pt x="71" y="66"/>
                  </a:lnTo>
                  <a:lnTo>
                    <a:pt x="71" y="61"/>
                  </a:lnTo>
                  <a:lnTo>
                    <a:pt x="71" y="56"/>
                  </a:lnTo>
                  <a:lnTo>
                    <a:pt x="76" y="56"/>
                  </a:lnTo>
                  <a:lnTo>
                    <a:pt x="76" y="51"/>
                  </a:lnTo>
                  <a:lnTo>
                    <a:pt x="81" y="51"/>
                  </a:lnTo>
                  <a:lnTo>
                    <a:pt x="81" y="46"/>
                  </a:lnTo>
                  <a:lnTo>
                    <a:pt x="81" y="36"/>
                  </a:lnTo>
                  <a:lnTo>
                    <a:pt x="76" y="31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81" y="20"/>
                  </a:lnTo>
                  <a:lnTo>
                    <a:pt x="81" y="15"/>
                  </a:lnTo>
                  <a:lnTo>
                    <a:pt x="86" y="1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6" y="5"/>
                  </a:lnTo>
                  <a:lnTo>
                    <a:pt x="106" y="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864" y="1189"/>
              <a:ext cx="384" cy="54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51" y="60"/>
                </a:cxn>
                <a:cxn ang="0">
                  <a:pos x="176" y="65"/>
                </a:cxn>
                <a:cxn ang="0">
                  <a:pos x="242" y="65"/>
                </a:cxn>
                <a:cxn ang="0">
                  <a:pos x="283" y="60"/>
                </a:cxn>
                <a:cxn ang="0">
                  <a:pos x="318" y="60"/>
                </a:cxn>
                <a:cxn ang="0">
                  <a:pos x="338" y="91"/>
                </a:cxn>
                <a:cxn ang="0">
                  <a:pos x="338" y="121"/>
                </a:cxn>
                <a:cxn ang="0">
                  <a:pos x="373" y="131"/>
                </a:cxn>
                <a:cxn ang="0">
                  <a:pos x="373" y="166"/>
                </a:cxn>
                <a:cxn ang="0">
                  <a:pos x="343" y="217"/>
                </a:cxn>
                <a:cxn ang="0">
                  <a:pos x="298" y="217"/>
                </a:cxn>
                <a:cxn ang="0">
                  <a:pos x="298" y="267"/>
                </a:cxn>
                <a:cxn ang="0">
                  <a:pos x="252" y="287"/>
                </a:cxn>
                <a:cxn ang="0">
                  <a:pos x="212" y="313"/>
                </a:cxn>
                <a:cxn ang="0">
                  <a:pos x="187" y="348"/>
                </a:cxn>
                <a:cxn ang="0">
                  <a:pos x="187" y="368"/>
                </a:cxn>
                <a:cxn ang="0">
                  <a:pos x="182" y="388"/>
                </a:cxn>
                <a:cxn ang="0">
                  <a:pos x="171" y="424"/>
                </a:cxn>
                <a:cxn ang="0">
                  <a:pos x="146" y="464"/>
                </a:cxn>
                <a:cxn ang="0">
                  <a:pos x="111" y="490"/>
                </a:cxn>
                <a:cxn ang="0">
                  <a:pos x="106" y="535"/>
                </a:cxn>
                <a:cxn ang="0">
                  <a:pos x="65" y="540"/>
                </a:cxn>
                <a:cxn ang="0">
                  <a:pos x="70" y="520"/>
                </a:cxn>
                <a:cxn ang="0">
                  <a:pos x="65" y="500"/>
                </a:cxn>
                <a:cxn ang="0">
                  <a:pos x="45" y="495"/>
                </a:cxn>
                <a:cxn ang="0">
                  <a:pos x="35" y="479"/>
                </a:cxn>
                <a:cxn ang="0">
                  <a:pos x="30" y="459"/>
                </a:cxn>
                <a:cxn ang="0">
                  <a:pos x="25" y="439"/>
                </a:cxn>
                <a:cxn ang="0">
                  <a:pos x="30" y="419"/>
                </a:cxn>
                <a:cxn ang="0">
                  <a:pos x="25" y="394"/>
                </a:cxn>
                <a:cxn ang="0">
                  <a:pos x="35" y="383"/>
                </a:cxn>
                <a:cxn ang="0">
                  <a:pos x="15" y="368"/>
                </a:cxn>
                <a:cxn ang="0">
                  <a:pos x="15" y="358"/>
                </a:cxn>
                <a:cxn ang="0">
                  <a:pos x="10" y="338"/>
                </a:cxn>
                <a:cxn ang="0">
                  <a:pos x="20" y="328"/>
                </a:cxn>
                <a:cxn ang="0">
                  <a:pos x="25" y="308"/>
                </a:cxn>
                <a:cxn ang="0">
                  <a:pos x="25" y="287"/>
                </a:cxn>
                <a:cxn ang="0">
                  <a:pos x="20" y="267"/>
                </a:cxn>
                <a:cxn ang="0">
                  <a:pos x="10" y="257"/>
                </a:cxn>
                <a:cxn ang="0">
                  <a:pos x="15" y="237"/>
                </a:cxn>
                <a:cxn ang="0">
                  <a:pos x="5" y="222"/>
                </a:cxn>
                <a:cxn ang="0">
                  <a:pos x="5" y="202"/>
                </a:cxn>
                <a:cxn ang="0">
                  <a:pos x="15" y="186"/>
                </a:cxn>
                <a:cxn ang="0">
                  <a:pos x="25" y="171"/>
                </a:cxn>
                <a:cxn ang="0">
                  <a:pos x="25" y="156"/>
                </a:cxn>
                <a:cxn ang="0">
                  <a:pos x="20" y="146"/>
                </a:cxn>
                <a:cxn ang="0">
                  <a:pos x="35" y="126"/>
                </a:cxn>
                <a:cxn ang="0">
                  <a:pos x="25" y="121"/>
                </a:cxn>
                <a:cxn ang="0">
                  <a:pos x="25" y="111"/>
                </a:cxn>
                <a:cxn ang="0">
                  <a:pos x="40" y="96"/>
                </a:cxn>
                <a:cxn ang="0">
                  <a:pos x="40" y="85"/>
                </a:cxn>
                <a:cxn ang="0">
                  <a:pos x="40" y="80"/>
                </a:cxn>
                <a:cxn ang="0">
                  <a:pos x="45" y="70"/>
                </a:cxn>
                <a:cxn ang="0">
                  <a:pos x="50" y="55"/>
                </a:cxn>
                <a:cxn ang="0">
                  <a:pos x="50" y="40"/>
                </a:cxn>
                <a:cxn ang="0">
                  <a:pos x="55" y="30"/>
                </a:cxn>
                <a:cxn ang="0">
                  <a:pos x="45" y="20"/>
                </a:cxn>
                <a:cxn ang="0">
                  <a:pos x="55" y="5"/>
                </a:cxn>
              </a:cxnLst>
              <a:rect l="0" t="0" r="r" b="b"/>
              <a:pathLst>
                <a:path w="384" h="545">
                  <a:moveTo>
                    <a:pt x="101" y="5"/>
                  </a:moveTo>
                  <a:lnTo>
                    <a:pt x="106" y="10"/>
                  </a:lnTo>
                  <a:lnTo>
                    <a:pt x="111" y="10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6" y="20"/>
                  </a:lnTo>
                  <a:lnTo>
                    <a:pt x="121" y="25"/>
                  </a:lnTo>
                  <a:lnTo>
                    <a:pt x="121" y="35"/>
                  </a:lnTo>
                  <a:lnTo>
                    <a:pt x="126" y="40"/>
                  </a:lnTo>
                  <a:lnTo>
                    <a:pt x="131" y="40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5"/>
                  </a:lnTo>
                  <a:lnTo>
                    <a:pt x="141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60"/>
                  </a:lnTo>
                  <a:lnTo>
                    <a:pt x="156" y="60"/>
                  </a:lnTo>
                  <a:lnTo>
                    <a:pt x="161" y="55"/>
                  </a:lnTo>
                  <a:lnTo>
                    <a:pt x="161" y="55"/>
                  </a:lnTo>
                  <a:lnTo>
                    <a:pt x="166" y="60"/>
                  </a:lnTo>
                  <a:lnTo>
                    <a:pt x="166" y="65"/>
                  </a:lnTo>
                  <a:lnTo>
                    <a:pt x="171" y="65"/>
                  </a:lnTo>
                  <a:lnTo>
                    <a:pt x="171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2" y="65"/>
                  </a:lnTo>
                  <a:lnTo>
                    <a:pt x="192" y="65"/>
                  </a:lnTo>
                  <a:lnTo>
                    <a:pt x="202" y="65"/>
                  </a:lnTo>
                  <a:lnTo>
                    <a:pt x="207" y="65"/>
                  </a:lnTo>
                  <a:lnTo>
                    <a:pt x="217" y="65"/>
                  </a:lnTo>
                  <a:lnTo>
                    <a:pt x="222" y="65"/>
                  </a:lnTo>
                  <a:lnTo>
                    <a:pt x="227" y="65"/>
                  </a:lnTo>
                  <a:lnTo>
                    <a:pt x="232" y="65"/>
                  </a:lnTo>
                  <a:lnTo>
                    <a:pt x="237" y="65"/>
                  </a:lnTo>
                  <a:lnTo>
                    <a:pt x="242" y="65"/>
                  </a:lnTo>
                  <a:lnTo>
                    <a:pt x="247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7" y="65"/>
                  </a:lnTo>
                  <a:lnTo>
                    <a:pt x="267" y="60"/>
                  </a:lnTo>
                  <a:lnTo>
                    <a:pt x="267" y="65"/>
                  </a:lnTo>
                  <a:lnTo>
                    <a:pt x="272" y="65"/>
                  </a:lnTo>
                  <a:lnTo>
                    <a:pt x="272" y="65"/>
                  </a:lnTo>
                  <a:lnTo>
                    <a:pt x="277" y="60"/>
                  </a:lnTo>
                  <a:lnTo>
                    <a:pt x="283" y="60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298" y="65"/>
                  </a:lnTo>
                  <a:lnTo>
                    <a:pt x="298" y="60"/>
                  </a:lnTo>
                  <a:lnTo>
                    <a:pt x="303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8" y="60"/>
                  </a:lnTo>
                  <a:lnTo>
                    <a:pt x="323" y="60"/>
                  </a:lnTo>
                  <a:lnTo>
                    <a:pt x="328" y="65"/>
                  </a:lnTo>
                  <a:lnTo>
                    <a:pt x="333" y="70"/>
                  </a:lnTo>
                  <a:lnTo>
                    <a:pt x="338" y="75"/>
                  </a:lnTo>
                  <a:lnTo>
                    <a:pt x="348" y="80"/>
                  </a:lnTo>
                  <a:lnTo>
                    <a:pt x="353" y="85"/>
                  </a:lnTo>
                  <a:lnTo>
                    <a:pt x="348" y="91"/>
                  </a:lnTo>
                  <a:lnTo>
                    <a:pt x="343" y="85"/>
                  </a:lnTo>
                  <a:lnTo>
                    <a:pt x="338" y="91"/>
                  </a:lnTo>
                  <a:lnTo>
                    <a:pt x="338" y="91"/>
                  </a:lnTo>
                  <a:lnTo>
                    <a:pt x="338" y="96"/>
                  </a:lnTo>
                  <a:lnTo>
                    <a:pt x="338" y="96"/>
                  </a:lnTo>
                  <a:lnTo>
                    <a:pt x="338" y="101"/>
                  </a:lnTo>
                  <a:lnTo>
                    <a:pt x="333" y="101"/>
                  </a:lnTo>
                  <a:lnTo>
                    <a:pt x="328" y="106"/>
                  </a:lnTo>
                  <a:lnTo>
                    <a:pt x="328" y="111"/>
                  </a:lnTo>
                  <a:lnTo>
                    <a:pt x="328" y="111"/>
                  </a:lnTo>
                  <a:lnTo>
                    <a:pt x="328" y="116"/>
                  </a:lnTo>
                  <a:lnTo>
                    <a:pt x="333" y="116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43" y="121"/>
                  </a:lnTo>
                  <a:lnTo>
                    <a:pt x="353" y="121"/>
                  </a:lnTo>
                  <a:lnTo>
                    <a:pt x="358" y="121"/>
                  </a:lnTo>
                  <a:lnTo>
                    <a:pt x="363" y="126"/>
                  </a:lnTo>
                  <a:lnTo>
                    <a:pt x="363" y="126"/>
                  </a:lnTo>
                  <a:lnTo>
                    <a:pt x="368" y="126"/>
                  </a:lnTo>
                  <a:lnTo>
                    <a:pt x="368" y="131"/>
                  </a:lnTo>
                  <a:lnTo>
                    <a:pt x="373" y="131"/>
                  </a:lnTo>
                  <a:lnTo>
                    <a:pt x="378" y="141"/>
                  </a:lnTo>
                  <a:lnTo>
                    <a:pt x="384" y="141"/>
                  </a:lnTo>
                  <a:lnTo>
                    <a:pt x="384" y="146"/>
                  </a:lnTo>
                  <a:lnTo>
                    <a:pt x="384" y="151"/>
                  </a:lnTo>
                  <a:lnTo>
                    <a:pt x="384" y="156"/>
                  </a:lnTo>
                  <a:lnTo>
                    <a:pt x="384" y="161"/>
                  </a:lnTo>
                  <a:lnTo>
                    <a:pt x="384" y="161"/>
                  </a:lnTo>
                  <a:lnTo>
                    <a:pt x="384" y="166"/>
                  </a:lnTo>
                  <a:lnTo>
                    <a:pt x="378" y="166"/>
                  </a:lnTo>
                  <a:lnTo>
                    <a:pt x="373" y="166"/>
                  </a:lnTo>
                  <a:lnTo>
                    <a:pt x="368" y="176"/>
                  </a:lnTo>
                  <a:lnTo>
                    <a:pt x="368" y="181"/>
                  </a:lnTo>
                  <a:lnTo>
                    <a:pt x="363" y="186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07"/>
                  </a:lnTo>
                  <a:lnTo>
                    <a:pt x="353" y="212"/>
                  </a:lnTo>
                  <a:lnTo>
                    <a:pt x="348" y="217"/>
                  </a:lnTo>
                  <a:lnTo>
                    <a:pt x="343" y="217"/>
                  </a:lnTo>
                  <a:lnTo>
                    <a:pt x="338" y="217"/>
                  </a:lnTo>
                  <a:lnTo>
                    <a:pt x="333" y="217"/>
                  </a:lnTo>
                  <a:lnTo>
                    <a:pt x="333" y="217"/>
                  </a:lnTo>
                  <a:lnTo>
                    <a:pt x="328" y="222"/>
                  </a:lnTo>
                  <a:lnTo>
                    <a:pt x="323" y="222"/>
                  </a:lnTo>
                  <a:lnTo>
                    <a:pt x="313" y="222"/>
                  </a:lnTo>
                  <a:lnTo>
                    <a:pt x="308" y="217"/>
                  </a:lnTo>
                  <a:lnTo>
                    <a:pt x="303" y="217"/>
                  </a:lnTo>
                  <a:lnTo>
                    <a:pt x="298" y="217"/>
                  </a:lnTo>
                  <a:lnTo>
                    <a:pt x="298" y="217"/>
                  </a:lnTo>
                  <a:lnTo>
                    <a:pt x="293" y="222"/>
                  </a:lnTo>
                  <a:lnTo>
                    <a:pt x="288" y="222"/>
                  </a:lnTo>
                  <a:lnTo>
                    <a:pt x="288" y="227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3" y="237"/>
                  </a:lnTo>
                  <a:lnTo>
                    <a:pt x="298" y="247"/>
                  </a:lnTo>
                  <a:lnTo>
                    <a:pt x="298" y="252"/>
                  </a:lnTo>
                  <a:lnTo>
                    <a:pt x="303" y="257"/>
                  </a:lnTo>
                  <a:lnTo>
                    <a:pt x="298" y="267"/>
                  </a:lnTo>
                  <a:lnTo>
                    <a:pt x="293" y="272"/>
                  </a:lnTo>
                  <a:lnTo>
                    <a:pt x="288" y="272"/>
                  </a:lnTo>
                  <a:lnTo>
                    <a:pt x="283" y="272"/>
                  </a:lnTo>
                  <a:lnTo>
                    <a:pt x="283" y="277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67" y="277"/>
                  </a:lnTo>
                  <a:lnTo>
                    <a:pt x="262" y="282"/>
                  </a:lnTo>
                  <a:lnTo>
                    <a:pt x="257" y="282"/>
                  </a:lnTo>
                  <a:lnTo>
                    <a:pt x="252" y="287"/>
                  </a:lnTo>
                  <a:lnTo>
                    <a:pt x="247" y="293"/>
                  </a:lnTo>
                  <a:lnTo>
                    <a:pt x="247" y="298"/>
                  </a:lnTo>
                  <a:lnTo>
                    <a:pt x="242" y="298"/>
                  </a:lnTo>
                  <a:lnTo>
                    <a:pt x="237" y="303"/>
                  </a:lnTo>
                  <a:lnTo>
                    <a:pt x="232" y="303"/>
                  </a:lnTo>
                  <a:lnTo>
                    <a:pt x="232" y="308"/>
                  </a:lnTo>
                  <a:lnTo>
                    <a:pt x="227" y="313"/>
                  </a:lnTo>
                  <a:lnTo>
                    <a:pt x="222" y="313"/>
                  </a:lnTo>
                  <a:lnTo>
                    <a:pt x="217" y="313"/>
                  </a:lnTo>
                  <a:lnTo>
                    <a:pt x="212" y="313"/>
                  </a:lnTo>
                  <a:lnTo>
                    <a:pt x="212" y="318"/>
                  </a:lnTo>
                  <a:lnTo>
                    <a:pt x="217" y="318"/>
                  </a:lnTo>
                  <a:lnTo>
                    <a:pt x="217" y="323"/>
                  </a:lnTo>
                  <a:lnTo>
                    <a:pt x="207" y="328"/>
                  </a:lnTo>
                  <a:lnTo>
                    <a:pt x="202" y="328"/>
                  </a:lnTo>
                  <a:lnTo>
                    <a:pt x="202" y="333"/>
                  </a:lnTo>
                  <a:lnTo>
                    <a:pt x="202" y="338"/>
                  </a:lnTo>
                  <a:lnTo>
                    <a:pt x="197" y="338"/>
                  </a:lnTo>
                  <a:lnTo>
                    <a:pt x="192" y="343"/>
                  </a:lnTo>
                  <a:lnTo>
                    <a:pt x="187" y="348"/>
                  </a:lnTo>
                  <a:lnTo>
                    <a:pt x="182" y="348"/>
                  </a:lnTo>
                  <a:lnTo>
                    <a:pt x="176" y="353"/>
                  </a:lnTo>
                  <a:lnTo>
                    <a:pt x="176" y="358"/>
                  </a:lnTo>
                  <a:lnTo>
                    <a:pt x="176" y="358"/>
                  </a:lnTo>
                  <a:lnTo>
                    <a:pt x="171" y="363"/>
                  </a:lnTo>
                  <a:lnTo>
                    <a:pt x="166" y="368"/>
                  </a:lnTo>
                  <a:lnTo>
                    <a:pt x="166" y="368"/>
                  </a:lnTo>
                  <a:lnTo>
                    <a:pt x="176" y="373"/>
                  </a:lnTo>
                  <a:lnTo>
                    <a:pt x="182" y="373"/>
                  </a:lnTo>
                  <a:lnTo>
                    <a:pt x="187" y="368"/>
                  </a:lnTo>
                  <a:lnTo>
                    <a:pt x="192" y="368"/>
                  </a:lnTo>
                  <a:lnTo>
                    <a:pt x="192" y="373"/>
                  </a:lnTo>
                  <a:lnTo>
                    <a:pt x="192" y="373"/>
                  </a:lnTo>
                  <a:lnTo>
                    <a:pt x="197" y="378"/>
                  </a:lnTo>
                  <a:lnTo>
                    <a:pt x="197" y="378"/>
                  </a:lnTo>
                  <a:lnTo>
                    <a:pt x="202" y="383"/>
                  </a:lnTo>
                  <a:lnTo>
                    <a:pt x="197" y="388"/>
                  </a:lnTo>
                  <a:lnTo>
                    <a:pt x="192" y="388"/>
                  </a:lnTo>
                  <a:lnTo>
                    <a:pt x="187" y="388"/>
                  </a:lnTo>
                  <a:lnTo>
                    <a:pt x="182" y="388"/>
                  </a:lnTo>
                  <a:lnTo>
                    <a:pt x="182" y="394"/>
                  </a:lnTo>
                  <a:lnTo>
                    <a:pt x="176" y="394"/>
                  </a:lnTo>
                  <a:lnTo>
                    <a:pt x="176" y="399"/>
                  </a:lnTo>
                  <a:lnTo>
                    <a:pt x="171" y="399"/>
                  </a:lnTo>
                  <a:lnTo>
                    <a:pt x="166" y="404"/>
                  </a:lnTo>
                  <a:lnTo>
                    <a:pt x="166" y="404"/>
                  </a:lnTo>
                  <a:lnTo>
                    <a:pt x="166" y="409"/>
                  </a:lnTo>
                  <a:lnTo>
                    <a:pt x="171" y="419"/>
                  </a:lnTo>
                  <a:lnTo>
                    <a:pt x="171" y="419"/>
                  </a:lnTo>
                  <a:lnTo>
                    <a:pt x="171" y="424"/>
                  </a:lnTo>
                  <a:lnTo>
                    <a:pt x="171" y="424"/>
                  </a:lnTo>
                  <a:lnTo>
                    <a:pt x="176" y="429"/>
                  </a:lnTo>
                  <a:lnTo>
                    <a:pt x="176" y="429"/>
                  </a:lnTo>
                  <a:lnTo>
                    <a:pt x="182" y="434"/>
                  </a:lnTo>
                  <a:lnTo>
                    <a:pt x="182" y="434"/>
                  </a:lnTo>
                  <a:lnTo>
                    <a:pt x="171" y="444"/>
                  </a:lnTo>
                  <a:lnTo>
                    <a:pt x="161" y="449"/>
                  </a:lnTo>
                  <a:lnTo>
                    <a:pt x="156" y="454"/>
                  </a:lnTo>
                  <a:lnTo>
                    <a:pt x="151" y="459"/>
                  </a:lnTo>
                  <a:lnTo>
                    <a:pt x="146" y="464"/>
                  </a:lnTo>
                  <a:lnTo>
                    <a:pt x="141" y="469"/>
                  </a:lnTo>
                  <a:lnTo>
                    <a:pt x="141" y="469"/>
                  </a:lnTo>
                  <a:lnTo>
                    <a:pt x="136" y="469"/>
                  </a:lnTo>
                  <a:lnTo>
                    <a:pt x="136" y="469"/>
                  </a:lnTo>
                  <a:lnTo>
                    <a:pt x="131" y="469"/>
                  </a:lnTo>
                  <a:lnTo>
                    <a:pt x="121" y="474"/>
                  </a:lnTo>
                  <a:lnTo>
                    <a:pt x="116" y="479"/>
                  </a:lnTo>
                  <a:lnTo>
                    <a:pt x="116" y="484"/>
                  </a:lnTo>
                  <a:lnTo>
                    <a:pt x="111" y="490"/>
                  </a:lnTo>
                  <a:lnTo>
                    <a:pt x="111" y="490"/>
                  </a:lnTo>
                  <a:lnTo>
                    <a:pt x="111" y="495"/>
                  </a:lnTo>
                  <a:lnTo>
                    <a:pt x="116" y="500"/>
                  </a:lnTo>
                  <a:lnTo>
                    <a:pt x="116" y="510"/>
                  </a:lnTo>
                  <a:lnTo>
                    <a:pt x="116" y="515"/>
                  </a:lnTo>
                  <a:lnTo>
                    <a:pt x="111" y="515"/>
                  </a:lnTo>
                  <a:lnTo>
                    <a:pt x="111" y="520"/>
                  </a:lnTo>
                  <a:lnTo>
                    <a:pt x="106" y="520"/>
                  </a:lnTo>
                  <a:lnTo>
                    <a:pt x="106" y="525"/>
                  </a:lnTo>
                  <a:lnTo>
                    <a:pt x="106" y="530"/>
                  </a:lnTo>
                  <a:lnTo>
                    <a:pt x="106" y="535"/>
                  </a:lnTo>
                  <a:lnTo>
                    <a:pt x="101" y="540"/>
                  </a:lnTo>
                  <a:lnTo>
                    <a:pt x="101" y="540"/>
                  </a:lnTo>
                  <a:lnTo>
                    <a:pt x="96" y="545"/>
                  </a:lnTo>
                  <a:lnTo>
                    <a:pt x="96" y="545"/>
                  </a:lnTo>
                  <a:lnTo>
                    <a:pt x="91" y="545"/>
                  </a:lnTo>
                  <a:lnTo>
                    <a:pt x="86" y="545"/>
                  </a:lnTo>
                  <a:lnTo>
                    <a:pt x="81" y="545"/>
                  </a:lnTo>
                  <a:lnTo>
                    <a:pt x="75" y="540"/>
                  </a:lnTo>
                  <a:lnTo>
                    <a:pt x="65" y="540"/>
                  </a:lnTo>
                  <a:lnTo>
                    <a:pt x="65" y="540"/>
                  </a:lnTo>
                  <a:lnTo>
                    <a:pt x="65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0"/>
                  </a:lnTo>
                  <a:lnTo>
                    <a:pt x="70" y="530"/>
                  </a:lnTo>
                  <a:lnTo>
                    <a:pt x="70" y="525"/>
                  </a:lnTo>
                  <a:lnTo>
                    <a:pt x="70" y="525"/>
                  </a:lnTo>
                  <a:lnTo>
                    <a:pt x="70" y="520"/>
                  </a:lnTo>
                  <a:lnTo>
                    <a:pt x="70" y="520"/>
                  </a:lnTo>
                  <a:lnTo>
                    <a:pt x="75" y="520"/>
                  </a:lnTo>
                  <a:lnTo>
                    <a:pt x="75" y="515"/>
                  </a:lnTo>
                  <a:lnTo>
                    <a:pt x="75" y="515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65" y="510"/>
                  </a:lnTo>
                  <a:lnTo>
                    <a:pt x="65" y="505"/>
                  </a:lnTo>
                  <a:lnTo>
                    <a:pt x="65" y="505"/>
                  </a:lnTo>
                  <a:lnTo>
                    <a:pt x="65" y="500"/>
                  </a:lnTo>
                  <a:lnTo>
                    <a:pt x="60" y="500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55" y="495"/>
                  </a:lnTo>
                  <a:lnTo>
                    <a:pt x="55" y="495"/>
                  </a:lnTo>
                  <a:lnTo>
                    <a:pt x="50" y="495"/>
                  </a:lnTo>
                  <a:lnTo>
                    <a:pt x="50" y="490"/>
                  </a:lnTo>
                  <a:lnTo>
                    <a:pt x="45" y="490"/>
                  </a:lnTo>
                  <a:lnTo>
                    <a:pt x="45" y="495"/>
                  </a:lnTo>
                  <a:lnTo>
                    <a:pt x="45" y="495"/>
                  </a:lnTo>
                  <a:lnTo>
                    <a:pt x="45" y="500"/>
                  </a:lnTo>
                  <a:lnTo>
                    <a:pt x="45" y="50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84"/>
                  </a:lnTo>
                  <a:lnTo>
                    <a:pt x="40" y="484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4"/>
                  </a:lnTo>
                  <a:lnTo>
                    <a:pt x="35" y="474"/>
                  </a:lnTo>
                  <a:lnTo>
                    <a:pt x="35" y="469"/>
                  </a:lnTo>
                  <a:lnTo>
                    <a:pt x="35" y="469"/>
                  </a:lnTo>
                  <a:lnTo>
                    <a:pt x="35" y="464"/>
                  </a:lnTo>
                  <a:lnTo>
                    <a:pt x="35" y="464"/>
                  </a:lnTo>
                  <a:lnTo>
                    <a:pt x="35" y="459"/>
                  </a:lnTo>
                  <a:lnTo>
                    <a:pt x="35" y="459"/>
                  </a:lnTo>
                  <a:lnTo>
                    <a:pt x="30" y="459"/>
                  </a:lnTo>
                  <a:lnTo>
                    <a:pt x="30" y="454"/>
                  </a:lnTo>
                  <a:lnTo>
                    <a:pt x="30" y="454"/>
                  </a:lnTo>
                  <a:lnTo>
                    <a:pt x="25" y="454"/>
                  </a:lnTo>
                  <a:lnTo>
                    <a:pt x="25" y="449"/>
                  </a:lnTo>
                  <a:lnTo>
                    <a:pt x="25" y="449"/>
                  </a:lnTo>
                  <a:lnTo>
                    <a:pt x="25" y="444"/>
                  </a:lnTo>
                  <a:lnTo>
                    <a:pt x="25" y="444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4"/>
                  </a:lnTo>
                  <a:lnTo>
                    <a:pt x="30" y="434"/>
                  </a:lnTo>
                  <a:lnTo>
                    <a:pt x="35" y="434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30" y="429"/>
                  </a:lnTo>
                  <a:lnTo>
                    <a:pt x="30" y="429"/>
                  </a:lnTo>
                  <a:lnTo>
                    <a:pt x="35" y="424"/>
                  </a:lnTo>
                  <a:lnTo>
                    <a:pt x="35" y="424"/>
                  </a:lnTo>
                  <a:lnTo>
                    <a:pt x="30" y="419"/>
                  </a:lnTo>
                  <a:lnTo>
                    <a:pt x="30" y="419"/>
                  </a:lnTo>
                  <a:lnTo>
                    <a:pt x="30" y="414"/>
                  </a:lnTo>
                  <a:lnTo>
                    <a:pt x="30" y="409"/>
                  </a:lnTo>
                  <a:lnTo>
                    <a:pt x="25" y="409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9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30" y="394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0" y="388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5" y="383"/>
                  </a:lnTo>
                  <a:lnTo>
                    <a:pt x="35" y="383"/>
                  </a:lnTo>
                  <a:lnTo>
                    <a:pt x="30" y="383"/>
                  </a:lnTo>
                  <a:lnTo>
                    <a:pt x="25" y="383"/>
                  </a:lnTo>
                  <a:lnTo>
                    <a:pt x="25" y="378"/>
                  </a:lnTo>
                  <a:lnTo>
                    <a:pt x="25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3"/>
                  </a:lnTo>
                  <a:lnTo>
                    <a:pt x="15" y="373"/>
                  </a:lnTo>
                  <a:lnTo>
                    <a:pt x="15" y="373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0" y="358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48"/>
                  </a:lnTo>
                  <a:lnTo>
                    <a:pt x="10" y="348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38"/>
                  </a:lnTo>
                  <a:lnTo>
                    <a:pt x="10" y="338"/>
                  </a:lnTo>
                  <a:lnTo>
                    <a:pt x="10" y="333"/>
                  </a:lnTo>
                  <a:lnTo>
                    <a:pt x="10" y="333"/>
                  </a:lnTo>
                  <a:lnTo>
                    <a:pt x="15" y="333"/>
                  </a:lnTo>
                  <a:lnTo>
                    <a:pt x="15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5" y="328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5" y="318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87"/>
                  </a:lnTo>
                  <a:lnTo>
                    <a:pt x="25" y="287"/>
                  </a:lnTo>
                  <a:lnTo>
                    <a:pt x="30" y="287"/>
                  </a:lnTo>
                  <a:lnTo>
                    <a:pt x="30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77"/>
                  </a:lnTo>
                  <a:lnTo>
                    <a:pt x="25" y="277"/>
                  </a:lnTo>
                  <a:lnTo>
                    <a:pt x="25" y="272"/>
                  </a:lnTo>
                  <a:lnTo>
                    <a:pt x="20" y="272"/>
                  </a:lnTo>
                  <a:lnTo>
                    <a:pt x="20" y="267"/>
                  </a:lnTo>
                  <a:lnTo>
                    <a:pt x="20" y="267"/>
                  </a:lnTo>
                  <a:lnTo>
                    <a:pt x="20" y="262"/>
                  </a:lnTo>
                  <a:lnTo>
                    <a:pt x="20" y="262"/>
                  </a:lnTo>
                  <a:lnTo>
                    <a:pt x="20" y="257"/>
                  </a:lnTo>
                  <a:lnTo>
                    <a:pt x="20" y="257"/>
                  </a:lnTo>
                  <a:lnTo>
                    <a:pt x="15" y="257"/>
                  </a:lnTo>
                  <a:lnTo>
                    <a:pt x="15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2"/>
                  </a:lnTo>
                  <a:lnTo>
                    <a:pt x="5" y="252"/>
                  </a:lnTo>
                  <a:lnTo>
                    <a:pt x="10" y="247"/>
                  </a:lnTo>
                  <a:lnTo>
                    <a:pt x="10" y="247"/>
                  </a:lnTo>
                  <a:lnTo>
                    <a:pt x="10" y="242"/>
                  </a:lnTo>
                  <a:lnTo>
                    <a:pt x="10" y="242"/>
                  </a:lnTo>
                  <a:lnTo>
                    <a:pt x="5" y="242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5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5" y="237"/>
                  </a:lnTo>
                  <a:lnTo>
                    <a:pt x="5" y="237"/>
                  </a:lnTo>
                  <a:lnTo>
                    <a:pt x="5" y="23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5" y="232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5" y="222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86"/>
                  </a:lnTo>
                  <a:lnTo>
                    <a:pt x="15" y="186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20" y="181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0" y="161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5" y="156"/>
                  </a:lnTo>
                  <a:lnTo>
                    <a:pt x="25" y="156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1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20" y="146"/>
                  </a:lnTo>
                  <a:lnTo>
                    <a:pt x="20" y="141"/>
                  </a:lnTo>
                  <a:lnTo>
                    <a:pt x="20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36"/>
                  </a:lnTo>
                  <a:lnTo>
                    <a:pt x="25" y="131"/>
                  </a:lnTo>
                  <a:lnTo>
                    <a:pt x="30" y="131"/>
                  </a:lnTo>
                  <a:lnTo>
                    <a:pt x="30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0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16"/>
                  </a:lnTo>
                  <a:lnTo>
                    <a:pt x="30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0" y="116"/>
                  </a:lnTo>
                  <a:lnTo>
                    <a:pt x="25" y="116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06"/>
                  </a:lnTo>
                  <a:lnTo>
                    <a:pt x="30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5" y="101"/>
                  </a:lnTo>
                  <a:lnTo>
                    <a:pt x="45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35" y="91"/>
                  </a:lnTo>
                  <a:lnTo>
                    <a:pt x="35" y="91"/>
                  </a:lnTo>
                  <a:lnTo>
                    <a:pt x="40" y="91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5" y="85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75"/>
                  </a:lnTo>
                  <a:lnTo>
                    <a:pt x="40" y="75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5" y="80"/>
                  </a:lnTo>
                  <a:lnTo>
                    <a:pt x="45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5" y="75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0" y="70"/>
                  </a:lnTo>
                  <a:lnTo>
                    <a:pt x="40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45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0" y="35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60" y="30"/>
                  </a:lnTo>
                  <a:lnTo>
                    <a:pt x="60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0"/>
                  </a:lnTo>
                  <a:lnTo>
                    <a:pt x="55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5" y="20"/>
                  </a:lnTo>
                  <a:lnTo>
                    <a:pt x="45" y="15"/>
                  </a:lnTo>
                  <a:lnTo>
                    <a:pt x="45" y="15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6" y="5"/>
                  </a:lnTo>
                  <a:lnTo>
                    <a:pt x="101" y="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899" y="680"/>
              <a:ext cx="551" cy="520"/>
            </a:xfrm>
            <a:custGeom>
              <a:avLst/>
              <a:gdLst/>
              <a:ahLst/>
              <a:cxnLst>
                <a:cxn ang="0">
                  <a:pos x="268" y="15"/>
                </a:cxn>
                <a:cxn ang="0">
                  <a:pos x="298" y="26"/>
                </a:cxn>
                <a:cxn ang="0">
                  <a:pos x="318" y="26"/>
                </a:cxn>
                <a:cxn ang="0">
                  <a:pos x="343" y="31"/>
                </a:cxn>
                <a:cxn ang="0">
                  <a:pos x="364" y="31"/>
                </a:cxn>
                <a:cxn ang="0">
                  <a:pos x="379" y="36"/>
                </a:cxn>
                <a:cxn ang="0">
                  <a:pos x="399" y="41"/>
                </a:cxn>
                <a:cxn ang="0">
                  <a:pos x="414" y="66"/>
                </a:cxn>
                <a:cxn ang="0">
                  <a:pos x="434" y="76"/>
                </a:cxn>
                <a:cxn ang="0">
                  <a:pos x="470" y="96"/>
                </a:cxn>
                <a:cxn ang="0">
                  <a:pos x="505" y="167"/>
                </a:cxn>
                <a:cxn ang="0">
                  <a:pos x="530" y="288"/>
                </a:cxn>
                <a:cxn ang="0">
                  <a:pos x="475" y="298"/>
                </a:cxn>
                <a:cxn ang="0">
                  <a:pos x="455" y="298"/>
                </a:cxn>
                <a:cxn ang="0">
                  <a:pos x="465" y="344"/>
                </a:cxn>
                <a:cxn ang="0">
                  <a:pos x="424" y="379"/>
                </a:cxn>
                <a:cxn ang="0">
                  <a:pos x="369" y="384"/>
                </a:cxn>
                <a:cxn ang="0">
                  <a:pos x="328" y="369"/>
                </a:cxn>
                <a:cxn ang="0">
                  <a:pos x="288" y="349"/>
                </a:cxn>
                <a:cxn ang="0">
                  <a:pos x="288" y="329"/>
                </a:cxn>
                <a:cxn ang="0">
                  <a:pos x="242" y="339"/>
                </a:cxn>
                <a:cxn ang="0">
                  <a:pos x="202" y="334"/>
                </a:cxn>
                <a:cxn ang="0">
                  <a:pos x="177" y="359"/>
                </a:cxn>
                <a:cxn ang="0">
                  <a:pos x="131" y="369"/>
                </a:cxn>
                <a:cxn ang="0">
                  <a:pos x="71" y="369"/>
                </a:cxn>
                <a:cxn ang="0">
                  <a:pos x="66" y="399"/>
                </a:cxn>
                <a:cxn ang="0">
                  <a:pos x="56" y="435"/>
                </a:cxn>
                <a:cxn ang="0">
                  <a:pos x="51" y="465"/>
                </a:cxn>
                <a:cxn ang="0">
                  <a:pos x="61" y="510"/>
                </a:cxn>
                <a:cxn ang="0">
                  <a:pos x="10" y="490"/>
                </a:cxn>
                <a:cxn ang="0">
                  <a:pos x="10" y="465"/>
                </a:cxn>
                <a:cxn ang="0">
                  <a:pos x="10" y="435"/>
                </a:cxn>
                <a:cxn ang="0">
                  <a:pos x="5" y="399"/>
                </a:cxn>
                <a:cxn ang="0">
                  <a:pos x="15" y="384"/>
                </a:cxn>
                <a:cxn ang="0">
                  <a:pos x="0" y="359"/>
                </a:cxn>
                <a:cxn ang="0">
                  <a:pos x="5" y="344"/>
                </a:cxn>
                <a:cxn ang="0">
                  <a:pos x="20" y="318"/>
                </a:cxn>
                <a:cxn ang="0">
                  <a:pos x="20" y="303"/>
                </a:cxn>
                <a:cxn ang="0">
                  <a:pos x="20" y="283"/>
                </a:cxn>
                <a:cxn ang="0">
                  <a:pos x="20" y="263"/>
                </a:cxn>
                <a:cxn ang="0">
                  <a:pos x="10" y="253"/>
                </a:cxn>
                <a:cxn ang="0">
                  <a:pos x="15" y="238"/>
                </a:cxn>
                <a:cxn ang="0">
                  <a:pos x="10" y="212"/>
                </a:cxn>
                <a:cxn ang="0">
                  <a:pos x="25" y="207"/>
                </a:cxn>
                <a:cxn ang="0">
                  <a:pos x="20" y="192"/>
                </a:cxn>
                <a:cxn ang="0">
                  <a:pos x="30" y="167"/>
                </a:cxn>
                <a:cxn ang="0">
                  <a:pos x="20" y="142"/>
                </a:cxn>
                <a:cxn ang="0">
                  <a:pos x="20" y="116"/>
                </a:cxn>
                <a:cxn ang="0">
                  <a:pos x="30" y="116"/>
                </a:cxn>
                <a:cxn ang="0">
                  <a:pos x="51" y="101"/>
                </a:cxn>
                <a:cxn ang="0">
                  <a:pos x="56" y="91"/>
                </a:cxn>
                <a:cxn ang="0">
                  <a:pos x="71" y="76"/>
                </a:cxn>
                <a:cxn ang="0">
                  <a:pos x="96" y="76"/>
                </a:cxn>
                <a:cxn ang="0">
                  <a:pos x="121" y="71"/>
                </a:cxn>
                <a:cxn ang="0">
                  <a:pos x="131" y="51"/>
                </a:cxn>
                <a:cxn ang="0">
                  <a:pos x="157" y="41"/>
                </a:cxn>
                <a:cxn ang="0">
                  <a:pos x="177" y="36"/>
                </a:cxn>
                <a:cxn ang="0">
                  <a:pos x="192" y="26"/>
                </a:cxn>
                <a:cxn ang="0">
                  <a:pos x="212" y="10"/>
                </a:cxn>
                <a:cxn ang="0">
                  <a:pos x="242" y="5"/>
                </a:cxn>
              </a:cxnLst>
              <a:rect l="0" t="0" r="r" b="b"/>
              <a:pathLst>
                <a:path w="551" h="520">
                  <a:moveTo>
                    <a:pt x="253" y="5"/>
                  </a:moveTo>
                  <a:lnTo>
                    <a:pt x="253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58" y="10"/>
                  </a:lnTo>
                  <a:lnTo>
                    <a:pt x="258" y="15"/>
                  </a:lnTo>
                  <a:lnTo>
                    <a:pt x="258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8" y="1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8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8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88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303" y="26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31"/>
                  </a:lnTo>
                  <a:lnTo>
                    <a:pt x="318" y="31"/>
                  </a:lnTo>
                  <a:lnTo>
                    <a:pt x="31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8" y="26"/>
                  </a:lnTo>
                  <a:lnTo>
                    <a:pt x="318" y="20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323" y="26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8" y="20"/>
                  </a:lnTo>
                  <a:lnTo>
                    <a:pt x="328" y="20"/>
                  </a:lnTo>
                  <a:lnTo>
                    <a:pt x="333" y="20"/>
                  </a:lnTo>
                  <a:lnTo>
                    <a:pt x="333" y="20"/>
                  </a:lnTo>
                  <a:lnTo>
                    <a:pt x="338" y="20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6"/>
                  </a:lnTo>
                  <a:lnTo>
                    <a:pt x="343" y="36"/>
                  </a:lnTo>
                  <a:lnTo>
                    <a:pt x="349" y="36"/>
                  </a:lnTo>
                  <a:lnTo>
                    <a:pt x="349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64" y="36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64" y="31"/>
                  </a:lnTo>
                  <a:lnTo>
                    <a:pt x="364" y="36"/>
                  </a:lnTo>
                  <a:lnTo>
                    <a:pt x="369" y="36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6"/>
                  </a:lnTo>
                  <a:lnTo>
                    <a:pt x="379" y="36"/>
                  </a:lnTo>
                  <a:lnTo>
                    <a:pt x="379" y="36"/>
                  </a:lnTo>
                  <a:lnTo>
                    <a:pt x="379" y="31"/>
                  </a:lnTo>
                  <a:lnTo>
                    <a:pt x="384" y="31"/>
                  </a:lnTo>
                  <a:lnTo>
                    <a:pt x="384" y="36"/>
                  </a:lnTo>
                  <a:lnTo>
                    <a:pt x="384" y="36"/>
                  </a:lnTo>
                  <a:lnTo>
                    <a:pt x="384" y="31"/>
                  </a:lnTo>
                  <a:lnTo>
                    <a:pt x="389" y="31"/>
                  </a:lnTo>
                  <a:lnTo>
                    <a:pt x="389" y="31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9" y="36"/>
                  </a:lnTo>
                  <a:lnTo>
                    <a:pt x="399" y="36"/>
                  </a:lnTo>
                  <a:lnTo>
                    <a:pt x="399" y="41"/>
                  </a:lnTo>
                  <a:lnTo>
                    <a:pt x="399" y="41"/>
                  </a:lnTo>
                  <a:lnTo>
                    <a:pt x="399" y="46"/>
                  </a:lnTo>
                  <a:lnTo>
                    <a:pt x="404" y="46"/>
                  </a:lnTo>
                  <a:lnTo>
                    <a:pt x="404" y="46"/>
                  </a:lnTo>
                  <a:lnTo>
                    <a:pt x="404" y="51"/>
                  </a:lnTo>
                  <a:lnTo>
                    <a:pt x="399" y="51"/>
                  </a:lnTo>
                  <a:lnTo>
                    <a:pt x="399" y="56"/>
                  </a:lnTo>
                  <a:lnTo>
                    <a:pt x="404" y="56"/>
                  </a:lnTo>
                  <a:lnTo>
                    <a:pt x="404" y="61"/>
                  </a:lnTo>
                  <a:lnTo>
                    <a:pt x="404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14" y="61"/>
                  </a:lnTo>
                  <a:lnTo>
                    <a:pt x="414" y="66"/>
                  </a:lnTo>
                  <a:lnTo>
                    <a:pt x="414" y="66"/>
                  </a:lnTo>
                  <a:lnTo>
                    <a:pt x="414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24" y="61"/>
                  </a:lnTo>
                  <a:lnTo>
                    <a:pt x="424" y="61"/>
                  </a:lnTo>
                  <a:lnTo>
                    <a:pt x="429" y="61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71"/>
                  </a:lnTo>
                  <a:lnTo>
                    <a:pt x="434" y="71"/>
                  </a:lnTo>
                  <a:lnTo>
                    <a:pt x="434" y="71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29" y="76"/>
                  </a:lnTo>
                  <a:lnTo>
                    <a:pt x="424" y="76"/>
                  </a:lnTo>
                  <a:lnTo>
                    <a:pt x="424" y="76"/>
                  </a:lnTo>
                  <a:lnTo>
                    <a:pt x="419" y="81"/>
                  </a:lnTo>
                  <a:lnTo>
                    <a:pt x="419" y="81"/>
                  </a:lnTo>
                  <a:lnTo>
                    <a:pt x="424" y="81"/>
                  </a:lnTo>
                  <a:lnTo>
                    <a:pt x="424" y="86"/>
                  </a:lnTo>
                  <a:lnTo>
                    <a:pt x="424" y="91"/>
                  </a:lnTo>
                  <a:lnTo>
                    <a:pt x="429" y="91"/>
                  </a:lnTo>
                  <a:lnTo>
                    <a:pt x="434" y="96"/>
                  </a:lnTo>
                  <a:lnTo>
                    <a:pt x="444" y="96"/>
                  </a:lnTo>
                  <a:lnTo>
                    <a:pt x="455" y="96"/>
                  </a:lnTo>
                  <a:lnTo>
                    <a:pt x="465" y="96"/>
                  </a:lnTo>
                  <a:lnTo>
                    <a:pt x="470" y="96"/>
                  </a:lnTo>
                  <a:lnTo>
                    <a:pt x="470" y="96"/>
                  </a:lnTo>
                  <a:lnTo>
                    <a:pt x="480" y="96"/>
                  </a:lnTo>
                  <a:lnTo>
                    <a:pt x="485" y="96"/>
                  </a:lnTo>
                  <a:lnTo>
                    <a:pt x="485" y="101"/>
                  </a:lnTo>
                  <a:lnTo>
                    <a:pt x="490" y="101"/>
                  </a:lnTo>
                  <a:lnTo>
                    <a:pt x="495" y="116"/>
                  </a:lnTo>
                  <a:lnTo>
                    <a:pt x="495" y="121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85" y="142"/>
                  </a:lnTo>
                  <a:lnTo>
                    <a:pt x="490" y="152"/>
                  </a:lnTo>
                  <a:lnTo>
                    <a:pt x="500" y="157"/>
                  </a:lnTo>
                  <a:lnTo>
                    <a:pt x="500" y="157"/>
                  </a:lnTo>
                  <a:lnTo>
                    <a:pt x="505" y="167"/>
                  </a:lnTo>
                  <a:lnTo>
                    <a:pt x="505" y="167"/>
                  </a:lnTo>
                  <a:lnTo>
                    <a:pt x="510" y="167"/>
                  </a:lnTo>
                  <a:lnTo>
                    <a:pt x="515" y="172"/>
                  </a:lnTo>
                  <a:lnTo>
                    <a:pt x="515" y="172"/>
                  </a:lnTo>
                  <a:lnTo>
                    <a:pt x="525" y="182"/>
                  </a:lnTo>
                  <a:lnTo>
                    <a:pt x="535" y="202"/>
                  </a:lnTo>
                  <a:lnTo>
                    <a:pt x="545" y="223"/>
                  </a:lnTo>
                  <a:lnTo>
                    <a:pt x="545" y="228"/>
                  </a:lnTo>
                  <a:lnTo>
                    <a:pt x="545" y="248"/>
                  </a:lnTo>
                  <a:lnTo>
                    <a:pt x="551" y="243"/>
                  </a:lnTo>
                  <a:lnTo>
                    <a:pt x="540" y="258"/>
                  </a:lnTo>
                  <a:lnTo>
                    <a:pt x="535" y="273"/>
                  </a:lnTo>
                  <a:lnTo>
                    <a:pt x="535" y="273"/>
                  </a:lnTo>
                  <a:lnTo>
                    <a:pt x="530" y="278"/>
                  </a:lnTo>
                  <a:lnTo>
                    <a:pt x="530" y="283"/>
                  </a:lnTo>
                  <a:lnTo>
                    <a:pt x="530" y="288"/>
                  </a:lnTo>
                  <a:lnTo>
                    <a:pt x="525" y="293"/>
                  </a:lnTo>
                  <a:lnTo>
                    <a:pt x="525" y="298"/>
                  </a:lnTo>
                  <a:lnTo>
                    <a:pt x="520" y="303"/>
                  </a:lnTo>
                  <a:lnTo>
                    <a:pt x="520" y="308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0" y="313"/>
                  </a:lnTo>
                  <a:lnTo>
                    <a:pt x="510" y="313"/>
                  </a:lnTo>
                  <a:lnTo>
                    <a:pt x="505" y="313"/>
                  </a:lnTo>
                  <a:lnTo>
                    <a:pt x="500" y="308"/>
                  </a:lnTo>
                  <a:lnTo>
                    <a:pt x="490" y="303"/>
                  </a:lnTo>
                  <a:lnTo>
                    <a:pt x="480" y="303"/>
                  </a:lnTo>
                  <a:lnTo>
                    <a:pt x="480" y="298"/>
                  </a:lnTo>
                  <a:lnTo>
                    <a:pt x="475" y="298"/>
                  </a:lnTo>
                  <a:lnTo>
                    <a:pt x="475" y="293"/>
                  </a:lnTo>
                  <a:lnTo>
                    <a:pt x="470" y="298"/>
                  </a:lnTo>
                  <a:lnTo>
                    <a:pt x="470" y="298"/>
                  </a:lnTo>
                  <a:lnTo>
                    <a:pt x="470" y="303"/>
                  </a:lnTo>
                  <a:lnTo>
                    <a:pt x="470" y="303"/>
                  </a:lnTo>
                  <a:lnTo>
                    <a:pt x="470" y="308"/>
                  </a:lnTo>
                  <a:lnTo>
                    <a:pt x="470" y="308"/>
                  </a:lnTo>
                  <a:lnTo>
                    <a:pt x="465" y="308"/>
                  </a:lnTo>
                  <a:lnTo>
                    <a:pt x="465" y="308"/>
                  </a:lnTo>
                  <a:lnTo>
                    <a:pt x="465" y="303"/>
                  </a:lnTo>
                  <a:lnTo>
                    <a:pt x="465" y="298"/>
                  </a:lnTo>
                  <a:lnTo>
                    <a:pt x="460" y="298"/>
                  </a:lnTo>
                  <a:lnTo>
                    <a:pt x="460" y="298"/>
                  </a:lnTo>
                  <a:lnTo>
                    <a:pt x="455" y="298"/>
                  </a:lnTo>
                  <a:lnTo>
                    <a:pt x="455" y="298"/>
                  </a:lnTo>
                  <a:lnTo>
                    <a:pt x="450" y="298"/>
                  </a:lnTo>
                  <a:lnTo>
                    <a:pt x="439" y="298"/>
                  </a:lnTo>
                  <a:lnTo>
                    <a:pt x="434" y="298"/>
                  </a:lnTo>
                  <a:lnTo>
                    <a:pt x="439" y="303"/>
                  </a:lnTo>
                  <a:lnTo>
                    <a:pt x="444" y="303"/>
                  </a:lnTo>
                  <a:lnTo>
                    <a:pt x="450" y="308"/>
                  </a:lnTo>
                  <a:lnTo>
                    <a:pt x="450" y="308"/>
                  </a:lnTo>
                  <a:lnTo>
                    <a:pt x="455" y="313"/>
                  </a:lnTo>
                  <a:lnTo>
                    <a:pt x="455" y="313"/>
                  </a:lnTo>
                  <a:lnTo>
                    <a:pt x="460" y="318"/>
                  </a:lnTo>
                  <a:lnTo>
                    <a:pt x="460" y="324"/>
                  </a:lnTo>
                  <a:lnTo>
                    <a:pt x="455" y="329"/>
                  </a:lnTo>
                  <a:lnTo>
                    <a:pt x="455" y="334"/>
                  </a:lnTo>
                  <a:lnTo>
                    <a:pt x="460" y="339"/>
                  </a:lnTo>
                  <a:lnTo>
                    <a:pt x="465" y="344"/>
                  </a:lnTo>
                  <a:lnTo>
                    <a:pt x="470" y="344"/>
                  </a:lnTo>
                  <a:lnTo>
                    <a:pt x="470" y="354"/>
                  </a:lnTo>
                  <a:lnTo>
                    <a:pt x="470" y="359"/>
                  </a:lnTo>
                  <a:lnTo>
                    <a:pt x="465" y="364"/>
                  </a:lnTo>
                  <a:lnTo>
                    <a:pt x="465" y="364"/>
                  </a:lnTo>
                  <a:lnTo>
                    <a:pt x="470" y="369"/>
                  </a:lnTo>
                  <a:lnTo>
                    <a:pt x="465" y="379"/>
                  </a:lnTo>
                  <a:lnTo>
                    <a:pt x="460" y="384"/>
                  </a:lnTo>
                  <a:lnTo>
                    <a:pt x="460" y="384"/>
                  </a:lnTo>
                  <a:lnTo>
                    <a:pt x="455" y="384"/>
                  </a:lnTo>
                  <a:lnTo>
                    <a:pt x="450" y="384"/>
                  </a:lnTo>
                  <a:lnTo>
                    <a:pt x="444" y="384"/>
                  </a:lnTo>
                  <a:lnTo>
                    <a:pt x="439" y="384"/>
                  </a:lnTo>
                  <a:lnTo>
                    <a:pt x="434" y="379"/>
                  </a:lnTo>
                  <a:lnTo>
                    <a:pt x="424" y="379"/>
                  </a:lnTo>
                  <a:lnTo>
                    <a:pt x="419" y="374"/>
                  </a:lnTo>
                  <a:lnTo>
                    <a:pt x="414" y="374"/>
                  </a:lnTo>
                  <a:lnTo>
                    <a:pt x="414" y="369"/>
                  </a:lnTo>
                  <a:lnTo>
                    <a:pt x="409" y="364"/>
                  </a:lnTo>
                  <a:lnTo>
                    <a:pt x="409" y="359"/>
                  </a:lnTo>
                  <a:lnTo>
                    <a:pt x="404" y="359"/>
                  </a:lnTo>
                  <a:lnTo>
                    <a:pt x="399" y="359"/>
                  </a:lnTo>
                  <a:lnTo>
                    <a:pt x="394" y="364"/>
                  </a:lnTo>
                  <a:lnTo>
                    <a:pt x="389" y="364"/>
                  </a:lnTo>
                  <a:lnTo>
                    <a:pt x="384" y="369"/>
                  </a:lnTo>
                  <a:lnTo>
                    <a:pt x="379" y="374"/>
                  </a:lnTo>
                  <a:lnTo>
                    <a:pt x="374" y="374"/>
                  </a:lnTo>
                  <a:lnTo>
                    <a:pt x="374" y="379"/>
                  </a:lnTo>
                  <a:lnTo>
                    <a:pt x="369" y="379"/>
                  </a:lnTo>
                  <a:lnTo>
                    <a:pt x="369" y="384"/>
                  </a:lnTo>
                  <a:lnTo>
                    <a:pt x="369" y="384"/>
                  </a:lnTo>
                  <a:lnTo>
                    <a:pt x="364" y="384"/>
                  </a:lnTo>
                  <a:lnTo>
                    <a:pt x="359" y="384"/>
                  </a:lnTo>
                  <a:lnTo>
                    <a:pt x="359" y="384"/>
                  </a:lnTo>
                  <a:lnTo>
                    <a:pt x="354" y="384"/>
                  </a:lnTo>
                  <a:lnTo>
                    <a:pt x="354" y="384"/>
                  </a:lnTo>
                  <a:lnTo>
                    <a:pt x="349" y="379"/>
                  </a:lnTo>
                  <a:lnTo>
                    <a:pt x="349" y="379"/>
                  </a:lnTo>
                  <a:lnTo>
                    <a:pt x="349" y="374"/>
                  </a:lnTo>
                  <a:lnTo>
                    <a:pt x="349" y="374"/>
                  </a:lnTo>
                  <a:lnTo>
                    <a:pt x="343" y="369"/>
                  </a:lnTo>
                  <a:lnTo>
                    <a:pt x="338" y="369"/>
                  </a:lnTo>
                  <a:lnTo>
                    <a:pt x="333" y="369"/>
                  </a:lnTo>
                  <a:lnTo>
                    <a:pt x="328" y="369"/>
                  </a:lnTo>
                  <a:lnTo>
                    <a:pt x="328" y="369"/>
                  </a:lnTo>
                  <a:lnTo>
                    <a:pt x="323" y="369"/>
                  </a:lnTo>
                  <a:lnTo>
                    <a:pt x="318" y="369"/>
                  </a:lnTo>
                  <a:lnTo>
                    <a:pt x="318" y="364"/>
                  </a:lnTo>
                  <a:lnTo>
                    <a:pt x="323" y="359"/>
                  </a:lnTo>
                  <a:lnTo>
                    <a:pt x="323" y="359"/>
                  </a:lnTo>
                  <a:lnTo>
                    <a:pt x="323" y="354"/>
                  </a:lnTo>
                  <a:lnTo>
                    <a:pt x="328" y="354"/>
                  </a:lnTo>
                  <a:lnTo>
                    <a:pt x="328" y="354"/>
                  </a:lnTo>
                  <a:lnTo>
                    <a:pt x="328" y="349"/>
                  </a:lnTo>
                  <a:lnTo>
                    <a:pt x="323" y="354"/>
                  </a:lnTo>
                  <a:lnTo>
                    <a:pt x="313" y="354"/>
                  </a:lnTo>
                  <a:lnTo>
                    <a:pt x="308" y="354"/>
                  </a:lnTo>
                  <a:lnTo>
                    <a:pt x="298" y="354"/>
                  </a:lnTo>
                  <a:lnTo>
                    <a:pt x="293" y="354"/>
                  </a:lnTo>
                  <a:lnTo>
                    <a:pt x="288" y="349"/>
                  </a:lnTo>
                  <a:lnTo>
                    <a:pt x="293" y="344"/>
                  </a:lnTo>
                  <a:lnTo>
                    <a:pt x="293" y="339"/>
                  </a:lnTo>
                  <a:lnTo>
                    <a:pt x="303" y="339"/>
                  </a:lnTo>
                  <a:lnTo>
                    <a:pt x="308" y="339"/>
                  </a:lnTo>
                  <a:lnTo>
                    <a:pt x="313" y="339"/>
                  </a:lnTo>
                  <a:lnTo>
                    <a:pt x="313" y="334"/>
                  </a:lnTo>
                  <a:lnTo>
                    <a:pt x="313" y="329"/>
                  </a:lnTo>
                  <a:lnTo>
                    <a:pt x="313" y="329"/>
                  </a:lnTo>
                  <a:lnTo>
                    <a:pt x="313" y="324"/>
                  </a:lnTo>
                  <a:lnTo>
                    <a:pt x="303" y="318"/>
                  </a:lnTo>
                  <a:lnTo>
                    <a:pt x="298" y="318"/>
                  </a:lnTo>
                  <a:lnTo>
                    <a:pt x="298" y="324"/>
                  </a:lnTo>
                  <a:lnTo>
                    <a:pt x="293" y="324"/>
                  </a:lnTo>
                  <a:lnTo>
                    <a:pt x="288" y="329"/>
                  </a:lnTo>
                  <a:lnTo>
                    <a:pt x="288" y="329"/>
                  </a:lnTo>
                  <a:lnTo>
                    <a:pt x="283" y="329"/>
                  </a:lnTo>
                  <a:lnTo>
                    <a:pt x="278" y="334"/>
                  </a:lnTo>
                  <a:lnTo>
                    <a:pt x="278" y="339"/>
                  </a:lnTo>
                  <a:lnTo>
                    <a:pt x="283" y="339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78" y="344"/>
                  </a:lnTo>
                  <a:lnTo>
                    <a:pt x="273" y="349"/>
                  </a:lnTo>
                  <a:lnTo>
                    <a:pt x="273" y="349"/>
                  </a:lnTo>
                  <a:lnTo>
                    <a:pt x="268" y="354"/>
                  </a:lnTo>
                  <a:lnTo>
                    <a:pt x="258" y="349"/>
                  </a:lnTo>
                  <a:lnTo>
                    <a:pt x="253" y="344"/>
                  </a:lnTo>
                  <a:lnTo>
                    <a:pt x="248" y="344"/>
                  </a:lnTo>
                  <a:lnTo>
                    <a:pt x="242" y="339"/>
                  </a:lnTo>
                  <a:lnTo>
                    <a:pt x="242" y="339"/>
                  </a:lnTo>
                  <a:lnTo>
                    <a:pt x="237" y="339"/>
                  </a:lnTo>
                  <a:lnTo>
                    <a:pt x="237" y="344"/>
                  </a:lnTo>
                  <a:lnTo>
                    <a:pt x="232" y="344"/>
                  </a:lnTo>
                  <a:lnTo>
                    <a:pt x="227" y="344"/>
                  </a:lnTo>
                  <a:lnTo>
                    <a:pt x="227" y="339"/>
                  </a:lnTo>
                  <a:lnTo>
                    <a:pt x="227" y="334"/>
                  </a:lnTo>
                  <a:lnTo>
                    <a:pt x="222" y="334"/>
                  </a:lnTo>
                  <a:lnTo>
                    <a:pt x="222" y="334"/>
                  </a:lnTo>
                  <a:lnTo>
                    <a:pt x="222" y="339"/>
                  </a:lnTo>
                  <a:lnTo>
                    <a:pt x="212" y="339"/>
                  </a:lnTo>
                  <a:lnTo>
                    <a:pt x="212" y="339"/>
                  </a:lnTo>
                  <a:lnTo>
                    <a:pt x="207" y="339"/>
                  </a:lnTo>
                  <a:lnTo>
                    <a:pt x="207" y="339"/>
                  </a:lnTo>
                  <a:lnTo>
                    <a:pt x="202" y="334"/>
                  </a:lnTo>
                  <a:lnTo>
                    <a:pt x="202" y="334"/>
                  </a:lnTo>
                  <a:lnTo>
                    <a:pt x="197" y="334"/>
                  </a:lnTo>
                  <a:lnTo>
                    <a:pt x="192" y="334"/>
                  </a:lnTo>
                  <a:lnTo>
                    <a:pt x="192" y="339"/>
                  </a:lnTo>
                  <a:lnTo>
                    <a:pt x="192" y="339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49"/>
                  </a:lnTo>
                  <a:lnTo>
                    <a:pt x="192" y="349"/>
                  </a:lnTo>
                  <a:lnTo>
                    <a:pt x="192" y="354"/>
                  </a:lnTo>
                  <a:lnTo>
                    <a:pt x="192" y="35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2" y="359"/>
                  </a:lnTo>
                  <a:lnTo>
                    <a:pt x="182" y="354"/>
                  </a:lnTo>
                  <a:lnTo>
                    <a:pt x="177" y="359"/>
                  </a:lnTo>
                  <a:lnTo>
                    <a:pt x="177" y="359"/>
                  </a:lnTo>
                  <a:lnTo>
                    <a:pt x="177" y="364"/>
                  </a:lnTo>
                  <a:lnTo>
                    <a:pt x="172" y="364"/>
                  </a:lnTo>
                  <a:lnTo>
                    <a:pt x="172" y="364"/>
                  </a:lnTo>
                  <a:lnTo>
                    <a:pt x="167" y="364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7" y="374"/>
                  </a:lnTo>
                  <a:lnTo>
                    <a:pt x="167" y="374"/>
                  </a:lnTo>
                  <a:lnTo>
                    <a:pt x="162" y="374"/>
                  </a:lnTo>
                  <a:lnTo>
                    <a:pt x="162" y="374"/>
                  </a:lnTo>
                  <a:lnTo>
                    <a:pt x="157" y="374"/>
                  </a:lnTo>
                  <a:lnTo>
                    <a:pt x="147" y="374"/>
                  </a:lnTo>
                  <a:lnTo>
                    <a:pt x="136" y="374"/>
                  </a:lnTo>
                  <a:lnTo>
                    <a:pt x="131" y="369"/>
                  </a:lnTo>
                  <a:lnTo>
                    <a:pt x="126" y="369"/>
                  </a:lnTo>
                  <a:lnTo>
                    <a:pt x="121" y="364"/>
                  </a:lnTo>
                  <a:lnTo>
                    <a:pt x="116" y="359"/>
                  </a:lnTo>
                  <a:lnTo>
                    <a:pt x="111" y="359"/>
                  </a:lnTo>
                  <a:lnTo>
                    <a:pt x="106" y="359"/>
                  </a:lnTo>
                  <a:lnTo>
                    <a:pt x="101" y="364"/>
                  </a:lnTo>
                  <a:lnTo>
                    <a:pt x="101" y="364"/>
                  </a:lnTo>
                  <a:lnTo>
                    <a:pt x="96" y="364"/>
                  </a:lnTo>
                  <a:lnTo>
                    <a:pt x="91" y="364"/>
                  </a:lnTo>
                  <a:lnTo>
                    <a:pt x="91" y="364"/>
                  </a:lnTo>
                  <a:lnTo>
                    <a:pt x="86" y="369"/>
                  </a:lnTo>
                  <a:lnTo>
                    <a:pt x="81" y="369"/>
                  </a:lnTo>
                  <a:lnTo>
                    <a:pt x="81" y="369"/>
                  </a:lnTo>
                  <a:lnTo>
                    <a:pt x="76" y="369"/>
                  </a:lnTo>
                  <a:lnTo>
                    <a:pt x="71" y="369"/>
                  </a:lnTo>
                  <a:lnTo>
                    <a:pt x="71" y="369"/>
                  </a:lnTo>
                  <a:lnTo>
                    <a:pt x="66" y="369"/>
                  </a:lnTo>
                  <a:lnTo>
                    <a:pt x="66" y="369"/>
                  </a:lnTo>
                  <a:lnTo>
                    <a:pt x="66" y="374"/>
                  </a:lnTo>
                  <a:lnTo>
                    <a:pt x="66" y="379"/>
                  </a:lnTo>
                  <a:lnTo>
                    <a:pt x="66" y="379"/>
                  </a:lnTo>
                  <a:lnTo>
                    <a:pt x="71" y="384"/>
                  </a:lnTo>
                  <a:lnTo>
                    <a:pt x="71" y="384"/>
                  </a:lnTo>
                  <a:lnTo>
                    <a:pt x="71" y="389"/>
                  </a:lnTo>
                  <a:lnTo>
                    <a:pt x="71" y="389"/>
                  </a:lnTo>
                  <a:lnTo>
                    <a:pt x="71" y="394"/>
                  </a:lnTo>
                  <a:lnTo>
                    <a:pt x="71" y="394"/>
                  </a:lnTo>
                  <a:lnTo>
                    <a:pt x="71" y="399"/>
                  </a:lnTo>
                  <a:lnTo>
                    <a:pt x="66" y="399"/>
                  </a:lnTo>
                  <a:lnTo>
                    <a:pt x="66" y="399"/>
                  </a:lnTo>
                  <a:lnTo>
                    <a:pt x="66" y="404"/>
                  </a:lnTo>
                  <a:lnTo>
                    <a:pt x="66" y="409"/>
                  </a:lnTo>
                  <a:lnTo>
                    <a:pt x="61" y="409"/>
                  </a:lnTo>
                  <a:lnTo>
                    <a:pt x="56" y="409"/>
                  </a:lnTo>
                  <a:lnTo>
                    <a:pt x="56" y="414"/>
                  </a:lnTo>
                  <a:lnTo>
                    <a:pt x="61" y="414"/>
                  </a:lnTo>
                  <a:lnTo>
                    <a:pt x="61" y="414"/>
                  </a:lnTo>
                  <a:lnTo>
                    <a:pt x="61" y="419"/>
                  </a:lnTo>
                  <a:lnTo>
                    <a:pt x="61" y="419"/>
                  </a:lnTo>
                  <a:lnTo>
                    <a:pt x="56" y="419"/>
                  </a:lnTo>
                  <a:lnTo>
                    <a:pt x="56" y="425"/>
                  </a:lnTo>
                  <a:lnTo>
                    <a:pt x="61" y="430"/>
                  </a:lnTo>
                  <a:lnTo>
                    <a:pt x="61" y="430"/>
                  </a:lnTo>
                  <a:lnTo>
                    <a:pt x="61" y="435"/>
                  </a:lnTo>
                  <a:lnTo>
                    <a:pt x="56" y="435"/>
                  </a:lnTo>
                  <a:lnTo>
                    <a:pt x="56" y="440"/>
                  </a:lnTo>
                  <a:lnTo>
                    <a:pt x="51" y="440"/>
                  </a:lnTo>
                  <a:lnTo>
                    <a:pt x="56" y="440"/>
                  </a:lnTo>
                  <a:lnTo>
                    <a:pt x="56" y="445"/>
                  </a:lnTo>
                  <a:lnTo>
                    <a:pt x="56" y="445"/>
                  </a:lnTo>
                  <a:lnTo>
                    <a:pt x="51" y="450"/>
                  </a:lnTo>
                  <a:lnTo>
                    <a:pt x="51" y="450"/>
                  </a:lnTo>
                  <a:lnTo>
                    <a:pt x="51" y="455"/>
                  </a:lnTo>
                  <a:lnTo>
                    <a:pt x="46" y="455"/>
                  </a:lnTo>
                  <a:lnTo>
                    <a:pt x="46" y="455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5"/>
                  </a:lnTo>
                  <a:lnTo>
                    <a:pt x="51" y="465"/>
                  </a:lnTo>
                  <a:lnTo>
                    <a:pt x="51" y="470"/>
                  </a:lnTo>
                  <a:lnTo>
                    <a:pt x="51" y="470"/>
                  </a:lnTo>
                  <a:lnTo>
                    <a:pt x="51" y="475"/>
                  </a:lnTo>
                  <a:lnTo>
                    <a:pt x="51" y="475"/>
                  </a:lnTo>
                  <a:lnTo>
                    <a:pt x="51" y="480"/>
                  </a:lnTo>
                  <a:lnTo>
                    <a:pt x="51" y="485"/>
                  </a:lnTo>
                  <a:lnTo>
                    <a:pt x="51" y="485"/>
                  </a:lnTo>
                  <a:lnTo>
                    <a:pt x="51" y="490"/>
                  </a:lnTo>
                  <a:lnTo>
                    <a:pt x="56" y="490"/>
                  </a:lnTo>
                  <a:lnTo>
                    <a:pt x="56" y="495"/>
                  </a:lnTo>
                  <a:lnTo>
                    <a:pt x="56" y="500"/>
                  </a:lnTo>
                  <a:lnTo>
                    <a:pt x="56" y="505"/>
                  </a:lnTo>
                  <a:lnTo>
                    <a:pt x="56" y="505"/>
                  </a:lnTo>
                  <a:lnTo>
                    <a:pt x="61" y="510"/>
                  </a:lnTo>
                  <a:lnTo>
                    <a:pt x="61" y="515"/>
                  </a:lnTo>
                  <a:lnTo>
                    <a:pt x="20" y="520"/>
                  </a:lnTo>
                  <a:lnTo>
                    <a:pt x="20" y="515"/>
                  </a:lnTo>
                  <a:lnTo>
                    <a:pt x="15" y="515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05"/>
                  </a:lnTo>
                  <a:lnTo>
                    <a:pt x="15" y="505"/>
                  </a:lnTo>
                  <a:lnTo>
                    <a:pt x="15" y="500"/>
                  </a:lnTo>
                  <a:lnTo>
                    <a:pt x="10" y="500"/>
                  </a:lnTo>
                  <a:lnTo>
                    <a:pt x="10" y="495"/>
                  </a:lnTo>
                  <a:lnTo>
                    <a:pt x="10" y="495"/>
                  </a:lnTo>
                  <a:lnTo>
                    <a:pt x="10" y="490"/>
                  </a:lnTo>
                  <a:lnTo>
                    <a:pt x="10" y="490"/>
                  </a:lnTo>
                  <a:lnTo>
                    <a:pt x="15" y="490"/>
                  </a:lnTo>
                  <a:lnTo>
                    <a:pt x="15" y="490"/>
                  </a:lnTo>
                  <a:lnTo>
                    <a:pt x="15" y="485"/>
                  </a:lnTo>
                  <a:lnTo>
                    <a:pt x="15" y="485"/>
                  </a:lnTo>
                  <a:lnTo>
                    <a:pt x="15" y="480"/>
                  </a:lnTo>
                  <a:lnTo>
                    <a:pt x="20" y="480"/>
                  </a:lnTo>
                  <a:lnTo>
                    <a:pt x="20" y="475"/>
                  </a:lnTo>
                  <a:lnTo>
                    <a:pt x="20" y="475"/>
                  </a:lnTo>
                  <a:lnTo>
                    <a:pt x="15" y="475"/>
                  </a:lnTo>
                  <a:lnTo>
                    <a:pt x="15" y="470"/>
                  </a:lnTo>
                  <a:lnTo>
                    <a:pt x="15" y="470"/>
                  </a:lnTo>
                  <a:lnTo>
                    <a:pt x="10" y="470"/>
                  </a:lnTo>
                  <a:lnTo>
                    <a:pt x="10" y="470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0"/>
                  </a:lnTo>
                  <a:lnTo>
                    <a:pt x="15" y="460"/>
                  </a:lnTo>
                  <a:lnTo>
                    <a:pt x="15" y="460"/>
                  </a:lnTo>
                  <a:lnTo>
                    <a:pt x="15" y="455"/>
                  </a:lnTo>
                  <a:lnTo>
                    <a:pt x="15" y="455"/>
                  </a:lnTo>
                  <a:lnTo>
                    <a:pt x="15" y="450"/>
                  </a:lnTo>
                  <a:lnTo>
                    <a:pt x="10" y="450"/>
                  </a:lnTo>
                  <a:lnTo>
                    <a:pt x="10" y="450"/>
                  </a:lnTo>
                  <a:lnTo>
                    <a:pt x="10" y="445"/>
                  </a:lnTo>
                  <a:lnTo>
                    <a:pt x="5" y="445"/>
                  </a:lnTo>
                  <a:lnTo>
                    <a:pt x="5" y="440"/>
                  </a:lnTo>
                  <a:lnTo>
                    <a:pt x="10" y="440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5" y="430"/>
                  </a:lnTo>
                  <a:lnTo>
                    <a:pt x="5" y="425"/>
                  </a:lnTo>
                  <a:lnTo>
                    <a:pt x="5" y="419"/>
                  </a:lnTo>
                  <a:lnTo>
                    <a:pt x="10" y="419"/>
                  </a:lnTo>
                  <a:lnTo>
                    <a:pt x="10" y="419"/>
                  </a:lnTo>
                  <a:lnTo>
                    <a:pt x="10" y="414"/>
                  </a:lnTo>
                  <a:lnTo>
                    <a:pt x="10" y="414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4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404"/>
                  </a:lnTo>
                  <a:lnTo>
                    <a:pt x="15" y="399"/>
                  </a:lnTo>
                  <a:lnTo>
                    <a:pt x="15" y="399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4"/>
                  </a:lnTo>
                  <a:lnTo>
                    <a:pt x="10" y="384"/>
                  </a:lnTo>
                  <a:lnTo>
                    <a:pt x="15" y="384"/>
                  </a:lnTo>
                  <a:lnTo>
                    <a:pt x="15" y="379"/>
                  </a:lnTo>
                  <a:lnTo>
                    <a:pt x="15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5" y="374"/>
                  </a:lnTo>
                  <a:lnTo>
                    <a:pt x="5" y="374"/>
                  </a:lnTo>
                  <a:lnTo>
                    <a:pt x="5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59"/>
                  </a:lnTo>
                  <a:lnTo>
                    <a:pt x="0" y="359"/>
                  </a:lnTo>
                  <a:lnTo>
                    <a:pt x="5" y="359"/>
                  </a:lnTo>
                  <a:lnTo>
                    <a:pt x="5" y="364"/>
                  </a:lnTo>
                  <a:lnTo>
                    <a:pt x="5" y="364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5" y="344"/>
                  </a:lnTo>
                  <a:lnTo>
                    <a:pt x="5" y="344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10" y="339"/>
                  </a:lnTo>
                  <a:lnTo>
                    <a:pt x="10" y="339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5" y="324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3"/>
                  </a:lnTo>
                  <a:lnTo>
                    <a:pt x="20" y="313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3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5" y="298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20" y="293"/>
                  </a:lnTo>
                  <a:lnTo>
                    <a:pt x="20" y="288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20" y="288"/>
                  </a:lnTo>
                  <a:lnTo>
                    <a:pt x="20" y="283"/>
                  </a:lnTo>
                  <a:lnTo>
                    <a:pt x="20" y="283"/>
                  </a:lnTo>
                  <a:lnTo>
                    <a:pt x="15" y="283"/>
                  </a:lnTo>
                  <a:lnTo>
                    <a:pt x="15" y="278"/>
                  </a:lnTo>
                  <a:lnTo>
                    <a:pt x="20" y="278"/>
                  </a:lnTo>
                  <a:lnTo>
                    <a:pt x="20" y="278"/>
                  </a:lnTo>
                  <a:lnTo>
                    <a:pt x="25" y="278"/>
                  </a:lnTo>
                  <a:lnTo>
                    <a:pt x="25" y="278"/>
                  </a:lnTo>
                  <a:lnTo>
                    <a:pt x="30" y="278"/>
                  </a:lnTo>
                  <a:lnTo>
                    <a:pt x="35" y="278"/>
                  </a:lnTo>
                  <a:lnTo>
                    <a:pt x="35" y="273"/>
                  </a:lnTo>
                  <a:lnTo>
                    <a:pt x="35" y="273"/>
                  </a:lnTo>
                  <a:lnTo>
                    <a:pt x="30" y="268"/>
                  </a:lnTo>
                  <a:lnTo>
                    <a:pt x="25" y="268"/>
                  </a:lnTo>
                  <a:lnTo>
                    <a:pt x="25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15" y="258"/>
                  </a:lnTo>
                  <a:lnTo>
                    <a:pt x="10" y="258"/>
                  </a:lnTo>
                  <a:lnTo>
                    <a:pt x="10" y="258"/>
                  </a:lnTo>
                  <a:lnTo>
                    <a:pt x="15" y="258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48"/>
                  </a:lnTo>
                  <a:lnTo>
                    <a:pt x="15" y="248"/>
                  </a:lnTo>
                  <a:lnTo>
                    <a:pt x="10" y="24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5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10" y="238"/>
                  </a:lnTo>
                  <a:lnTo>
                    <a:pt x="10" y="243"/>
                  </a:lnTo>
                  <a:lnTo>
                    <a:pt x="10" y="238"/>
                  </a:lnTo>
                  <a:lnTo>
                    <a:pt x="15" y="238"/>
                  </a:lnTo>
                  <a:lnTo>
                    <a:pt x="15" y="238"/>
                  </a:lnTo>
                  <a:lnTo>
                    <a:pt x="20" y="238"/>
                  </a:lnTo>
                  <a:lnTo>
                    <a:pt x="20" y="233"/>
                  </a:lnTo>
                  <a:lnTo>
                    <a:pt x="20" y="233"/>
                  </a:lnTo>
                  <a:lnTo>
                    <a:pt x="15" y="233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0" y="223"/>
                  </a:lnTo>
                  <a:lnTo>
                    <a:pt x="10" y="217"/>
                  </a:lnTo>
                  <a:lnTo>
                    <a:pt x="10" y="217"/>
                  </a:lnTo>
                  <a:lnTo>
                    <a:pt x="5" y="217"/>
                  </a:lnTo>
                  <a:lnTo>
                    <a:pt x="10" y="217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15" y="212"/>
                  </a:lnTo>
                  <a:lnTo>
                    <a:pt x="15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30" y="207"/>
                  </a:lnTo>
                  <a:lnTo>
                    <a:pt x="35" y="207"/>
                  </a:lnTo>
                  <a:lnTo>
                    <a:pt x="35" y="202"/>
                  </a:lnTo>
                  <a:lnTo>
                    <a:pt x="35" y="202"/>
                  </a:lnTo>
                  <a:lnTo>
                    <a:pt x="30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197"/>
                  </a:lnTo>
                  <a:lnTo>
                    <a:pt x="25" y="19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5" y="192"/>
                  </a:lnTo>
                  <a:lnTo>
                    <a:pt x="25" y="192"/>
                  </a:lnTo>
                  <a:lnTo>
                    <a:pt x="25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0" y="182"/>
                  </a:lnTo>
                  <a:lnTo>
                    <a:pt x="30" y="182"/>
                  </a:lnTo>
                  <a:lnTo>
                    <a:pt x="30" y="177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25" y="172"/>
                  </a:lnTo>
                  <a:lnTo>
                    <a:pt x="30" y="172"/>
                  </a:lnTo>
                  <a:lnTo>
                    <a:pt x="30" y="172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2"/>
                  </a:lnTo>
                  <a:lnTo>
                    <a:pt x="25" y="162"/>
                  </a:lnTo>
                  <a:lnTo>
                    <a:pt x="25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5" y="162"/>
                  </a:lnTo>
                  <a:lnTo>
                    <a:pt x="15" y="162"/>
                  </a:lnTo>
                  <a:lnTo>
                    <a:pt x="15" y="157"/>
                  </a:lnTo>
                  <a:lnTo>
                    <a:pt x="15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5" y="152"/>
                  </a:lnTo>
                  <a:lnTo>
                    <a:pt x="25" y="152"/>
                  </a:lnTo>
                  <a:lnTo>
                    <a:pt x="25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15" y="137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27"/>
                  </a:lnTo>
                  <a:lnTo>
                    <a:pt x="15" y="127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16"/>
                  </a:lnTo>
                  <a:lnTo>
                    <a:pt x="15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06"/>
                  </a:lnTo>
                  <a:lnTo>
                    <a:pt x="20" y="106"/>
                  </a:lnTo>
                  <a:lnTo>
                    <a:pt x="20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30" y="116"/>
                  </a:lnTo>
                  <a:lnTo>
                    <a:pt x="30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6"/>
                  </a:lnTo>
                  <a:lnTo>
                    <a:pt x="46" y="116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1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1" y="106"/>
                  </a:lnTo>
                  <a:lnTo>
                    <a:pt x="61" y="106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6" y="71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6" y="76"/>
                  </a:lnTo>
                  <a:lnTo>
                    <a:pt x="106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6" y="71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21" y="71"/>
                  </a:lnTo>
                  <a:lnTo>
                    <a:pt x="126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66"/>
                  </a:lnTo>
                  <a:lnTo>
                    <a:pt x="131" y="66"/>
                  </a:lnTo>
                  <a:lnTo>
                    <a:pt x="126" y="66"/>
                  </a:lnTo>
                  <a:lnTo>
                    <a:pt x="126" y="61"/>
                  </a:lnTo>
                  <a:lnTo>
                    <a:pt x="131" y="61"/>
                  </a:lnTo>
                  <a:lnTo>
                    <a:pt x="131" y="61"/>
                  </a:lnTo>
                  <a:lnTo>
                    <a:pt x="131" y="56"/>
                  </a:lnTo>
                  <a:lnTo>
                    <a:pt x="131" y="51"/>
                  </a:lnTo>
                  <a:lnTo>
                    <a:pt x="136" y="51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46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62" y="41"/>
                  </a:lnTo>
                  <a:lnTo>
                    <a:pt x="162" y="36"/>
                  </a:lnTo>
                  <a:lnTo>
                    <a:pt x="162" y="36"/>
                  </a:lnTo>
                  <a:lnTo>
                    <a:pt x="162" y="41"/>
                  </a:lnTo>
                  <a:lnTo>
                    <a:pt x="167" y="41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41"/>
                  </a:lnTo>
                  <a:lnTo>
                    <a:pt x="172" y="36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82" y="31"/>
                  </a:lnTo>
                  <a:lnTo>
                    <a:pt x="182" y="31"/>
                  </a:lnTo>
                  <a:lnTo>
                    <a:pt x="182" y="26"/>
                  </a:lnTo>
                  <a:lnTo>
                    <a:pt x="182" y="26"/>
                  </a:lnTo>
                  <a:lnTo>
                    <a:pt x="187" y="26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92" y="31"/>
                  </a:lnTo>
                  <a:lnTo>
                    <a:pt x="192" y="31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197" y="26"/>
                  </a:lnTo>
                  <a:lnTo>
                    <a:pt x="202" y="26"/>
                  </a:lnTo>
                  <a:lnTo>
                    <a:pt x="202" y="26"/>
                  </a:lnTo>
                  <a:lnTo>
                    <a:pt x="202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2" y="15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7" y="10"/>
                  </a:lnTo>
                  <a:lnTo>
                    <a:pt x="237" y="5"/>
                  </a:lnTo>
                  <a:lnTo>
                    <a:pt x="237" y="5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3" y="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2667000"/>
            <a:ext cx="5029200" cy="1981200"/>
          </a:xfrm>
        </p:spPr>
        <p:txBody>
          <a:bodyPr/>
          <a:lstStyle/>
          <a:p>
            <a:r>
              <a:rPr lang="en-US" sz="4000" dirty="0" smtClean="0"/>
              <a:t>Use of Modern Methods by Governorate</a:t>
            </a:r>
            <a:endParaRPr lang="en-US" sz="4000" dirty="0"/>
          </a:p>
        </p:txBody>
      </p:sp>
      <p:sp>
        <p:nvSpPr>
          <p:cNvPr id="4" name="AutoShape 5650"/>
          <p:cNvSpPr>
            <a:spLocks noChangeAspect="1" noChangeArrowheads="1" noTextEdit="1"/>
          </p:cNvSpPr>
          <p:nvPr/>
        </p:nvSpPr>
        <p:spPr bwMode="auto">
          <a:xfrm>
            <a:off x="1371600" y="914400"/>
            <a:ext cx="6400800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TextBox 165"/>
          <p:cNvSpPr txBox="1"/>
          <p:nvPr/>
        </p:nvSpPr>
        <p:spPr>
          <a:xfrm>
            <a:off x="4572000" y="16002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Mafraq</a:t>
            </a:r>
            <a:endParaRPr lang="en-US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33%</a:t>
            </a:r>
            <a:endParaRPr lang="en-US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219200" y="6096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Irbid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42%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33400" y="1066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Ajloun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41%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70" name="Straight Connector 169"/>
          <p:cNvCxnSpPr>
            <a:stCxn id="168" idx="3"/>
          </p:cNvCxnSpPr>
          <p:nvPr/>
        </p:nvCxnSpPr>
        <p:spPr>
          <a:xfrm>
            <a:off x="1371600" y="1359188"/>
            <a:ext cx="381000" cy="393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76200" y="1600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Jarash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n-US" sz="1600" dirty="0" smtClean="0">
                <a:latin typeface="Calibri" pitchFamily="34" charset="0"/>
                <a:cs typeface="Calibri" pitchFamily="34" charset="0"/>
              </a:rPr>
            </a:br>
            <a:r>
              <a:rPr lang="en-US" sz="1600" dirty="0" smtClean="0">
                <a:latin typeface="Calibri" pitchFamily="34" charset="0"/>
                <a:cs typeface="Calibri" pitchFamily="34" charset="0"/>
              </a:rPr>
              <a:t>40%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74" name="Straight Connector 173"/>
          <p:cNvCxnSpPr>
            <a:stCxn id="172" idx="3"/>
          </p:cNvCxnSpPr>
          <p:nvPr/>
        </p:nvCxnSpPr>
        <p:spPr>
          <a:xfrm>
            <a:off x="1066800" y="1892588"/>
            <a:ext cx="9144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228600" y="2209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Balqa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42%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83" name="Straight Connector 182"/>
          <p:cNvCxnSpPr/>
          <p:nvPr/>
        </p:nvCxnSpPr>
        <p:spPr>
          <a:xfrm flipV="1">
            <a:off x="914400" y="2209800"/>
            <a:ext cx="8382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533400" y="26670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Madaba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45%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87" name="Straight Connector 186"/>
          <p:cNvCxnSpPr/>
          <p:nvPr/>
        </p:nvCxnSpPr>
        <p:spPr>
          <a:xfrm flipV="1">
            <a:off x="1371600" y="2895600"/>
            <a:ext cx="3810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371600" y="3276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Karak</a:t>
            </a:r>
            <a:endParaRPr lang="en-US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35%</a:t>
            </a:r>
            <a:endParaRPr lang="en-US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1143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Tafiela</a:t>
            </a:r>
            <a:endParaRPr lang="en-US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38%</a:t>
            </a:r>
            <a:endParaRPr lang="en-US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609600" y="56388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Aqaba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40%</a:t>
            </a:r>
            <a:endParaRPr lang="en-US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2667000" y="4343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Ma’an</a:t>
            </a:r>
            <a:endParaRPr lang="en-US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28%</a:t>
            </a:r>
            <a:endParaRPr lang="en-US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2133600" y="26670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  <a:cs typeface="Calibri" pitchFamily="34" charset="0"/>
              </a:rPr>
              <a:t>Amman</a:t>
            </a:r>
          </a:p>
          <a:p>
            <a:pPr algn="ctr"/>
            <a:r>
              <a:rPr lang="en-US" dirty="0" smtClean="0">
                <a:latin typeface="Calibri" pitchFamily="34" charset="0"/>
                <a:cs typeface="Calibri" pitchFamily="34" charset="0"/>
              </a:rPr>
              <a:t>44%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3124200" y="22860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" pitchFamily="34" charset="0"/>
                <a:cs typeface="Calibri" pitchFamily="34" charset="0"/>
              </a:rPr>
              <a:t>Zarqa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dirty="0" smtClean="0">
                <a:latin typeface="Calibri" pitchFamily="34" charset="0"/>
                <a:cs typeface="Calibri" pitchFamily="34" charset="0"/>
              </a:rPr>
              <a:t>44%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096000" y="5867400"/>
            <a:ext cx="27432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currently married women 15-49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using any modern method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943600" y="44958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  <a:cs typeface="Calibri" pitchFamily="34" charset="0"/>
              </a:rPr>
              <a:t>National: 42%</a:t>
            </a:r>
          </a:p>
          <a:p>
            <a:pPr algn="ctr"/>
            <a:r>
              <a:rPr lang="en-US" dirty="0" err="1" smtClean="0">
                <a:latin typeface="Calibri" pitchFamily="34" charset="0"/>
                <a:cs typeface="Calibri" pitchFamily="34" charset="0"/>
              </a:rPr>
              <a:t>Badia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: 33%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1143000"/>
          </a:xfrm>
        </p:spPr>
        <p:txBody>
          <a:bodyPr/>
          <a:lstStyle/>
          <a:p>
            <a:r>
              <a:rPr lang="en-US" dirty="0" smtClean="0"/>
              <a:t>Trends in the Use of Family Planning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447800"/>
          <a:ext cx="84582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810000" y="6400800"/>
            <a:ext cx="5334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currently married women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using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method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906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When do Women Start Using Contraception?</a:t>
            </a: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6705600" y="5436072"/>
            <a:ext cx="2438400" cy="14219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  <a:cs typeface="Calibri" pitchFamily="34" charset="0"/>
              </a:rPr>
              <a:t>Percentage distribution of ever-married women who have ever used contraception by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number of living children at first use 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09600" y="1676400"/>
          <a:ext cx="7543800" cy="4671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Contraceptive Discontinuation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295400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latin typeface="Calibri" pitchFamily="34" charset="0"/>
                <a:cs typeface="Calibri" pitchFamily="34" charset="0"/>
              </a:rPr>
              <a:t>Percent of women who started an episode of contraceptive use in the last 5 years and discontinued use of a method within 12 months after beginning its use</a:t>
            </a:r>
            <a:endParaRPr lang="en-US" sz="16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Reason for Discontinuation</a:t>
            </a:r>
            <a:endParaRPr lang="en-US" dirty="0"/>
          </a:p>
        </p:txBody>
      </p:sp>
      <p:graphicFrame>
        <p:nvGraphicFramePr>
          <p:cNvPr id="5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457200" y="12192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400800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  <a:cs typeface="Calibri" pitchFamily="34" charset="0"/>
              </a:rPr>
              <a:t>Percent among all discontinuations in the five years before the survey by main reason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2286000"/>
            <a:ext cx="3435350" cy="45720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dirty="0" smtClean="0">
              <a:solidFill>
                <a:srgbClr val="339933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Contraception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447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943600" y="5934670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  <a:cs typeface="Calibri" pitchFamily="34" charset="0"/>
              </a:rPr>
              <a:t>Percent distribution of women age 15-49 using a modern contraceptive method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Contraception</a:t>
            </a:r>
            <a:endParaRPr lang="en-US" dirty="0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5800" y="6324600"/>
            <a:ext cx="800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alibri" pitchFamily="34" charset="0"/>
                <a:cs typeface="Calibri" pitchFamily="34" charset="0"/>
              </a:rPr>
              <a:t>Percent distribution of women age 15-49 using a modern contraceptive method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209800"/>
            <a:ext cx="3825875" cy="3276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Contraception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00600" y="6211669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Calibri" pitchFamily="34" charset="0"/>
                <a:cs typeface="Calibri" pitchFamily="34" charset="0"/>
              </a:rPr>
              <a:t>Percent distribution of women age 15-49 using a modern contraceptive method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2209800"/>
            <a:ext cx="3435350" cy="46482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Future use</a:t>
            </a: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dirty="0" smtClean="0">
              <a:solidFill>
                <a:srgbClr val="339933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Future Use of Contraception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0" y="3124200"/>
            <a:ext cx="228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Percentage of 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  <a:cs typeface="Calibri" pitchFamily="34" charset="0"/>
              </a:rPr>
              <a:t>Women 15-49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who are </a:t>
            </a:r>
            <a:r>
              <a:rPr lang="en-US" b="1" i="1" dirty="0">
                <a:latin typeface="Calibri" pitchFamily="34" charset="0"/>
                <a:cs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using contraception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305218" y="1447800"/>
          <a:ext cx="7716544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200" dirty="0" smtClean="0"/>
              <a:t>More than half of married women who are not using a method do  NOT intend to use family planning in the future…..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29000" y="1447800"/>
            <a:ext cx="3435350" cy="53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Why not?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4876800" y="6172200"/>
            <a:ext cx="3886200" cy="49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sz="1600" i="1" dirty="0">
                <a:latin typeface="Calibri" pitchFamily="34" charset="0"/>
                <a:cs typeface="Calibri" pitchFamily="34" charset="0"/>
              </a:rPr>
              <a:t>Percentage of currently married women </a:t>
            </a:r>
            <a:r>
              <a:rPr lang="en-US" sz="1600" i="1" dirty="0" smtClean="0">
                <a:latin typeface="Calibri" pitchFamily="34" charset="0"/>
                <a:cs typeface="Calibri" pitchFamily="34" charset="0"/>
              </a:rPr>
              <a:t>15-49 who </a:t>
            </a:r>
            <a:r>
              <a:rPr lang="en-US" sz="1600" i="1" dirty="0">
                <a:latin typeface="Calibri" pitchFamily="34" charset="0"/>
                <a:cs typeface="Calibri" pitchFamily="34" charset="0"/>
              </a:rPr>
              <a:t>are not using family planning</a:t>
            </a:r>
          </a:p>
        </p:txBody>
      </p:sp>
      <p:graphicFrame>
        <p:nvGraphicFramePr>
          <p:cNvPr id="7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762000" y="1676400"/>
          <a:ext cx="8001000" cy="4395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7848600" cy="3505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/>
              <a:t>Among currently married women who </a:t>
            </a:r>
            <a:r>
              <a:rPr 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INTEND</a:t>
            </a:r>
            <a:r>
              <a:rPr lang="en-US" dirty="0" smtClean="0">
                <a:solidFill>
                  <a:srgbClr val="339933"/>
                </a:solidFill>
              </a:rPr>
              <a:t> </a:t>
            </a:r>
            <a:r>
              <a:rPr lang="en-US" dirty="0" smtClean="0"/>
              <a:t>to use a contraceptive method in the future, the preferred methods are </a:t>
            </a:r>
            <a:r>
              <a:rPr lang="en-US" b="1" dirty="0" smtClean="0">
                <a:solidFill>
                  <a:schemeClr val="tx2"/>
                </a:solidFill>
              </a:rPr>
              <a:t>IUD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(45%), followed by the </a:t>
            </a:r>
            <a:r>
              <a:rPr lang="en-US" b="1" dirty="0" smtClean="0">
                <a:solidFill>
                  <a:schemeClr val="tx2"/>
                </a:solidFill>
              </a:rPr>
              <a:t>pill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(23%).</a:t>
            </a:r>
          </a:p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endParaRPr 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8389938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Knowledge</a:t>
            </a:r>
            <a:r>
              <a:rPr lang="en-US" dirty="0" smtClean="0"/>
              <a:t> of family planning is universal. Women know an average of </a:t>
            </a:r>
            <a:r>
              <a:rPr lang="en-US" b="1" dirty="0" smtClean="0">
                <a:solidFill>
                  <a:schemeClr val="accent2"/>
                </a:solidFill>
              </a:rPr>
              <a:t>9 methods </a:t>
            </a:r>
            <a:r>
              <a:rPr lang="en-US" dirty="0" smtClean="0"/>
              <a:t>of family planning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chemeClr val="tx2"/>
                </a:solidFill>
              </a:rPr>
              <a:t>The </a:t>
            </a:r>
            <a:r>
              <a:rPr lang="en-US" b="1" dirty="0" smtClean="0">
                <a:solidFill>
                  <a:schemeClr val="tx2"/>
                </a:solidFill>
              </a:rPr>
              <a:t>modern contraceptive prevalence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rate among married women is </a:t>
            </a:r>
            <a:r>
              <a:rPr lang="en-US" b="1" dirty="0" smtClean="0">
                <a:solidFill>
                  <a:schemeClr val="accent2"/>
                </a:solidFill>
              </a:rPr>
              <a:t>42 percent</a:t>
            </a:r>
            <a:r>
              <a:rPr lang="en-US" dirty="0" smtClean="0"/>
              <a:t>. 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The </a:t>
            </a:r>
            <a:r>
              <a:rPr lang="en-US" dirty="0" smtClean="0">
                <a:solidFill>
                  <a:schemeClr val="tx2"/>
                </a:solidFill>
              </a:rPr>
              <a:t>IUD</a:t>
            </a:r>
            <a:r>
              <a:rPr lang="en-US" dirty="0" smtClean="0"/>
              <a:t> is the most popular method.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Use of modern methods has </a:t>
            </a:r>
            <a:r>
              <a:rPr lang="en-US" b="1" i="1" dirty="0" smtClean="0">
                <a:solidFill>
                  <a:schemeClr val="tx2"/>
                </a:solidFill>
              </a:rPr>
              <a:t>increased dramatically </a:t>
            </a:r>
            <a:r>
              <a:rPr lang="en-US" dirty="0" smtClean="0"/>
              <a:t>since 1990, mostly due to the increase in use of the IUD.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381000" y="2286000"/>
            <a:ext cx="8001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More than 99% 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of all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ever-married women know 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at least one </a:t>
            </a:r>
            <a:r>
              <a:rPr lang="en-US" sz="3200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modern method 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of contraception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  <a:cs typeface="Calibri" pitchFamily="34" charset="0"/>
              </a:rPr>
              <a:t>On average, women know </a:t>
            </a:r>
            <a:r>
              <a:rPr lang="en-US" sz="3200" b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9 </a:t>
            </a:r>
            <a:r>
              <a:rPr lang="en-US" sz="3200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modern methods.</a:t>
            </a:r>
            <a:endParaRPr lang="en-US" sz="3200" dirty="0">
              <a:solidFill>
                <a:schemeClr val="accent2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96%</a:t>
            </a:r>
            <a:r>
              <a:rPr lang="en-US" sz="3200" dirty="0" smtClean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of women can 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name a </a:t>
            </a:r>
            <a:r>
              <a:rPr lang="en-US" sz="3200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traditional method 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of contraception.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28600" y="1066800"/>
          <a:ext cx="8470900" cy="5140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Contraceptive Knowledge by Method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066800" y="6183868"/>
            <a:ext cx="7924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ever-married women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who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have heard of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each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2209800"/>
            <a:ext cx="3435350" cy="46482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Knowledge 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Gap Between Knowledge and Use</a:t>
            </a:r>
            <a:br>
              <a:rPr lang="en-US" dirty="0" smtClean="0"/>
            </a:br>
            <a:r>
              <a:rPr lang="en-US" dirty="0" smtClean="0"/>
              <a:t>Among All Women</a:t>
            </a: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0" y="1295400"/>
            <a:ext cx="137159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currently married women </a:t>
            </a:r>
          </a:p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  <a:cs typeface="Calibri" pitchFamily="34" charset="0"/>
              </a:rPr>
              <a:t>15-49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371600" y="1752600"/>
          <a:ext cx="75342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Current Use of Family Planning</a:t>
            </a: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304800" y="1524000"/>
          <a:ext cx="8382000" cy="5057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152400" y="2667000"/>
            <a:ext cx="1600200" cy="98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women 15-49 using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any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method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Trends in Current Use</a:t>
            </a: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304800" y="1295400"/>
          <a:ext cx="8382000" cy="528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0" y="1143000"/>
            <a:ext cx="19812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currently married women 15-49 using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any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method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162800" y="2438400"/>
            <a:ext cx="685732" cy="30478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59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Use of Modern Methods by Residence</a:t>
            </a: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066800" y="1676400"/>
          <a:ext cx="7739062" cy="4905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0" y="1376470"/>
            <a:ext cx="31242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Percentage of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currently married women 15-49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using any modern method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Jordan 2009">
      <a:dk1>
        <a:sysClr val="windowText" lastClr="000000"/>
      </a:dk1>
      <a:lt1>
        <a:sysClr val="window" lastClr="FFFFFF"/>
      </a:lt1>
      <a:dk2>
        <a:srgbClr val="000000"/>
      </a:dk2>
      <a:lt2>
        <a:srgbClr val="687819"/>
      </a:lt2>
      <a:accent1>
        <a:srgbClr val="FFCC00"/>
      </a:accent1>
      <a:accent2>
        <a:srgbClr val="C00000"/>
      </a:accent2>
      <a:accent3>
        <a:srgbClr val="FFC000"/>
      </a:accent3>
      <a:accent4>
        <a:srgbClr val="FFFF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</TotalTime>
  <Words>581</Words>
  <Application>Microsoft Office PowerPoint</Application>
  <PresentationFormat>On-screen Show (4:3)</PresentationFormat>
  <Paragraphs>129</Paragraphs>
  <Slides>25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Default Design</vt:lpstr>
      <vt:lpstr>Family Planning</vt:lpstr>
      <vt:lpstr>Slide 2</vt:lpstr>
      <vt:lpstr>Knowledge of Contraceptive Methods</vt:lpstr>
      <vt:lpstr>Contraceptive Knowledge by Method</vt:lpstr>
      <vt:lpstr>Slide 5</vt:lpstr>
      <vt:lpstr>Gap Between Knowledge and Use Among All Women</vt:lpstr>
      <vt:lpstr>Current Use of Family Planning</vt:lpstr>
      <vt:lpstr>Trends in Current Use</vt:lpstr>
      <vt:lpstr>Use of Modern Methods by Residence</vt:lpstr>
      <vt:lpstr>Current Use of Family Planning</vt:lpstr>
      <vt:lpstr>Use of Modern Contraception  by Education and Wealth</vt:lpstr>
      <vt:lpstr>Use of Modern Methods by Governorate</vt:lpstr>
      <vt:lpstr>Trends in the Use of Family Planning</vt:lpstr>
      <vt:lpstr>When do Women Start Using Contraception?</vt:lpstr>
      <vt:lpstr>Contraceptive Discontinuation</vt:lpstr>
      <vt:lpstr>Main Reason for Discontinuation</vt:lpstr>
      <vt:lpstr>Slide 17</vt:lpstr>
      <vt:lpstr>Sources of Contraception</vt:lpstr>
      <vt:lpstr>Sources of Contraception</vt:lpstr>
      <vt:lpstr>Sources of Contraception</vt:lpstr>
      <vt:lpstr>Slide 21</vt:lpstr>
      <vt:lpstr>Future Use of Contraception</vt:lpstr>
      <vt:lpstr>More than half of married women who are not using a method do  NOT intend to use family planning in the future…..</vt:lpstr>
      <vt:lpstr>Slide 24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Administrator</cp:lastModifiedBy>
  <cp:revision>160</cp:revision>
  <dcterms:created xsi:type="dcterms:W3CDTF">2005-10-11T14:32:07Z</dcterms:created>
  <dcterms:modified xsi:type="dcterms:W3CDTF">2012-05-09T18:45:38Z</dcterms:modified>
</cp:coreProperties>
</file>