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9.xml" ContentType="application/vnd.openxmlformats-officedocument.drawingml.chart+xml"/>
  <Override PartName="/ppt/notesSlides/notesSlide14.xml" ContentType="application/vnd.openxmlformats-officedocument.presentationml.notesSlide+xml"/>
  <Override PartName="/ppt/charts/chart11.xml" ContentType="application/vnd.openxmlformats-officedocument.drawingml.char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12.xml" ContentType="application/vnd.openxmlformats-officedocument.presentationml.notesSlide+xml"/>
  <Override PartName="/ppt/charts/chart7.xml" ContentType="application/vnd.openxmlformats-officedocument.drawingml.chart+xml"/>
  <Override PartName="/ppt/charts/chart10.xml" ContentType="application/vnd.openxmlformats-officedocument.drawingml.chart+xml"/>
  <Default Extension="xlsx" ContentType="application/vnd.openxmlformats-officedocument.spreadsheetml.sheet"/>
  <Override PartName="/ppt/notesSlides/notesSlide6.xml" ContentType="application/vnd.openxmlformats-officedocument.presentationml.notesSlide+xml"/>
  <Override PartName="/ppt/charts/chart3.xml" ContentType="application/vnd.openxmlformats-officedocument.drawingml.chart+xml"/>
  <Override PartName="/ppt/notesSlides/notesSlide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charts/chart8.xml" ContentType="application/vnd.openxmlformats-officedocument.drawingml.char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handoutMasterIdLst>
    <p:handoutMasterId r:id="rId26"/>
  </p:handoutMasterIdLst>
  <p:sldIdLst>
    <p:sldId id="257" r:id="rId2"/>
    <p:sldId id="258" r:id="rId3"/>
    <p:sldId id="259" r:id="rId4"/>
    <p:sldId id="260" r:id="rId5"/>
    <p:sldId id="262" r:id="rId6"/>
    <p:sldId id="263" r:id="rId7"/>
    <p:sldId id="265" r:id="rId8"/>
    <p:sldId id="264" r:id="rId9"/>
    <p:sldId id="266" r:id="rId10"/>
    <p:sldId id="279" r:id="rId11"/>
    <p:sldId id="267" r:id="rId12"/>
    <p:sldId id="268" r:id="rId13"/>
    <p:sldId id="269" r:id="rId14"/>
    <p:sldId id="270" r:id="rId15"/>
    <p:sldId id="281" r:id="rId16"/>
    <p:sldId id="282" r:id="rId17"/>
    <p:sldId id="271" r:id="rId18"/>
    <p:sldId id="272" r:id="rId19"/>
    <p:sldId id="273" r:id="rId20"/>
    <p:sldId id="275" r:id="rId21"/>
    <p:sldId id="277" r:id="rId22"/>
    <p:sldId id="283" r:id="rId23"/>
    <p:sldId id="278" r:id="rId24"/>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3F3"/>
    <a:srgbClr val="FFC9CA"/>
    <a:srgbClr val="FF8588"/>
    <a:srgbClr val="FFFFFF"/>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884" autoAdjust="0"/>
  </p:normalViewPr>
  <p:slideViewPr>
    <p:cSldViewPr>
      <p:cViewPr>
        <p:scale>
          <a:sx n="80" d="100"/>
          <a:sy n="80" d="100"/>
        </p:scale>
        <p:origin x="-226" y="-5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Office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manualLayout>
          <c:layoutTarget val="inner"/>
          <c:xMode val="edge"/>
          <c:yMode val="edge"/>
          <c:x val="8.9285714285714159E-3"/>
          <c:y val="6.7344783861467833E-2"/>
          <c:w val="0.96367946194225707"/>
          <c:h val="0.76239686449050015"/>
        </c:manualLayout>
      </c:layout>
      <c:barChart>
        <c:barDir val="col"/>
        <c:grouping val="clustered"/>
        <c:ser>
          <c:idx val="0"/>
          <c:order val="0"/>
          <c:tx>
            <c:strRef>
              <c:f>Sheet1!$B$1</c:f>
              <c:strCache>
                <c:ptCount val="1"/>
                <c:pt idx="0">
                  <c:v>Series 1</c:v>
                </c:pt>
              </c:strCache>
            </c:strRef>
          </c:tx>
          <c:dLbls>
            <c:txPr>
              <a:bodyPr/>
              <a:lstStyle/>
              <a:p>
                <a:pPr>
                  <a:defRPr sz="2000" b="1">
                    <a:solidFill>
                      <a:schemeClr val="bg1"/>
                    </a:solidFill>
                  </a:defRPr>
                </a:pPr>
                <a:endParaRPr lang="en-US"/>
              </a:p>
            </c:txPr>
            <c:showVal val="1"/>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20.2</c:v>
                </c:pt>
                <c:pt idx="1">
                  <c:v>3.3</c:v>
                </c:pt>
                <c:pt idx="2">
                  <c:v>5.2</c:v>
                </c:pt>
              </c:numCache>
            </c:numRef>
          </c:val>
        </c:ser>
        <c:dLbls>
          <c:showVal val="1"/>
        </c:dLbls>
        <c:gapWidth val="75"/>
        <c:overlap val="-25"/>
        <c:axId val="46209280"/>
        <c:axId val="46219264"/>
      </c:barChart>
      <c:catAx>
        <c:axId val="46209280"/>
        <c:scaling>
          <c:orientation val="minMax"/>
        </c:scaling>
        <c:axPos val="b"/>
        <c:majorTickMark val="none"/>
        <c:tickLblPos val="nextTo"/>
        <c:txPr>
          <a:bodyPr/>
          <a:lstStyle/>
          <a:p>
            <a:pPr>
              <a:defRPr>
                <a:solidFill>
                  <a:schemeClr val="bg1"/>
                </a:solidFill>
              </a:defRPr>
            </a:pPr>
            <a:endParaRPr lang="en-US"/>
          </a:p>
        </c:txPr>
        <c:crossAx val="46219264"/>
        <c:crosses val="autoZero"/>
        <c:auto val="1"/>
        <c:lblAlgn val="ctr"/>
        <c:lblOffset val="100"/>
      </c:catAx>
      <c:valAx>
        <c:axId val="46219264"/>
        <c:scaling>
          <c:orientation val="minMax"/>
        </c:scaling>
        <c:delete val="1"/>
        <c:axPos val="l"/>
        <c:numFmt formatCode="0.0" sourceLinked="1"/>
        <c:tickLblPos val="none"/>
        <c:crossAx val="46209280"/>
        <c:crosses val="autoZero"/>
        <c:crossBetween val="between"/>
      </c:valAx>
    </c:plotArea>
    <c:plotVisOnly val="1"/>
  </c:chart>
  <c:txPr>
    <a:bodyPr/>
    <a:lstStyle/>
    <a:p>
      <a:pPr>
        <a:defRPr sz="1800"/>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manualLayout>
          <c:layoutTarget val="inner"/>
          <c:xMode val="edge"/>
          <c:yMode val="edge"/>
          <c:x val="0.38882072032662857"/>
          <c:y val="0.14358648733858401"/>
          <c:w val="0.59574718090793699"/>
          <c:h val="0.85107127616145095"/>
        </c:manualLayout>
      </c:layout>
      <c:barChart>
        <c:barDir val="bar"/>
        <c:grouping val="stacked"/>
        <c:ser>
          <c:idx val="0"/>
          <c:order val="0"/>
          <c:tx>
            <c:strRef>
              <c:f>Sheet1!$B$1</c:f>
              <c:strCache>
                <c:ptCount val="1"/>
                <c:pt idx="0">
                  <c:v>Moderate</c:v>
                </c:pt>
              </c:strCache>
            </c:strRef>
          </c:tx>
          <c:spPr>
            <a:solidFill>
              <a:schemeClr val="accent2"/>
            </a:solidFill>
          </c:spPr>
          <c:dLbls>
            <c:txPr>
              <a:bodyPr/>
              <a:lstStyle/>
              <a:p>
                <a:pPr>
                  <a:defRPr sz="2000" b="1">
                    <a:solidFill>
                      <a:schemeClr val="bg1"/>
                    </a:solidFill>
                  </a:defRPr>
                </a:pPr>
                <a:endParaRPr lang="en-US"/>
              </a:p>
            </c:txPr>
            <c:showVal val="1"/>
          </c:dLbls>
          <c:cat>
            <c:strRef>
              <c:f>Sheet1!$A$2:$A$5</c:f>
              <c:strCache>
                <c:ptCount val="4"/>
                <c:pt idx="0">
                  <c:v>Overweight</c:v>
                </c:pt>
                <c:pt idx="1">
                  <c:v>Underweight (too thin for age)</c:v>
                </c:pt>
                <c:pt idx="2">
                  <c:v>Wasted (too thin for height)</c:v>
                </c:pt>
                <c:pt idx="3">
                  <c:v>Stunted (too short for age)</c:v>
                </c:pt>
              </c:strCache>
            </c:strRef>
          </c:cat>
          <c:val>
            <c:numRef>
              <c:f>Sheet1!$B$2:$B$5</c:f>
              <c:numCache>
                <c:formatCode>0</c:formatCode>
                <c:ptCount val="4"/>
                <c:pt idx="0">
                  <c:v>5.3</c:v>
                </c:pt>
                <c:pt idx="1">
                  <c:v>10.8</c:v>
                </c:pt>
                <c:pt idx="2">
                  <c:v>7</c:v>
                </c:pt>
                <c:pt idx="3">
                  <c:v>18.2</c:v>
                </c:pt>
              </c:numCache>
            </c:numRef>
          </c:val>
        </c:ser>
        <c:ser>
          <c:idx val="1"/>
          <c:order val="1"/>
          <c:tx>
            <c:strRef>
              <c:f>Sheet1!$C$1</c:f>
              <c:strCache>
                <c:ptCount val="1"/>
                <c:pt idx="0">
                  <c:v>Severe</c:v>
                </c:pt>
              </c:strCache>
            </c:strRef>
          </c:tx>
          <c:spPr>
            <a:solidFill>
              <a:schemeClr val="accent1"/>
            </a:solidFill>
          </c:spPr>
          <c:dLbls>
            <c:txPr>
              <a:bodyPr/>
              <a:lstStyle/>
              <a:p>
                <a:pPr>
                  <a:defRPr sz="2000" b="1">
                    <a:solidFill>
                      <a:schemeClr val="bg2"/>
                    </a:solidFill>
                  </a:defRPr>
                </a:pPr>
                <a:endParaRPr lang="en-US"/>
              </a:p>
            </c:txPr>
            <c:showVal val="1"/>
          </c:dLbls>
          <c:cat>
            <c:strRef>
              <c:f>Sheet1!$A$2:$A$5</c:f>
              <c:strCache>
                <c:ptCount val="4"/>
                <c:pt idx="0">
                  <c:v>Overweight</c:v>
                </c:pt>
                <c:pt idx="1">
                  <c:v>Underweight (too thin for age)</c:v>
                </c:pt>
                <c:pt idx="2">
                  <c:v>Wasted (too thin for height)</c:v>
                </c:pt>
                <c:pt idx="3">
                  <c:v>Stunted (too short for age)</c:v>
                </c:pt>
              </c:strCache>
            </c:strRef>
          </c:cat>
          <c:val>
            <c:numRef>
              <c:f>Sheet1!$C$2:$C$5</c:f>
              <c:numCache>
                <c:formatCode>0</c:formatCode>
                <c:ptCount val="4"/>
                <c:pt idx="1">
                  <c:v>3.1</c:v>
                </c:pt>
                <c:pt idx="2">
                  <c:v>2.2000000000000002</c:v>
                </c:pt>
                <c:pt idx="3">
                  <c:v>9.8000000000000007</c:v>
                </c:pt>
              </c:numCache>
            </c:numRef>
          </c:val>
        </c:ser>
        <c:dLbls>
          <c:showVal val="1"/>
        </c:dLbls>
        <c:gapWidth val="75"/>
        <c:overlap val="100"/>
        <c:axId val="109292928"/>
        <c:axId val="109298816"/>
      </c:barChart>
      <c:catAx>
        <c:axId val="109292928"/>
        <c:scaling>
          <c:orientation val="minMax"/>
        </c:scaling>
        <c:axPos val="l"/>
        <c:majorTickMark val="none"/>
        <c:tickLblPos val="nextTo"/>
        <c:txPr>
          <a:bodyPr/>
          <a:lstStyle/>
          <a:p>
            <a:pPr>
              <a:defRPr>
                <a:solidFill>
                  <a:schemeClr val="bg1"/>
                </a:solidFill>
              </a:defRPr>
            </a:pPr>
            <a:endParaRPr lang="en-US"/>
          </a:p>
        </c:txPr>
        <c:crossAx val="109298816"/>
        <c:crosses val="autoZero"/>
        <c:auto val="1"/>
        <c:lblAlgn val="ctr"/>
        <c:lblOffset val="100"/>
      </c:catAx>
      <c:valAx>
        <c:axId val="109298816"/>
        <c:scaling>
          <c:orientation val="minMax"/>
        </c:scaling>
        <c:delete val="1"/>
        <c:axPos val="b"/>
        <c:numFmt formatCode="0" sourceLinked="1"/>
        <c:tickLblPos val="none"/>
        <c:crossAx val="109292928"/>
        <c:crosses val="autoZero"/>
        <c:crossBetween val="between"/>
      </c:valAx>
    </c:plotArea>
    <c:legend>
      <c:legendPos val="t"/>
      <c:layout>
        <c:manualLayout>
          <c:xMode val="edge"/>
          <c:yMode val="edge"/>
          <c:x val="0.5453380480217751"/>
          <c:y val="5.0508587896100833E-2"/>
          <c:w val="0.2982127928453388"/>
          <c:h val="7.7881988871760552E-2"/>
        </c:manualLayout>
      </c:layout>
      <c:txPr>
        <a:bodyPr/>
        <a:lstStyle/>
        <a:p>
          <a:pPr>
            <a:defRPr>
              <a:solidFill>
                <a:schemeClr val="bg1"/>
              </a:solidFill>
            </a:defRPr>
          </a:pPr>
          <a:endParaRPr lang="en-US"/>
        </a:p>
      </c:txPr>
    </c:legend>
    <c:plotVisOnly val="1"/>
  </c:chart>
  <c:txPr>
    <a:bodyPr/>
    <a:lstStyle/>
    <a:p>
      <a:pPr>
        <a:defRPr sz="1800"/>
      </a:pPr>
      <a:endParaRPr lang="en-U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5939182949353529"/>
          <c:y val="0"/>
          <c:w val="0.55767752989209651"/>
          <c:h val="1"/>
        </c:manualLayout>
      </c:layout>
      <c:pieChart>
        <c:varyColors val="1"/>
        <c:ser>
          <c:idx val="0"/>
          <c:order val="0"/>
          <c:tx>
            <c:strRef>
              <c:f>Sheet1!$B$1</c:f>
              <c:strCache>
                <c:ptCount val="1"/>
                <c:pt idx="0">
                  <c:v>Sales</c:v>
                </c:pt>
              </c:strCache>
            </c:strRef>
          </c:tx>
          <c:dLbls>
            <c:dLbl>
              <c:idx val="0"/>
              <c:layout>
                <c:manualLayout>
                  <c:x val="-0.15879811898512794"/>
                  <c:y val="-6.0673717394508102E-2"/>
                </c:manualLayout>
              </c:layout>
              <c:tx>
                <c:rich>
                  <a:bodyPr/>
                  <a:lstStyle/>
                  <a:p>
                    <a:pPr>
                      <a:defRPr>
                        <a:solidFill>
                          <a:schemeClr val="bg2"/>
                        </a:solidFill>
                      </a:defRPr>
                    </a:pPr>
                    <a:r>
                      <a:rPr lang="en-US" dirty="0" smtClean="0">
                        <a:solidFill>
                          <a:schemeClr val="bg2"/>
                        </a:solidFill>
                      </a:rPr>
                      <a:t>Normal</a:t>
                    </a:r>
                    <a:r>
                      <a:rPr lang="en-US" dirty="0">
                        <a:solidFill>
                          <a:schemeClr val="bg2"/>
                        </a:solidFill>
                      </a:rPr>
                      <a:t>
</a:t>
                    </a:r>
                    <a:r>
                      <a:rPr lang="en-US" dirty="0" smtClean="0">
                        <a:solidFill>
                          <a:schemeClr val="bg2"/>
                        </a:solidFill>
                      </a:rPr>
                      <a:t>61%</a:t>
                    </a:r>
                    <a:endParaRPr lang="en-US" dirty="0">
                      <a:solidFill>
                        <a:schemeClr val="bg2"/>
                      </a:solidFill>
                    </a:endParaRPr>
                  </a:p>
                </c:rich>
              </c:tx>
              <c:spPr/>
              <c:showCatName val="1"/>
              <c:showPercent val="1"/>
            </c:dLbl>
            <c:dLbl>
              <c:idx val="3"/>
              <c:layout>
                <c:manualLayout>
                  <c:x val="0.17024934383202289"/>
                  <c:y val="8.7021480290493267E-2"/>
                </c:manualLayout>
              </c:layout>
              <c:showCatName val="1"/>
              <c:showPercent val="1"/>
            </c:dLbl>
            <c:txPr>
              <a:bodyPr/>
              <a:lstStyle/>
              <a:p>
                <a:pPr>
                  <a:defRPr>
                    <a:solidFill>
                      <a:schemeClr val="bg1"/>
                    </a:solidFill>
                  </a:defRPr>
                </a:pPr>
                <a:endParaRPr lang="en-US"/>
              </a:p>
            </c:txPr>
            <c:showCatName val="1"/>
            <c:showPercent val="1"/>
            <c:showLeaderLines val="1"/>
          </c:dLbls>
          <c:cat>
            <c:strRef>
              <c:f>Sheet1!$A$2:$A$6</c:f>
              <c:strCache>
                <c:ptCount val="5"/>
                <c:pt idx="0">
                  <c:v>Normal</c:v>
                </c:pt>
                <c:pt idx="1">
                  <c:v>Thin (mild)</c:v>
                </c:pt>
                <c:pt idx="2">
                  <c:v>Thin (moderate and severe)</c:v>
                </c:pt>
                <c:pt idx="3">
                  <c:v>Overweight</c:v>
                </c:pt>
                <c:pt idx="4">
                  <c:v>Obese</c:v>
                </c:pt>
              </c:strCache>
            </c:strRef>
          </c:cat>
          <c:val>
            <c:numRef>
              <c:f>Sheet1!$B$2:$B$6</c:f>
              <c:numCache>
                <c:formatCode>0</c:formatCode>
                <c:ptCount val="5"/>
                <c:pt idx="0">
                  <c:v>61</c:v>
                </c:pt>
                <c:pt idx="1">
                  <c:v>6</c:v>
                </c:pt>
                <c:pt idx="2">
                  <c:v>2</c:v>
                </c:pt>
                <c:pt idx="3">
                  <c:v>21</c:v>
                </c:pt>
                <c:pt idx="4">
                  <c:v>9</c:v>
                </c:pt>
              </c:numCache>
            </c:numRef>
          </c:val>
        </c:ser>
        <c:dLbls>
          <c:showCatName val="1"/>
          <c:showPercent val="1"/>
        </c:dLbls>
        <c:firstSliceAng val="0"/>
      </c:pieChart>
    </c:plotArea>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5235853964200688"/>
          <c:y val="2.8918827108678276E-2"/>
          <c:w val="0.69358740630394178"/>
          <c:h val="0.94216234578262925"/>
        </c:manualLayout>
      </c:layout>
      <c:barChart>
        <c:barDir val="bar"/>
        <c:grouping val="clustered"/>
        <c:ser>
          <c:idx val="0"/>
          <c:order val="0"/>
          <c:tx>
            <c:strRef>
              <c:f>Sheet1!$B$1</c:f>
              <c:strCache>
                <c:ptCount val="1"/>
                <c:pt idx="0">
                  <c:v>Column1</c:v>
                </c:pt>
              </c:strCache>
            </c:strRef>
          </c:tx>
          <c:spPr>
            <a:solidFill>
              <a:schemeClr val="accent1"/>
            </a:solidFill>
          </c:spPr>
          <c:dPt>
            <c:idx val="3"/>
            <c:spPr>
              <a:solidFill>
                <a:schemeClr val="accent2"/>
              </a:solidFill>
            </c:spPr>
          </c:dPt>
          <c:dLbls>
            <c:txPr>
              <a:bodyPr/>
              <a:lstStyle/>
              <a:p>
                <a:pPr>
                  <a:defRPr b="1">
                    <a:solidFill>
                      <a:schemeClr val="bg1"/>
                    </a:solidFill>
                  </a:defRPr>
                </a:pPr>
                <a:endParaRPr lang="en-US"/>
              </a:p>
            </c:txPr>
            <c:showVal val="1"/>
          </c:dLbls>
          <c:cat>
            <c:strRef>
              <c:f>Sheet1!$A$2:$A$11</c:f>
              <c:strCache>
                <c:ptCount val="10"/>
                <c:pt idx="0">
                  <c:v>Nigeria 2003</c:v>
                </c:pt>
                <c:pt idx="1">
                  <c:v>Sierra Leone 2008</c:v>
                </c:pt>
                <c:pt idx="2">
                  <c:v>Liberia 2007</c:v>
                </c:pt>
                <c:pt idx="3">
                  <c:v>Ghana 2008</c:v>
                </c:pt>
                <c:pt idx="4">
                  <c:v>Senegal 2005</c:v>
                </c:pt>
                <c:pt idx="5">
                  <c:v>Mali 2006</c:v>
                </c:pt>
                <c:pt idx="6">
                  <c:v>Niger 2006</c:v>
                </c:pt>
                <c:pt idx="7">
                  <c:v>Benin 2006</c:v>
                </c:pt>
                <c:pt idx="8">
                  <c:v>Guinea 2005</c:v>
                </c:pt>
                <c:pt idx="9">
                  <c:v>Burkina Faso 2003</c:v>
                </c:pt>
              </c:strCache>
            </c:strRef>
          </c:cat>
          <c:val>
            <c:numRef>
              <c:f>Sheet1!$B$2:$B$11</c:f>
              <c:numCache>
                <c:formatCode>General</c:formatCode>
                <c:ptCount val="10"/>
                <c:pt idx="0">
                  <c:v>19.100000000000001</c:v>
                </c:pt>
                <c:pt idx="1">
                  <c:v>19.7</c:v>
                </c:pt>
                <c:pt idx="2">
                  <c:v>20.2</c:v>
                </c:pt>
                <c:pt idx="3" formatCode="0.0">
                  <c:v>20.2</c:v>
                </c:pt>
                <c:pt idx="4">
                  <c:v>20.5</c:v>
                </c:pt>
                <c:pt idx="5" formatCode="0.0">
                  <c:v>21.4</c:v>
                </c:pt>
                <c:pt idx="6">
                  <c:v>21.7</c:v>
                </c:pt>
                <c:pt idx="7">
                  <c:v>21.9</c:v>
                </c:pt>
                <c:pt idx="8">
                  <c:v>23.6</c:v>
                </c:pt>
                <c:pt idx="9">
                  <c:v>25.7</c:v>
                </c:pt>
              </c:numCache>
            </c:numRef>
          </c:val>
        </c:ser>
        <c:dLbls>
          <c:showVal val="1"/>
        </c:dLbls>
        <c:gapWidth val="75"/>
        <c:overlap val="-25"/>
        <c:axId val="82923520"/>
        <c:axId val="82925056"/>
      </c:barChart>
      <c:catAx>
        <c:axId val="82923520"/>
        <c:scaling>
          <c:orientation val="minMax"/>
        </c:scaling>
        <c:axPos val="l"/>
        <c:numFmt formatCode="General" sourceLinked="1"/>
        <c:majorTickMark val="none"/>
        <c:tickLblPos val="nextTo"/>
        <c:txPr>
          <a:bodyPr/>
          <a:lstStyle/>
          <a:p>
            <a:pPr>
              <a:defRPr>
                <a:solidFill>
                  <a:schemeClr val="bg1"/>
                </a:solidFill>
              </a:defRPr>
            </a:pPr>
            <a:endParaRPr lang="en-US"/>
          </a:p>
        </c:txPr>
        <c:crossAx val="82925056"/>
        <c:crosses val="autoZero"/>
        <c:auto val="1"/>
        <c:lblAlgn val="ctr"/>
        <c:lblOffset val="100"/>
      </c:catAx>
      <c:valAx>
        <c:axId val="82925056"/>
        <c:scaling>
          <c:orientation val="minMax"/>
        </c:scaling>
        <c:delete val="1"/>
        <c:axPos val="b"/>
        <c:numFmt formatCode="General" sourceLinked="1"/>
        <c:tickLblPos val="none"/>
        <c:crossAx val="82923520"/>
        <c:crosses val="autoZero"/>
        <c:crossBetween val="between"/>
      </c:valAx>
    </c:plotArea>
    <c:plotVisOnly val="1"/>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manualLayout>
          <c:layoutTarget val="inner"/>
          <c:xMode val="edge"/>
          <c:yMode val="edge"/>
          <c:x val="0"/>
          <c:y val="6.3608923884514432E-2"/>
          <c:w val="0.98302469135802473"/>
          <c:h val="0.80576000368375433"/>
        </c:manualLayout>
      </c:layout>
      <c:barChart>
        <c:barDir val="col"/>
        <c:grouping val="clustered"/>
        <c:ser>
          <c:idx val="0"/>
          <c:order val="0"/>
          <c:tx>
            <c:strRef>
              <c:f>Sheet1!$B$1</c:f>
              <c:strCache>
                <c:ptCount val="1"/>
                <c:pt idx="0">
                  <c:v>Series 1</c:v>
                </c:pt>
              </c:strCache>
            </c:strRef>
          </c:tx>
          <c:dPt>
            <c:idx val="4"/>
            <c:spPr>
              <a:solidFill>
                <a:schemeClr val="accent1"/>
              </a:solidFill>
            </c:spPr>
          </c:dPt>
          <c:dLbls>
            <c:txPr>
              <a:bodyPr/>
              <a:lstStyle/>
              <a:p>
                <a:pPr>
                  <a:defRPr sz="2000" b="1">
                    <a:solidFill>
                      <a:schemeClr val="bg1"/>
                    </a:solidFill>
                  </a:defRPr>
                </a:pPr>
                <a:endParaRPr lang="en-US"/>
              </a:p>
            </c:txPr>
            <c:showVal val="1"/>
          </c:dLbls>
          <c:cat>
            <c:strRef>
              <c:f>Sheet1!$A$2:$A$6</c:f>
              <c:strCache>
                <c:ptCount val="5"/>
                <c:pt idx="0">
                  <c:v>&lt;2</c:v>
                </c:pt>
                <c:pt idx="1">
                  <c:v>2-3</c:v>
                </c:pt>
                <c:pt idx="2">
                  <c:v>4-5</c:v>
                </c:pt>
                <c:pt idx="4">
                  <c:v>0-5</c:v>
                </c:pt>
              </c:strCache>
            </c:strRef>
          </c:cat>
          <c:val>
            <c:numRef>
              <c:f>Sheet1!$B$2:$B$6</c:f>
              <c:numCache>
                <c:formatCode>0</c:formatCode>
                <c:ptCount val="5"/>
                <c:pt idx="0">
                  <c:v>84</c:v>
                </c:pt>
                <c:pt idx="1">
                  <c:v>60</c:v>
                </c:pt>
                <c:pt idx="2">
                  <c:v>49</c:v>
                </c:pt>
                <c:pt idx="4" formatCode="General">
                  <c:v>63</c:v>
                </c:pt>
              </c:numCache>
            </c:numRef>
          </c:val>
        </c:ser>
        <c:dLbls>
          <c:showVal val="1"/>
        </c:dLbls>
        <c:gapWidth val="75"/>
        <c:overlap val="-25"/>
        <c:axId val="80984320"/>
        <c:axId val="80990208"/>
      </c:barChart>
      <c:catAx>
        <c:axId val="80984320"/>
        <c:scaling>
          <c:orientation val="minMax"/>
        </c:scaling>
        <c:axPos val="b"/>
        <c:majorTickMark val="none"/>
        <c:tickLblPos val="nextTo"/>
        <c:txPr>
          <a:bodyPr/>
          <a:lstStyle/>
          <a:p>
            <a:pPr>
              <a:defRPr>
                <a:solidFill>
                  <a:schemeClr val="bg1"/>
                </a:solidFill>
              </a:defRPr>
            </a:pPr>
            <a:endParaRPr lang="en-US"/>
          </a:p>
        </c:txPr>
        <c:crossAx val="80990208"/>
        <c:crosses val="autoZero"/>
        <c:auto val="1"/>
        <c:lblAlgn val="ctr"/>
        <c:lblOffset val="100"/>
      </c:catAx>
      <c:valAx>
        <c:axId val="80990208"/>
        <c:scaling>
          <c:orientation val="minMax"/>
        </c:scaling>
        <c:delete val="1"/>
        <c:axPos val="l"/>
        <c:numFmt formatCode="0" sourceLinked="1"/>
        <c:tickLblPos val="none"/>
        <c:crossAx val="80984320"/>
        <c:crosses val="autoZero"/>
        <c:crossBetween val="between"/>
      </c:valAx>
    </c:plotArea>
    <c:plotVisOnly val="1"/>
  </c:chart>
  <c:txPr>
    <a:bodyPr/>
    <a:lstStyle/>
    <a:p>
      <a:pPr>
        <a:defRPr sz="18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6865108875279475"/>
          <c:y val="9.6444881889763759E-2"/>
          <c:w val="0.58243903371301886"/>
          <c:h val="0.8570174353205896"/>
        </c:manualLayout>
      </c:layout>
      <c:pieChart>
        <c:varyColors val="1"/>
        <c:ser>
          <c:idx val="0"/>
          <c:order val="0"/>
          <c:tx>
            <c:strRef>
              <c:f>Sheet1!$B$1</c:f>
              <c:strCache>
                <c:ptCount val="1"/>
                <c:pt idx="0">
                  <c:v>Sales</c:v>
                </c:pt>
              </c:strCache>
            </c:strRef>
          </c:tx>
          <c:dLbls>
            <c:dLbl>
              <c:idx val="0"/>
              <c:layout>
                <c:manualLayout>
                  <c:x val="-0.17367033611089891"/>
                  <c:y val="-8.7121484814398159E-2"/>
                </c:manualLayout>
              </c:layout>
              <c:tx>
                <c:rich>
                  <a:bodyPr/>
                  <a:lstStyle/>
                  <a:p>
                    <a:pPr>
                      <a:defRPr>
                        <a:solidFill>
                          <a:schemeClr val="bg2"/>
                        </a:solidFill>
                      </a:defRPr>
                    </a:pPr>
                    <a:r>
                      <a:rPr lang="en-US" dirty="0">
                        <a:solidFill>
                          <a:schemeClr val="bg2"/>
                        </a:solidFill>
                      </a:rPr>
                      <a:t>Exclusively breastfed
</a:t>
                    </a:r>
                    <a:r>
                      <a:rPr lang="en-US" dirty="0" smtClean="0">
                        <a:solidFill>
                          <a:schemeClr val="bg2"/>
                        </a:solidFill>
                      </a:rPr>
                      <a:t>63%</a:t>
                    </a:r>
                    <a:endParaRPr lang="en-US" dirty="0">
                      <a:solidFill>
                        <a:schemeClr val="bg2"/>
                      </a:solidFill>
                    </a:endParaRPr>
                  </a:p>
                </c:rich>
              </c:tx>
              <c:spPr/>
              <c:showCatName val="1"/>
              <c:showPercent val="1"/>
            </c:dLbl>
            <c:dLbl>
              <c:idx val="1"/>
              <c:spPr/>
              <c:txPr>
                <a:bodyPr/>
                <a:lstStyle/>
                <a:p>
                  <a:pPr>
                    <a:defRPr>
                      <a:solidFill>
                        <a:schemeClr val="tx2"/>
                      </a:solidFill>
                    </a:defRPr>
                  </a:pPr>
                  <a:endParaRPr lang="en-US"/>
                </a:p>
              </c:txPr>
            </c:dLbl>
            <c:dLbl>
              <c:idx val="2"/>
              <c:layout>
                <c:manualLayout>
                  <c:x val="-2.1169253115205261E-2"/>
                  <c:y val="0.12991019872515941"/>
                </c:manualLayout>
              </c:layout>
              <c:tx>
                <c:rich>
                  <a:bodyPr/>
                  <a:lstStyle/>
                  <a:p>
                    <a:pPr>
                      <a:defRPr>
                        <a:solidFill>
                          <a:schemeClr val="bg1"/>
                        </a:solidFill>
                      </a:defRPr>
                    </a:pPr>
                    <a:r>
                      <a:rPr lang="fr-FR" dirty="0" err="1">
                        <a:solidFill>
                          <a:schemeClr val="bg1"/>
                        </a:solidFill>
                      </a:rPr>
                      <a:t>Breast</a:t>
                    </a:r>
                    <a:r>
                      <a:rPr lang="fr-FR" dirty="0">
                        <a:solidFill>
                          <a:schemeClr val="bg1"/>
                        </a:solidFill>
                      </a:rPr>
                      <a:t> </a:t>
                    </a:r>
                    <a:r>
                      <a:rPr lang="fr-FR" dirty="0" err="1">
                        <a:solidFill>
                          <a:schemeClr val="bg1"/>
                        </a:solidFill>
                      </a:rPr>
                      <a:t>milk</a:t>
                    </a:r>
                    <a:r>
                      <a:rPr lang="fr-FR" dirty="0">
                        <a:solidFill>
                          <a:schemeClr val="bg1"/>
                        </a:solidFill>
                      </a:rPr>
                      <a:t> plus non-</a:t>
                    </a:r>
                    <a:r>
                      <a:rPr lang="fr-FR" dirty="0" err="1">
                        <a:solidFill>
                          <a:schemeClr val="bg1"/>
                        </a:solidFill>
                      </a:rPr>
                      <a:t>milk</a:t>
                    </a:r>
                    <a:r>
                      <a:rPr lang="fr-FR" dirty="0">
                        <a:solidFill>
                          <a:schemeClr val="bg1"/>
                        </a:solidFill>
                      </a:rPr>
                      <a:t> </a:t>
                    </a:r>
                    <a:r>
                      <a:rPr lang="fr-FR" dirty="0" err="1">
                        <a:solidFill>
                          <a:schemeClr val="bg1"/>
                        </a:solidFill>
                      </a:rPr>
                      <a:t>liquids</a:t>
                    </a:r>
                    <a:r>
                      <a:rPr lang="fr-FR" dirty="0">
                        <a:solidFill>
                          <a:schemeClr val="bg1"/>
                        </a:solidFill>
                      </a:rPr>
                      <a:t>/</a:t>
                    </a:r>
                    <a:r>
                      <a:rPr lang="fr-FR" dirty="0" err="1">
                        <a:solidFill>
                          <a:schemeClr val="bg1"/>
                        </a:solidFill>
                      </a:rPr>
                      <a:t>juice</a:t>
                    </a:r>
                    <a:r>
                      <a:rPr lang="fr-FR" dirty="0">
                        <a:solidFill>
                          <a:schemeClr val="bg1"/>
                        </a:solidFill>
                      </a:rPr>
                      <a:t>
1%</a:t>
                    </a:r>
                  </a:p>
                </c:rich>
              </c:tx>
              <c:spPr/>
              <c:showCatName val="1"/>
              <c:showPercent val="1"/>
            </c:dLbl>
            <c:dLbl>
              <c:idx val="3"/>
              <c:spPr/>
              <c:txPr>
                <a:bodyPr/>
                <a:lstStyle/>
                <a:p>
                  <a:pPr>
                    <a:defRPr>
                      <a:solidFill>
                        <a:schemeClr val="bg1"/>
                      </a:solidFill>
                    </a:defRPr>
                  </a:pPr>
                  <a:endParaRPr lang="en-US"/>
                </a:p>
              </c:txPr>
            </c:dLbl>
            <c:dLbl>
              <c:idx val="4"/>
              <c:spPr/>
              <c:txPr>
                <a:bodyPr/>
                <a:lstStyle/>
                <a:p>
                  <a:pPr>
                    <a:defRPr>
                      <a:solidFill>
                        <a:schemeClr val="tx2"/>
                      </a:solidFill>
                    </a:defRPr>
                  </a:pPr>
                  <a:endParaRPr lang="en-US"/>
                </a:p>
              </c:txPr>
            </c:dLbl>
            <c:dLbl>
              <c:idx val="5"/>
              <c:delete val="1"/>
            </c:dLbl>
            <c:showCatName val="1"/>
            <c:showPercent val="1"/>
            <c:showLeaderLines val="1"/>
          </c:dLbls>
          <c:cat>
            <c:strRef>
              <c:f>Sheet1!$A$2:$A$7</c:f>
              <c:strCache>
                <c:ptCount val="6"/>
                <c:pt idx="0">
                  <c:v>Exclusively breastfed</c:v>
                </c:pt>
                <c:pt idx="1">
                  <c:v>Breast milk plus water</c:v>
                </c:pt>
                <c:pt idx="2">
                  <c:v>Breast milk plus non-milk liquids/juice</c:v>
                </c:pt>
                <c:pt idx="3">
                  <c:v>Breast milk plus other milk</c:v>
                </c:pt>
                <c:pt idx="4">
                  <c:v>Breast milk plus complementary foods</c:v>
                </c:pt>
                <c:pt idx="5">
                  <c:v>Not breastfed</c:v>
                </c:pt>
              </c:strCache>
            </c:strRef>
          </c:cat>
          <c:val>
            <c:numRef>
              <c:f>Sheet1!$B$2:$B$7</c:f>
              <c:numCache>
                <c:formatCode>0</c:formatCode>
                <c:ptCount val="6"/>
                <c:pt idx="0">
                  <c:v>63</c:v>
                </c:pt>
                <c:pt idx="1">
                  <c:v>17</c:v>
                </c:pt>
                <c:pt idx="2">
                  <c:v>1</c:v>
                </c:pt>
                <c:pt idx="3">
                  <c:v>3</c:v>
                </c:pt>
                <c:pt idx="4">
                  <c:v>17</c:v>
                </c:pt>
                <c:pt idx="5">
                  <c:v>0</c:v>
                </c:pt>
              </c:numCache>
            </c:numRef>
          </c:val>
        </c:ser>
        <c:dLbls>
          <c:showCatName val="1"/>
          <c:showPercent val="1"/>
        </c:dLbls>
        <c:firstSliceAng val="0"/>
      </c:pieChart>
    </c:plotArea>
    <c:plotVisOnly val="1"/>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stacked"/>
        <c:ser>
          <c:idx val="0"/>
          <c:order val="0"/>
          <c:tx>
            <c:strRef>
              <c:f>Sheet1!$B$1</c:f>
              <c:strCache>
                <c:ptCount val="1"/>
                <c:pt idx="0">
                  <c:v>Fed with all 3 IYCF practices</c:v>
                </c:pt>
              </c:strCache>
            </c:strRef>
          </c:tx>
          <c:dLbls>
            <c:txPr>
              <a:bodyPr/>
              <a:lstStyle/>
              <a:p>
                <a:pPr>
                  <a:defRPr sz="2000" b="1">
                    <a:solidFill>
                      <a:schemeClr val="bg2"/>
                    </a:solidFill>
                  </a:defRPr>
                </a:pPr>
                <a:endParaRPr lang="en-US"/>
              </a:p>
            </c:txPr>
            <c:showVal val="1"/>
          </c:dLbls>
          <c:cat>
            <c:strRef>
              <c:f>Sheet1!$A$2:$A$4</c:f>
              <c:strCache>
                <c:ptCount val="3"/>
                <c:pt idx="0">
                  <c:v>Breastfed</c:v>
                </c:pt>
                <c:pt idx="1">
                  <c:v>Nonbreastfed</c:v>
                </c:pt>
                <c:pt idx="2">
                  <c:v>All 6-23 months</c:v>
                </c:pt>
              </c:strCache>
            </c:strRef>
          </c:cat>
          <c:val>
            <c:numRef>
              <c:f>Sheet1!$B$2:$B$4</c:f>
              <c:numCache>
                <c:formatCode>0</c:formatCode>
                <c:ptCount val="3"/>
                <c:pt idx="0">
                  <c:v>41</c:v>
                </c:pt>
                <c:pt idx="1">
                  <c:v>11</c:v>
                </c:pt>
                <c:pt idx="2">
                  <c:v>36</c:v>
                </c:pt>
              </c:numCache>
            </c:numRef>
          </c:val>
        </c:ser>
        <c:ser>
          <c:idx val="1"/>
          <c:order val="1"/>
          <c:tx>
            <c:strRef>
              <c:f>Sheet1!$C$1</c:f>
              <c:strCache>
                <c:ptCount val="1"/>
                <c:pt idx="0">
                  <c:v>Not fed with all IYCF practices</c:v>
                </c:pt>
              </c:strCache>
            </c:strRef>
          </c:tx>
          <c:dLbls>
            <c:txPr>
              <a:bodyPr/>
              <a:lstStyle/>
              <a:p>
                <a:pPr>
                  <a:defRPr sz="2000" b="1">
                    <a:solidFill>
                      <a:schemeClr val="bg1"/>
                    </a:solidFill>
                  </a:defRPr>
                </a:pPr>
                <a:endParaRPr lang="en-US"/>
              </a:p>
            </c:txPr>
            <c:showVal val="1"/>
          </c:dLbls>
          <c:cat>
            <c:strRef>
              <c:f>Sheet1!$A$2:$A$4</c:f>
              <c:strCache>
                <c:ptCount val="3"/>
                <c:pt idx="0">
                  <c:v>Breastfed</c:v>
                </c:pt>
                <c:pt idx="1">
                  <c:v>Nonbreastfed</c:v>
                </c:pt>
                <c:pt idx="2">
                  <c:v>All 6-23 months</c:v>
                </c:pt>
              </c:strCache>
            </c:strRef>
          </c:cat>
          <c:val>
            <c:numRef>
              <c:f>Sheet1!$C$2:$C$4</c:f>
              <c:numCache>
                <c:formatCode>0</c:formatCode>
                <c:ptCount val="3"/>
                <c:pt idx="0">
                  <c:v>59</c:v>
                </c:pt>
                <c:pt idx="1">
                  <c:v>89</c:v>
                </c:pt>
                <c:pt idx="2">
                  <c:v>64</c:v>
                </c:pt>
              </c:numCache>
            </c:numRef>
          </c:val>
        </c:ser>
        <c:dLbls>
          <c:showVal val="1"/>
        </c:dLbls>
        <c:gapWidth val="75"/>
        <c:overlap val="100"/>
        <c:axId val="82999552"/>
        <c:axId val="83005440"/>
      </c:barChart>
      <c:catAx>
        <c:axId val="82999552"/>
        <c:scaling>
          <c:orientation val="minMax"/>
        </c:scaling>
        <c:axPos val="b"/>
        <c:majorTickMark val="none"/>
        <c:tickLblPos val="nextTo"/>
        <c:txPr>
          <a:bodyPr/>
          <a:lstStyle/>
          <a:p>
            <a:pPr>
              <a:defRPr>
                <a:solidFill>
                  <a:schemeClr val="bg1"/>
                </a:solidFill>
              </a:defRPr>
            </a:pPr>
            <a:endParaRPr lang="en-US"/>
          </a:p>
        </c:txPr>
        <c:crossAx val="83005440"/>
        <c:crosses val="autoZero"/>
        <c:auto val="1"/>
        <c:lblAlgn val="ctr"/>
        <c:lblOffset val="100"/>
      </c:catAx>
      <c:valAx>
        <c:axId val="83005440"/>
        <c:scaling>
          <c:orientation val="minMax"/>
        </c:scaling>
        <c:delete val="1"/>
        <c:axPos val="l"/>
        <c:numFmt formatCode="0" sourceLinked="1"/>
        <c:tickLblPos val="none"/>
        <c:crossAx val="82999552"/>
        <c:crosses val="autoZero"/>
        <c:crossBetween val="between"/>
      </c:valAx>
    </c:plotArea>
    <c:legend>
      <c:legendPos val="t"/>
      <c:layout>
        <c:manualLayout>
          <c:xMode val="edge"/>
          <c:yMode val="edge"/>
          <c:x val="7.5317876932050651E-2"/>
          <c:y val="9.3173720690374051E-2"/>
          <c:w val="0.84627770487022458"/>
          <c:h val="7.1834859973470347E-2"/>
        </c:manualLayout>
      </c:layout>
      <c:txPr>
        <a:bodyPr/>
        <a:lstStyle/>
        <a:p>
          <a:pPr>
            <a:defRPr>
              <a:solidFill>
                <a:schemeClr val="bg1"/>
              </a:solidFill>
            </a:defRPr>
          </a:pPr>
          <a:endParaRPr lang="en-US"/>
        </a:p>
      </c:txPr>
    </c:legend>
    <c:plotVisOnly val="1"/>
  </c:chart>
  <c:txPr>
    <a:bodyPr/>
    <a:lstStyle/>
    <a:p>
      <a:pPr>
        <a:defRPr sz="18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27"/>
  <c:chart>
    <c:autoTitleDeleted val="1"/>
    <c:plotArea>
      <c:layout>
        <c:manualLayout>
          <c:layoutTarget val="inner"/>
          <c:xMode val="edge"/>
          <c:yMode val="edge"/>
          <c:x val="1.7062856367092101E-2"/>
          <c:y val="0.12424458661417323"/>
          <c:w val="0.97222146800615461"/>
          <c:h val="0.62453412073490544"/>
        </c:manualLayout>
      </c:layout>
      <c:barChart>
        <c:barDir val="col"/>
        <c:grouping val="clustered"/>
        <c:ser>
          <c:idx val="0"/>
          <c:order val="0"/>
          <c:tx>
            <c:strRef>
              <c:f>Sheet1!$B$1</c:f>
              <c:strCache>
                <c:ptCount val="1"/>
                <c:pt idx="0">
                  <c:v>Series 1</c:v>
                </c:pt>
              </c:strCache>
            </c:strRef>
          </c:tx>
          <c:spPr>
            <a:solidFill>
              <a:schemeClr val="accent1">
                <a:lumMod val="75000"/>
              </a:schemeClr>
            </a:solidFill>
          </c:spPr>
          <c:dPt>
            <c:idx val="2"/>
            <c:spPr>
              <a:solidFill>
                <a:schemeClr val="accent2"/>
              </a:solidFill>
            </c:spPr>
          </c:dPt>
          <c:dPt>
            <c:idx val="3"/>
            <c:spPr>
              <a:solidFill>
                <a:schemeClr val="accent2"/>
              </a:solidFill>
            </c:spPr>
          </c:dPt>
          <c:dPt>
            <c:idx val="4"/>
            <c:spPr>
              <a:solidFill>
                <a:schemeClr val="accent2"/>
              </a:solidFill>
            </c:spPr>
          </c:dPt>
          <c:dLbls>
            <c:txPr>
              <a:bodyPr/>
              <a:lstStyle/>
              <a:p>
                <a:pPr>
                  <a:defRPr sz="2000" b="1">
                    <a:solidFill>
                      <a:schemeClr val="bg1"/>
                    </a:solidFill>
                  </a:defRPr>
                </a:pPr>
                <a:endParaRPr lang="en-US"/>
              </a:p>
            </c:txPr>
            <c:showVal val="1"/>
          </c:dLbls>
          <c:cat>
            <c:strRef>
              <c:f>Sheet1!$A$2:$A$6</c:f>
              <c:strCache>
                <c:ptCount val="5"/>
                <c:pt idx="0">
                  <c:v>Consumed foods rich in vitamin A in last 24 hours</c:v>
                </c:pt>
                <c:pt idx="1">
                  <c:v>Consumed foods rich in iron in last 24 hours</c:v>
                </c:pt>
                <c:pt idx="2">
                  <c:v>Given vitamin A supplement in last 6 months</c:v>
                </c:pt>
                <c:pt idx="3">
                  <c:v>Given iron supplements in the past 7 days</c:v>
                </c:pt>
                <c:pt idx="4">
                  <c:v>Given deworming medication in last 6 months</c:v>
                </c:pt>
              </c:strCache>
            </c:strRef>
          </c:cat>
          <c:val>
            <c:numRef>
              <c:f>Sheet1!$B$2:$B$6</c:f>
              <c:numCache>
                <c:formatCode>0</c:formatCode>
                <c:ptCount val="5"/>
                <c:pt idx="0">
                  <c:v>81</c:v>
                </c:pt>
                <c:pt idx="1">
                  <c:v>75</c:v>
                </c:pt>
                <c:pt idx="2">
                  <c:v>56</c:v>
                </c:pt>
                <c:pt idx="3" formatCode="General">
                  <c:v>28</c:v>
                </c:pt>
                <c:pt idx="4" formatCode="General">
                  <c:v>42</c:v>
                </c:pt>
              </c:numCache>
            </c:numRef>
          </c:val>
        </c:ser>
        <c:dLbls>
          <c:showVal val="1"/>
        </c:dLbls>
        <c:gapWidth val="75"/>
        <c:overlap val="-25"/>
        <c:axId val="106768256"/>
        <c:axId val="106769792"/>
      </c:barChart>
      <c:catAx>
        <c:axId val="106768256"/>
        <c:scaling>
          <c:orientation val="minMax"/>
        </c:scaling>
        <c:axPos val="b"/>
        <c:majorTickMark val="none"/>
        <c:tickLblPos val="nextTo"/>
        <c:txPr>
          <a:bodyPr rot="0" anchor="t" anchorCtr="1"/>
          <a:lstStyle/>
          <a:p>
            <a:pPr>
              <a:defRPr sz="1600">
                <a:solidFill>
                  <a:schemeClr val="bg1"/>
                </a:solidFill>
              </a:defRPr>
            </a:pPr>
            <a:endParaRPr lang="en-US"/>
          </a:p>
        </c:txPr>
        <c:crossAx val="106769792"/>
        <c:crosses val="autoZero"/>
        <c:auto val="1"/>
        <c:lblAlgn val="ctr"/>
        <c:lblOffset val="100"/>
      </c:catAx>
      <c:valAx>
        <c:axId val="106769792"/>
        <c:scaling>
          <c:orientation val="minMax"/>
        </c:scaling>
        <c:delete val="1"/>
        <c:axPos val="l"/>
        <c:numFmt formatCode="0" sourceLinked="1"/>
        <c:tickLblPos val="none"/>
        <c:crossAx val="106768256"/>
        <c:crosses val="autoZero"/>
        <c:crossBetween val="between"/>
      </c:valAx>
    </c:plotArea>
    <c:plotVisOnly val="1"/>
  </c:chart>
  <c:txPr>
    <a:bodyPr/>
    <a:lstStyle/>
    <a:p>
      <a:pPr>
        <a:defRPr sz="1800"/>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27"/>
  <c:chart>
    <c:autoTitleDeleted val="1"/>
    <c:plotArea>
      <c:layout>
        <c:manualLayout>
          <c:layoutTarget val="inner"/>
          <c:xMode val="edge"/>
          <c:yMode val="edge"/>
          <c:x val="1.6975308641975488E-2"/>
          <c:y val="0.11785337175756851"/>
          <c:w val="0.96604938271604934"/>
          <c:h val="0.59370090545233933"/>
        </c:manualLayout>
      </c:layout>
      <c:barChart>
        <c:barDir val="col"/>
        <c:grouping val="clustered"/>
        <c:ser>
          <c:idx val="0"/>
          <c:order val="0"/>
          <c:tx>
            <c:strRef>
              <c:f>Sheet1!$B$1</c:f>
              <c:strCache>
                <c:ptCount val="1"/>
                <c:pt idx="0">
                  <c:v>Series 1</c:v>
                </c:pt>
              </c:strCache>
            </c:strRef>
          </c:tx>
          <c:dPt>
            <c:idx val="0"/>
            <c:spPr>
              <a:solidFill>
                <a:schemeClr val="accent2"/>
              </a:solidFill>
            </c:spPr>
          </c:dPt>
          <c:dPt>
            <c:idx val="1"/>
            <c:spPr>
              <a:solidFill>
                <a:schemeClr val="accent2">
                  <a:lumMod val="60000"/>
                  <a:lumOff val="40000"/>
                </a:schemeClr>
              </a:solidFill>
            </c:spPr>
          </c:dPt>
          <c:dPt>
            <c:idx val="2"/>
            <c:spPr>
              <a:solidFill>
                <a:schemeClr val="accent2">
                  <a:lumMod val="40000"/>
                  <a:lumOff val="60000"/>
                </a:schemeClr>
              </a:solidFill>
            </c:spPr>
          </c:dPt>
          <c:dLbls>
            <c:txPr>
              <a:bodyPr/>
              <a:lstStyle/>
              <a:p>
                <a:pPr>
                  <a:defRPr sz="2000" b="1">
                    <a:solidFill>
                      <a:schemeClr val="bg1"/>
                    </a:solidFill>
                  </a:defRPr>
                </a:pPr>
                <a:endParaRPr lang="en-US"/>
              </a:p>
            </c:txPr>
            <c:showVal val="1"/>
          </c:dLbls>
          <c:cat>
            <c:strRef>
              <c:f>Sheet1!$A$2:$A$4</c:f>
              <c:strCache>
                <c:ptCount val="3"/>
                <c:pt idx="0">
                  <c:v>Received vitamin A dose postpartum</c:v>
                </c:pt>
                <c:pt idx="1">
                  <c:v>Took iron 90+ days during pregnancy</c:v>
                </c:pt>
                <c:pt idx="2">
                  <c:v>Took deworming medication during pregnancy of last birth</c:v>
                </c:pt>
              </c:strCache>
            </c:strRef>
          </c:cat>
          <c:val>
            <c:numRef>
              <c:f>Sheet1!$B$2:$B$4</c:f>
              <c:numCache>
                <c:formatCode>0</c:formatCode>
                <c:ptCount val="3"/>
                <c:pt idx="0">
                  <c:v>60</c:v>
                </c:pt>
                <c:pt idx="1">
                  <c:v>42</c:v>
                </c:pt>
                <c:pt idx="2">
                  <c:v>35</c:v>
                </c:pt>
              </c:numCache>
            </c:numRef>
          </c:val>
        </c:ser>
        <c:dLbls>
          <c:showVal val="1"/>
        </c:dLbls>
        <c:gapWidth val="75"/>
        <c:overlap val="-26"/>
        <c:axId val="112742784"/>
        <c:axId val="112744320"/>
      </c:barChart>
      <c:catAx>
        <c:axId val="112742784"/>
        <c:scaling>
          <c:orientation val="minMax"/>
        </c:scaling>
        <c:axPos val="b"/>
        <c:majorTickMark val="none"/>
        <c:tickLblPos val="nextTo"/>
        <c:txPr>
          <a:bodyPr/>
          <a:lstStyle/>
          <a:p>
            <a:pPr>
              <a:defRPr>
                <a:solidFill>
                  <a:schemeClr val="bg1"/>
                </a:solidFill>
              </a:defRPr>
            </a:pPr>
            <a:endParaRPr lang="en-US"/>
          </a:p>
        </c:txPr>
        <c:crossAx val="112744320"/>
        <c:crosses val="autoZero"/>
        <c:auto val="1"/>
        <c:lblAlgn val="ctr"/>
        <c:lblOffset val="100"/>
      </c:catAx>
      <c:valAx>
        <c:axId val="112744320"/>
        <c:scaling>
          <c:orientation val="minMax"/>
        </c:scaling>
        <c:delete val="1"/>
        <c:axPos val="l"/>
        <c:numFmt formatCode="0" sourceLinked="1"/>
        <c:tickLblPos val="none"/>
        <c:crossAx val="112742784"/>
        <c:crosses val="autoZero"/>
        <c:crossBetween val="between"/>
      </c:valAx>
    </c:plotArea>
    <c:plotVisOnly val="1"/>
  </c:chart>
  <c:txPr>
    <a:bodyPr/>
    <a:lstStyle/>
    <a:p>
      <a:pPr>
        <a:defRPr sz="1800"/>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Series 1</c:v>
                </c:pt>
              </c:strCache>
            </c:strRef>
          </c:tx>
          <c:dPt>
            <c:idx val="1"/>
            <c:spPr>
              <a:solidFill>
                <a:schemeClr val="accent2"/>
              </a:solidFill>
            </c:spPr>
          </c:dPt>
          <c:dPt>
            <c:idx val="2"/>
            <c:spPr>
              <a:solidFill>
                <a:schemeClr val="accent4"/>
              </a:solidFill>
            </c:spPr>
          </c:dPt>
          <c:dLbls>
            <c:txPr>
              <a:bodyPr/>
              <a:lstStyle/>
              <a:p>
                <a:pPr>
                  <a:defRPr sz="2000" b="1">
                    <a:solidFill>
                      <a:schemeClr val="bg1"/>
                    </a:solidFill>
                  </a:defRPr>
                </a:pPr>
                <a:endParaRPr lang="en-US"/>
              </a:p>
            </c:txPr>
            <c:showVal val="1"/>
          </c:dLbls>
          <c:cat>
            <c:strRef>
              <c:f>Sheet1!$A$2:$A$4</c:f>
              <c:strCache>
                <c:ptCount val="3"/>
                <c:pt idx="0">
                  <c:v>Total</c:v>
                </c:pt>
                <c:pt idx="1">
                  <c:v>Urban</c:v>
                </c:pt>
                <c:pt idx="2">
                  <c:v>Rural</c:v>
                </c:pt>
              </c:strCache>
            </c:strRef>
          </c:cat>
          <c:val>
            <c:numRef>
              <c:f>Sheet1!$B$2:$B$4</c:f>
              <c:numCache>
                <c:formatCode>0</c:formatCode>
                <c:ptCount val="3"/>
                <c:pt idx="0">
                  <c:v>78</c:v>
                </c:pt>
                <c:pt idx="1">
                  <c:v>68</c:v>
                </c:pt>
                <c:pt idx="2">
                  <c:v>84</c:v>
                </c:pt>
              </c:numCache>
            </c:numRef>
          </c:val>
        </c:ser>
        <c:dLbls>
          <c:showVal val="1"/>
        </c:dLbls>
        <c:gapWidth val="75"/>
        <c:overlap val="-5"/>
        <c:axId val="112826624"/>
        <c:axId val="112836608"/>
      </c:barChart>
      <c:catAx>
        <c:axId val="112826624"/>
        <c:scaling>
          <c:orientation val="minMax"/>
        </c:scaling>
        <c:axPos val="b"/>
        <c:majorTickMark val="none"/>
        <c:tickLblPos val="nextTo"/>
        <c:txPr>
          <a:bodyPr/>
          <a:lstStyle/>
          <a:p>
            <a:pPr>
              <a:defRPr sz="2000">
                <a:solidFill>
                  <a:schemeClr val="bg1"/>
                </a:solidFill>
              </a:defRPr>
            </a:pPr>
            <a:endParaRPr lang="en-US"/>
          </a:p>
        </c:txPr>
        <c:crossAx val="112836608"/>
        <c:crosses val="autoZero"/>
        <c:auto val="1"/>
        <c:lblAlgn val="ctr"/>
        <c:lblOffset val="100"/>
      </c:catAx>
      <c:valAx>
        <c:axId val="112836608"/>
        <c:scaling>
          <c:orientation val="minMax"/>
          <c:max val="100"/>
          <c:min val="0"/>
        </c:scaling>
        <c:delete val="1"/>
        <c:axPos val="l"/>
        <c:numFmt formatCode="0" sourceLinked="1"/>
        <c:tickLblPos val="none"/>
        <c:crossAx val="112826624"/>
        <c:crosses val="autoZero"/>
        <c:crossBetween val="between"/>
      </c:valAx>
    </c:plotArea>
    <c:plotVisOnly val="1"/>
  </c:chart>
  <c:txPr>
    <a:bodyPr/>
    <a:lstStyle/>
    <a:p>
      <a:pPr>
        <a:defRPr sz="1800"/>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1.6975308641975311E-2"/>
          <c:y val="0.10101717579220157"/>
          <c:w val="0.96604938271604934"/>
          <c:h val="0.74753881107733311"/>
        </c:manualLayout>
      </c:layout>
      <c:barChart>
        <c:barDir val="col"/>
        <c:grouping val="clustered"/>
        <c:ser>
          <c:idx val="0"/>
          <c:order val="0"/>
          <c:tx>
            <c:strRef>
              <c:f>Sheet1!$B$1</c:f>
              <c:strCache>
                <c:ptCount val="1"/>
                <c:pt idx="0">
                  <c:v>Series 1</c:v>
                </c:pt>
              </c:strCache>
            </c:strRef>
          </c:tx>
          <c:dPt>
            <c:idx val="1"/>
            <c:spPr>
              <a:solidFill>
                <a:schemeClr val="accent2"/>
              </a:solidFill>
            </c:spPr>
          </c:dPt>
          <c:dPt>
            <c:idx val="2"/>
            <c:spPr>
              <a:solidFill>
                <a:schemeClr val="accent4"/>
              </a:solidFill>
            </c:spPr>
          </c:dPt>
          <c:dLbls>
            <c:txPr>
              <a:bodyPr/>
              <a:lstStyle/>
              <a:p>
                <a:pPr>
                  <a:defRPr sz="2000" b="1">
                    <a:solidFill>
                      <a:schemeClr val="bg1"/>
                    </a:solidFill>
                  </a:defRPr>
                </a:pPr>
                <a:endParaRPr lang="en-US"/>
              </a:p>
            </c:txPr>
            <c:showVal val="1"/>
          </c:dLbls>
          <c:cat>
            <c:strRef>
              <c:f>Sheet1!$A$2:$A$4</c:f>
              <c:strCache>
                <c:ptCount val="3"/>
                <c:pt idx="0">
                  <c:v>Total</c:v>
                </c:pt>
                <c:pt idx="1">
                  <c:v>Urban</c:v>
                </c:pt>
                <c:pt idx="2">
                  <c:v>Rural</c:v>
                </c:pt>
              </c:strCache>
            </c:strRef>
          </c:cat>
          <c:val>
            <c:numRef>
              <c:f>Sheet1!$B$2:$B$4</c:f>
              <c:numCache>
                <c:formatCode>0</c:formatCode>
                <c:ptCount val="3"/>
                <c:pt idx="0">
                  <c:v>59</c:v>
                </c:pt>
                <c:pt idx="1">
                  <c:v>55</c:v>
                </c:pt>
                <c:pt idx="2">
                  <c:v>62</c:v>
                </c:pt>
              </c:numCache>
            </c:numRef>
          </c:val>
        </c:ser>
        <c:dLbls>
          <c:showVal val="1"/>
        </c:dLbls>
        <c:gapWidth val="75"/>
        <c:overlap val="-5"/>
        <c:axId val="112877952"/>
        <c:axId val="112879488"/>
      </c:barChart>
      <c:catAx>
        <c:axId val="112877952"/>
        <c:scaling>
          <c:orientation val="minMax"/>
        </c:scaling>
        <c:axPos val="b"/>
        <c:majorTickMark val="none"/>
        <c:tickLblPos val="nextTo"/>
        <c:txPr>
          <a:bodyPr/>
          <a:lstStyle/>
          <a:p>
            <a:pPr>
              <a:defRPr sz="2000">
                <a:solidFill>
                  <a:schemeClr val="bg1"/>
                </a:solidFill>
              </a:defRPr>
            </a:pPr>
            <a:endParaRPr lang="en-US"/>
          </a:p>
        </c:txPr>
        <c:crossAx val="112879488"/>
        <c:crosses val="autoZero"/>
        <c:auto val="1"/>
        <c:lblAlgn val="ctr"/>
        <c:lblOffset val="100"/>
      </c:catAx>
      <c:valAx>
        <c:axId val="112879488"/>
        <c:scaling>
          <c:orientation val="minMax"/>
          <c:max val="80"/>
          <c:min val="0"/>
        </c:scaling>
        <c:delete val="1"/>
        <c:axPos val="l"/>
        <c:numFmt formatCode="0" sourceLinked="1"/>
        <c:tickLblPos val="none"/>
        <c:crossAx val="112877952"/>
        <c:crosses val="autoZero"/>
        <c:crossBetween val="between"/>
      </c:valAx>
    </c:plotArea>
    <c:plotVisOnly val="1"/>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C4EDB0ED-2908-4FDC-94E9-F303AD406D46}" type="datetimeFigureOut">
              <a:rPr lang="en-US" smtClean="0"/>
              <a:pPr/>
              <a:t>5/9/2012</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BFD66EF6-0303-47AF-9769-04C31797145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7047523D-A8D8-4EC3-91D9-24D8107E7452}" type="datetimeFigureOut">
              <a:rPr lang="en-US" smtClean="0"/>
              <a:pPr/>
              <a:t>5/9/2012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D8AB2195-D7B9-4BB0-B40A-5E37EEDFC88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children ate foods rich in vitamin A but fewer ate foods rich in iron</a:t>
            </a:r>
            <a:r>
              <a:rPr lang="en-US" smtClean="0"/>
              <a:t>.  </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Mothers should</a:t>
            </a:r>
            <a:r>
              <a:rPr lang="en-US" baseline="0" dirty="0" smtClean="0"/>
              <a:t> receive a vitamin A dose after giving birth; more than half of women (60%) received vitamin A postpartum. 80% of women took iron supplements during pregnancy, but only 42% took iron for 90 or more days, as recommended. 35% of women received </a:t>
            </a:r>
            <a:r>
              <a:rPr lang="en-US" baseline="0" dirty="0" err="1" smtClean="0"/>
              <a:t>deworming</a:t>
            </a:r>
            <a:r>
              <a:rPr lang="en-US" baseline="0" dirty="0" smtClean="0"/>
              <a:t> medication during their last pregnancy.</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i="0"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eaLnBrk="1" hangingPunct="1">
              <a:lnSpc>
                <a:spcPct val="55000"/>
              </a:lnSpc>
              <a:spcBef>
                <a:spcPct val="0"/>
              </a:spcBef>
            </a:pPr>
            <a:endParaRPr lang="en-US" sz="1200" dirty="0" smtClean="0"/>
          </a:p>
          <a:p>
            <a:pPr eaLnBrk="1" hangingPunct="1"/>
            <a:r>
              <a:rPr lang="en-US" sz="1200" dirty="0" smtClean="0"/>
              <a:t>Children who are stunted are considered too </a:t>
            </a:r>
            <a:r>
              <a:rPr lang="en-US" sz="1200" i="1" dirty="0" smtClean="0"/>
              <a:t>short for their age</a:t>
            </a:r>
            <a:r>
              <a:rPr lang="en-US" sz="1200" dirty="0" smtClean="0"/>
              <a:t>.   28% of children are stunted.</a:t>
            </a:r>
          </a:p>
          <a:p>
            <a:pPr eaLnBrk="1" hangingPunct="1"/>
            <a:r>
              <a:rPr lang="en-US" sz="1200" dirty="0" smtClean="0"/>
              <a:t>Children who are wasted are too thin for their height.    9% of </a:t>
            </a:r>
            <a:r>
              <a:rPr lang="en-US" sz="1200" baseline="0" dirty="0" smtClean="0"/>
              <a:t>children are wasted.</a:t>
            </a:r>
          </a:p>
          <a:p>
            <a:pPr eaLnBrk="1" hangingPunct="1"/>
            <a:r>
              <a:rPr lang="en-US" sz="1200" baseline="0" dirty="0" smtClean="0"/>
              <a:t>Children who are underweight are too short for their height. 14% of children are underweight.</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18</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Height-for-age</a:t>
            </a:r>
            <a:r>
              <a:rPr lang="en-US" baseline="0" dirty="0" smtClean="0"/>
              <a:t> is defined as children who fall 2 standard deviations below the median of the reference population.</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19</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20</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Women with a body mass index (BMI) below </a:t>
            </a:r>
            <a:r>
              <a:rPr lang="en-US" b="1" dirty="0" smtClean="0"/>
              <a:t>18.5</a:t>
            </a:r>
            <a:r>
              <a:rPr lang="en-US" dirty="0" smtClean="0"/>
              <a:t> are considered </a:t>
            </a:r>
            <a:r>
              <a:rPr lang="en-US" b="1" dirty="0" smtClean="0"/>
              <a:t>too thin</a:t>
            </a:r>
            <a:r>
              <a:rPr lang="en-US" dirty="0" smtClean="0"/>
              <a:t>, reflecting chronic energy deficiency.</a:t>
            </a:r>
          </a:p>
          <a:p>
            <a:pPr>
              <a:lnSpc>
                <a:spcPct val="50000"/>
              </a:lnSpc>
              <a:buNone/>
            </a:pPr>
            <a:endParaRPr lang="en-US" dirty="0" smtClean="0"/>
          </a:p>
          <a:p>
            <a:r>
              <a:rPr lang="en-US" dirty="0" smtClean="0"/>
              <a:t>Women with a BMI </a:t>
            </a:r>
            <a:r>
              <a:rPr lang="en-US" b="1" dirty="0" smtClean="0"/>
              <a:t>over 25</a:t>
            </a:r>
            <a:r>
              <a:rPr lang="en-US" dirty="0" smtClean="0"/>
              <a:t> are </a:t>
            </a:r>
            <a:r>
              <a:rPr lang="en-US" b="1" dirty="0" smtClean="0"/>
              <a:t>overweight</a:t>
            </a:r>
            <a:r>
              <a:rPr lang="en-US" dirty="0" smtClean="0"/>
              <a:t>, while a BMI </a:t>
            </a:r>
            <a:r>
              <a:rPr lang="en-US" b="1" dirty="0" smtClean="0"/>
              <a:t>over 30</a:t>
            </a:r>
            <a:r>
              <a:rPr lang="en-US" dirty="0" smtClean="0"/>
              <a:t> is considered </a:t>
            </a:r>
            <a:r>
              <a:rPr lang="en-US" b="1" dirty="0" smtClean="0"/>
              <a:t>obese</a:t>
            </a:r>
            <a:r>
              <a:rPr lang="en-US" dirty="0" smtClean="0"/>
              <a:t>.</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8AB2195-D7B9-4BB0-B40A-5E37EEDFC883}"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Most children are breastfed for approximately 20 months, exclusively breastfed for 3 months and predominantly breastfed for almost 4 months.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Early supplementation is discouraged for several reasons. </a:t>
            </a:r>
          </a:p>
          <a:p>
            <a:pPr marL="571500" lvl="1" indent="-114300" eaLnBrk="1" hangingPunct="1">
              <a:buFontTx/>
              <a:buChar char="•"/>
            </a:pPr>
            <a:r>
              <a:rPr lang="en-US" dirty="0" smtClean="0"/>
              <a:t>First, it exposes infants to pathogens and increases their risk of infection, especially diarrheal disease. </a:t>
            </a:r>
          </a:p>
          <a:p>
            <a:pPr marL="571500" lvl="1" indent="-114300" eaLnBrk="1" hangingPunct="1">
              <a:buFontTx/>
              <a:buChar char="•"/>
            </a:pPr>
            <a:r>
              <a:rPr lang="en-US" dirty="0" smtClean="0"/>
              <a:t>Second, it decreases infants’ intake of breast milk and suckling, which reduces breast milk production.</a:t>
            </a:r>
          </a:p>
          <a:p>
            <a:pPr marL="571500" lvl="1" indent="-114300" eaLnBrk="1" hangingPunct="1">
              <a:buFontTx/>
              <a:buChar char="•"/>
            </a:pPr>
            <a:r>
              <a:rPr lang="en-US" dirty="0" smtClean="0"/>
              <a:t>Third, in a harsh socioeconomic environment, supplementary food is often nutritionally inferior.</a:t>
            </a:r>
          </a:p>
          <a:p>
            <a:pPr eaLnBrk="1" hangingPunct="1"/>
            <a:r>
              <a:rPr lang="en-US" dirty="0" smtClean="0"/>
              <a:t>However, WHO recommends that around the age of 6 months, children be given solid foods because by that age breast milk by itself is no longer sufficient to maintain a child’s optimal growth.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43DC82B0-9C4D-4784-887A-8E5732F9C6AD}" type="datetime1">
              <a:rPr lang="en-US" smtClean="0"/>
              <a:pPr/>
              <a:t>5/9/2012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B0F9AA-DC3A-4AD8-A533-682DEEF9912A}" type="datetime1">
              <a:rPr lang="en-US" smtClean="0"/>
              <a:pPr/>
              <a:t>5/9/2012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9627C2-AD8A-492D-A763-9360D92B6A2C}" type="datetime1">
              <a:rPr lang="en-US" smtClean="0"/>
              <a:pPr/>
              <a:t>5/9/2012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7967A1-BAAB-4891-A4CF-246B2D8E8659}" type="datetime1">
              <a:rPr lang="en-US" smtClean="0"/>
              <a:pPr/>
              <a:t>5/9/2012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404FAA-3E04-4D47-BC9C-71E58525923B}" type="datetime1">
              <a:rPr lang="en-US" smtClean="0"/>
              <a:pPr/>
              <a:t>5/9/2012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A36694-CCA2-4AE6-9810-3AE8E1E63A25}" type="datetime1">
              <a:rPr lang="en-US" smtClean="0"/>
              <a:pPr/>
              <a:t>5/9/2012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A92F8D5-9361-4A24-A121-26B87AF604BF}" type="datetime1">
              <a:rPr lang="en-US" smtClean="0"/>
              <a:pPr/>
              <a:t>5/9/2012</a:t>
            </a:fld>
            <a:endParaRPr lang="en-US"/>
          </a:p>
        </p:txBody>
      </p:sp>
      <p:sp>
        <p:nvSpPr>
          <p:cNvPr id="8" name="Footer Placeholder 7"/>
          <p:cNvSpPr>
            <a:spLocks noGrp="1"/>
          </p:cNvSpPr>
          <p:nvPr>
            <p:ph type="ftr" sz="quarter" idx="11"/>
          </p:nvPr>
        </p:nvSpPr>
        <p:spPr/>
        <p:txBody>
          <a:bodyPr/>
          <a:lstStyle/>
          <a:p>
            <a:r>
              <a:rPr lang="en-US" smtClean="0"/>
              <a:t>2006-07 NDHS- MoHSS and Macro International</a:t>
            </a:r>
            <a:endParaRPr lang="en-US"/>
          </a:p>
        </p:txBody>
      </p:sp>
      <p:sp>
        <p:nvSpPr>
          <p:cNvPr id="9" name="Slide Number Placeholder 8"/>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825FC9-6893-462D-BDCC-C6A34C98E920}" type="datetime1">
              <a:rPr lang="en-US" smtClean="0"/>
              <a:pPr/>
              <a:t>5/9/2012</a:t>
            </a:fld>
            <a:endParaRPr lang="en-US"/>
          </a:p>
        </p:txBody>
      </p:sp>
      <p:sp>
        <p:nvSpPr>
          <p:cNvPr id="4" name="Footer Placeholder 3"/>
          <p:cNvSpPr>
            <a:spLocks noGrp="1"/>
          </p:cNvSpPr>
          <p:nvPr>
            <p:ph type="ftr" sz="quarter" idx="11"/>
          </p:nvPr>
        </p:nvSpPr>
        <p:spPr/>
        <p:txBody>
          <a:bodyPr/>
          <a:lstStyle/>
          <a:p>
            <a:r>
              <a:rPr lang="en-US" smtClean="0"/>
              <a:t>2006-07 NDHS- MoHSS and Macro International</a:t>
            </a:r>
            <a:endParaRPr lang="en-US"/>
          </a:p>
        </p:txBody>
      </p:sp>
      <p:sp>
        <p:nvSpPr>
          <p:cNvPr id="5" name="Slide Number Placeholder 4"/>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A78253-1264-4301-AA2F-8DC028DFE661}" type="datetime1">
              <a:rPr lang="en-US" smtClean="0"/>
              <a:pPr/>
              <a:t>5/9/2012</a:t>
            </a:fld>
            <a:endParaRPr lang="en-US"/>
          </a:p>
        </p:txBody>
      </p:sp>
      <p:sp>
        <p:nvSpPr>
          <p:cNvPr id="3" name="Footer Placeholder 2"/>
          <p:cNvSpPr>
            <a:spLocks noGrp="1"/>
          </p:cNvSpPr>
          <p:nvPr>
            <p:ph type="ftr" sz="quarter" idx="11"/>
          </p:nvPr>
        </p:nvSpPr>
        <p:spPr/>
        <p:txBody>
          <a:bodyPr/>
          <a:lstStyle/>
          <a:p>
            <a:r>
              <a:rPr lang="en-US" smtClean="0"/>
              <a:t>2006-07 NDHS- MoHSS and Macro International</a:t>
            </a:r>
            <a:endParaRPr lang="en-US"/>
          </a:p>
        </p:txBody>
      </p:sp>
      <p:sp>
        <p:nvSpPr>
          <p:cNvPr id="4" name="Slide Number Placeholder 3"/>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90D6B8-C0D2-4C52-9484-9068ADE398DA}" type="datetime1">
              <a:rPr lang="en-US" smtClean="0"/>
              <a:pPr/>
              <a:t>5/9/2012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7D1C5F-B74C-419F-8F70-56A70FAA4FD4}" type="datetime1">
              <a:rPr lang="en-US" smtClean="0"/>
              <a:pPr/>
              <a:t>5/9/2012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D188A9-2FDD-4545-B1CF-04E4E850897C}" type="datetime1">
              <a:rPr lang="en-US" smtClean="0"/>
              <a:pPr/>
              <a:t>5/9/2012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2006-07 NDHS- MoHSS and Macro International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AE510A-2184-4150-AE91-86BDDA376CB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914400" rtl="0" eaLnBrk="1" latinLnBrk="0" hangingPunct="1">
        <a:spcBef>
          <a:spcPct val="0"/>
        </a:spcBef>
        <a:buNone/>
        <a:defRPr sz="4400" kern="1200">
          <a:solidFill>
            <a:srgbClr val="000000"/>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000000"/>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000000"/>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000000"/>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000000"/>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00000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52400"/>
            <a:ext cx="7772400" cy="1470025"/>
          </a:xfrm>
        </p:spPr>
        <p:txBody>
          <a:bodyPr/>
          <a:lstStyle/>
          <a:p>
            <a:r>
              <a:rPr lang="en-US" b="1" dirty="0" smtClean="0">
                <a:solidFill>
                  <a:schemeClr val="bg2"/>
                </a:solidFill>
              </a:rPr>
              <a:t>Nutrition</a:t>
            </a:r>
            <a:endParaRPr lang="en-US" b="1" dirty="0">
              <a:solidFill>
                <a:schemeClr val="bg2"/>
              </a:solidFill>
            </a:endParaRPr>
          </a:p>
        </p:txBody>
      </p:sp>
      <p:sp>
        <p:nvSpPr>
          <p:cNvPr id="3" name="Subtitle 2"/>
          <p:cNvSpPr>
            <a:spLocks noGrp="1"/>
          </p:cNvSpPr>
          <p:nvPr>
            <p:ph type="subTitle" idx="1"/>
          </p:nvPr>
        </p:nvSpPr>
        <p:spPr>
          <a:xfrm>
            <a:off x="1371600" y="4572000"/>
            <a:ext cx="6400800" cy="1752600"/>
          </a:xfrm>
        </p:spPr>
        <p:txBody>
          <a:bodyPr>
            <a:normAutofit/>
          </a:bodyPr>
          <a:lstStyle/>
          <a:p>
            <a:r>
              <a:rPr lang="en-US" sz="3600" dirty="0" smtClean="0">
                <a:solidFill>
                  <a:schemeClr val="bg2"/>
                </a:solidFill>
              </a:rPr>
              <a:t>2008 Ghana Demographic and Health Survey</a:t>
            </a:r>
            <a:endParaRPr lang="en-US" sz="3600" dirty="0">
              <a:solidFill>
                <a:schemeClr val="bg2"/>
              </a:solidFill>
            </a:endParaRPr>
          </a:p>
        </p:txBody>
      </p:sp>
      <p:pic>
        <p:nvPicPr>
          <p:cNvPr id="4" name="Picture 3" descr="motif for ppt.jpg"/>
          <p:cNvPicPr>
            <a:picLocks noChangeAspect="1"/>
          </p:cNvPicPr>
          <p:nvPr/>
        </p:nvPicPr>
        <p:blipFill>
          <a:blip r:embed="rId3" cstate="print"/>
          <a:stretch>
            <a:fillRect/>
          </a:stretch>
        </p:blipFill>
        <p:spPr>
          <a:xfrm>
            <a:off x="0" y="1981200"/>
            <a:ext cx="9144000" cy="1905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IYCF Practices</a:t>
            </a:r>
            <a:endParaRPr lang="en-US" sz="3600" dirty="0"/>
          </a:p>
        </p:txBody>
      </p:sp>
      <p:sp>
        <p:nvSpPr>
          <p:cNvPr id="3" name="Content Placeholder 2"/>
          <p:cNvSpPr>
            <a:spLocks noGrp="1"/>
          </p:cNvSpPr>
          <p:nvPr>
            <p:ph idx="1"/>
          </p:nvPr>
        </p:nvSpPr>
        <p:spPr>
          <a:xfrm>
            <a:off x="457200" y="1600200"/>
            <a:ext cx="8001000" cy="4525963"/>
          </a:xfrm>
        </p:spPr>
        <p:txBody>
          <a:bodyPr>
            <a:normAutofit/>
          </a:bodyPr>
          <a:lstStyle/>
          <a:p>
            <a:r>
              <a:rPr lang="en-US" sz="2800" b="1" dirty="0" smtClean="0"/>
              <a:t>The Infant and Young Child Feeding Practices (IYCF) recommended by WHO:</a:t>
            </a:r>
            <a:r>
              <a:rPr lang="en-US" sz="2800" dirty="0" smtClean="0"/>
              <a:t>  </a:t>
            </a:r>
          </a:p>
          <a:p>
            <a:pPr lvl="1"/>
            <a:r>
              <a:rPr lang="en-US" sz="2400" dirty="0" smtClean="0"/>
              <a:t>Breastfed children over 6 months should also receive 3 or more food groups, at least twice a day for infants 6-8 months and at least 3 times a day for breastfed children 9-23 months.</a:t>
            </a:r>
          </a:p>
          <a:p>
            <a:pPr lvl="1"/>
            <a:r>
              <a:rPr lang="en-US" sz="2400" dirty="0" smtClean="0"/>
              <a:t>Non-breastfed children should receive milk or milk products, in addition to 4 or more food groups, 4 times a day or more.  </a:t>
            </a:r>
          </a:p>
          <a:p>
            <a:endParaRPr 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sz="3600" dirty="0" smtClean="0"/>
              <a:t>IYCF Practices</a:t>
            </a:r>
            <a:endParaRPr lang="en-US" sz="3600" dirty="0"/>
          </a:p>
        </p:txBody>
      </p:sp>
      <p:graphicFrame>
        <p:nvGraphicFramePr>
          <p:cNvPr id="14" name="Content Placeholder 13"/>
          <p:cNvGraphicFramePr>
            <a:graphicFrameLocks noGrp="1"/>
          </p:cNvGraphicFramePr>
          <p:nvPr>
            <p:ph idx="1"/>
          </p:nvPr>
        </p:nvGraphicFramePr>
        <p:xfrm>
          <a:off x="533400" y="1447800"/>
          <a:ext cx="8229600" cy="4906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3200400" cy="369332"/>
          </a:xfrm>
          <a:prstGeom prst="rect">
            <a:avLst/>
          </a:prstGeom>
          <a:noFill/>
        </p:spPr>
        <p:txBody>
          <a:bodyPr wrap="square" rtlCol="0">
            <a:spAutoFit/>
          </a:bodyPr>
          <a:lstStyle/>
          <a:p>
            <a:r>
              <a:rPr lang="en-US" i="1" dirty="0" smtClean="0">
                <a:solidFill>
                  <a:schemeClr val="bg1"/>
                </a:solidFill>
              </a:rPr>
              <a:t>Percent of children 6-23 months</a:t>
            </a:r>
            <a:endParaRPr lang="en-US" i="1"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57200" y="1143000"/>
            <a:ext cx="4038600" cy="4525963"/>
          </a:xfrm>
        </p:spPr>
        <p:txBody>
          <a:bodyPr/>
          <a:lstStyle/>
          <a:p>
            <a:r>
              <a:rPr lang="en-US" dirty="0" smtClean="0"/>
              <a:t>Breastfeeding and Infant and Young Child Feeding Practices</a:t>
            </a:r>
          </a:p>
          <a:p>
            <a:r>
              <a:rPr lang="en-US" b="1" dirty="0" smtClean="0"/>
              <a:t>Micronutrient Intake and </a:t>
            </a:r>
            <a:r>
              <a:rPr lang="en-US" b="1" dirty="0" err="1" smtClean="0"/>
              <a:t>Anaemia</a:t>
            </a:r>
            <a:endParaRPr lang="en-US" b="1" dirty="0" smtClean="0"/>
          </a:p>
          <a:p>
            <a:r>
              <a:rPr lang="en-US" dirty="0" smtClean="0"/>
              <a:t>Nutritional Status of Children</a:t>
            </a:r>
          </a:p>
          <a:p>
            <a:r>
              <a:rPr lang="en-US" dirty="0" smtClean="0"/>
              <a:t>Nutritional Status of Women</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76200"/>
            <a:ext cx="8229600" cy="1143000"/>
          </a:xfrm>
        </p:spPr>
        <p:txBody>
          <a:bodyPr>
            <a:normAutofit/>
          </a:bodyPr>
          <a:lstStyle/>
          <a:p>
            <a:r>
              <a:rPr lang="en-US" sz="3600" dirty="0" smtClean="0"/>
              <a:t>Vitamin A and Iron Intake</a:t>
            </a:r>
            <a:endParaRPr lang="en-US" sz="3600" dirty="0"/>
          </a:p>
        </p:txBody>
      </p:sp>
      <p:graphicFrame>
        <p:nvGraphicFramePr>
          <p:cNvPr id="7" name="Content Placeholder 6"/>
          <p:cNvGraphicFramePr>
            <a:graphicFrameLocks noGrp="1"/>
          </p:cNvGraphicFramePr>
          <p:nvPr>
            <p:ph idx="1"/>
          </p:nvPr>
        </p:nvGraphicFramePr>
        <p:xfrm>
          <a:off x="0" y="1524000"/>
          <a:ext cx="9144000" cy="4876800"/>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5"/>
          <p:cNvGrpSpPr/>
          <p:nvPr/>
        </p:nvGrpSpPr>
        <p:grpSpPr>
          <a:xfrm>
            <a:off x="188025" y="1143000"/>
            <a:ext cx="3657600" cy="685799"/>
            <a:chOff x="745745" y="1558705"/>
            <a:chExt cx="3546765" cy="518840"/>
          </a:xfrm>
        </p:grpSpPr>
        <p:sp>
          <p:nvSpPr>
            <p:cNvPr id="8" name="TextBox 7"/>
            <p:cNvSpPr txBox="1"/>
            <p:nvPr/>
          </p:nvSpPr>
          <p:spPr>
            <a:xfrm>
              <a:off x="745745" y="1558705"/>
              <a:ext cx="3546765" cy="488981"/>
            </a:xfrm>
            <a:prstGeom prst="rect">
              <a:avLst/>
            </a:prstGeom>
            <a:noFill/>
          </p:spPr>
          <p:txBody>
            <a:bodyPr wrap="square" rtlCol="0">
              <a:spAutoFit/>
            </a:bodyPr>
            <a:lstStyle/>
            <a:p>
              <a:pPr algn="ctr"/>
              <a:r>
                <a:rPr lang="en-US" b="1" dirty="0" smtClean="0">
                  <a:solidFill>
                    <a:schemeClr val="bg1"/>
                  </a:solidFill>
                </a:rPr>
                <a:t>Among youngest child age 6-35 months living with his/her mother</a:t>
              </a:r>
              <a:endParaRPr lang="en-US" b="1" dirty="0">
                <a:solidFill>
                  <a:schemeClr val="bg1"/>
                </a:solidFill>
              </a:endParaRPr>
            </a:p>
          </p:txBody>
        </p:sp>
        <p:cxnSp>
          <p:nvCxnSpPr>
            <p:cNvPr id="9" name="Straight Connector 8"/>
            <p:cNvCxnSpPr/>
            <p:nvPr/>
          </p:nvCxnSpPr>
          <p:spPr>
            <a:xfrm>
              <a:off x="1080655" y="2077545"/>
              <a:ext cx="2807856"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4876800" y="1981201"/>
            <a:ext cx="3429000" cy="687900"/>
            <a:chOff x="1773266" y="1156754"/>
            <a:chExt cx="1821367" cy="520430"/>
          </a:xfrm>
        </p:grpSpPr>
        <p:sp>
          <p:nvSpPr>
            <p:cNvPr id="12" name="TextBox 11"/>
            <p:cNvSpPr txBox="1"/>
            <p:nvPr/>
          </p:nvSpPr>
          <p:spPr>
            <a:xfrm>
              <a:off x="1773266" y="1156754"/>
              <a:ext cx="1821367" cy="488982"/>
            </a:xfrm>
            <a:prstGeom prst="rect">
              <a:avLst/>
            </a:prstGeom>
            <a:noFill/>
          </p:spPr>
          <p:txBody>
            <a:bodyPr wrap="square" rtlCol="0">
              <a:spAutoFit/>
            </a:bodyPr>
            <a:lstStyle/>
            <a:p>
              <a:pPr algn="ctr"/>
              <a:r>
                <a:rPr lang="en-US" b="1" dirty="0" smtClean="0">
                  <a:solidFill>
                    <a:schemeClr val="bg1"/>
                  </a:solidFill>
                </a:rPr>
                <a:t>Among children age </a:t>
              </a:r>
            </a:p>
            <a:p>
              <a:pPr algn="ctr"/>
              <a:r>
                <a:rPr lang="en-US" b="1" dirty="0" smtClean="0">
                  <a:solidFill>
                    <a:schemeClr val="bg1"/>
                  </a:solidFill>
                </a:rPr>
                <a:t>6-59 months</a:t>
              </a:r>
              <a:endParaRPr lang="en-US" b="1" dirty="0">
                <a:solidFill>
                  <a:schemeClr val="bg1"/>
                </a:solidFill>
              </a:endParaRPr>
            </a:p>
          </p:txBody>
        </p:sp>
        <p:cxnSp>
          <p:nvCxnSpPr>
            <p:cNvPr id="13" name="Straight Connector 12"/>
            <p:cNvCxnSpPr/>
            <p:nvPr/>
          </p:nvCxnSpPr>
          <p:spPr>
            <a:xfrm>
              <a:off x="1854216" y="1675596"/>
              <a:ext cx="1626633" cy="158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Vitamin A and Iron Intake among Mothers</a:t>
            </a:r>
            <a:endParaRPr lang="en-US" sz="3600" dirty="0"/>
          </a:p>
        </p:txBody>
      </p:sp>
      <p:graphicFrame>
        <p:nvGraphicFramePr>
          <p:cNvPr id="4" name="Content Placeholder 3"/>
          <p:cNvGraphicFramePr>
            <a:graphicFrameLocks noGrp="1"/>
          </p:cNvGraphicFramePr>
          <p:nvPr>
            <p:ph idx="1"/>
          </p:nvPr>
        </p:nvGraphicFramePr>
        <p:xfrm>
          <a:off x="228600" y="1524001"/>
          <a:ext cx="8915400"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600200"/>
            <a:ext cx="3276600" cy="369332"/>
          </a:xfrm>
          <a:prstGeom prst="rect">
            <a:avLst/>
          </a:prstGeom>
          <a:noFill/>
        </p:spPr>
        <p:txBody>
          <a:bodyPr wrap="square" rtlCol="0">
            <a:spAutoFit/>
          </a:bodyPr>
          <a:lstStyle/>
          <a:p>
            <a:r>
              <a:rPr lang="en-US" i="1" dirty="0" smtClean="0">
                <a:solidFill>
                  <a:schemeClr val="bg1"/>
                </a:solidFill>
              </a:rPr>
              <a:t>Percent of women age 15-49</a:t>
            </a:r>
            <a:endParaRPr lang="en-US" i="1" dirty="0">
              <a:solidFill>
                <a:schemeClr val="bg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Prevalence of </a:t>
            </a:r>
            <a:r>
              <a:rPr lang="en-US" sz="3600" dirty="0" err="1" smtClean="0"/>
              <a:t>Anaemia</a:t>
            </a:r>
            <a:r>
              <a:rPr lang="en-US" sz="3600" dirty="0" smtClean="0"/>
              <a:t> among Children</a:t>
            </a:r>
            <a:endParaRPr lang="en-US" sz="3600" dirty="0"/>
          </a:p>
        </p:txBody>
      </p:sp>
      <p:graphicFrame>
        <p:nvGraphicFramePr>
          <p:cNvPr id="4" name="Content Placeholder 3"/>
          <p:cNvGraphicFramePr>
            <a:graphicFrameLocks noGrp="1"/>
          </p:cNvGraphicFramePr>
          <p:nvPr>
            <p:ph idx="1"/>
          </p:nvPr>
        </p:nvGraphicFramePr>
        <p:xfrm>
          <a:off x="533400" y="18288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219200"/>
            <a:ext cx="2819400" cy="646331"/>
          </a:xfrm>
          <a:prstGeom prst="rect">
            <a:avLst/>
          </a:prstGeom>
          <a:noFill/>
        </p:spPr>
        <p:txBody>
          <a:bodyPr wrap="square" rtlCol="0">
            <a:spAutoFit/>
          </a:bodyPr>
          <a:lstStyle/>
          <a:p>
            <a:r>
              <a:rPr lang="en-US" i="1" dirty="0" smtClean="0">
                <a:solidFill>
                  <a:schemeClr val="bg1"/>
                </a:solidFill>
              </a:rPr>
              <a:t>Percent of children age 6-59 months with any </a:t>
            </a:r>
            <a:r>
              <a:rPr lang="en-US" i="1" dirty="0" err="1" smtClean="0">
                <a:solidFill>
                  <a:schemeClr val="bg1"/>
                </a:solidFill>
              </a:rPr>
              <a:t>anaemia</a:t>
            </a:r>
            <a:endParaRPr lang="en-US" i="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Prevalence of </a:t>
            </a:r>
            <a:r>
              <a:rPr lang="en-US" sz="3600" dirty="0" err="1" smtClean="0"/>
              <a:t>Anaemia</a:t>
            </a:r>
            <a:r>
              <a:rPr lang="en-US" sz="3600" dirty="0" smtClean="0"/>
              <a:t> among Women</a:t>
            </a:r>
            <a:endParaRPr lang="en-US" sz="3600" dirty="0"/>
          </a:p>
        </p:txBody>
      </p:sp>
      <p:graphicFrame>
        <p:nvGraphicFramePr>
          <p:cNvPr id="4" name="Content Placeholder 3"/>
          <p:cNvGraphicFramePr>
            <a:graphicFrameLocks noGrp="1"/>
          </p:cNvGraphicFramePr>
          <p:nvPr>
            <p:ph idx="1"/>
          </p:nvPr>
        </p:nvGraphicFramePr>
        <p:xfrm>
          <a:off x="533400" y="18288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219200"/>
            <a:ext cx="2895600" cy="646331"/>
          </a:xfrm>
          <a:prstGeom prst="rect">
            <a:avLst/>
          </a:prstGeom>
          <a:noFill/>
        </p:spPr>
        <p:txBody>
          <a:bodyPr wrap="square" rtlCol="0">
            <a:spAutoFit/>
          </a:bodyPr>
          <a:lstStyle/>
          <a:p>
            <a:r>
              <a:rPr lang="en-US" i="1" dirty="0" smtClean="0">
                <a:solidFill>
                  <a:schemeClr val="bg1"/>
                </a:solidFill>
              </a:rPr>
              <a:t>Percent of women age 15-49 with any </a:t>
            </a:r>
            <a:r>
              <a:rPr lang="en-US" i="1" dirty="0" err="1" smtClean="0">
                <a:solidFill>
                  <a:schemeClr val="bg1"/>
                </a:solidFill>
              </a:rPr>
              <a:t>anaemia</a:t>
            </a:r>
            <a:endParaRPr lang="en-US" i="1"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457200" y="1143000"/>
            <a:ext cx="4038600" cy="4525963"/>
          </a:xfrm>
        </p:spPr>
        <p:txBody>
          <a:bodyPr/>
          <a:lstStyle/>
          <a:p>
            <a:r>
              <a:rPr lang="en-US" dirty="0" smtClean="0"/>
              <a:t>Breastfeeding and Infant and Young Child Feeding Practices</a:t>
            </a:r>
          </a:p>
          <a:p>
            <a:r>
              <a:rPr lang="en-US" dirty="0" smtClean="0"/>
              <a:t>Micronutrient Intake and </a:t>
            </a:r>
            <a:r>
              <a:rPr lang="en-US" dirty="0" err="1" smtClean="0"/>
              <a:t>Anaemia</a:t>
            </a:r>
            <a:endParaRPr lang="en-US" dirty="0" smtClean="0"/>
          </a:p>
          <a:p>
            <a:r>
              <a:rPr lang="en-US" b="1" dirty="0" smtClean="0"/>
              <a:t>Nutritional Status of Children</a:t>
            </a:r>
          </a:p>
          <a:p>
            <a:r>
              <a:rPr lang="en-US" dirty="0" smtClean="0"/>
              <a:t>Nutritional Status of Women</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600" dirty="0" smtClean="0"/>
              <a:t>Nutritional Status of Children</a:t>
            </a:r>
            <a:endParaRPr lang="en-US" sz="3600" dirty="0"/>
          </a:p>
        </p:txBody>
      </p:sp>
      <p:graphicFrame>
        <p:nvGraphicFramePr>
          <p:cNvPr id="9" name="Content Placeholder 8"/>
          <p:cNvGraphicFramePr>
            <a:graphicFrameLocks noGrp="1"/>
          </p:cNvGraphicFramePr>
          <p:nvPr>
            <p:ph idx="1"/>
          </p:nvPr>
        </p:nvGraphicFramePr>
        <p:xfrm>
          <a:off x="457200" y="1371600"/>
          <a:ext cx="8229600" cy="475456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5562600" y="5867400"/>
            <a:ext cx="3124200" cy="369332"/>
          </a:xfrm>
          <a:prstGeom prst="rect">
            <a:avLst/>
          </a:prstGeom>
          <a:noFill/>
        </p:spPr>
        <p:txBody>
          <a:bodyPr wrap="square" rtlCol="0">
            <a:spAutoFit/>
          </a:bodyPr>
          <a:lstStyle/>
          <a:p>
            <a:r>
              <a:rPr lang="en-US" i="1" dirty="0" smtClean="0">
                <a:solidFill>
                  <a:schemeClr val="bg1"/>
                </a:solidFill>
              </a:rPr>
              <a:t>Percent of children under 5</a:t>
            </a:r>
            <a:endParaRPr lang="en-US" i="1" dirty="0">
              <a:solidFill>
                <a:schemeClr val="bg1"/>
              </a:solidFill>
            </a:endParaRPr>
          </a:p>
        </p:txBody>
      </p:sp>
      <p:sp>
        <p:nvSpPr>
          <p:cNvPr id="8" name="TextBox 7"/>
          <p:cNvSpPr txBox="1"/>
          <p:nvPr/>
        </p:nvSpPr>
        <p:spPr>
          <a:xfrm>
            <a:off x="5105400" y="3352800"/>
            <a:ext cx="533400" cy="400110"/>
          </a:xfrm>
          <a:prstGeom prst="rect">
            <a:avLst/>
          </a:prstGeom>
          <a:noFill/>
        </p:spPr>
        <p:txBody>
          <a:bodyPr wrap="square" rtlCol="0">
            <a:spAutoFit/>
          </a:bodyPr>
          <a:lstStyle/>
          <a:p>
            <a:pPr algn="ctr"/>
            <a:r>
              <a:rPr lang="en-US" sz="2000" b="1" dirty="0" smtClean="0">
                <a:solidFill>
                  <a:schemeClr val="bg1"/>
                </a:solidFill>
              </a:rPr>
              <a:t>9</a:t>
            </a:r>
            <a:endParaRPr lang="en-US" sz="2000" b="1" dirty="0">
              <a:solidFill>
                <a:schemeClr val="bg1"/>
              </a:solidFill>
            </a:endParaRPr>
          </a:p>
        </p:txBody>
      </p:sp>
      <p:sp>
        <p:nvSpPr>
          <p:cNvPr id="10" name="TextBox 9"/>
          <p:cNvSpPr txBox="1"/>
          <p:nvPr/>
        </p:nvSpPr>
        <p:spPr>
          <a:xfrm>
            <a:off x="5943600" y="4364865"/>
            <a:ext cx="533400" cy="400110"/>
          </a:xfrm>
          <a:prstGeom prst="rect">
            <a:avLst/>
          </a:prstGeom>
          <a:noFill/>
        </p:spPr>
        <p:txBody>
          <a:bodyPr wrap="square" rtlCol="0">
            <a:spAutoFit/>
          </a:bodyPr>
          <a:lstStyle/>
          <a:p>
            <a:r>
              <a:rPr lang="en-US" sz="2000" b="1" dirty="0" smtClean="0">
                <a:solidFill>
                  <a:schemeClr val="bg1"/>
                </a:solidFill>
              </a:rPr>
              <a:t>14</a:t>
            </a:r>
            <a:endParaRPr lang="en-US" sz="2000" b="1" dirty="0">
              <a:solidFill>
                <a:schemeClr val="bg1"/>
              </a:solidFill>
            </a:endParaRPr>
          </a:p>
        </p:txBody>
      </p:sp>
      <p:sp>
        <p:nvSpPr>
          <p:cNvPr id="11" name="TextBox 10"/>
          <p:cNvSpPr txBox="1"/>
          <p:nvPr/>
        </p:nvSpPr>
        <p:spPr>
          <a:xfrm>
            <a:off x="8229600" y="2362200"/>
            <a:ext cx="533400" cy="400110"/>
          </a:xfrm>
          <a:prstGeom prst="rect">
            <a:avLst/>
          </a:prstGeom>
          <a:noFill/>
        </p:spPr>
        <p:txBody>
          <a:bodyPr wrap="square" rtlCol="0">
            <a:spAutoFit/>
          </a:bodyPr>
          <a:lstStyle/>
          <a:p>
            <a:r>
              <a:rPr lang="en-US" sz="2000" b="1" dirty="0" smtClean="0">
                <a:solidFill>
                  <a:schemeClr val="bg1"/>
                </a:solidFill>
              </a:rPr>
              <a:t>28</a:t>
            </a:r>
            <a:endParaRPr lang="en-US" sz="2000" b="1" dirty="0">
              <a:solidFill>
                <a:schemeClr val="bg1"/>
              </a:solidFill>
            </a:endParaRPr>
          </a:p>
        </p:txBody>
      </p:sp>
      <p:sp>
        <p:nvSpPr>
          <p:cNvPr id="13" name="TextBox 12"/>
          <p:cNvSpPr txBox="1"/>
          <p:nvPr/>
        </p:nvSpPr>
        <p:spPr>
          <a:xfrm>
            <a:off x="533400" y="6550223"/>
            <a:ext cx="4724400" cy="307777"/>
          </a:xfrm>
          <a:prstGeom prst="rect">
            <a:avLst/>
          </a:prstGeom>
          <a:noFill/>
        </p:spPr>
        <p:txBody>
          <a:bodyPr wrap="square" rtlCol="0">
            <a:spAutoFit/>
          </a:bodyPr>
          <a:lstStyle/>
          <a:p>
            <a:r>
              <a:rPr lang="en-US" sz="1400" dirty="0" smtClean="0">
                <a:solidFill>
                  <a:schemeClr val="bg1"/>
                </a:solidFill>
              </a:rPr>
              <a:t>*Based on the new WHO Child Growth Standards</a:t>
            </a:r>
            <a:endParaRPr lang="en-US" sz="1400"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0" y="1030069"/>
            <a:ext cx="3886200" cy="1560731"/>
          </a:xfrm>
        </p:spPr>
        <p:txBody>
          <a:bodyPr>
            <a:normAutofit/>
          </a:bodyPr>
          <a:lstStyle/>
          <a:p>
            <a:r>
              <a:rPr lang="en-US" sz="3600" dirty="0" smtClean="0"/>
              <a:t>Children’s Stunting by Region</a:t>
            </a:r>
            <a:endParaRPr lang="en-US" sz="3600" dirty="0"/>
          </a:p>
        </p:txBody>
      </p:sp>
      <p:sp>
        <p:nvSpPr>
          <p:cNvPr id="40" name="TextBox 39"/>
          <p:cNvSpPr txBox="1"/>
          <p:nvPr/>
        </p:nvSpPr>
        <p:spPr>
          <a:xfrm>
            <a:off x="5181600" y="4687669"/>
            <a:ext cx="3276600" cy="646331"/>
          </a:xfrm>
          <a:prstGeom prst="rect">
            <a:avLst/>
          </a:prstGeom>
          <a:noFill/>
        </p:spPr>
        <p:txBody>
          <a:bodyPr wrap="square" rtlCol="0">
            <a:spAutoFit/>
          </a:bodyPr>
          <a:lstStyle/>
          <a:p>
            <a:pPr algn="ctr"/>
            <a:r>
              <a:rPr lang="en-US" i="1" dirty="0" smtClean="0">
                <a:solidFill>
                  <a:schemeClr val="bg1"/>
                </a:solidFill>
              </a:rPr>
              <a:t>Percent of children under 5 stunted (too short for age)</a:t>
            </a:r>
            <a:endParaRPr lang="en-US" i="1" dirty="0">
              <a:solidFill>
                <a:schemeClr val="bg1"/>
              </a:solidFill>
            </a:endParaRPr>
          </a:p>
        </p:txBody>
      </p:sp>
      <p:sp>
        <p:nvSpPr>
          <p:cNvPr id="70" name="TextBox 69"/>
          <p:cNvSpPr txBox="1"/>
          <p:nvPr/>
        </p:nvSpPr>
        <p:spPr>
          <a:xfrm>
            <a:off x="5981700" y="3285292"/>
            <a:ext cx="1676400" cy="707886"/>
          </a:xfrm>
          <a:prstGeom prst="rect">
            <a:avLst/>
          </a:prstGeom>
          <a:noFill/>
        </p:spPr>
        <p:txBody>
          <a:bodyPr wrap="square" rtlCol="0">
            <a:spAutoFit/>
          </a:bodyPr>
          <a:lstStyle/>
          <a:p>
            <a:pPr algn="ctr"/>
            <a:r>
              <a:rPr lang="en-US" sz="2000" b="1" dirty="0" smtClean="0">
                <a:solidFill>
                  <a:schemeClr val="bg1"/>
                </a:solidFill>
              </a:rPr>
              <a:t>Ghana</a:t>
            </a:r>
          </a:p>
          <a:p>
            <a:pPr algn="ctr"/>
            <a:r>
              <a:rPr lang="en-US" sz="2000" b="1" dirty="0" smtClean="0">
                <a:solidFill>
                  <a:schemeClr val="bg1"/>
                </a:solidFill>
              </a:rPr>
              <a:t>28%</a:t>
            </a:r>
          </a:p>
        </p:txBody>
      </p:sp>
      <p:grpSp>
        <p:nvGrpSpPr>
          <p:cNvPr id="1044" name="Group 20"/>
          <p:cNvGrpSpPr>
            <a:grpSpLocks noChangeAspect="1"/>
          </p:cNvGrpSpPr>
          <p:nvPr/>
        </p:nvGrpSpPr>
        <p:grpSpPr bwMode="auto">
          <a:xfrm>
            <a:off x="990600" y="609600"/>
            <a:ext cx="3992179" cy="5453571"/>
            <a:chOff x="999" y="748"/>
            <a:chExt cx="2322" cy="3172"/>
          </a:xfrm>
        </p:grpSpPr>
        <p:sp>
          <p:nvSpPr>
            <p:cNvPr id="1045" name="Freeform 21"/>
            <p:cNvSpPr>
              <a:spLocks/>
            </p:cNvSpPr>
            <p:nvPr/>
          </p:nvSpPr>
          <p:spPr bwMode="auto">
            <a:xfrm>
              <a:off x="1477" y="802"/>
              <a:ext cx="1682" cy="3118"/>
            </a:xfrm>
            <a:custGeom>
              <a:avLst/>
              <a:gdLst/>
              <a:ahLst/>
              <a:cxnLst>
                <a:cxn ang="0">
                  <a:pos x="1095" y="23"/>
                </a:cxn>
                <a:cxn ang="0">
                  <a:pos x="1107" y="94"/>
                </a:cxn>
                <a:cxn ang="0">
                  <a:pos x="1081" y="171"/>
                </a:cxn>
                <a:cxn ang="0">
                  <a:pos x="1068" y="231"/>
                </a:cxn>
                <a:cxn ang="0">
                  <a:pos x="1151" y="295"/>
                </a:cxn>
                <a:cxn ang="0">
                  <a:pos x="1192" y="360"/>
                </a:cxn>
                <a:cxn ang="0">
                  <a:pos x="1236" y="358"/>
                </a:cxn>
                <a:cxn ang="0">
                  <a:pos x="1264" y="406"/>
                </a:cxn>
                <a:cxn ang="0">
                  <a:pos x="1285" y="432"/>
                </a:cxn>
                <a:cxn ang="0">
                  <a:pos x="1278" y="522"/>
                </a:cxn>
                <a:cxn ang="0">
                  <a:pos x="1276" y="550"/>
                </a:cxn>
                <a:cxn ang="0">
                  <a:pos x="1271" y="617"/>
                </a:cxn>
                <a:cxn ang="0">
                  <a:pos x="1259" y="697"/>
                </a:cxn>
                <a:cxn ang="0">
                  <a:pos x="1283" y="757"/>
                </a:cxn>
                <a:cxn ang="0">
                  <a:pos x="1215" y="780"/>
                </a:cxn>
                <a:cxn ang="0">
                  <a:pos x="1236" y="813"/>
                </a:cxn>
                <a:cxn ang="0">
                  <a:pos x="1229" y="839"/>
                </a:cxn>
                <a:cxn ang="0">
                  <a:pos x="1306" y="806"/>
                </a:cxn>
                <a:cxn ang="0">
                  <a:pos x="1354" y="831"/>
                </a:cxn>
                <a:cxn ang="0">
                  <a:pos x="1350" y="915"/>
                </a:cxn>
                <a:cxn ang="0">
                  <a:pos x="1333" y="998"/>
                </a:cxn>
                <a:cxn ang="0">
                  <a:pos x="1356" y="1099"/>
                </a:cxn>
                <a:cxn ang="0">
                  <a:pos x="1322" y="1139"/>
                </a:cxn>
                <a:cxn ang="0">
                  <a:pos x="1290" y="1157"/>
                </a:cxn>
                <a:cxn ang="0">
                  <a:pos x="1335" y="1242"/>
                </a:cxn>
                <a:cxn ang="0">
                  <a:pos x="1403" y="1282"/>
                </a:cxn>
                <a:cxn ang="0">
                  <a:pos x="1451" y="1358"/>
                </a:cxn>
                <a:cxn ang="0">
                  <a:pos x="1414" y="1411"/>
                </a:cxn>
                <a:cxn ang="0">
                  <a:pos x="1393" y="1513"/>
                </a:cxn>
                <a:cxn ang="0">
                  <a:pos x="1402" y="1635"/>
                </a:cxn>
                <a:cxn ang="0">
                  <a:pos x="1382" y="1711"/>
                </a:cxn>
                <a:cxn ang="0">
                  <a:pos x="1347" y="1793"/>
                </a:cxn>
                <a:cxn ang="0">
                  <a:pos x="1409" y="1823"/>
                </a:cxn>
                <a:cxn ang="0">
                  <a:pos x="1394" y="1959"/>
                </a:cxn>
                <a:cxn ang="0">
                  <a:pos x="1354" y="2033"/>
                </a:cxn>
                <a:cxn ang="0">
                  <a:pos x="1368" y="2102"/>
                </a:cxn>
                <a:cxn ang="0">
                  <a:pos x="1384" y="2134"/>
                </a:cxn>
                <a:cxn ang="0">
                  <a:pos x="1412" y="2192"/>
                </a:cxn>
                <a:cxn ang="0">
                  <a:pos x="1461" y="2224"/>
                </a:cxn>
                <a:cxn ang="0">
                  <a:pos x="1484" y="2301"/>
                </a:cxn>
                <a:cxn ang="0">
                  <a:pos x="1603" y="2386"/>
                </a:cxn>
                <a:cxn ang="0">
                  <a:pos x="1673" y="2428"/>
                </a:cxn>
                <a:cxn ang="0">
                  <a:pos x="1585" y="2573"/>
                </a:cxn>
                <a:cxn ang="0">
                  <a:pos x="1435" y="2619"/>
                </a:cxn>
                <a:cxn ang="0">
                  <a:pos x="1257" y="2610"/>
                </a:cxn>
                <a:cxn ang="0">
                  <a:pos x="1135" y="2656"/>
                </a:cxn>
                <a:cxn ang="0">
                  <a:pos x="1061" y="2705"/>
                </a:cxn>
                <a:cxn ang="0">
                  <a:pos x="945" y="2744"/>
                </a:cxn>
                <a:cxn ang="0">
                  <a:pos x="864" y="2804"/>
                </a:cxn>
                <a:cxn ang="0">
                  <a:pos x="781" y="2834"/>
                </a:cxn>
                <a:cxn ang="0">
                  <a:pos x="721" y="2876"/>
                </a:cxn>
                <a:cxn ang="0">
                  <a:pos x="612" y="2894"/>
                </a:cxn>
                <a:cxn ang="0">
                  <a:pos x="513" y="2933"/>
                </a:cxn>
                <a:cxn ang="0">
                  <a:pos x="409" y="2959"/>
                </a:cxn>
                <a:cxn ang="0">
                  <a:pos x="310" y="2993"/>
                </a:cxn>
                <a:cxn ang="0">
                  <a:pos x="252" y="3049"/>
                </a:cxn>
                <a:cxn ang="0">
                  <a:pos x="185" y="3074"/>
                </a:cxn>
                <a:cxn ang="0">
                  <a:pos x="104" y="3116"/>
                </a:cxn>
                <a:cxn ang="0">
                  <a:pos x="78" y="3097"/>
                </a:cxn>
                <a:cxn ang="0">
                  <a:pos x="9" y="3047"/>
                </a:cxn>
              </a:cxnLst>
              <a:rect l="0" t="0" r="r" b="b"/>
              <a:pathLst>
                <a:path w="1682" h="3118">
                  <a:moveTo>
                    <a:pt x="1012" y="0"/>
                  </a:moveTo>
                  <a:lnTo>
                    <a:pt x="1026" y="5"/>
                  </a:lnTo>
                  <a:lnTo>
                    <a:pt x="1035" y="7"/>
                  </a:lnTo>
                  <a:lnTo>
                    <a:pt x="1033" y="16"/>
                  </a:lnTo>
                  <a:lnTo>
                    <a:pt x="1031" y="20"/>
                  </a:lnTo>
                  <a:lnTo>
                    <a:pt x="1033" y="23"/>
                  </a:lnTo>
                  <a:lnTo>
                    <a:pt x="1033" y="25"/>
                  </a:lnTo>
                  <a:lnTo>
                    <a:pt x="1042" y="25"/>
                  </a:lnTo>
                  <a:lnTo>
                    <a:pt x="1045" y="28"/>
                  </a:lnTo>
                  <a:lnTo>
                    <a:pt x="1047" y="28"/>
                  </a:lnTo>
                  <a:lnTo>
                    <a:pt x="1049" y="30"/>
                  </a:lnTo>
                  <a:lnTo>
                    <a:pt x="1058" y="32"/>
                  </a:lnTo>
                  <a:lnTo>
                    <a:pt x="1063" y="30"/>
                  </a:lnTo>
                  <a:lnTo>
                    <a:pt x="1068" y="30"/>
                  </a:lnTo>
                  <a:lnTo>
                    <a:pt x="1079" y="25"/>
                  </a:lnTo>
                  <a:lnTo>
                    <a:pt x="1086" y="23"/>
                  </a:lnTo>
                  <a:lnTo>
                    <a:pt x="1095" y="23"/>
                  </a:lnTo>
                  <a:lnTo>
                    <a:pt x="1102" y="23"/>
                  </a:lnTo>
                  <a:lnTo>
                    <a:pt x="1104" y="23"/>
                  </a:lnTo>
                  <a:lnTo>
                    <a:pt x="1107" y="25"/>
                  </a:lnTo>
                  <a:lnTo>
                    <a:pt x="1109" y="25"/>
                  </a:lnTo>
                  <a:lnTo>
                    <a:pt x="1112" y="30"/>
                  </a:lnTo>
                  <a:lnTo>
                    <a:pt x="1114" y="35"/>
                  </a:lnTo>
                  <a:lnTo>
                    <a:pt x="1114" y="42"/>
                  </a:lnTo>
                  <a:lnTo>
                    <a:pt x="1116" y="48"/>
                  </a:lnTo>
                  <a:lnTo>
                    <a:pt x="1116" y="57"/>
                  </a:lnTo>
                  <a:lnTo>
                    <a:pt x="1116" y="71"/>
                  </a:lnTo>
                  <a:lnTo>
                    <a:pt x="1118" y="79"/>
                  </a:lnTo>
                  <a:lnTo>
                    <a:pt x="1119" y="81"/>
                  </a:lnTo>
                  <a:lnTo>
                    <a:pt x="1118" y="85"/>
                  </a:lnTo>
                  <a:lnTo>
                    <a:pt x="1116" y="87"/>
                  </a:lnTo>
                  <a:lnTo>
                    <a:pt x="1114" y="87"/>
                  </a:lnTo>
                  <a:lnTo>
                    <a:pt x="1112" y="88"/>
                  </a:lnTo>
                  <a:lnTo>
                    <a:pt x="1107" y="94"/>
                  </a:lnTo>
                  <a:lnTo>
                    <a:pt x="1104" y="94"/>
                  </a:lnTo>
                  <a:lnTo>
                    <a:pt x="1100" y="94"/>
                  </a:lnTo>
                  <a:lnTo>
                    <a:pt x="1098" y="95"/>
                  </a:lnTo>
                  <a:lnTo>
                    <a:pt x="1097" y="108"/>
                  </a:lnTo>
                  <a:lnTo>
                    <a:pt x="1097" y="113"/>
                  </a:lnTo>
                  <a:lnTo>
                    <a:pt x="1097" y="118"/>
                  </a:lnTo>
                  <a:lnTo>
                    <a:pt x="1093" y="122"/>
                  </a:lnTo>
                  <a:lnTo>
                    <a:pt x="1093" y="125"/>
                  </a:lnTo>
                  <a:lnTo>
                    <a:pt x="1088" y="136"/>
                  </a:lnTo>
                  <a:lnTo>
                    <a:pt x="1088" y="145"/>
                  </a:lnTo>
                  <a:lnTo>
                    <a:pt x="1086" y="146"/>
                  </a:lnTo>
                  <a:lnTo>
                    <a:pt x="1088" y="154"/>
                  </a:lnTo>
                  <a:lnTo>
                    <a:pt x="1091" y="159"/>
                  </a:lnTo>
                  <a:lnTo>
                    <a:pt x="1090" y="162"/>
                  </a:lnTo>
                  <a:lnTo>
                    <a:pt x="1088" y="168"/>
                  </a:lnTo>
                  <a:lnTo>
                    <a:pt x="1086" y="168"/>
                  </a:lnTo>
                  <a:lnTo>
                    <a:pt x="1081" y="171"/>
                  </a:lnTo>
                  <a:lnTo>
                    <a:pt x="1079" y="176"/>
                  </a:lnTo>
                  <a:lnTo>
                    <a:pt x="1077" y="178"/>
                  </a:lnTo>
                  <a:lnTo>
                    <a:pt x="1075" y="178"/>
                  </a:lnTo>
                  <a:lnTo>
                    <a:pt x="1074" y="180"/>
                  </a:lnTo>
                  <a:lnTo>
                    <a:pt x="1070" y="187"/>
                  </a:lnTo>
                  <a:lnTo>
                    <a:pt x="1068" y="187"/>
                  </a:lnTo>
                  <a:lnTo>
                    <a:pt x="1067" y="189"/>
                  </a:lnTo>
                  <a:lnTo>
                    <a:pt x="1068" y="191"/>
                  </a:lnTo>
                  <a:lnTo>
                    <a:pt x="1067" y="194"/>
                  </a:lnTo>
                  <a:lnTo>
                    <a:pt x="1067" y="203"/>
                  </a:lnTo>
                  <a:lnTo>
                    <a:pt x="1067" y="206"/>
                  </a:lnTo>
                  <a:lnTo>
                    <a:pt x="1067" y="208"/>
                  </a:lnTo>
                  <a:lnTo>
                    <a:pt x="1061" y="212"/>
                  </a:lnTo>
                  <a:lnTo>
                    <a:pt x="1061" y="213"/>
                  </a:lnTo>
                  <a:lnTo>
                    <a:pt x="1061" y="217"/>
                  </a:lnTo>
                  <a:lnTo>
                    <a:pt x="1065" y="224"/>
                  </a:lnTo>
                  <a:lnTo>
                    <a:pt x="1068" y="231"/>
                  </a:lnTo>
                  <a:lnTo>
                    <a:pt x="1068" y="235"/>
                  </a:lnTo>
                  <a:lnTo>
                    <a:pt x="1070" y="243"/>
                  </a:lnTo>
                  <a:lnTo>
                    <a:pt x="1072" y="249"/>
                  </a:lnTo>
                  <a:lnTo>
                    <a:pt x="1077" y="254"/>
                  </a:lnTo>
                  <a:lnTo>
                    <a:pt x="1082" y="256"/>
                  </a:lnTo>
                  <a:lnTo>
                    <a:pt x="1088" y="258"/>
                  </a:lnTo>
                  <a:lnTo>
                    <a:pt x="1091" y="259"/>
                  </a:lnTo>
                  <a:lnTo>
                    <a:pt x="1095" y="259"/>
                  </a:lnTo>
                  <a:lnTo>
                    <a:pt x="1104" y="265"/>
                  </a:lnTo>
                  <a:lnTo>
                    <a:pt x="1109" y="268"/>
                  </a:lnTo>
                  <a:lnTo>
                    <a:pt x="1114" y="268"/>
                  </a:lnTo>
                  <a:lnTo>
                    <a:pt x="1119" y="270"/>
                  </a:lnTo>
                  <a:lnTo>
                    <a:pt x="1127" y="275"/>
                  </a:lnTo>
                  <a:lnTo>
                    <a:pt x="1134" y="288"/>
                  </a:lnTo>
                  <a:lnTo>
                    <a:pt x="1137" y="291"/>
                  </a:lnTo>
                  <a:lnTo>
                    <a:pt x="1142" y="293"/>
                  </a:lnTo>
                  <a:lnTo>
                    <a:pt x="1151" y="295"/>
                  </a:lnTo>
                  <a:lnTo>
                    <a:pt x="1158" y="298"/>
                  </a:lnTo>
                  <a:lnTo>
                    <a:pt x="1162" y="298"/>
                  </a:lnTo>
                  <a:lnTo>
                    <a:pt x="1167" y="302"/>
                  </a:lnTo>
                  <a:lnTo>
                    <a:pt x="1169" y="305"/>
                  </a:lnTo>
                  <a:lnTo>
                    <a:pt x="1172" y="310"/>
                  </a:lnTo>
                  <a:lnTo>
                    <a:pt x="1176" y="323"/>
                  </a:lnTo>
                  <a:lnTo>
                    <a:pt x="1178" y="328"/>
                  </a:lnTo>
                  <a:lnTo>
                    <a:pt x="1178" y="332"/>
                  </a:lnTo>
                  <a:lnTo>
                    <a:pt x="1178" y="337"/>
                  </a:lnTo>
                  <a:lnTo>
                    <a:pt x="1179" y="340"/>
                  </a:lnTo>
                  <a:lnTo>
                    <a:pt x="1183" y="344"/>
                  </a:lnTo>
                  <a:lnTo>
                    <a:pt x="1185" y="346"/>
                  </a:lnTo>
                  <a:lnTo>
                    <a:pt x="1185" y="351"/>
                  </a:lnTo>
                  <a:lnTo>
                    <a:pt x="1186" y="355"/>
                  </a:lnTo>
                  <a:lnTo>
                    <a:pt x="1186" y="356"/>
                  </a:lnTo>
                  <a:lnTo>
                    <a:pt x="1188" y="358"/>
                  </a:lnTo>
                  <a:lnTo>
                    <a:pt x="1192" y="360"/>
                  </a:lnTo>
                  <a:lnTo>
                    <a:pt x="1195" y="365"/>
                  </a:lnTo>
                  <a:lnTo>
                    <a:pt x="1197" y="367"/>
                  </a:lnTo>
                  <a:lnTo>
                    <a:pt x="1199" y="367"/>
                  </a:lnTo>
                  <a:lnTo>
                    <a:pt x="1202" y="367"/>
                  </a:lnTo>
                  <a:lnTo>
                    <a:pt x="1202" y="365"/>
                  </a:lnTo>
                  <a:lnTo>
                    <a:pt x="1202" y="360"/>
                  </a:lnTo>
                  <a:lnTo>
                    <a:pt x="1204" y="360"/>
                  </a:lnTo>
                  <a:lnTo>
                    <a:pt x="1208" y="358"/>
                  </a:lnTo>
                  <a:lnTo>
                    <a:pt x="1209" y="358"/>
                  </a:lnTo>
                  <a:lnTo>
                    <a:pt x="1211" y="358"/>
                  </a:lnTo>
                  <a:lnTo>
                    <a:pt x="1215" y="362"/>
                  </a:lnTo>
                  <a:lnTo>
                    <a:pt x="1218" y="363"/>
                  </a:lnTo>
                  <a:lnTo>
                    <a:pt x="1223" y="363"/>
                  </a:lnTo>
                  <a:lnTo>
                    <a:pt x="1229" y="363"/>
                  </a:lnTo>
                  <a:lnTo>
                    <a:pt x="1232" y="362"/>
                  </a:lnTo>
                  <a:lnTo>
                    <a:pt x="1234" y="358"/>
                  </a:lnTo>
                  <a:lnTo>
                    <a:pt x="1236" y="358"/>
                  </a:lnTo>
                  <a:lnTo>
                    <a:pt x="1239" y="358"/>
                  </a:lnTo>
                  <a:lnTo>
                    <a:pt x="1241" y="358"/>
                  </a:lnTo>
                  <a:lnTo>
                    <a:pt x="1243" y="362"/>
                  </a:lnTo>
                  <a:lnTo>
                    <a:pt x="1246" y="365"/>
                  </a:lnTo>
                  <a:lnTo>
                    <a:pt x="1248" y="370"/>
                  </a:lnTo>
                  <a:lnTo>
                    <a:pt x="1246" y="372"/>
                  </a:lnTo>
                  <a:lnTo>
                    <a:pt x="1243" y="377"/>
                  </a:lnTo>
                  <a:lnTo>
                    <a:pt x="1245" y="379"/>
                  </a:lnTo>
                  <a:lnTo>
                    <a:pt x="1250" y="381"/>
                  </a:lnTo>
                  <a:lnTo>
                    <a:pt x="1252" y="385"/>
                  </a:lnTo>
                  <a:lnTo>
                    <a:pt x="1253" y="388"/>
                  </a:lnTo>
                  <a:lnTo>
                    <a:pt x="1255" y="395"/>
                  </a:lnTo>
                  <a:lnTo>
                    <a:pt x="1257" y="399"/>
                  </a:lnTo>
                  <a:lnTo>
                    <a:pt x="1261" y="397"/>
                  </a:lnTo>
                  <a:lnTo>
                    <a:pt x="1264" y="400"/>
                  </a:lnTo>
                  <a:lnTo>
                    <a:pt x="1264" y="402"/>
                  </a:lnTo>
                  <a:lnTo>
                    <a:pt x="1264" y="406"/>
                  </a:lnTo>
                  <a:lnTo>
                    <a:pt x="1259" y="409"/>
                  </a:lnTo>
                  <a:lnTo>
                    <a:pt x="1257" y="411"/>
                  </a:lnTo>
                  <a:lnTo>
                    <a:pt x="1259" y="413"/>
                  </a:lnTo>
                  <a:lnTo>
                    <a:pt x="1262" y="413"/>
                  </a:lnTo>
                  <a:lnTo>
                    <a:pt x="1269" y="411"/>
                  </a:lnTo>
                  <a:lnTo>
                    <a:pt x="1271" y="413"/>
                  </a:lnTo>
                  <a:lnTo>
                    <a:pt x="1275" y="411"/>
                  </a:lnTo>
                  <a:lnTo>
                    <a:pt x="1280" y="411"/>
                  </a:lnTo>
                  <a:lnTo>
                    <a:pt x="1289" y="411"/>
                  </a:lnTo>
                  <a:lnTo>
                    <a:pt x="1290" y="411"/>
                  </a:lnTo>
                  <a:lnTo>
                    <a:pt x="1294" y="413"/>
                  </a:lnTo>
                  <a:lnTo>
                    <a:pt x="1294" y="415"/>
                  </a:lnTo>
                  <a:lnTo>
                    <a:pt x="1289" y="418"/>
                  </a:lnTo>
                  <a:lnTo>
                    <a:pt x="1283" y="423"/>
                  </a:lnTo>
                  <a:lnTo>
                    <a:pt x="1285" y="427"/>
                  </a:lnTo>
                  <a:lnTo>
                    <a:pt x="1287" y="429"/>
                  </a:lnTo>
                  <a:lnTo>
                    <a:pt x="1285" y="432"/>
                  </a:lnTo>
                  <a:lnTo>
                    <a:pt x="1280" y="436"/>
                  </a:lnTo>
                  <a:lnTo>
                    <a:pt x="1278" y="436"/>
                  </a:lnTo>
                  <a:lnTo>
                    <a:pt x="1278" y="437"/>
                  </a:lnTo>
                  <a:lnTo>
                    <a:pt x="1278" y="455"/>
                  </a:lnTo>
                  <a:lnTo>
                    <a:pt x="1275" y="460"/>
                  </a:lnTo>
                  <a:lnTo>
                    <a:pt x="1275" y="464"/>
                  </a:lnTo>
                  <a:lnTo>
                    <a:pt x="1275" y="466"/>
                  </a:lnTo>
                  <a:lnTo>
                    <a:pt x="1273" y="471"/>
                  </a:lnTo>
                  <a:lnTo>
                    <a:pt x="1273" y="478"/>
                  </a:lnTo>
                  <a:lnTo>
                    <a:pt x="1273" y="482"/>
                  </a:lnTo>
                  <a:lnTo>
                    <a:pt x="1275" y="485"/>
                  </a:lnTo>
                  <a:lnTo>
                    <a:pt x="1276" y="492"/>
                  </a:lnTo>
                  <a:lnTo>
                    <a:pt x="1276" y="501"/>
                  </a:lnTo>
                  <a:lnTo>
                    <a:pt x="1273" y="513"/>
                  </a:lnTo>
                  <a:lnTo>
                    <a:pt x="1273" y="519"/>
                  </a:lnTo>
                  <a:lnTo>
                    <a:pt x="1275" y="520"/>
                  </a:lnTo>
                  <a:lnTo>
                    <a:pt x="1278" y="522"/>
                  </a:lnTo>
                  <a:lnTo>
                    <a:pt x="1290" y="522"/>
                  </a:lnTo>
                  <a:lnTo>
                    <a:pt x="1296" y="526"/>
                  </a:lnTo>
                  <a:lnTo>
                    <a:pt x="1303" y="531"/>
                  </a:lnTo>
                  <a:lnTo>
                    <a:pt x="1305" y="531"/>
                  </a:lnTo>
                  <a:lnTo>
                    <a:pt x="1305" y="534"/>
                  </a:lnTo>
                  <a:lnTo>
                    <a:pt x="1301" y="547"/>
                  </a:lnTo>
                  <a:lnTo>
                    <a:pt x="1303" y="549"/>
                  </a:lnTo>
                  <a:lnTo>
                    <a:pt x="1301" y="550"/>
                  </a:lnTo>
                  <a:lnTo>
                    <a:pt x="1299" y="552"/>
                  </a:lnTo>
                  <a:lnTo>
                    <a:pt x="1298" y="552"/>
                  </a:lnTo>
                  <a:lnTo>
                    <a:pt x="1294" y="549"/>
                  </a:lnTo>
                  <a:lnTo>
                    <a:pt x="1285" y="549"/>
                  </a:lnTo>
                  <a:lnTo>
                    <a:pt x="1280" y="545"/>
                  </a:lnTo>
                  <a:lnTo>
                    <a:pt x="1276" y="545"/>
                  </a:lnTo>
                  <a:lnTo>
                    <a:pt x="1275" y="547"/>
                  </a:lnTo>
                  <a:lnTo>
                    <a:pt x="1275" y="549"/>
                  </a:lnTo>
                  <a:lnTo>
                    <a:pt x="1276" y="550"/>
                  </a:lnTo>
                  <a:lnTo>
                    <a:pt x="1276" y="552"/>
                  </a:lnTo>
                  <a:lnTo>
                    <a:pt x="1276" y="556"/>
                  </a:lnTo>
                  <a:lnTo>
                    <a:pt x="1276" y="561"/>
                  </a:lnTo>
                  <a:lnTo>
                    <a:pt x="1275" y="568"/>
                  </a:lnTo>
                  <a:lnTo>
                    <a:pt x="1275" y="571"/>
                  </a:lnTo>
                  <a:lnTo>
                    <a:pt x="1276" y="573"/>
                  </a:lnTo>
                  <a:lnTo>
                    <a:pt x="1278" y="577"/>
                  </a:lnTo>
                  <a:lnTo>
                    <a:pt x="1280" y="577"/>
                  </a:lnTo>
                  <a:lnTo>
                    <a:pt x="1289" y="587"/>
                  </a:lnTo>
                  <a:lnTo>
                    <a:pt x="1289" y="591"/>
                  </a:lnTo>
                  <a:lnTo>
                    <a:pt x="1289" y="593"/>
                  </a:lnTo>
                  <a:lnTo>
                    <a:pt x="1285" y="596"/>
                  </a:lnTo>
                  <a:lnTo>
                    <a:pt x="1278" y="596"/>
                  </a:lnTo>
                  <a:lnTo>
                    <a:pt x="1276" y="598"/>
                  </a:lnTo>
                  <a:lnTo>
                    <a:pt x="1275" y="600"/>
                  </a:lnTo>
                  <a:lnTo>
                    <a:pt x="1273" y="603"/>
                  </a:lnTo>
                  <a:lnTo>
                    <a:pt x="1271" y="617"/>
                  </a:lnTo>
                  <a:lnTo>
                    <a:pt x="1273" y="624"/>
                  </a:lnTo>
                  <a:lnTo>
                    <a:pt x="1275" y="637"/>
                  </a:lnTo>
                  <a:lnTo>
                    <a:pt x="1273" y="644"/>
                  </a:lnTo>
                  <a:lnTo>
                    <a:pt x="1268" y="651"/>
                  </a:lnTo>
                  <a:lnTo>
                    <a:pt x="1266" y="658"/>
                  </a:lnTo>
                  <a:lnTo>
                    <a:pt x="1264" y="660"/>
                  </a:lnTo>
                  <a:lnTo>
                    <a:pt x="1262" y="665"/>
                  </a:lnTo>
                  <a:lnTo>
                    <a:pt x="1264" y="670"/>
                  </a:lnTo>
                  <a:lnTo>
                    <a:pt x="1262" y="672"/>
                  </a:lnTo>
                  <a:lnTo>
                    <a:pt x="1261" y="674"/>
                  </a:lnTo>
                  <a:lnTo>
                    <a:pt x="1259" y="674"/>
                  </a:lnTo>
                  <a:lnTo>
                    <a:pt x="1261" y="675"/>
                  </a:lnTo>
                  <a:lnTo>
                    <a:pt x="1261" y="681"/>
                  </a:lnTo>
                  <a:lnTo>
                    <a:pt x="1259" y="688"/>
                  </a:lnTo>
                  <a:lnTo>
                    <a:pt x="1257" y="695"/>
                  </a:lnTo>
                  <a:lnTo>
                    <a:pt x="1257" y="697"/>
                  </a:lnTo>
                  <a:lnTo>
                    <a:pt x="1259" y="697"/>
                  </a:lnTo>
                  <a:lnTo>
                    <a:pt x="1266" y="698"/>
                  </a:lnTo>
                  <a:lnTo>
                    <a:pt x="1268" y="700"/>
                  </a:lnTo>
                  <a:lnTo>
                    <a:pt x="1271" y="705"/>
                  </a:lnTo>
                  <a:lnTo>
                    <a:pt x="1271" y="714"/>
                  </a:lnTo>
                  <a:lnTo>
                    <a:pt x="1273" y="720"/>
                  </a:lnTo>
                  <a:lnTo>
                    <a:pt x="1275" y="721"/>
                  </a:lnTo>
                  <a:lnTo>
                    <a:pt x="1276" y="723"/>
                  </a:lnTo>
                  <a:lnTo>
                    <a:pt x="1280" y="725"/>
                  </a:lnTo>
                  <a:lnTo>
                    <a:pt x="1282" y="730"/>
                  </a:lnTo>
                  <a:lnTo>
                    <a:pt x="1282" y="732"/>
                  </a:lnTo>
                  <a:lnTo>
                    <a:pt x="1280" y="735"/>
                  </a:lnTo>
                  <a:lnTo>
                    <a:pt x="1278" y="737"/>
                  </a:lnTo>
                  <a:lnTo>
                    <a:pt x="1278" y="739"/>
                  </a:lnTo>
                  <a:lnTo>
                    <a:pt x="1278" y="743"/>
                  </a:lnTo>
                  <a:lnTo>
                    <a:pt x="1278" y="744"/>
                  </a:lnTo>
                  <a:lnTo>
                    <a:pt x="1280" y="748"/>
                  </a:lnTo>
                  <a:lnTo>
                    <a:pt x="1283" y="757"/>
                  </a:lnTo>
                  <a:lnTo>
                    <a:pt x="1287" y="760"/>
                  </a:lnTo>
                  <a:lnTo>
                    <a:pt x="1287" y="762"/>
                  </a:lnTo>
                  <a:lnTo>
                    <a:pt x="1283" y="765"/>
                  </a:lnTo>
                  <a:lnTo>
                    <a:pt x="1280" y="769"/>
                  </a:lnTo>
                  <a:lnTo>
                    <a:pt x="1275" y="769"/>
                  </a:lnTo>
                  <a:lnTo>
                    <a:pt x="1261" y="767"/>
                  </a:lnTo>
                  <a:lnTo>
                    <a:pt x="1257" y="767"/>
                  </a:lnTo>
                  <a:lnTo>
                    <a:pt x="1253" y="767"/>
                  </a:lnTo>
                  <a:lnTo>
                    <a:pt x="1250" y="769"/>
                  </a:lnTo>
                  <a:lnTo>
                    <a:pt x="1241" y="767"/>
                  </a:lnTo>
                  <a:lnTo>
                    <a:pt x="1231" y="772"/>
                  </a:lnTo>
                  <a:lnTo>
                    <a:pt x="1229" y="772"/>
                  </a:lnTo>
                  <a:lnTo>
                    <a:pt x="1222" y="769"/>
                  </a:lnTo>
                  <a:lnTo>
                    <a:pt x="1218" y="769"/>
                  </a:lnTo>
                  <a:lnTo>
                    <a:pt x="1218" y="771"/>
                  </a:lnTo>
                  <a:lnTo>
                    <a:pt x="1216" y="778"/>
                  </a:lnTo>
                  <a:lnTo>
                    <a:pt x="1215" y="780"/>
                  </a:lnTo>
                  <a:lnTo>
                    <a:pt x="1215" y="783"/>
                  </a:lnTo>
                  <a:lnTo>
                    <a:pt x="1216" y="790"/>
                  </a:lnTo>
                  <a:lnTo>
                    <a:pt x="1218" y="794"/>
                  </a:lnTo>
                  <a:lnTo>
                    <a:pt x="1222" y="795"/>
                  </a:lnTo>
                  <a:lnTo>
                    <a:pt x="1232" y="795"/>
                  </a:lnTo>
                  <a:lnTo>
                    <a:pt x="1239" y="794"/>
                  </a:lnTo>
                  <a:lnTo>
                    <a:pt x="1243" y="795"/>
                  </a:lnTo>
                  <a:lnTo>
                    <a:pt x="1248" y="799"/>
                  </a:lnTo>
                  <a:lnTo>
                    <a:pt x="1250" y="801"/>
                  </a:lnTo>
                  <a:lnTo>
                    <a:pt x="1252" y="802"/>
                  </a:lnTo>
                  <a:lnTo>
                    <a:pt x="1252" y="804"/>
                  </a:lnTo>
                  <a:lnTo>
                    <a:pt x="1250" y="806"/>
                  </a:lnTo>
                  <a:lnTo>
                    <a:pt x="1248" y="808"/>
                  </a:lnTo>
                  <a:lnTo>
                    <a:pt x="1246" y="808"/>
                  </a:lnTo>
                  <a:lnTo>
                    <a:pt x="1245" y="811"/>
                  </a:lnTo>
                  <a:lnTo>
                    <a:pt x="1238" y="811"/>
                  </a:lnTo>
                  <a:lnTo>
                    <a:pt x="1236" y="813"/>
                  </a:lnTo>
                  <a:lnTo>
                    <a:pt x="1234" y="815"/>
                  </a:lnTo>
                  <a:lnTo>
                    <a:pt x="1231" y="817"/>
                  </a:lnTo>
                  <a:lnTo>
                    <a:pt x="1227" y="817"/>
                  </a:lnTo>
                  <a:lnTo>
                    <a:pt x="1222" y="817"/>
                  </a:lnTo>
                  <a:lnTo>
                    <a:pt x="1218" y="813"/>
                  </a:lnTo>
                  <a:lnTo>
                    <a:pt x="1215" y="813"/>
                  </a:lnTo>
                  <a:lnTo>
                    <a:pt x="1213" y="815"/>
                  </a:lnTo>
                  <a:lnTo>
                    <a:pt x="1213" y="817"/>
                  </a:lnTo>
                  <a:lnTo>
                    <a:pt x="1213" y="818"/>
                  </a:lnTo>
                  <a:lnTo>
                    <a:pt x="1213" y="825"/>
                  </a:lnTo>
                  <a:lnTo>
                    <a:pt x="1215" y="825"/>
                  </a:lnTo>
                  <a:lnTo>
                    <a:pt x="1222" y="832"/>
                  </a:lnTo>
                  <a:lnTo>
                    <a:pt x="1222" y="834"/>
                  </a:lnTo>
                  <a:lnTo>
                    <a:pt x="1222" y="836"/>
                  </a:lnTo>
                  <a:lnTo>
                    <a:pt x="1222" y="838"/>
                  </a:lnTo>
                  <a:lnTo>
                    <a:pt x="1227" y="838"/>
                  </a:lnTo>
                  <a:lnTo>
                    <a:pt x="1229" y="839"/>
                  </a:lnTo>
                  <a:lnTo>
                    <a:pt x="1236" y="841"/>
                  </a:lnTo>
                  <a:lnTo>
                    <a:pt x="1239" y="839"/>
                  </a:lnTo>
                  <a:lnTo>
                    <a:pt x="1255" y="832"/>
                  </a:lnTo>
                  <a:lnTo>
                    <a:pt x="1259" y="832"/>
                  </a:lnTo>
                  <a:lnTo>
                    <a:pt x="1264" y="831"/>
                  </a:lnTo>
                  <a:lnTo>
                    <a:pt x="1266" y="827"/>
                  </a:lnTo>
                  <a:lnTo>
                    <a:pt x="1269" y="820"/>
                  </a:lnTo>
                  <a:lnTo>
                    <a:pt x="1271" y="818"/>
                  </a:lnTo>
                  <a:lnTo>
                    <a:pt x="1271" y="817"/>
                  </a:lnTo>
                  <a:lnTo>
                    <a:pt x="1269" y="813"/>
                  </a:lnTo>
                  <a:lnTo>
                    <a:pt x="1269" y="811"/>
                  </a:lnTo>
                  <a:lnTo>
                    <a:pt x="1275" y="808"/>
                  </a:lnTo>
                  <a:lnTo>
                    <a:pt x="1280" y="808"/>
                  </a:lnTo>
                  <a:lnTo>
                    <a:pt x="1289" y="808"/>
                  </a:lnTo>
                  <a:lnTo>
                    <a:pt x="1290" y="810"/>
                  </a:lnTo>
                  <a:lnTo>
                    <a:pt x="1301" y="808"/>
                  </a:lnTo>
                  <a:lnTo>
                    <a:pt x="1306" y="806"/>
                  </a:lnTo>
                  <a:lnTo>
                    <a:pt x="1308" y="804"/>
                  </a:lnTo>
                  <a:lnTo>
                    <a:pt x="1313" y="808"/>
                  </a:lnTo>
                  <a:lnTo>
                    <a:pt x="1320" y="806"/>
                  </a:lnTo>
                  <a:lnTo>
                    <a:pt x="1324" y="808"/>
                  </a:lnTo>
                  <a:lnTo>
                    <a:pt x="1328" y="810"/>
                  </a:lnTo>
                  <a:lnTo>
                    <a:pt x="1333" y="811"/>
                  </a:lnTo>
                  <a:lnTo>
                    <a:pt x="1336" y="813"/>
                  </a:lnTo>
                  <a:lnTo>
                    <a:pt x="1338" y="813"/>
                  </a:lnTo>
                  <a:lnTo>
                    <a:pt x="1340" y="815"/>
                  </a:lnTo>
                  <a:lnTo>
                    <a:pt x="1342" y="817"/>
                  </a:lnTo>
                  <a:lnTo>
                    <a:pt x="1345" y="818"/>
                  </a:lnTo>
                  <a:lnTo>
                    <a:pt x="1347" y="820"/>
                  </a:lnTo>
                  <a:lnTo>
                    <a:pt x="1347" y="822"/>
                  </a:lnTo>
                  <a:lnTo>
                    <a:pt x="1347" y="824"/>
                  </a:lnTo>
                  <a:lnTo>
                    <a:pt x="1347" y="832"/>
                  </a:lnTo>
                  <a:lnTo>
                    <a:pt x="1352" y="831"/>
                  </a:lnTo>
                  <a:lnTo>
                    <a:pt x="1354" y="831"/>
                  </a:lnTo>
                  <a:lnTo>
                    <a:pt x="1357" y="832"/>
                  </a:lnTo>
                  <a:lnTo>
                    <a:pt x="1361" y="836"/>
                  </a:lnTo>
                  <a:lnTo>
                    <a:pt x="1366" y="839"/>
                  </a:lnTo>
                  <a:lnTo>
                    <a:pt x="1370" y="839"/>
                  </a:lnTo>
                  <a:lnTo>
                    <a:pt x="1373" y="843"/>
                  </a:lnTo>
                  <a:lnTo>
                    <a:pt x="1377" y="850"/>
                  </a:lnTo>
                  <a:lnTo>
                    <a:pt x="1377" y="859"/>
                  </a:lnTo>
                  <a:lnTo>
                    <a:pt x="1375" y="869"/>
                  </a:lnTo>
                  <a:lnTo>
                    <a:pt x="1372" y="875"/>
                  </a:lnTo>
                  <a:lnTo>
                    <a:pt x="1368" y="878"/>
                  </a:lnTo>
                  <a:lnTo>
                    <a:pt x="1366" y="882"/>
                  </a:lnTo>
                  <a:lnTo>
                    <a:pt x="1368" y="889"/>
                  </a:lnTo>
                  <a:lnTo>
                    <a:pt x="1370" y="892"/>
                  </a:lnTo>
                  <a:lnTo>
                    <a:pt x="1368" y="896"/>
                  </a:lnTo>
                  <a:lnTo>
                    <a:pt x="1363" y="899"/>
                  </a:lnTo>
                  <a:lnTo>
                    <a:pt x="1357" y="905"/>
                  </a:lnTo>
                  <a:lnTo>
                    <a:pt x="1350" y="915"/>
                  </a:lnTo>
                  <a:lnTo>
                    <a:pt x="1349" y="919"/>
                  </a:lnTo>
                  <a:lnTo>
                    <a:pt x="1349" y="924"/>
                  </a:lnTo>
                  <a:lnTo>
                    <a:pt x="1347" y="928"/>
                  </a:lnTo>
                  <a:lnTo>
                    <a:pt x="1354" y="940"/>
                  </a:lnTo>
                  <a:lnTo>
                    <a:pt x="1359" y="945"/>
                  </a:lnTo>
                  <a:lnTo>
                    <a:pt x="1359" y="947"/>
                  </a:lnTo>
                  <a:lnTo>
                    <a:pt x="1354" y="952"/>
                  </a:lnTo>
                  <a:lnTo>
                    <a:pt x="1349" y="965"/>
                  </a:lnTo>
                  <a:lnTo>
                    <a:pt x="1347" y="968"/>
                  </a:lnTo>
                  <a:lnTo>
                    <a:pt x="1342" y="972"/>
                  </a:lnTo>
                  <a:lnTo>
                    <a:pt x="1340" y="972"/>
                  </a:lnTo>
                  <a:lnTo>
                    <a:pt x="1338" y="972"/>
                  </a:lnTo>
                  <a:lnTo>
                    <a:pt x="1336" y="974"/>
                  </a:lnTo>
                  <a:lnTo>
                    <a:pt x="1331" y="975"/>
                  </a:lnTo>
                  <a:lnTo>
                    <a:pt x="1331" y="977"/>
                  </a:lnTo>
                  <a:lnTo>
                    <a:pt x="1335" y="993"/>
                  </a:lnTo>
                  <a:lnTo>
                    <a:pt x="1333" y="998"/>
                  </a:lnTo>
                  <a:lnTo>
                    <a:pt x="1331" y="1000"/>
                  </a:lnTo>
                  <a:lnTo>
                    <a:pt x="1329" y="1000"/>
                  </a:lnTo>
                  <a:lnTo>
                    <a:pt x="1328" y="1003"/>
                  </a:lnTo>
                  <a:lnTo>
                    <a:pt x="1326" y="1009"/>
                  </a:lnTo>
                  <a:lnTo>
                    <a:pt x="1324" y="1023"/>
                  </a:lnTo>
                  <a:lnTo>
                    <a:pt x="1324" y="1033"/>
                  </a:lnTo>
                  <a:lnTo>
                    <a:pt x="1326" y="1037"/>
                  </a:lnTo>
                  <a:lnTo>
                    <a:pt x="1333" y="1049"/>
                  </a:lnTo>
                  <a:lnTo>
                    <a:pt x="1336" y="1056"/>
                  </a:lnTo>
                  <a:lnTo>
                    <a:pt x="1342" y="1065"/>
                  </a:lnTo>
                  <a:lnTo>
                    <a:pt x="1349" y="1076"/>
                  </a:lnTo>
                  <a:lnTo>
                    <a:pt x="1350" y="1079"/>
                  </a:lnTo>
                  <a:lnTo>
                    <a:pt x="1354" y="1083"/>
                  </a:lnTo>
                  <a:lnTo>
                    <a:pt x="1354" y="1085"/>
                  </a:lnTo>
                  <a:lnTo>
                    <a:pt x="1354" y="1086"/>
                  </a:lnTo>
                  <a:lnTo>
                    <a:pt x="1354" y="1095"/>
                  </a:lnTo>
                  <a:lnTo>
                    <a:pt x="1356" y="1099"/>
                  </a:lnTo>
                  <a:lnTo>
                    <a:pt x="1359" y="1102"/>
                  </a:lnTo>
                  <a:lnTo>
                    <a:pt x="1361" y="1106"/>
                  </a:lnTo>
                  <a:lnTo>
                    <a:pt x="1359" y="1109"/>
                  </a:lnTo>
                  <a:lnTo>
                    <a:pt x="1357" y="1109"/>
                  </a:lnTo>
                  <a:lnTo>
                    <a:pt x="1356" y="1109"/>
                  </a:lnTo>
                  <a:lnTo>
                    <a:pt x="1356" y="1113"/>
                  </a:lnTo>
                  <a:lnTo>
                    <a:pt x="1356" y="1116"/>
                  </a:lnTo>
                  <a:lnTo>
                    <a:pt x="1354" y="1118"/>
                  </a:lnTo>
                  <a:lnTo>
                    <a:pt x="1349" y="1122"/>
                  </a:lnTo>
                  <a:lnTo>
                    <a:pt x="1347" y="1123"/>
                  </a:lnTo>
                  <a:lnTo>
                    <a:pt x="1345" y="1129"/>
                  </a:lnTo>
                  <a:lnTo>
                    <a:pt x="1345" y="1137"/>
                  </a:lnTo>
                  <a:lnTo>
                    <a:pt x="1343" y="1139"/>
                  </a:lnTo>
                  <a:lnTo>
                    <a:pt x="1331" y="1146"/>
                  </a:lnTo>
                  <a:lnTo>
                    <a:pt x="1329" y="1145"/>
                  </a:lnTo>
                  <a:lnTo>
                    <a:pt x="1324" y="1139"/>
                  </a:lnTo>
                  <a:lnTo>
                    <a:pt x="1322" y="1139"/>
                  </a:lnTo>
                  <a:lnTo>
                    <a:pt x="1320" y="1139"/>
                  </a:lnTo>
                  <a:lnTo>
                    <a:pt x="1319" y="1141"/>
                  </a:lnTo>
                  <a:lnTo>
                    <a:pt x="1317" y="1143"/>
                  </a:lnTo>
                  <a:lnTo>
                    <a:pt x="1315" y="1143"/>
                  </a:lnTo>
                  <a:lnTo>
                    <a:pt x="1313" y="1145"/>
                  </a:lnTo>
                  <a:lnTo>
                    <a:pt x="1315" y="1146"/>
                  </a:lnTo>
                  <a:lnTo>
                    <a:pt x="1317" y="1148"/>
                  </a:lnTo>
                  <a:lnTo>
                    <a:pt x="1313" y="1152"/>
                  </a:lnTo>
                  <a:lnTo>
                    <a:pt x="1312" y="1152"/>
                  </a:lnTo>
                  <a:lnTo>
                    <a:pt x="1306" y="1146"/>
                  </a:lnTo>
                  <a:lnTo>
                    <a:pt x="1305" y="1146"/>
                  </a:lnTo>
                  <a:lnTo>
                    <a:pt x="1301" y="1146"/>
                  </a:lnTo>
                  <a:lnTo>
                    <a:pt x="1296" y="1146"/>
                  </a:lnTo>
                  <a:lnTo>
                    <a:pt x="1292" y="1148"/>
                  </a:lnTo>
                  <a:lnTo>
                    <a:pt x="1290" y="1150"/>
                  </a:lnTo>
                  <a:lnTo>
                    <a:pt x="1290" y="1153"/>
                  </a:lnTo>
                  <a:lnTo>
                    <a:pt x="1290" y="1157"/>
                  </a:lnTo>
                  <a:lnTo>
                    <a:pt x="1296" y="1160"/>
                  </a:lnTo>
                  <a:lnTo>
                    <a:pt x="1296" y="1162"/>
                  </a:lnTo>
                  <a:lnTo>
                    <a:pt x="1296" y="1164"/>
                  </a:lnTo>
                  <a:lnTo>
                    <a:pt x="1290" y="1164"/>
                  </a:lnTo>
                  <a:lnTo>
                    <a:pt x="1290" y="1167"/>
                  </a:lnTo>
                  <a:lnTo>
                    <a:pt x="1289" y="1167"/>
                  </a:lnTo>
                  <a:lnTo>
                    <a:pt x="1290" y="1173"/>
                  </a:lnTo>
                  <a:lnTo>
                    <a:pt x="1294" y="1176"/>
                  </a:lnTo>
                  <a:lnTo>
                    <a:pt x="1298" y="1185"/>
                  </a:lnTo>
                  <a:lnTo>
                    <a:pt x="1303" y="1192"/>
                  </a:lnTo>
                  <a:lnTo>
                    <a:pt x="1308" y="1203"/>
                  </a:lnTo>
                  <a:lnTo>
                    <a:pt x="1312" y="1208"/>
                  </a:lnTo>
                  <a:lnTo>
                    <a:pt x="1313" y="1210"/>
                  </a:lnTo>
                  <a:lnTo>
                    <a:pt x="1317" y="1215"/>
                  </a:lnTo>
                  <a:lnTo>
                    <a:pt x="1329" y="1238"/>
                  </a:lnTo>
                  <a:lnTo>
                    <a:pt x="1331" y="1238"/>
                  </a:lnTo>
                  <a:lnTo>
                    <a:pt x="1335" y="1242"/>
                  </a:lnTo>
                  <a:lnTo>
                    <a:pt x="1342" y="1242"/>
                  </a:lnTo>
                  <a:lnTo>
                    <a:pt x="1345" y="1242"/>
                  </a:lnTo>
                  <a:lnTo>
                    <a:pt x="1347" y="1249"/>
                  </a:lnTo>
                  <a:lnTo>
                    <a:pt x="1349" y="1250"/>
                  </a:lnTo>
                  <a:lnTo>
                    <a:pt x="1350" y="1252"/>
                  </a:lnTo>
                  <a:lnTo>
                    <a:pt x="1352" y="1256"/>
                  </a:lnTo>
                  <a:lnTo>
                    <a:pt x="1356" y="1256"/>
                  </a:lnTo>
                  <a:lnTo>
                    <a:pt x="1359" y="1254"/>
                  </a:lnTo>
                  <a:lnTo>
                    <a:pt x="1363" y="1254"/>
                  </a:lnTo>
                  <a:lnTo>
                    <a:pt x="1363" y="1257"/>
                  </a:lnTo>
                  <a:lnTo>
                    <a:pt x="1365" y="1261"/>
                  </a:lnTo>
                  <a:lnTo>
                    <a:pt x="1366" y="1261"/>
                  </a:lnTo>
                  <a:lnTo>
                    <a:pt x="1370" y="1263"/>
                  </a:lnTo>
                  <a:lnTo>
                    <a:pt x="1375" y="1264"/>
                  </a:lnTo>
                  <a:lnTo>
                    <a:pt x="1384" y="1277"/>
                  </a:lnTo>
                  <a:lnTo>
                    <a:pt x="1389" y="1279"/>
                  </a:lnTo>
                  <a:lnTo>
                    <a:pt x="1403" y="1282"/>
                  </a:lnTo>
                  <a:lnTo>
                    <a:pt x="1407" y="1286"/>
                  </a:lnTo>
                  <a:lnTo>
                    <a:pt x="1409" y="1289"/>
                  </a:lnTo>
                  <a:lnTo>
                    <a:pt x="1410" y="1291"/>
                  </a:lnTo>
                  <a:lnTo>
                    <a:pt x="1416" y="1293"/>
                  </a:lnTo>
                  <a:lnTo>
                    <a:pt x="1419" y="1298"/>
                  </a:lnTo>
                  <a:lnTo>
                    <a:pt x="1419" y="1300"/>
                  </a:lnTo>
                  <a:lnTo>
                    <a:pt x="1421" y="1307"/>
                  </a:lnTo>
                  <a:lnTo>
                    <a:pt x="1423" y="1323"/>
                  </a:lnTo>
                  <a:lnTo>
                    <a:pt x="1426" y="1328"/>
                  </a:lnTo>
                  <a:lnTo>
                    <a:pt x="1437" y="1333"/>
                  </a:lnTo>
                  <a:lnTo>
                    <a:pt x="1442" y="1339"/>
                  </a:lnTo>
                  <a:lnTo>
                    <a:pt x="1444" y="1339"/>
                  </a:lnTo>
                  <a:lnTo>
                    <a:pt x="1447" y="1339"/>
                  </a:lnTo>
                  <a:lnTo>
                    <a:pt x="1447" y="1344"/>
                  </a:lnTo>
                  <a:lnTo>
                    <a:pt x="1451" y="1346"/>
                  </a:lnTo>
                  <a:lnTo>
                    <a:pt x="1449" y="1356"/>
                  </a:lnTo>
                  <a:lnTo>
                    <a:pt x="1451" y="1358"/>
                  </a:lnTo>
                  <a:lnTo>
                    <a:pt x="1453" y="1360"/>
                  </a:lnTo>
                  <a:lnTo>
                    <a:pt x="1454" y="1360"/>
                  </a:lnTo>
                  <a:lnTo>
                    <a:pt x="1453" y="1365"/>
                  </a:lnTo>
                  <a:lnTo>
                    <a:pt x="1454" y="1368"/>
                  </a:lnTo>
                  <a:lnTo>
                    <a:pt x="1458" y="1370"/>
                  </a:lnTo>
                  <a:lnTo>
                    <a:pt x="1458" y="1383"/>
                  </a:lnTo>
                  <a:lnTo>
                    <a:pt x="1456" y="1391"/>
                  </a:lnTo>
                  <a:lnTo>
                    <a:pt x="1456" y="1393"/>
                  </a:lnTo>
                  <a:lnTo>
                    <a:pt x="1449" y="1397"/>
                  </a:lnTo>
                  <a:lnTo>
                    <a:pt x="1444" y="1395"/>
                  </a:lnTo>
                  <a:lnTo>
                    <a:pt x="1440" y="1395"/>
                  </a:lnTo>
                  <a:lnTo>
                    <a:pt x="1437" y="1398"/>
                  </a:lnTo>
                  <a:lnTo>
                    <a:pt x="1432" y="1404"/>
                  </a:lnTo>
                  <a:lnTo>
                    <a:pt x="1426" y="1406"/>
                  </a:lnTo>
                  <a:lnTo>
                    <a:pt x="1416" y="1406"/>
                  </a:lnTo>
                  <a:lnTo>
                    <a:pt x="1414" y="1407"/>
                  </a:lnTo>
                  <a:lnTo>
                    <a:pt x="1414" y="1411"/>
                  </a:lnTo>
                  <a:lnTo>
                    <a:pt x="1410" y="1416"/>
                  </a:lnTo>
                  <a:lnTo>
                    <a:pt x="1407" y="1420"/>
                  </a:lnTo>
                  <a:lnTo>
                    <a:pt x="1407" y="1425"/>
                  </a:lnTo>
                  <a:lnTo>
                    <a:pt x="1396" y="1430"/>
                  </a:lnTo>
                  <a:lnTo>
                    <a:pt x="1393" y="1432"/>
                  </a:lnTo>
                  <a:lnTo>
                    <a:pt x="1391" y="1436"/>
                  </a:lnTo>
                  <a:lnTo>
                    <a:pt x="1391" y="1441"/>
                  </a:lnTo>
                  <a:lnTo>
                    <a:pt x="1398" y="1448"/>
                  </a:lnTo>
                  <a:lnTo>
                    <a:pt x="1400" y="1451"/>
                  </a:lnTo>
                  <a:lnTo>
                    <a:pt x="1400" y="1457"/>
                  </a:lnTo>
                  <a:lnTo>
                    <a:pt x="1398" y="1462"/>
                  </a:lnTo>
                  <a:lnTo>
                    <a:pt x="1393" y="1465"/>
                  </a:lnTo>
                  <a:lnTo>
                    <a:pt x="1391" y="1474"/>
                  </a:lnTo>
                  <a:lnTo>
                    <a:pt x="1391" y="1488"/>
                  </a:lnTo>
                  <a:lnTo>
                    <a:pt x="1391" y="1495"/>
                  </a:lnTo>
                  <a:lnTo>
                    <a:pt x="1394" y="1510"/>
                  </a:lnTo>
                  <a:lnTo>
                    <a:pt x="1393" y="1513"/>
                  </a:lnTo>
                  <a:lnTo>
                    <a:pt x="1396" y="1524"/>
                  </a:lnTo>
                  <a:lnTo>
                    <a:pt x="1398" y="1531"/>
                  </a:lnTo>
                  <a:lnTo>
                    <a:pt x="1394" y="1532"/>
                  </a:lnTo>
                  <a:lnTo>
                    <a:pt x="1393" y="1545"/>
                  </a:lnTo>
                  <a:lnTo>
                    <a:pt x="1398" y="1564"/>
                  </a:lnTo>
                  <a:lnTo>
                    <a:pt x="1400" y="1570"/>
                  </a:lnTo>
                  <a:lnTo>
                    <a:pt x="1402" y="1571"/>
                  </a:lnTo>
                  <a:lnTo>
                    <a:pt x="1402" y="1582"/>
                  </a:lnTo>
                  <a:lnTo>
                    <a:pt x="1402" y="1584"/>
                  </a:lnTo>
                  <a:lnTo>
                    <a:pt x="1405" y="1598"/>
                  </a:lnTo>
                  <a:lnTo>
                    <a:pt x="1405" y="1599"/>
                  </a:lnTo>
                  <a:lnTo>
                    <a:pt x="1405" y="1601"/>
                  </a:lnTo>
                  <a:lnTo>
                    <a:pt x="1402" y="1614"/>
                  </a:lnTo>
                  <a:lnTo>
                    <a:pt x="1403" y="1617"/>
                  </a:lnTo>
                  <a:lnTo>
                    <a:pt x="1402" y="1622"/>
                  </a:lnTo>
                  <a:lnTo>
                    <a:pt x="1402" y="1626"/>
                  </a:lnTo>
                  <a:lnTo>
                    <a:pt x="1402" y="1635"/>
                  </a:lnTo>
                  <a:lnTo>
                    <a:pt x="1405" y="1635"/>
                  </a:lnTo>
                  <a:lnTo>
                    <a:pt x="1407" y="1637"/>
                  </a:lnTo>
                  <a:lnTo>
                    <a:pt x="1407" y="1647"/>
                  </a:lnTo>
                  <a:lnTo>
                    <a:pt x="1405" y="1647"/>
                  </a:lnTo>
                  <a:lnTo>
                    <a:pt x="1402" y="1649"/>
                  </a:lnTo>
                  <a:lnTo>
                    <a:pt x="1400" y="1651"/>
                  </a:lnTo>
                  <a:lnTo>
                    <a:pt x="1398" y="1656"/>
                  </a:lnTo>
                  <a:lnTo>
                    <a:pt x="1400" y="1665"/>
                  </a:lnTo>
                  <a:lnTo>
                    <a:pt x="1402" y="1667"/>
                  </a:lnTo>
                  <a:lnTo>
                    <a:pt x="1403" y="1675"/>
                  </a:lnTo>
                  <a:lnTo>
                    <a:pt x="1403" y="1677"/>
                  </a:lnTo>
                  <a:lnTo>
                    <a:pt x="1400" y="1675"/>
                  </a:lnTo>
                  <a:lnTo>
                    <a:pt x="1394" y="1674"/>
                  </a:lnTo>
                  <a:lnTo>
                    <a:pt x="1389" y="1674"/>
                  </a:lnTo>
                  <a:lnTo>
                    <a:pt x="1386" y="1689"/>
                  </a:lnTo>
                  <a:lnTo>
                    <a:pt x="1382" y="1702"/>
                  </a:lnTo>
                  <a:lnTo>
                    <a:pt x="1382" y="1711"/>
                  </a:lnTo>
                  <a:lnTo>
                    <a:pt x="1384" y="1716"/>
                  </a:lnTo>
                  <a:lnTo>
                    <a:pt x="1384" y="1718"/>
                  </a:lnTo>
                  <a:lnTo>
                    <a:pt x="1382" y="1719"/>
                  </a:lnTo>
                  <a:lnTo>
                    <a:pt x="1377" y="1721"/>
                  </a:lnTo>
                  <a:lnTo>
                    <a:pt x="1370" y="1723"/>
                  </a:lnTo>
                  <a:lnTo>
                    <a:pt x="1368" y="1726"/>
                  </a:lnTo>
                  <a:lnTo>
                    <a:pt x="1365" y="1726"/>
                  </a:lnTo>
                  <a:lnTo>
                    <a:pt x="1356" y="1732"/>
                  </a:lnTo>
                  <a:lnTo>
                    <a:pt x="1354" y="1739"/>
                  </a:lnTo>
                  <a:lnTo>
                    <a:pt x="1354" y="1746"/>
                  </a:lnTo>
                  <a:lnTo>
                    <a:pt x="1350" y="1762"/>
                  </a:lnTo>
                  <a:lnTo>
                    <a:pt x="1350" y="1763"/>
                  </a:lnTo>
                  <a:lnTo>
                    <a:pt x="1350" y="1767"/>
                  </a:lnTo>
                  <a:lnTo>
                    <a:pt x="1354" y="1783"/>
                  </a:lnTo>
                  <a:lnTo>
                    <a:pt x="1354" y="1786"/>
                  </a:lnTo>
                  <a:lnTo>
                    <a:pt x="1350" y="1788"/>
                  </a:lnTo>
                  <a:lnTo>
                    <a:pt x="1347" y="1793"/>
                  </a:lnTo>
                  <a:lnTo>
                    <a:pt x="1352" y="1797"/>
                  </a:lnTo>
                  <a:lnTo>
                    <a:pt x="1352" y="1801"/>
                  </a:lnTo>
                  <a:lnTo>
                    <a:pt x="1356" y="1799"/>
                  </a:lnTo>
                  <a:lnTo>
                    <a:pt x="1357" y="1801"/>
                  </a:lnTo>
                  <a:lnTo>
                    <a:pt x="1361" y="1808"/>
                  </a:lnTo>
                  <a:lnTo>
                    <a:pt x="1361" y="1815"/>
                  </a:lnTo>
                  <a:lnTo>
                    <a:pt x="1363" y="1816"/>
                  </a:lnTo>
                  <a:lnTo>
                    <a:pt x="1363" y="1818"/>
                  </a:lnTo>
                  <a:lnTo>
                    <a:pt x="1368" y="1823"/>
                  </a:lnTo>
                  <a:lnTo>
                    <a:pt x="1372" y="1825"/>
                  </a:lnTo>
                  <a:lnTo>
                    <a:pt x="1375" y="1829"/>
                  </a:lnTo>
                  <a:lnTo>
                    <a:pt x="1380" y="1829"/>
                  </a:lnTo>
                  <a:lnTo>
                    <a:pt x="1386" y="1829"/>
                  </a:lnTo>
                  <a:lnTo>
                    <a:pt x="1393" y="1827"/>
                  </a:lnTo>
                  <a:lnTo>
                    <a:pt x="1394" y="1827"/>
                  </a:lnTo>
                  <a:lnTo>
                    <a:pt x="1402" y="1822"/>
                  </a:lnTo>
                  <a:lnTo>
                    <a:pt x="1409" y="1823"/>
                  </a:lnTo>
                  <a:lnTo>
                    <a:pt x="1414" y="1825"/>
                  </a:lnTo>
                  <a:lnTo>
                    <a:pt x="1417" y="1829"/>
                  </a:lnTo>
                  <a:lnTo>
                    <a:pt x="1419" y="1838"/>
                  </a:lnTo>
                  <a:lnTo>
                    <a:pt x="1419" y="1839"/>
                  </a:lnTo>
                  <a:lnTo>
                    <a:pt x="1419" y="1846"/>
                  </a:lnTo>
                  <a:lnTo>
                    <a:pt x="1421" y="1857"/>
                  </a:lnTo>
                  <a:lnTo>
                    <a:pt x="1423" y="1862"/>
                  </a:lnTo>
                  <a:lnTo>
                    <a:pt x="1423" y="1868"/>
                  </a:lnTo>
                  <a:lnTo>
                    <a:pt x="1423" y="1871"/>
                  </a:lnTo>
                  <a:lnTo>
                    <a:pt x="1416" y="1882"/>
                  </a:lnTo>
                  <a:lnTo>
                    <a:pt x="1416" y="1887"/>
                  </a:lnTo>
                  <a:lnTo>
                    <a:pt x="1414" y="1898"/>
                  </a:lnTo>
                  <a:lnTo>
                    <a:pt x="1410" y="1920"/>
                  </a:lnTo>
                  <a:lnTo>
                    <a:pt x="1405" y="1935"/>
                  </a:lnTo>
                  <a:lnTo>
                    <a:pt x="1398" y="1945"/>
                  </a:lnTo>
                  <a:lnTo>
                    <a:pt x="1394" y="1954"/>
                  </a:lnTo>
                  <a:lnTo>
                    <a:pt x="1394" y="1959"/>
                  </a:lnTo>
                  <a:lnTo>
                    <a:pt x="1396" y="1963"/>
                  </a:lnTo>
                  <a:lnTo>
                    <a:pt x="1400" y="1970"/>
                  </a:lnTo>
                  <a:lnTo>
                    <a:pt x="1402" y="1973"/>
                  </a:lnTo>
                  <a:lnTo>
                    <a:pt x="1402" y="1977"/>
                  </a:lnTo>
                  <a:lnTo>
                    <a:pt x="1400" y="1979"/>
                  </a:lnTo>
                  <a:lnTo>
                    <a:pt x="1393" y="1986"/>
                  </a:lnTo>
                  <a:lnTo>
                    <a:pt x="1393" y="1989"/>
                  </a:lnTo>
                  <a:lnTo>
                    <a:pt x="1394" y="2005"/>
                  </a:lnTo>
                  <a:lnTo>
                    <a:pt x="1394" y="2012"/>
                  </a:lnTo>
                  <a:lnTo>
                    <a:pt x="1393" y="2016"/>
                  </a:lnTo>
                  <a:lnTo>
                    <a:pt x="1387" y="2017"/>
                  </a:lnTo>
                  <a:lnTo>
                    <a:pt x="1373" y="2017"/>
                  </a:lnTo>
                  <a:lnTo>
                    <a:pt x="1373" y="2019"/>
                  </a:lnTo>
                  <a:lnTo>
                    <a:pt x="1365" y="2026"/>
                  </a:lnTo>
                  <a:lnTo>
                    <a:pt x="1357" y="2030"/>
                  </a:lnTo>
                  <a:lnTo>
                    <a:pt x="1356" y="2033"/>
                  </a:lnTo>
                  <a:lnTo>
                    <a:pt x="1354" y="2033"/>
                  </a:lnTo>
                  <a:lnTo>
                    <a:pt x="1354" y="2039"/>
                  </a:lnTo>
                  <a:lnTo>
                    <a:pt x="1354" y="2044"/>
                  </a:lnTo>
                  <a:lnTo>
                    <a:pt x="1359" y="2047"/>
                  </a:lnTo>
                  <a:lnTo>
                    <a:pt x="1366" y="2049"/>
                  </a:lnTo>
                  <a:lnTo>
                    <a:pt x="1370" y="2051"/>
                  </a:lnTo>
                  <a:lnTo>
                    <a:pt x="1373" y="2056"/>
                  </a:lnTo>
                  <a:lnTo>
                    <a:pt x="1373" y="2058"/>
                  </a:lnTo>
                  <a:lnTo>
                    <a:pt x="1375" y="2060"/>
                  </a:lnTo>
                  <a:lnTo>
                    <a:pt x="1375" y="2065"/>
                  </a:lnTo>
                  <a:lnTo>
                    <a:pt x="1372" y="2074"/>
                  </a:lnTo>
                  <a:lnTo>
                    <a:pt x="1368" y="2079"/>
                  </a:lnTo>
                  <a:lnTo>
                    <a:pt x="1365" y="2081"/>
                  </a:lnTo>
                  <a:lnTo>
                    <a:pt x="1363" y="2084"/>
                  </a:lnTo>
                  <a:lnTo>
                    <a:pt x="1359" y="2095"/>
                  </a:lnTo>
                  <a:lnTo>
                    <a:pt x="1361" y="2102"/>
                  </a:lnTo>
                  <a:lnTo>
                    <a:pt x="1365" y="2102"/>
                  </a:lnTo>
                  <a:lnTo>
                    <a:pt x="1368" y="2102"/>
                  </a:lnTo>
                  <a:lnTo>
                    <a:pt x="1370" y="2102"/>
                  </a:lnTo>
                  <a:lnTo>
                    <a:pt x="1373" y="2102"/>
                  </a:lnTo>
                  <a:lnTo>
                    <a:pt x="1373" y="2104"/>
                  </a:lnTo>
                  <a:lnTo>
                    <a:pt x="1379" y="2109"/>
                  </a:lnTo>
                  <a:lnTo>
                    <a:pt x="1380" y="2109"/>
                  </a:lnTo>
                  <a:lnTo>
                    <a:pt x="1387" y="2113"/>
                  </a:lnTo>
                  <a:lnTo>
                    <a:pt x="1387" y="2116"/>
                  </a:lnTo>
                  <a:lnTo>
                    <a:pt x="1387" y="2118"/>
                  </a:lnTo>
                  <a:lnTo>
                    <a:pt x="1380" y="2113"/>
                  </a:lnTo>
                  <a:lnTo>
                    <a:pt x="1379" y="2114"/>
                  </a:lnTo>
                  <a:lnTo>
                    <a:pt x="1380" y="2120"/>
                  </a:lnTo>
                  <a:lnTo>
                    <a:pt x="1379" y="2121"/>
                  </a:lnTo>
                  <a:lnTo>
                    <a:pt x="1380" y="2123"/>
                  </a:lnTo>
                  <a:lnTo>
                    <a:pt x="1380" y="2125"/>
                  </a:lnTo>
                  <a:lnTo>
                    <a:pt x="1380" y="2129"/>
                  </a:lnTo>
                  <a:lnTo>
                    <a:pt x="1382" y="2132"/>
                  </a:lnTo>
                  <a:lnTo>
                    <a:pt x="1384" y="2134"/>
                  </a:lnTo>
                  <a:lnTo>
                    <a:pt x="1389" y="2134"/>
                  </a:lnTo>
                  <a:lnTo>
                    <a:pt x="1393" y="2134"/>
                  </a:lnTo>
                  <a:lnTo>
                    <a:pt x="1398" y="2137"/>
                  </a:lnTo>
                  <a:lnTo>
                    <a:pt x="1405" y="2137"/>
                  </a:lnTo>
                  <a:lnTo>
                    <a:pt x="1407" y="2137"/>
                  </a:lnTo>
                  <a:lnTo>
                    <a:pt x="1409" y="2139"/>
                  </a:lnTo>
                  <a:lnTo>
                    <a:pt x="1414" y="2141"/>
                  </a:lnTo>
                  <a:lnTo>
                    <a:pt x="1417" y="2141"/>
                  </a:lnTo>
                  <a:lnTo>
                    <a:pt x="1417" y="2143"/>
                  </a:lnTo>
                  <a:lnTo>
                    <a:pt x="1416" y="2151"/>
                  </a:lnTo>
                  <a:lnTo>
                    <a:pt x="1417" y="2158"/>
                  </a:lnTo>
                  <a:lnTo>
                    <a:pt x="1416" y="2162"/>
                  </a:lnTo>
                  <a:lnTo>
                    <a:pt x="1416" y="2167"/>
                  </a:lnTo>
                  <a:lnTo>
                    <a:pt x="1414" y="2176"/>
                  </a:lnTo>
                  <a:lnTo>
                    <a:pt x="1414" y="2178"/>
                  </a:lnTo>
                  <a:lnTo>
                    <a:pt x="1412" y="2188"/>
                  </a:lnTo>
                  <a:lnTo>
                    <a:pt x="1412" y="2192"/>
                  </a:lnTo>
                  <a:lnTo>
                    <a:pt x="1412" y="2197"/>
                  </a:lnTo>
                  <a:lnTo>
                    <a:pt x="1416" y="2199"/>
                  </a:lnTo>
                  <a:lnTo>
                    <a:pt x="1417" y="2201"/>
                  </a:lnTo>
                  <a:lnTo>
                    <a:pt x="1417" y="2203"/>
                  </a:lnTo>
                  <a:lnTo>
                    <a:pt x="1419" y="2206"/>
                  </a:lnTo>
                  <a:lnTo>
                    <a:pt x="1421" y="2208"/>
                  </a:lnTo>
                  <a:lnTo>
                    <a:pt x="1423" y="2210"/>
                  </a:lnTo>
                  <a:lnTo>
                    <a:pt x="1430" y="2206"/>
                  </a:lnTo>
                  <a:lnTo>
                    <a:pt x="1433" y="2208"/>
                  </a:lnTo>
                  <a:lnTo>
                    <a:pt x="1437" y="2213"/>
                  </a:lnTo>
                  <a:lnTo>
                    <a:pt x="1439" y="2217"/>
                  </a:lnTo>
                  <a:lnTo>
                    <a:pt x="1433" y="2220"/>
                  </a:lnTo>
                  <a:lnTo>
                    <a:pt x="1439" y="2222"/>
                  </a:lnTo>
                  <a:lnTo>
                    <a:pt x="1444" y="2222"/>
                  </a:lnTo>
                  <a:lnTo>
                    <a:pt x="1451" y="2220"/>
                  </a:lnTo>
                  <a:lnTo>
                    <a:pt x="1456" y="2220"/>
                  </a:lnTo>
                  <a:lnTo>
                    <a:pt x="1461" y="2224"/>
                  </a:lnTo>
                  <a:lnTo>
                    <a:pt x="1463" y="2227"/>
                  </a:lnTo>
                  <a:lnTo>
                    <a:pt x="1463" y="2231"/>
                  </a:lnTo>
                  <a:lnTo>
                    <a:pt x="1461" y="2234"/>
                  </a:lnTo>
                  <a:lnTo>
                    <a:pt x="1458" y="2240"/>
                  </a:lnTo>
                  <a:lnTo>
                    <a:pt x="1454" y="2243"/>
                  </a:lnTo>
                  <a:lnTo>
                    <a:pt x="1451" y="2247"/>
                  </a:lnTo>
                  <a:lnTo>
                    <a:pt x="1453" y="2255"/>
                  </a:lnTo>
                  <a:lnTo>
                    <a:pt x="1454" y="2263"/>
                  </a:lnTo>
                  <a:lnTo>
                    <a:pt x="1456" y="2266"/>
                  </a:lnTo>
                  <a:lnTo>
                    <a:pt x="1456" y="2268"/>
                  </a:lnTo>
                  <a:lnTo>
                    <a:pt x="1456" y="2271"/>
                  </a:lnTo>
                  <a:lnTo>
                    <a:pt x="1463" y="2278"/>
                  </a:lnTo>
                  <a:lnTo>
                    <a:pt x="1467" y="2289"/>
                  </a:lnTo>
                  <a:lnTo>
                    <a:pt x="1470" y="2294"/>
                  </a:lnTo>
                  <a:lnTo>
                    <a:pt x="1474" y="2294"/>
                  </a:lnTo>
                  <a:lnTo>
                    <a:pt x="1481" y="2298"/>
                  </a:lnTo>
                  <a:lnTo>
                    <a:pt x="1484" y="2301"/>
                  </a:lnTo>
                  <a:lnTo>
                    <a:pt x="1484" y="2307"/>
                  </a:lnTo>
                  <a:lnTo>
                    <a:pt x="1486" y="2310"/>
                  </a:lnTo>
                  <a:lnTo>
                    <a:pt x="1490" y="2310"/>
                  </a:lnTo>
                  <a:lnTo>
                    <a:pt x="1493" y="2312"/>
                  </a:lnTo>
                  <a:lnTo>
                    <a:pt x="1506" y="2312"/>
                  </a:lnTo>
                  <a:lnTo>
                    <a:pt x="1513" y="2315"/>
                  </a:lnTo>
                  <a:lnTo>
                    <a:pt x="1523" y="2324"/>
                  </a:lnTo>
                  <a:lnTo>
                    <a:pt x="1527" y="2326"/>
                  </a:lnTo>
                  <a:lnTo>
                    <a:pt x="1532" y="2333"/>
                  </a:lnTo>
                  <a:lnTo>
                    <a:pt x="1541" y="2345"/>
                  </a:lnTo>
                  <a:lnTo>
                    <a:pt x="1543" y="2347"/>
                  </a:lnTo>
                  <a:lnTo>
                    <a:pt x="1569" y="2345"/>
                  </a:lnTo>
                  <a:lnTo>
                    <a:pt x="1587" y="2347"/>
                  </a:lnTo>
                  <a:lnTo>
                    <a:pt x="1592" y="2360"/>
                  </a:lnTo>
                  <a:lnTo>
                    <a:pt x="1595" y="2372"/>
                  </a:lnTo>
                  <a:lnTo>
                    <a:pt x="1599" y="2381"/>
                  </a:lnTo>
                  <a:lnTo>
                    <a:pt x="1603" y="2386"/>
                  </a:lnTo>
                  <a:lnTo>
                    <a:pt x="1604" y="2388"/>
                  </a:lnTo>
                  <a:lnTo>
                    <a:pt x="1610" y="2389"/>
                  </a:lnTo>
                  <a:lnTo>
                    <a:pt x="1613" y="2393"/>
                  </a:lnTo>
                  <a:lnTo>
                    <a:pt x="1617" y="2397"/>
                  </a:lnTo>
                  <a:lnTo>
                    <a:pt x="1622" y="2404"/>
                  </a:lnTo>
                  <a:lnTo>
                    <a:pt x="1629" y="2416"/>
                  </a:lnTo>
                  <a:lnTo>
                    <a:pt x="1629" y="2419"/>
                  </a:lnTo>
                  <a:lnTo>
                    <a:pt x="1631" y="2425"/>
                  </a:lnTo>
                  <a:lnTo>
                    <a:pt x="1632" y="2427"/>
                  </a:lnTo>
                  <a:lnTo>
                    <a:pt x="1640" y="2427"/>
                  </a:lnTo>
                  <a:lnTo>
                    <a:pt x="1641" y="2428"/>
                  </a:lnTo>
                  <a:lnTo>
                    <a:pt x="1647" y="2427"/>
                  </a:lnTo>
                  <a:lnTo>
                    <a:pt x="1650" y="2427"/>
                  </a:lnTo>
                  <a:lnTo>
                    <a:pt x="1661" y="2428"/>
                  </a:lnTo>
                  <a:lnTo>
                    <a:pt x="1662" y="2428"/>
                  </a:lnTo>
                  <a:lnTo>
                    <a:pt x="1670" y="2428"/>
                  </a:lnTo>
                  <a:lnTo>
                    <a:pt x="1673" y="2428"/>
                  </a:lnTo>
                  <a:lnTo>
                    <a:pt x="1682" y="2428"/>
                  </a:lnTo>
                  <a:lnTo>
                    <a:pt x="1682" y="2453"/>
                  </a:lnTo>
                  <a:lnTo>
                    <a:pt x="1664" y="2460"/>
                  </a:lnTo>
                  <a:lnTo>
                    <a:pt x="1657" y="2465"/>
                  </a:lnTo>
                  <a:lnTo>
                    <a:pt x="1634" y="2479"/>
                  </a:lnTo>
                  <a:lnTo>
                    <a:pt x="1625" y="2486"/>
                  </a:lnTo>
                  <a:lnTo>
                    <a:pt x="1622" y="2492"/>
                  </a:lnTo>
                  <a:lnTo>
                    <a:pt x="1620" y="2494"/>
                  </a:lnTo>
                  <a:lnTo>
                    <a:pt x="1611" y="2506"/>
                  </a:lnTo>
                  <a:lnTo>
                    <a:pt x="1604" y="2520"/>
                  </a:lnTo>
                  <a:lnTo>
                    <a:pt x="1587" y="2546"/>
                  </a:lnTo>
                  <a:lnTo>
                    <a:pt x="1585" y="2550"/>
                  </a:lnTo>
                  <a:lnTo>
                    <a:pt x="1585" y="2557"/>
                  </a:lnTo>
                  <a:lnTo>
                    <a:pt x="1585" y="2559"/>
                  </a:lnTo>
                  <a:lnTo>
                    <a:pt x="1585" y="2561"/>
                  </a:lnTo>
                  <a:lnTo>
                    <a:pt x="1585" y="2568"/>
                  </a:lnTo>
                  <a:lnTo>
                    <a:pt x="1585" y="2573"/>
                  </a:lnTo>
                  <a:lnTo>
                    <a:pt x="1580" y="2583"/>
                  </a:lnTo>
                  <a:lnTo>
                    <a:pt x="1574" y="2591"/>
                  </a:lnTo>
                  <a:lnTo>
                    <a:pt x="1565" y="2599"/>
                  </a:lnTo>
                  <a:lnTo>
                    <a:pt x="1562" y="2603"/>
                  </a:lnTo>
                  <a:lnTo>
                    <a:pt x="1553" y="2608"/>
                  </a:lnTo>
                  <a:lnTo>
                    <a:pt x="1544" y="2612"/>
                  </a:lnTo>
                  <a:lnTo>
                    <a:pt x="1516" y="2612"/>
                  </a:lnTo>
                  <a:lnTo>
                    <a:pt x="1506" y="2617"/>
                  </a:lnTo>
                  <a:lnTo>
                    <a:pt x="1499" y="2619"/>
                  </a:lnTo>
                  <a:lnTo>
                    <a:pt x="1495" y="2619"/>
                  </a:lnTo>
                  <a:lnTo>
                    <a:pt x="1479" y="2620"/>
                  </a:lnTo>
                  <a:lnTo>
                    <a:pt x="1474" y="2619"/>
                  </a:lnTo>
                  <a:lnTo>
                    <a:pt x="1465" y="2620"/>
                  </a:lnTo>
                  <a:lnTo>
                    <a:pt x="1458" y="2619"/>
                  </a:lnTo>
                  <a:lnTo>
                    <a:pt x="1447" y="2619"/>
                  </a:lnTo>
                  <a:lnTo>
                    <a:pt x="1440" y="2620"/>
                  </a:lnTo>
                  <a:lnTo>
                    <a:pt x="1435" y="2619"/>
                  </a:lnTo>
                  <a:lnTo>
                    <a:pt x="1433" y="2619"/>
                  </a:lnTo>
                  <a:lnTo>
                    <a:pt x="1428" y="2620"/>
                  </a:lnTo>
                  <a:lnTo>
                    <a:pt x="1421" y="2619"/>
                  </a:lnTo>
                  <a:lnTo>
                    <a:pt x="1417" y="2619"/>
                  </a:lnTo>
                  <a:lnTo>
                    <a:pt x="1409" y="2617"/>
                  </a:lnTo>
                  <a:lnTo>
                    <a:pt x="1391" y="2617"/>
                  </a:lnTo>
                  <a:lnTo>
                    <a:pt x="1379" y="2617"/>
                  </a:lnTo>
                  <a:lnTo>
                    <a:pt x="1326" y="2615"/>
                  </a:lnTo>
                  <a:lnTo>
                    <a:pt x="1317" y="2613"/>
                  </a:lnTo>
                  <a:lnTo>
                    <a:pt x="1315" y="2613"/>
                  </a:lnTo>
                  <a:lnTo>
                    <a:pt x="1310" y="2612"/>
                  </a:lnTo>
                  <a:lnTo>
                    <a:pt x="1283" y="2608"/>
                  </a:lnTo>
                  <a:lnTo>
                    <a:pt x="1278" y="2608"/>
                  </a:lnTo>
                  <a:lnTo>
                    <a:pt x="1276" y="2608"/>
                  </a:lnTo>
                  <a:lnTo>
                    <a:pt x="1273" y="2608"/>
                  </a:lnTo>
                  <a:lnTo>
                    <a:pt x="1262" y="2610"/>
                  </a:lnTo>
                  <a:lnTo>
                    <a:pt x="1257" y="2610"/>
                  </a:lnTo>
                  <a:lnTo>
                    <a:pt x="1243" y="2612"/>
                  </a:lnTo>
                  <a:lnTo>
                    <a:pt x="1236" y="2617"/>
                  </a:lnTo>
                  <a:lnTo>
                    <a:pt x="1231" y="2617"/>
                  </a:lnTo>
                  <a:lnTo>
                    <a:pt x="1220" y="2620"/>
                  </a:lnTo>
                  <a:lnTo>
                    <a:pt x="1213" y="2624"/>
                  </a:lnTo>
                  <a:lnTo>
                    <a:pt x="1208" y="2628"/>
                  </a:lnTo>
                  <a:lnTo>
                    <a:pt x="1199" y="2629"/>
                  </a:lnTo>
                  <a:lnTo>
                    <a:pt x="1192" y="2629"/>
                  </a:lnTo>
                  <a:lnTo>
                    <a:pt x="1190" y="2631"/>
                  </a:lnTo>
                  <a:lnTo>
                    <a:pt x="1171" y="2640"/>
                  </a:lnTo>
                  <a:lnTo>
                    <a:pt x="1167" y="2645"/>
                  </a:lnTo>
                  <a:lnTo>
                    <a:pt x="1160" y="2649"/>
                  </a:lnTo>
                  <a:lnTo>
                    <a:pt x="1153" y="2650"/>
                  </a:lnTo>
                  <a:lnTo>
                    <a:pt x="1151" y="2650"/>
                  </a:lnTo>
                  <a:lnTo>
                    <a:pt x="1146" y="2652"/>
                  </a:lnTo>
                  <a:lnTo>
                    <a:pt x="1137" y="2654"/>
                  </a:lnTo>
                  <a:lnTo>
                    <a:pt x="1135" y="2656"/>
                  </a:lnTo>
                  <a:lnTo>
                    <a:pt x="1130" y="2663"/>
                  </a:lnTo>
                  <a:lnTo>
                    <a:pt x="1125" y="2665"/>
                  </a:lnTo>
                  <a:lnTo>
                    <a:pt x="1123" y="2668"/>
                  </a:lnTo>
                  <a:lnTo>
                    <a:pt x="1123" y="2670"/>
                  </a:lnTo>
                  <a:lnTo>
                    <a:pt x="1121" y="2672"/>
                  </a:lnTo>
                  <a:lnTo>
                    <a:pt x="1118" y="2673"/>
                  </a:lnTo>
                  <a:lnTo>
                    <a:pt x="1114" y="2680"/>
                  </a:lnTo>
                  <a:lnTo>
                    <a:pt x="1112" y="2682"/>
                  </a:lnTo>
                  <a:lnTo>
                    <a:pt x="1109" y="2682"/>
                  </a:lnTo>
                  <a:lnTo>
                    <a:pt x="1105" y="2686"/>
                  </a:lnTo>
                  <a:lnTo>
                    <a:pt x="1104" y="2687"/>
                  </a:lnTo>
                  <a:lnTo>
                    <a:pt x="1091" y="2693"/>
                  </a:lnTo>
                  <a:lnTo>
                    <a:pt x="1084" y="2693"/>
                  </a:lnTo>
                  <a:lnTo>
                    <a:pt x="1075" y="2696"/>
                  </a:lnTo>
                  <a:lnTo>
                    <a:pt x="1072" y="2698"/>
                  </a:lnTo>
                  <a:lnTo>
                    <a:pt x="1067" y="2703"/>
                  </a:lnTo>
                  <a:lnTo>
                    <a:pt x="1061" y="2705"/>
                  </a:lnTo>
                  <a:lnTo>
                    <a:pt x="1056" y="2709"/>
                  </a:lnTo>
                  <a:lnTo>
                    <a:pt x="1052" y="2712"/>
                  </a:lnTo>
                  <a:lnTo>
                    <a:pt x="1051" y="2712"/>
                  </a:lnTo>
                  <a:lnTo>
                    <a:pt x="1044" y="2714"/>
                  </a:lnTo>
                  <a:lnTo>
                    <a:pt x="1040" y="2717"/>
                  </a:lnTo>
                  <a:lnTo>
                    <a:pt x="1031" y="2719"/>
                  </a:lnTo>
                  <a:lnTo>
                    <a:pt x="1021" y="2723"/>
                  </a:lnTo>
                  <a:lnTo>
                    <a:pt x="1015" y="2725"/>
                  </a:lnTo>
                  <a:lnTo>
                    <a:pt x="1003" y="2728"/>
                  </a:lnTo>
                  <a:lnTo>
                    <a:pt x="1000" y="2732"/>
                  </a:lnTo>
                  <a:lnTo>
                    <a:pt x="996" y="2733"/>
                  </a:lnTo>
                  <a:lnTo>
                    <a:pt x="994" y="2733"/>
                  </a:lnTo>
                  <a:lnTo>
                    <a:pt x="987" y="2735"/>
                  </a:lnTo>
                  <a:lnTo>
                    <a:pt x="973" y="2739"/>
                  </a:lnTo>
                  <a:lnTo>
                    <a:pt x="963" y="2739"/>
                  </a:lnTo>
                  <a:lnTo>
                    <a:pt x="961" y="2740"/>
                  </a:lnTo>
                  <a:lnTo>
                    <a:pt x="945" y="2744"/>
                  </a:lnTo>
                  <a:lnTo>
                    <a:pt x="941" y="2744"/>
                  </a:lnTo>
                  <a:lnTo>
                    <a:pt x="933" y="2747"/>
                  </a:lnTo>
                  <a:lnTo>
                    <a:pt x="924" y="2749"/>
                  </a:lnTo>
                  <a:lnTo>
                    <a:pt x="917" y="2755"/>
                  </a:lnTo>
                  <a:lnTo>
                    <a:pt x="908" y="2758"/>
                  </a:lnTo>
                  <a:lnTo>
                    <a:pt x="903" y="2765"/>
                  </a:lnTo>
                  <a:lnTo>
                    <a:pt x="894" y="2772"/>
                  </a:lnTo>
                  <a:lnTo>
                    <a:pt x="889" y="2776"/>
                  </a:lnTo>
                  <a:lnTo>
                    <a:pt x="883" y="2777"/>
                  </a:lnTo>
                  <a:lnTo>
                    <a:pt x="878" y="2779"/>
                  </a:lnTo>
                  <a:lnTo>
                    <a:pt x="876" y="2781"/>
                  </a:lnTo>
                  <a:lnTo>
                    <a:pt x="876" y="2784"/>
                  </a:lnTo>
                  <a:lnTo>
                    <a:pt x="876" y="2786"/>
                  </a:lnTo>
                  <a:lnTo>
                    <a:pt x="876" y="2788"/>
                  </a:lnTo>
                  <a:lnTo>
                    <a:pt x="873" y="2792"/>
                  </a:lnTo>
                  <a:lnTo>
                    <a:pt x="867" y="2797"/>
                  </a:lnTo>
                  <a:lnTo>
                    <a:pt x="864" y="2804"/>
                  </a:lnTo>
                  <a:lnTo>
                    <a:pt x="862" y="2806"/>
                  </a:lnTo>
                  <a:lnTo>
                    <a:pt x="857" y="2807"/>
                  </a:lnTo>
                  <a:lnTo>
                    <a:pt x="848" y="2809"/>
                  </a:lnTo>
                  <a:lnTo>
                    <a:pt x="846" y="2811"/>
                  </a:lnTo>
                  <a:lnTo>
                    <a:pt x="841" y="2813"/>
                  </a:lnTo>
                  <a:lnTo>
                    <a:pt x="832" y="2813"/>
                  </a:lnTo>
                  <a:lnTo>
                    <a:pt x="829" y="2814"/>
                  </a:lnTo>
                  <a:lnTo>
                    <a:pt x="811" y="2818"/>
                  </a:lnTo>
                  <a:lnTo>
                    <a:pt x="807" y="2818"/>
                  </a:lnTo>
                  <a:lnTo>
                    <a:pt x="806" y="2822"/>
                  </a:lnTo>
                  <a:lnTo>
                    <a:pt x="802" y="2825"/>
                  </a:lnTo>
                  <a:lnTo>
                    <a:pt x="800" y="2830"/>
                  </a:lnTo>
                  <a:lnTo>
                    <a:pt x="795" y="2830"/>
                  </a:lnTo>
                  <a:lnTo>
                    <a:pt x="790" y="2832"/>
                  </a:lnTo>
                  <a:lnTo>
                    <a:pt x="785" y="2832"/>
                  </a:lnTo>
                  <a:lnTo>
                    <a:pt x="783" y="2832"/>
                  </a:lnTo>
                  <a:lnTo>
                    <a:pt x="781" y="2834"/>
                  </a:lnTo>
                  <a:lnTo>
                    <a:pt x="776" y="2836"/>
                  </a:lnTo>
                  <a:lnTo>
                    <a:pt x="765" y="2839"/>
                  </a:lnTo>
                  <a:lnTo>
                    <a:pt x="760" y="2841"/>
                  </a:lnTo>
                  <a:lnTo>
                    <a:pt x="753" y="2844"/>
                  </a:lnTo>
                  <a:lnTo>
                    <a:pt x="751" y="2844"/>
                  </a:lnTo>
                  <a:lnTo>
                    <a:pt x="749" y="2848"/>
                  </a:lnTo>
                  <a:lnTo>
                    <a:pt x="748" y="2850"/>
                  </a:lnTo>
                  <a:lnTo>
                    <a:pt x="748" y="2853"/>
                  </a:lnTo>
                  <a:lnTo>
                    <a:pt x="744" y="2855"/>
                  </a:lnTo>
                  <a:lnTo>
                    <a:pt x="739" y="2857"/>
                  </a:lnTo>
                  <a:lnTo>
                    <a:pt x="737" y="2860"/>
                  </a:lnTo>
                  <a:lnTo>
                    <a:pt x="735" y="2862"/>
                  </a:lnTo>
                  <a:lnTo>
                    <a:pt x="735" y="2864"/>
                  </a:lnTo>
                  <a:lnTo>
                    <a:pt x="733" y="2866"/>
                  </a:lnTo>
                  <a:lnTo>
                    <a:pt x="726" y="2869"/>
                  </a:lnTo>
                  <a:lnTo>
                    <a:pt x="723" y="2874"/>
                  </a:lnTo>
                  <a:lnTo>
                    <a:pt x="721" y="2876"/>
                  </a:lnTo>
                  <a:lnTo>
                    <a:pt x="718" y="2880"/>
                  </a:lnTo>
                  <a:lnTo>
                    <a:pt x="714" y="2881"/>
                  </a:lnTo>
                  <a:lnTo>
                    <a:pt x="710" y="2885"/>
                  </a:lnTo>
                  <a:lnTo>
                    <a:pt x="709" y="2887"/>
                  </a:lnTo>
                  <a:lnTo>
                    <a:pt x="707" y="2887"/>
                  </a:lnTo>
                  <a:lnTo>
                    <a:pt x="705" y="2887"/>
                  </a:lnTo>
                  <a:lnTo>
                    <a:pt x="700" y="2887"/>
                  </a:lnTo>
                  <a:lnTo>
                    <a:pt x="675" y="2890"/>
                  </a:lnTo>
                  <a:lnTo>
                    <a:pt x="666" y="2890"/>
                  </a:lnTo>
                  <a:lnTo>
                    <a:pt x="661" y="2890"/>
                  </a:lnTo>
                  <a:lnTo>
                    <a:pt x="654" y="2894"/>
                  </a:lnTo>
                  <a:lnTo>
                    <a:pt x="649" y="2894"/>
                  </a:lnTo>
                  <a:lnTo>
                    <a:pt x="647" y="2890"/>
                  </a:lnTo>
                  <a:lnTo>
                    <a:pt x="629" y="2892"/>
                  </a:lnTo>
                  <a:lnTo>
                    <a:pt x="615" y="2892"/>
                  </a:lnTo>
                  <a:lnTo>
                    <a:pt x="612" y="2892"/>
                  </a:lnTo>
                  <a:lnTo>
                    <a:pt x="612" y="2894"/>
                  </a:lnTo>
                  <a:lnTo>
                    <a:pt x="592" y="2894"/>
                  </a:lnTo>
                  <a:lnTo>
                    <a:pt x="584" y="2896"/>
                  </a:lnTo>
                  <a:lnTo>
                    <a:pt x="577" y="2896"/>
                  </a:lnTo>
                  <a:lnTo>
                    <a:pt x="573" y="2896"/>
                  </a:lnTo>
                  <a:lnTo>
                    <a:pt x="568" y="2901"/>
                  </a:lnTo>
                  <a:lnTo>
                    <a:pt x="555" y="2908"/>
                  </a:lnTo>
                  <a:lnTo>
                    <a:pt x="545" y="2911"/>
                  </a:lnTo>
                  <a:lnTo>
                    <a:pt x="543" y="2911"/>
                  </a:lnTo>
                  <a:lnTo>
                    <a:pt x="541" y="2915"/>
                  </a:lnTo>
                  <a:lnTo>
                    <a:pt x="538" y="2917"/>
                  </a:lnTo>
                  <a:lnTo>
                    <a:pt x="536" y="2918"/>
                  </a:lnTo>
                  <a:lnTo>
                    <a:pt x="527" y="2924"/>
                  </a:lnTo>
                  <a:lnTo>
                    <a:pt x="525" y="2922"/>
                  </a:lnTo>
                  <a:lnTo>
                    <a:pt x="522" y="2924"/>
                  </a:lnTo>
                  <a:lnTo>
                    <a:pt x="520" y="2927"/>
                  </a:lnTo>
                  <a:lnTo>
                    <a:pt x="517" y="2929"/>
                  </a:lnTo>
                  <a:lnTo>
                    <a:pt x="513" y="2933"/>
                  </a:lnTo>
                  <a:lnTo>
                    <a:pt x="508" y="2934"/>
                  </a:lnTo>
                  <a:lnTo>
                    <a:pt x="506" y="2936"/>
                  </a:lnTo>
                  <a:lnTo>
                    <a:pt x="497" y="2941"/>
                  </a:lnTo>
                  <a:lnTo>
                    <a:pt x="483" y="2941"/>
                  </a:lnTo>
                  <a:lnTo>
                    <a:pt x="471" y="2943"/>
                  </a:lnTo>
                  <a:lnTo>
                    <a:pt x="467" y="2943"/>
                  </a:lnTo>
                  <a:lnTo>
                    <a:pt x="462" y="2943"/>
                  </a:lnTo>
                  <a:lnTo>
                    <a:pt x="458" y="2943"/>
                  </a:lnTo>
                  <a:lnTo>
                    <a:pt x="448" y="2947"/>
                  </a:lnTo>
                  <a:lnTo>
                    <a:pt x="446" y="2950"/>
                  </a:lnTo>
                  <a:lnTo>
                    <a:pt x="441" y="2952"/>
                  </a:lnTo>
                  <a:lnTo>
                    <a:pt x="432" y="2954"/>
                  </a:lnTo>
                  <a:lnTo>
                    <a:pt x="430" y="2954"/>
                  </a:lnTo>
                  <a:lnTo>
                    <a:pt x="427" y="2956"/>
                  </a:lnTo>
                  <a:lnTo>
                    <a:pt x="423" y="2954"/>
                  </a:lnTo>
                  <a:lnTo>
                    <a:pt x="421" y="2956"/>
                  </a:lnTo>
                  <a:lnTo>
                    <a:pt x="409" y="2959"/>
                  </a:lnTo>
                  <a:lnTo>
                    <a:pt x="406" y="2959"/>
                  </a:lnTo>
                  <a:lnTo>
                    <a:pt x="400" y="2961"/>
                  </a:lnTo>
                  <a:lnTo>
                    <a:pt x="381" y="2966"/>
                  </a:lnTo>
                  <a:lnTo>
                    <a:pt x="377" y="2968"/>
                  </a:lnTo>
                  <a:lnTo>
                    <a:pt x="368" y="2968"/>
                  </a:lnTo>
                  <a:lnTo>
                    <a:pt x="351" y="2971"/>
                  </a:lnTo>
                  <a:lnTo>
                    <a:pt x="346" y="2971"/>
                  </a:lnTo>
                  <a:lnTo>
                    <a:pt x="342" y="2975"/>
                  </a:lnTo>
                  <a:lnTo>
                    <a:pt x="330" y="2973"/>
                  </a:lnTo>
                  <a:lnTo>
                    <a:pt x="324" y="2975"/>
                  </a:lnTo>
                  <a:lnTo>
                    <a:pt x="321" y="2977"/>
                  </a:lnTo>
                  <a:lnTo>
                    <a:pt x="314" y="2980"/>
                  </a:lnTo>
                  <a:lnTo>
                    <a:pt x="310" y="2982"/>
                  </a:lnTo>
                  <a:lnTo>
                    <a:pt x="310" y="2986"/>
                  </a:lnTo>
                  <a:lnTo>
                    <a:pt x="310" y="2989"/>
                  </a:lnTo>
                  <a:lnTo>
                    <a:pt x="310" y="2991"/>
                  </a:lnTo>
                  <a:lnTo>
                    <a:pt x="310" y="2993"/>
                  </a:lnTo>
                  <a:lnTo>
                    <a:pt x="303" y="3003"/>
                  </a:lnTo>
                  <a:lnTo>
                    <a:pt x="302" y="3005"/>
                  </a:lnTo>
                  <a:lnTo>
                    <a:pt x="300" y="3005"/>
                  </a:lnTo>
                  <a:lnTo>
                    <a:pt x="291" y="3007"/>
                  </a:lnTo>
                  <a:lnTo>
                    <a:pt x="282" y="3010"/>
                  </a:lnTo>
                  <a:lnTo>
                    <a:pt x="275" y="3014"/>
                  </a:lnTo>
                  <a:lnTo>
                    <a:pt x="273" y="3017"/>
                  </a:lnTo>
                  <a:lnTo>
                    <a:pt x="273" y="3021"/>
                  </a:lnTo>
                  <a:lnTo>
                    <a:pt x="273" y="3023"/>
                  </a:lnTo>
                  <a:lnTo>
                    <a:pt x="261" y="3028"/>
                  </a:lnTo>
                  <a:lnTo>
                    <a:pt x="257" y="3030"/>
                  </a:lnTo>
                  <a:lnTo>
                    <a:pt x="256" y="3031"/>
                  </a:lnTo>
                  <a:lnTo>
                    <a:pt x="257" y="3035"/>
                  </a:lnTo>
                  <a:lnTo>
                    <a:pt x="254" y="3040"/>
                  </a:lnTo>
                  <a:lnTo>
                    <a:pt x="254" y="3045"/>
                  </a:lnTo>
                  <a:lnTo>
                    <a:pt x="254" y="3047"/>
                  </a:lnTo>
                  <a:lnTo>
                    <a:pt x="252" y="3049"/>
                  </a:lnTo>
                  <a:lnTo>
                    <a:pt x="249" y="3051"/>
                  </a:lnTo>
                  <a:lnTo>
                    <a:pt x="242" y="3051"/>
                  </a:lnTo>
                  <a:lnTo>
                    <a:pt x="240" y="3051"/>
                  </a:lnTo>
                  <a:lnTo>
                    <a:pt x="235" y="3053"/>
                  </a:lnTo>
                  <a:lnTo>
                    <a:pt x="231" y="3053"/>
                  </a:lnTo>
                  <a:lnTo>
                    <a:pt x="227" y="3051"/>
                  </a:lnTo>
                  <a:lnTo>
                    <a:pt x="224" y="3053"/>
                  </a:lnTo>
                  <a:lnTo>
                    <a:pt x="222" y="3054"/>
                  </a:lnTo>
                  <a:lnTo>
                    <a:pt x="215" y="3058"/>
                  </a:lnTo>
                  <a:lnTo>
                    <a:pt x="213" y="3061"/>
                  </a:lnTo>
                  <a:lnTo>
                    <a:pt x="212" y="3063"/>
                  </a:lnTo>
                  <a:lnTo>
                    <a:pt x="208" y="3065"/>
                  </a:lnTo>
                  <a:lnTo>
                    <a:pt x="199" y="3065"/>
                  </a:lnTo>
                  <a:lnTo>
                    <a:pt x="196" y="3063"/>
                  </a:lnTo>
                  <a:lnTo>
                    <a:pt x="196" y="3067"/>
                  </a:lnTo>
                  <a:lnTo>
                    <a:pt x="189" y="3070"/>
                  </a:lnTo>
                  <a:lnTo>
                    <a:pt x="185" y="3074"/>
                  </a:lnTo>
                  <a:lnTo>
                    <a:pt x="173" y="3075"/>
                  </a:lnTo>
                  <a:lnTo>
                    <a:pt x="173" y="3081"/>
                  </a:lnTo>
                  <a:lnTo>
                    <a:pt x="162" y="3084"/>
                  </a:lnTo>
                  <a:lnTo>
                    <a:pt x="160" y="3086"/>
                  </a:lnTo>
                  <a:lnTo>
                    <a:pt x="160" y="3090"/>
                  </a:lnTo>
                  <a:lnTo>
                    <a:pt x="157" y="3091"/>
                  </a:lnTo>
                  <a:lnTo>
                    <a:pt x="155" y="3095"/>
                  </a:lnTo>
                  <a:lnTo>
                    <a:pt x="146" y="3102"/>
                  </a:lnTo>
                  <a:lnTo>
                    <a:pt x="145" y="3107"/>
                  </a:lnTo>
                  <a:lnTo>
                    <a:pt x="141" y="3107"/>
                  </a:lnTo>
                  <a:lnTo>
                    <a:pt x="139" y="3109"/>
                  </a:lnTo>
                  <a:lnTo>
                    <a:pt x="129" y="3109"/>
                  </a:lnTo>
                  <a:lnTo>
                    <a:pt x="120" y="3109"/>
                  </a:lnTo>
                  <a:lnTo>
                    <a:pt x="116" y="3109"/>
                  </a:lnTo>
                  <a:lnTo>
                    <a:pt x="115" y="3111"/>
                  </a:lnTo>
                  <a:lnTo>
                    <a:pt x="111" y="3111"/>
                  </a:lnTo>
                  <a:lnTo>
                    <a:pt x="104" y="3116"/>
                  </a:lnTo>
                  <a:lnTo>
                    <a:pt x="102" y="3114"/>
                  </a:lnTo>
                  <a:lnTo>
                    <a:pt x="101" y="3116"/>
                  </a:lnTo>
                  <a:lnTo>
                    <a:pt x="99" y="3116"/>
                  </a:lnTo>
                  <a:lnTo>
                    <a:pt x="97" y="3114"/>
                  </a:lnTo>
                  <a:lnTo>
                    <a:pt x="93" y="3114"/>
                  </a:lnTo>
                  <a:lnTo>
                    <a:pt x="92" y="3114"/>
                  </a:lnTo>
                  <a:lnTo>
                    <a:pt x="88" y="3118"/>
                  </a:lnTo>
                  <a:lnTo>
                    <a:pt x="86" y="3118"/>
                  </a:lnTo>
                  <a:lnTo>
                    <a:pt x="86" y="3112"/>
                  </a:lnTo>
                  <a:lnTo>
                    <a:pt x="86" y="3111"/>
                  </a:lnTo>
                  <a:lnTo>
                    <a:pt x="85" y="3109"/>
                  </a:lnTo>
                  <a:lnTo>
                    <a:pt x="79" y="3109"/>
                  </a:lnTo>
                  <a:lnTo>
                    <a:pt x="79" y="3105"/>
                  </a:lnTo>
                  <a:lnTo>
                    <a:pt x="78" y="3105"/>
                  </a:lnTo>
                  <a:lnTo>
                    <a:pt x="78" y="3104"/>
                  </a:lnTo>
                  <a:lnTo>
                    <a:pt x="79" y="3098"/>
                  </a:lnTo>
                  <a:lnTo>
                    <a:pt x="78" y="3097"/>
                  </a:lnTo>
                  <a:lnTo>
                    <a:pt x="72" y="3093"/>
                  </a:lnTo>
                  <a:lnTo>
                    <a:pt x="67" y="3093"/>
                  </a:lnTo>
                  <a:lnTo>
                    <a:pt x="62" y="3090"/>
                  </a:lnTo>
                  <a:lnTo>
                    <a:pt x="58" y="3088"/>
                  </a:lnTo>
                  <a:lnTo>
                    <a:pt x="55" y="3090"/>
                  </a:lnTo>
                  <a:lnTo>
                    <a:pt x="51" y="3091"/>
                  </a:lnTo>
                  <a:lnTo>
                    <a:pt x="51" y="3086"/>
                  </a:lnTo>
                  <a:lnTo>
                    <a:pt x="48" y="3082"/>
                  </a:lnTo>
                  <a:lnTo>
                    <a:pt x="44" y="3079"/>
                  </a:lnTo>
                  <a:lnTo>
                    <a:pt x="41" y="3077"/>
                  </a:lnTo>
                  <a:lnTo>
                    <a:pt x="34" y="3077"/>
                  </a:lnTo>
                  <a:lnTo>
                    <a:pt x="30" y="3072"/>
                  </a:lnTo>
                  <a:lnTo>
                    <a:pt x="25" y="3067"/>
                  </a:lnTo>
                  <a:lnTo>
                    <a:pt x="18" y="3063"/>
                  </a:lnTo>
                  <a:lnTo>
                    <a:pt x="12" y="3061"/>
                  </a:lnTo>
                  <a:lnTo>
                    <a:pt x="12" y="3054"/>
                  </a:lnTo>
                  <a:lnTo>
                    <a:pt x="9" y="3047"/>
                  </a:lnTo>
                  <a:lnTo>
                    <a:pt x="7" y="3044"/>
                  </a:lnTo>
                  <a:lnTo>
                    <a:pt x="2" y="3042"/>
                  </a:lnTo>
                  <a:lnTo>
                    <a:pt x="2" y="3038"/>
                  </a:lnTo>
                  <a:lnTo>
                    <a:pt x="0" y="3038"/>
                  </a:lnTo>
                </a:path>
              </a:pathLst>
            </a:custGeom>
            <a:noFill/>
            <a:ln w="4">
              <a:solidFill>
                <a:srgbClr val="6E6E6E"/>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6" name="Freeform 22"/>
            <p:cNvSpPr>
              <a:spLocks/>
            </p:cNvSpPr>
            <p:nvPr/>
          </p:nvSpPr>
          <p:spPr bwMode="auto">
            <a:xfrm>
              <a:off x="999" y="792"/>
              <a:ext cx="1490" cy="3048"/>
            </a:xfrm>
            <a:custGeom>
              <a:avLst/>
              <a:gdLst/>
              <a:ahLst/>
              <a:cxnLst>
                <a:cxn ang="0">
                  <a:pos x="318" y="3008"/>
                </a:cxn>
                <a:cxn ang="0">
                  <a:pos x="173" y="2978"/>
                </a:cxn>
                <a:cxn ang="0">
                  <a:pos x="88" y="2946"/>
                </a:cxn>
                <a:cxn ang="0">
                  <a:pos x="152" y="2955"/>
                </a:cxn>
                <a:cxn ang="0">
                  <a:pos x="203" y="2950"/>
                </a:cxn>
                <a:cxn ang="0">
                  <a:pos x="237" y="2946"/>
                </a:cxn>
                <a:cxn ang="0">
                  <a:pos x="251" y="2925"/>
                </a:cxn>
                <a:cxn ang="0">
                  <a:pos x="242" y="2897"/>
                </a:cxn>
                <a:cxn ang="0">
                  <a:pos x="237" y="2872"/>
                </a:cxn>
                <a:cxn ang="0">
                  <a:pos x="244" y="2835"/>
                </a:cxn>
                <a:cxn ang="0">
                  <a:pos x="240" y="2712"/>
                </a:cxn>
                <a:cxn ang="0">
                  <a:pos x="191" y="2682"/>
                </a:cxn>
                <a:cxn ang="0">
                  <a:pos x="143" y="2692"/>
                </a:cxn>
                <a:cxn ang="0">
                  <a:pos x="115" y="2615"/>
                </a:cxn>
                <a:cxn ang="0">
                  <a:pos x="78" y="2470"/>
                </a:cxn>
                <a:cxn ang="0">
                  <a:pos x="34" y="2355"/>
                </a:cxn>
                <a:cxn ang="0">
                  <a:pos x="7" y="2197"/>
                </a:cxn>
                <a:cxn ang="0">
                  <a:pos x="13" y="2144"/>
                </a:cxn>
                <a:cxn ang="0">
                  <a:pos x="99" y="1996"/>
                </a:cxn>
                <a:cxn ang="0">
                  <a:pos x="145" y="1833"/>
                </a:cxn>
                <a:cxn ang="0">
                  <a:pos x="187" y="1673"/>
                </a:cxn>
                <a:cxn ang="0">
                  <a:pos x="228" y="1581"/>
                </a:cxn>
                <a:cxn ang="0">
                  <a:pos x="316" y="1523"/>
                </a:cxn>
                <a:cxn ang="0">
                  <a:pos x="330" y="1460"/>
                </a:cxn>
                <a:cxn ang="0">
                  <a:pos x="360" y="1363"/>
                </a:cxn>
                <a:cxn ang="0">
                  <a:pos x="332" y="1206"/>
                </a:cxn>
                <a:cxn ang="0">
                  <a:pos x="314" y="1153"/>
                </a:cxn>
                <a:cxn ang="0">
                  <a:pos x="289" y="1088"/>
                </a:cxn>
                <a:cxn ang="0">
                  <a:pos x="245" y="1045"/>
                </a:cxn>
                <a:cxn ang="0">
                  <a:pos x="251" y="982"/>
                </a:cxn>
                <a:cxn ang="0">
                  <a:pos x="279" y="922"/>
                </a:cxn>
                <a:cxn ang="0">
                  <a:pos x="279" y="860"/>
                </a:cxn>
                <a:cxn ang="0">
                  <a:pos x="235" y="782"/>
                </a:cxn>
                <a:cxn ang="0">
                  <a:pos x="224" y="703"/>
                </a:cxn>
                <a:cxn ang="0">
                  <a:pos x="238" y="636"/>
                </a:cxn>
                <a:cxn ang="0">
                  <a:pos x="226" y="544"/>
                </a:cxn>
                <a:cxn ang="0">
                  <a:pos x="238" y="458"/>
                </a:cxn>
                <a:cxn ang="0">
                  <a:pos x="208" y="380"/>
                </a:cxn>
                <a:cxn ang="0">
                  <a:pos x="187" y="350"/>
                </a:cxn>
                <a:cxn ang="0">
                  <a:pos x="150" y="261"/>
                </a:cxn>
                <a:cxn ang="0">
                  <a:pos x="155" y="218"/>
                </a:cxn>
                <a:cxn ang="0">
                  <a:pos x="189" y="142"/>
                </a:cxn>
                <a:cxn ang="0">
                  <a:pos x="201" y="93"/>
                </a:cxn>
                <a:cxn ang="0">
                  <a:pos x="270" y="88"/>
                </a:cxn>
                <a:cxn ang="0">
                  <a:pos x="415" y="91"/>
                </a:cxn>
                <a:cxn ang="0">
                  <a:pos x="515" y="93"/>
                </a:cxn>
                <a:cxn ang="0">
                  <a:pos x="698" y="93"/>
                </a:cxn>
                <a:cxn ang="0">
                  <a:pos x="809" y="84"/>
                </a:cxn>
                <a:cxn ang="0">
                  <a:pos x="912" y="89"/>
                </a:cxn>
                <a:cxn ang="0">
                  <a:pos x="1046" y="84"/>
                </a:cxn>
                <a:cxn ang="0">
                  <a:pos x="1148" y="104"/>
                </a:cxn>
                <a:cxn ang="0">
                  <a:pos x="1208" y="88"/>
                </a:cxn>
                <a:cxn ang="0">
                  <a:pos x="1250" y="97"/>
                </a:cxn>
                <a:cxn ang="0">
                  <a:pos x="1263" y="105"/>
                </a:cxn>
                <a:cxn ang="0">
                  <a:pos x="1293" y="112"/>
                </a:cxn>
                <a:cxn ang="0">
                  <a:pos x="1347" y="72"/>
                </a:cxn>
                <a:cxn ang="0">
                  <a:pos x="1397" y="28"/>
                </a:cxn>
                <a:cxn ang="0">
                  <a:pos x="1418" y="35"/>
                </a:cxn>
                <a:cxn ang="0">
                  <a:pos x="1444" y="8"/>
                </a:cxn>
              </a:cxnLst>
              <a:rect l="0" t="0" r="r" b="b"/>
              <a:pathLst>
                <a:path w="1490" h="3048">
                  <a:moveTo>
                    <a:pt x="478" y="3048"/>
                  </a:moveTo>
                  <a:lnTo>
                    <a:pt x="441" y="3036"/>
                  </a:lnTo>
                  <a:lnTo>
                    <a:pt x="438" y="3033"/>
                  </a:lnTo>
                  <a:lnTo>
                    <a:pt x="427" y="3031"/>
                  </a:lnTo>
                  <a:lnTo>
                    <a:pt x="420" y="3031"/>
                  </a:lnTo>
                  <a:lnTo>
                    <a:pt x="411" y="3027"/>
                  </a:lnTo>
                  <a:lnTo>
                    <a:pt x="408" y="3027"/>
                  </a:lnTo>
                  <a:lnTo>
                    <a:pt x="400" y="3024"/>
                  </a:lnTo>
                  <a:lnTo>
                    <a:pt x="386" y="3020"/>
                  </a:lnTo>
                  <a:lnTo>
                    <a:pt x="385" y="3020"/>
                  </a:lnTo>
                  <a:lnTo>
                    <a:pt x="367" y="3017"/>
                  </a:lnTo>
                  <a:lnTo>
                    <a:pt x="344" y="3011"/>
                  </a:lnTo>
                  <a:lnTo>
                    <a:pt x="325" y="3010"/>
                  </a:lnTo>
                  <a:lnTo>
                    <a:pt x="318" y="3008"/>
                  </a:lnTo>
                  <a:lnTo>
                    <a:pt x="305" y="3004"/>
                  </a:lnTo>
                  <a:lnTo>
                    <a:pt x="300" y="3004"/>
                  </a:lnTo>
                  <a:lnTo>
                    <a:pt x="288" y="3001"/>
                  </a:lnTo>
                  <a:lnTo>
                    <a:pt x="286" y="2999"/>
                  </a:lnTo>
                  <a:lnTo>
                    <a:pt x="272" y="2996"/>
                  </a:lnTo>
                  <a:lnTo>
                    <a:pt x="265" y="2994"/>
                  </a:lnTo>
                  <a:lnTo>
                    <a:pt x="254" y="2994"/>
                  </a:lnTo>
                  <a:lnTo>
                    <a:pt x="235" y="2988"/>
                  </a:lnTo>
                  <a:lnTo>
                    <a:pt x="221" y="2987"/>
                  </a:lnTo>
                  <a:lnTo>
                    <a:pt x="205" y="2983"/>
                  </a:lnTo>
                  <a:lnTo>
                    <a:pt x="201" y="2981"/>
                  </a:lnTo>
                  <a:lnTo>
                    <a:pt x="196" y="2981"/>
                  </a:lnTo>
                  <a:lnTo>
                    <a:pt x="177" y="2976"/>
                  </a:lnTo>
                  <a:lnTo>
                    <a:pt x="173" y="2978"/>
                  </a:lnTo>
                  <a:lnTo>
                    <a:pt x="152" y="2973"/>
                  </a:lnTo>
                  <a:lnTo>
                    <a:pt x="145" y="2971"/>
                  </a:lnTo>
                  <a:lnTo>
                    <a:pt x="143" y="2971"/>
                  </a:lnTo>
                  <a:lnTo>
                    <a:pt x="108" y="2966"/>
                  </a:lnTo>
                  <a:lnTo>
                    <a:pt x="92" y="2962"/>
                  </a:lnTo>
                  <a:lnTo>
                    <a:pt x="85" y="2958"/>
                  </a:lnTo>
                  <a:lnTo>
                    <a:pt x="73" y="2955"/>
                  </a:lnTo>
                  <a:lnTo>
                    <a:pt x="71" y="2953"/>
                  </a:lnTo>
                  <a:lnTo>
                    <a:pt x="71" y="2946"/>
                  </a:lnTo>
                  <a:lnTo>
                    <a:pt x="74" y="2946"/>
                  </a:lnTo>
                  <a:lnTo>
                    <a:pt x="76" y="2946"/>
                  </a:lnTo>
                  <a:lnTo>
                    <a:pt x="87" y="2948"/>
                  </a:lnTo>
                  <a:lnTo>
                    <a:pt x="88" y="2948"/>
                  </a:lnTo>
                  <a:lnTo>
                    <a:pt x="88" y="2946"/>
                  </a:lnTo>
                  <a:lnTo>
                    <a:pt x="90" y="2944"/>
                  </a:lnTo>
                  <a:lnTo>
                    <a:pt x="99" y="2948"/>
                  </a:lnTo>
                  <a:lnTo>
                    <a:pt x="97" y="2944"/>
                  </a:lnTo>
                  <a:lnTo>
                    <a:pt x="106" y="2944"/>
                  </a:lnTo>
                  <a:lnTo>
                    <a:pt x="108" y="2943"/>
                  </a:lnTo>
                  <a:lnTo>
                    <a:pt x="111" y="2944"/>
                  </a:lnTo>
                  <a:lnTo>
                    <a:pt x="117" y="2944"/>
                  </a:lnTo>
                  <a:lnTo>
                    <a:pt x="122" y="2948"/>
                  </a:lnTo>
                  <a:lnTo>
                    <a:pt x="127" y="2953"/>
                  </a:lnTo>
                  <a:lnTo>
                    <a:pt x="134" y="2960"/>
                  </a:lnTo>
                  <a:lnTo>
                    <a:pt x="141" y="2960"/>
                  </a:lnTo>
                  <a:lnTo>
                    <a:pt x="145" y="2960"/>
                  </a:lnTo>
                  <a:lnTo>
                    <a:pt x="147" y="2960"/>
                  </a:lnTo>
                  <a:lnTo>
                    <a:pt x="152" y="2955"/>
                  </a:lnTo>
                  <a:lnTo>
                    <a:pt x="157" y="2957"/>
                  </a:lnTo>
                  <a:lnTo>
                    <a:pt x="159" y="2955"/>
                  </a:lnTo>
                  <a:lnTo>
                    <a:pt x="157" y="2950"/>
                  </a:lnTo>
                  <a:lnTo>
                    <a:pt x="157" y="2948"/>
                  </a:lnTo>
                  <a:lnTo>
                    <a:pt x="162" y="2944"/>
                  </a:lnTo>
                  <a:lnTo>
                    <a:pt x="170" y="2943"/>
                  </a:lnTo>
                  <a:lnTo>
                    <a:pt x="177" y="2944"/>
                  </a:lnTo>
                  <a:lnTo>
                    <a:pt x="178" y="2941"/>
                  </a:lnTo>
                  <a:lnTo>
                    <a:pt x="180" y="2943"/>
                  </a:lnTo>
                  <a:lnTo>
                    <a:pt x="184" y="2941"/>
                  </a:lnTo>
                  <a:lnTo>
                    <a:pt x="187" y="2943"/>
                  </a:lnTo>
                  <a:lnTo>
                    <a:pt x="194" y="2946"/>
                  </a:lnTo>
                  <a:lnTo>
                    <a:pt x="198" y="2950"/>
                  </a:lnTo>
                  <a:lnTo>
                    <a:pt x="203" y="2950"/>
                  </a:lnTo>
                  <a:lnTo>
                    <a:pt x="205" y="2946"/>
                  </a:lnTo>
                  <a:lnTo>
                    <a:pt x="205" y="2944"/>
                  </a:lnTo>
                  <a:lnTo>
                    <a:pt x="208" y="2944"/>
                  </a:lnTo>
                  <a:lnTo>
                    <a:pt x="212" y="2950"/>
                  </a:lnTo>
                  <a:lnTo>
                    <a:pt x="215" y="2946"/>
                  </a:lnTo>
                  <a:lnTo>
                    <a:pt x="217" y="2950"/>
                  </a:lnTo>
                  <a:lnTo>
                    <a:pt x="217" y="2946"/>
                  </a:lnTo>
                  <a:lnTo>
                    <a:pt x="222" y="2948"/>
                  </a:lnTo>
                  <a:lnTo>
                    <a:pt x="224" y="2948"/>
                  </a:lnTo>
                  <a:lnTo>
                    <a:pt x="226" y="2948"/>
                  </a:lnTo>
                  <a:lnTo>
                    <a:pt x="228" y="2943"/>
                  </a:lnTo>
                  <a:lnTo>
                    <a:pt x="229" y="2946"/>
                  </a:lnTo>
                  <a:lnTo>
                    <a:pt x="231" y="2946"/>
                  </a:lnTo>
                  <a:lnTo>
                    <a:pt x="237" y="2946"/>
                  </a:lnTo>
                  <a:lnTo>
                    <a:pt x="240" y="2950"/>
                  </a:lnTo>
                  <a:lnTo>
                    <a:pt x="242" y="2950"/>
                  </a:lnTo>
                  <a:lnTo>
                    <a:pt x="242" y="2946"/>
                  </a:lnTo>
                  <a:lnTo>
                    <a:pt x="244" y="2944"/>
                  </a:lnTo>
                  <a:lnTo>
                    <a:pt x="249" y="2944"/>
                  </a:lnTo>
                  <a:lnTo>
                    <a:pt x="251" y="2943"/>
                  </a:lnTo>
                  <a:lnTo>
                    <a:pt x="251" y="2939"/>
                  </a:lnTo>
                  <a:lnTo>
                    <a:pt x="252" y="2936"/>
                  </a:lnTo>
                  <a:lnTo>
                    <a:pt x="254" y="2936"/>
                  </a:lnTo>
                  <a:lnTo>
                    <a:pt x="256" y="2934"/>
                  </a:lnTo>
                  <a:lnTo>
                    <a:pt x="256" y="2932"/>
                  </a:lnTo>
                  <a:lnTo>
                    <a:pt x="254" y="2927"/>
                  </a:lnTo>
                  <a:lnTo>
                    <a:pt x="252" y="2925"/>
                  </a:lnTo>
                  <a:lnTo>
                    <a:pt x="251" y="2925"/>
                  </a:lnTo>
                  <a:lnTo>
                    <a:pt x="251" y="2923"/>
                  </a:lnTo>
                  <a:lnTo>
                    <a:pt x="249" y="2921"/>
                  </a:lnTo>
                  <a:lnTo>
                    <a:pt x="247" y="2920"/>
                  </a:lnTo>
                  <a:lnTo>
                    <a:pt x="249" y="2914"/>
                  </a:lnTo>
                  <a:lnTo>
                    <a:pt x="249" y="2913"/>
                  </a:lnTo>
                  <a:lnTo>
                    <a:pt x="247" y="2911"/>
                  </a:lnTo>
                  <a:lnTo>
                    <a:pt x="247" y="2909"/>
                  </a:lnTo>
                  <a:lnTo>
                    <a:pt x="245" y="2902"/>
                  </a:lnTo>
                  <a:lnTo>
                    <a:pt x="244" y="2902"/>
                  </a:lnTo>
                  <a:lnTo>
                    <a:pt x="242" y="2904"/>
                  </a:lnTo>
                  <a:lnTo>
                    <a:pt x="242" y="2900"/>
                  </a:lnTo>
                  <a:lnTo>
                    <a:pt x="238" y="2899"/>
                  </a:lnTo>
                  <a:lnTo>
                    <a:pt x="238" y="2897"/>
                  </a:lnTo>
                  <a:lnTo>
                    <a:pt x="242" y="2897"/>
                  </a:lnTo>
                  <a:lnTo>
                    <a:pt x="240" y="2891"/>
                  </a:lnTo>
                  <a:lnTo>
                    <a:pt x="242" y="2890"/>
                  </a:lnTo>
                  <a:lnTo>
                    <a:pt x="242" y="2888"/>
                  </a:lnTo>
                  <a:lnTo>
                    <a:pt x="238" y="2888"/>
                  </a:lnTo>
                  <a:lnTo>
                    <a:pt x="238" y="2886"/>
                  </a:lnTo>
                  <a:lnTo>
                    <a:pt x="238" y="2884"/>
                  </a:lnTo>
                  <a:lnTo>
                    <a:pt x="244" y="2884"/>
                  </a:lnTo>
                  <a:lnTo>
                    <a:pt x="242" y="2883"/>
                  </a:lnTo>
                  <a:lnTo>
                    <a:pt x="244" y="2883"/>
                  </a:lnTo>
                  <a:lnTo>
                    <a:pt x="242" y="2876"/>
                  </a:lnTo>
                  <a:lnTo>
                    <a:pt x="235" y="2879"/>
                  </a:lnTo>
                  <a:lnTo>
                    <a:pt x="231" y="2872"/>
                  </a:lnTo>
                  <a:lnTo>
                    <a:pt x="235" y="2874"/>
                  </a:lnTo>
                  <a:lnTo>
                    <a:pt x="237" y="2872"/>
                  </a:lnTo>
                  <a:lnTo>
                    <a:pt x="229" y="2867"/>
                  </a:lnTo>
                  <a:lnTo>
                    <a:pt x="228" y="2865"/>
                  </a:lnTo>
                  <a:lnTo>
                    <a:pt x="228" y="2861"/>
                  </a:lnTo>
                  <a:lnTo>
                    <a:pt x="228" y="2860"/>
                  </a:lnTo>
                  <a:lnTo>
                    <a:pt x="233" y="2858"/>
                  </a:lnTo>
                  <a:lnTo>
                    <a:pt x="235" y="2856"/>
                  </a:lnTo>
                  <a:lnTo>
                    <a:pt x="235" y="2846"/>
                  </a:lnTo>
                  <a:lnTo>
                    <a:pt x="231" y="2840"/>
                  </a:lnTo>
                  <a:lnTo>
                    <a:pt x="235" y="2839"/>
                  </a:lnTo>
                  <a:lnTo>
                    <a:pt x="231" y="2835"/>
                  </a:lnTo>
                  <a:lnTo>
                    <a:pt x="237" y="2830"/>
                  </a:lnTo>
                  <a:lnTo>
                    <a:pt x="238" y="2830"/>
                  </a:lnTo>
                  <a:lnTo>
                    <a:pt x="238" y="2832"/>
                  </a:lnTo>
                  <a:lnTo>
                    <a:pt x="244" y="2835"/>
                  </a:lnTo>
                  <a:lnTo>
                    <a:pt x="249" y="2833"/>
                  </a:lnTo>
                  <a:lnTo>
                    <a:pt x="256" y="2835"/>
                  </a:lnTo>
                  <a:lnTo>
                    <a:pt x="258" y="2832"/>
                  </a:lnTo>
                  <a:lnTo>
                    <a:pt x="258" y="2830"/>
                  </a:lnTo>
                  <a:lnTo>
                    <a:pt x="258" y="2816"/>
                  </a:lnTo>
                  <a:lnTo>
                    <a:pt x="256" y="2814"/>
                  </a:lnTo>
                  <a:lnTo>
                    <a:pt x="254" y="2807"/>
                  </a:lnTo>
                  <a:lnTo>
                    <a:pt x="251" y="2800"/>
                  </a:lnTo>
                  <a:lnTo>
                    <a:pt x="249" y="2796"/>
                  </a:lnTo>
                  <a:lnTo>
                    <a:pt x="245" y="2789"/>
                  </a:lnTo>
                  <a:lnTo>
                    <a:pt x="240" y="2757"/>
                  </a:lnTo>
                  <a:lnTo>
                    <a:pt x="235" y="2736"/>
                  </a:lnTo>
                  <a:lnTo>
                    <a:pt x="235" y="2731"/>
                  </a:lnTo>
                  <a:lnTo>
                    <a:pt x="240" y="2712"/>
                  </a:lnTo>
                  <a:lnTo>
                    <a:pt x="237" y="2708"/>
                  </a:lnTo>
                  <a:lnTo>
                    <a:pt x="233" y="2708"/>
                  </a:lnTo>
                  <a:lnTo>
                    <a:pt x="235" y="2703"/>
                  </a:lnTo>
                  <a:lnTo>
                    <a:pt x="233" y="2703"/>
                  </a:lnTo>
                  <a:lnTo>
                    <a:pt x="228" y="2703"/>
                  </a:lnTo>
                  <a:lnTo>
                    <a:pt x="226" y="2697"/>
                  </a:lnTo>
                  <a:lnTo>
                    <a:pt x="224" y="2699"/>
                  </a:lnTo>
                  <a:lnTo>
                    <a:pt x="221" y="2699"/>
                  </a:lnTo>
                  <a:lnTo>
                    <a:pt x="217" y="2696"/>
                  </a:lnTo>
                  <a:lnTo>
                    <a:pt x="215" y="2694"/>
                  </a:lnTo>
                  <a:lnTo>
                    <a:pt x="210" y="2694"/>
                  </a:lnTo>
                  <a:lnTo>
                    <a:pt x="201" y="2689"/>
                  </a:lnTo>
                  <a:lnTo>
                    <a:pt x="194" y="2685"/>
                  </a:lnTo>
                  <a:lnTo>
                    <a:pt x="191" y="2682"/>
                  </a:lnTo>
                  <a:lnTo>
                    <a:pt x="189" y="2683"/>
                  </a:lnTo>
                  <a:lnTo>
                    <a:pt x="187" y="2685"/>
                  </a:lnTo>
                  <a:lnTo>
                    <a:pt x="185" y="2687"/>
                  </a:lnTo>
                  <a:lnTo>
                    <a:pt x="184" y="2689"/>
                  </a:lnTo>
                  <a:lnTo>
                    <a:pt x="177" y="2692"/>
                  </a:lnTo>
                  <a:lnTo>
                    <a:pt x="175" y="2696"/>
                  </a:lnTo>
                  <a:lnTo>
                    <a:pt x="171" y="2696"/>
                  </a:lnTo>
                  <a:lnTo>
                    <a:pt x="170" y="2697"/>
                  </a:lnTo>
                  <a:lnTo>
                    <a:pt x="162" y="2699"/>
                  </a:lnTo>
                  <a:lnTo>
                    <a:pt x="159" y="2703"/>
                  </a:lnTo>
                  <a:lnTo>
                    <a:pt x="157" y="2703"/>
                  </a:lnTo>
                  <a:lnTo>
                    <a:pt x="154" y="2699"/>
                  </a:lnTo>
                  <a:lnTo>
                    <a:pt x="150" y="2694"/>
                  </a:lnTo>
                  <a:lnTo>
                    <a:pt x="143" y="2692"/>
                  </a:lnTo>
                  <a:lnTo>
                    <a:pt x="140" y="2690"/>
                  </a:lnTo>
                  <a:lnTo>
                    <a:pt x="143" y="2673"/>
                  </a:lnTo>
                  <a:lnTo>
                    <a:pt x="145" y="2655"/>
                  </a:lnTo>
                  <a:lnTo>
                    <a:pt x="133" y="2655"/>
                  </a:lnTo>
                  <a:lnTo>
                    <a:pt x="129" y="2655"/>
                  </a:lnTo>
                  <a:lnTo>
                    <a:pt x="124" y="2657"/>
                  </a:lnTo>
                  <a:lnTo>
                    <a:pt x="118" y="2657"/>
                  </a:lnTo>
                  <a:lnTo>
                    <a:pt x="117" y="2655"/>
                  </a:lnTo>
                  <a:lnTo>
                    <a:pt x="111" y="2655"/>
                  </a:lnTo>
                  <a:lnTo>
                    <a:pt x="111" y="2653"/>
                  </a:lnTo>
                  <a:lnTo>
                    <a:pt x="111" y="2646"/>
                  </a:lnTo>
                  <a:lnTo>
                    <a:pt x="111" y="2638"/>
                  </a:lnTo>
                  <a:lnTo>
                    <a:pt x="113" y="2634"/>
                  </a:lnTo>
                  <a:lnTo>
                    <a:pt x="115" y="2615"/>
                  </a:lnTo>
                  <a:lnTo>
                    <a:pt x="113" y="2611"/>
                  </a:lnTo>
                  <a:lnTo>
                    <a:pt x="115" y="2601"/>
                  </a:lnTo>
                  <a:lnTo>
                    <a:pt x="115" y="2585"/>
                  </a:lnTo>
                  <a:lnTo>
                    <a:pt x="115" y="2581"/>
                  </a:lnTo>
                  <a:lnTo>
                    <a:pt x="103" y="2551"/>
                  </a:lnTo>
                  <a:lnTo>
                    <a:pt x="101" y="2548"/>
                  </a:lnTo>
                  <a:lnTo>
                    <a:pt x="96" y="2535"/>
                  </a:lnTo>
                  <a:lnTo>
                    <a:pt x="94" y="2530"/>
                  </a:lnTo>
                  <a:lnTo>
                    <a:pt x="92" y="2528"/>
                  </a:lnTo>
                  <a:lnTo>
                    <a:pt x="85" y="2512"/>
                  </a:lnTo>
                  <a:lnTo>
                    <a:pt x="81" y="2489"/>
                  </a:lnTo>
                  <a:lnTo>
                    <a:pt x="80" y="2484"/>
                  </a:lnTo>
                  <a:lnTo>
                    <a:pt x="80" y="2475"/>
                  </a:lnTo>
                  <a:lnTo>
                    <a:pt x="78" y="2470"/>
                  </a:lnTo>
                  <a:lnTo>
                    <a:pt x="74" y="2442"/>
                  </a:lnTo>
                  <a:lnTo>
                    <a:pt x="62" y="2421"/>
                  </a:lnTo>
                  <a:lnTo>
                    <a:pt x="58" y="2412"/>
                  </a:lnTo>
                  <a:lnTo>
                    <a:pt x="55" y="2407"/>
                  </a:lnTo>
                  <a:lnTo>
                    <a:pt x="53" y="2401"/>
                  </a:lnTo>
                  <a:lnTo>
                    <a:pt x="50" y="2394"/>
                  </a:lnTo>
                  <a:lnTo>
                    <a:pt x="43" y="2394"/>
                  </a:lnTo>
                  <a:lnTo>
                    <a:pt x="37" y="2396"/>
                  </a:lnTo>
                  <a:lnTo>
                    <a:pt x="39" y="2391"/>
                  </a:lnTo>
                  <a:lnTo>
                    <a:pt x="39" y="2371"/>
                  </a:lnTo>
                  <a:lnTo>
                    <a:pt x="39" y="2366"/>
                  </a:lnTo>
                  <a:lnTo>
                    <a:pt x="37" y="2362"/>
                  </a:lnTo>
                  <a:lnTo>
                    <a:pt x="36" y="2361"/>
                  </a:lnTo>
                  <a:lnTo>
                    <a:pt x="34" y="2355"/>
                  </a:lnTo>
                  <a:lnTo>
                    <a:pt x="34" y="2347"/>
                  </a:lnTo>
                  <a:lnTo>
                    <a:pt x="32" y="2345"/>
                  </a:lnTo>
                  <a:lnTo>
                    <a:pt x="30" y="2338"/>
                  </a:lnTo>
                  <a:lnTo>
                    <a:pt x="23" y="2308"/>
                  </a:lnTo>
                  <a:lnTo>
                    <a:pt x="13" y="2269"/>
                  </a:lnTo>
                  <a:lnTo>
                    <a:pt x="9" y="2251"/>
                  </a:lnTo>
                  <a:lnTo>
                    <a:pt x="9" y="2248"/>
                  </a:lnTo>
                  <a:lnTo>
                    <a:pt x="11" y="2223"/>
                  </a:lnTo>
                  <a:lnTo>
                    <a:pt x="6" y="2221"/>
                  </a:lnTo>
                  <a:lnTo>
                    <a:pt x="0" y="2218"/>
                  </a:lnTo>
                  <a:lnTo>
                    <a:pt x="0" y="2213"/>
                  </a:lnTo>
                  <a:lnTo>
                    <a:pt x="2" y="2211"/>
                  </a:lnTo>
                  <a:lnTo>
                    <a:pt x="4" y="2200"/>
                  </a:lnTo>
                  <a:lnTo>
                    <a:pt x="7" y="2197"/>
                  </a:lnTo>
                  <a:lnTo>
                    <a:pt x="9" y="2195"/>
                  </a:lnTo>
                  <a:lnTo>
                    <a:pt x="9" y="2193"/>
                  </a:lnTo>
                  <a:lnTo>
                    <a:pt x="13" y="2191"/>
                  </a:lnTo>
                  <a:lnTo>
                    <a:pt x="18" y="2177"/>
                  </a:lnTo>
                  <a:lnTo>
                    <a:pt x="23" y="2172"/>
                  </a:lnTo>
                  <a:lnTo>
                    <a:pt x="25" y="2172"/>
                  </a:lnTo>
                  <a:lnTo>
                    <a:pt x="27" y="2167"/>
                  </a:lnTo>
                  <a:lnTo>
                    <a:pt x="29" y="2167"/>
                  </a:lnTo>
                  <a:lnTo>
                    <a:pt x="29" y="2165"/>
                  </a:lnTo>
                  <a:lnTo>
                    <a:pt x="25" y="2160"/>
                  </a:lnTo>
                  <a:lnTo>
                    <a:pt x="23" y="2158"/>
                  </a:lnTo>
                  <a:lnTo>
                    <a:pt x="21" y="2151"/>
                  </a:lnTo>
                  <a:lnTo>
                    <a:pt x="16" y="2146"/>
                  </a:lnTo>
                  <a:lnTo>
                    <a:pt x="13" y="2144"/>
                  </a:lnTo>
                  <a:lnTo>
                    <a:pt x="11" y="2140"/>
                  </a:lnTo>
                  <a:lnTo>
                    <a:pt x="11" y="2137"/>
                  </a:lnTo>
                  <a:lnTo>
                    <a:pt x="13" y="2116"/>
                  </a:lnTo>
                  <a:lnTo>
                    <a:pt x="29" y="2091"/>
                  </a:lnTo>
                  <a:lnTo>
                    <a:pt x="48" y="2057"/>
                  </a:lnTo>
                  <a:lnTo>
                    <a:pt x="55" y="2049"/>
                  </a:lnTo>
                  <a:lnTo>
                    <a:pt x="55" y="2047"/>
                  </a:lnTo>
                  <a:lnTo>
                    <a:pt x="58" y="2040"/>
                  </a:lnTo>
                  <a:lnTo>
                    <a:pt x="60" y="2038"/>
                  </a:lnTo>
                  <a:lnTo>
                    <a:pt x="74" y="2013"/>
                  </a:lnTo>
                  <a:lnTo>
                    <a:pt x="80" y="2003"/>
                  </a:lnTo>
                  <a:lnTo>
                    <a:pt x="87" y="1999"/>
                  </a:lnTo>
                  <a:lnTo>
                    <a:pt x="90" y="1999"/>
                  </a:lnTo>
                  <a:lnTo>
                    <a:pt x="99" y="1996"/>
                  </a:lnTo>
                  <a:lnTo>
                    <a:pt x="104" y="1994"/>
                  </a:lnTo>
                  <a:lnTo>
                    <a:pt x="106" y="1994"/>
                  </a:lnTo>
                  <a:lnTo>
                    <a:pt x="111" y="1960"/>
                  </a:lnTo>
                  <a:lnTo>
                    <a:pt x="124" y="1946"/>
                  </a:lnTo>
                  <a:lnTo>
                    <a:pt x="124" y="1945"/>
                  </a:lnTo>
                  <a:lnTo>
                    <a:pt x="140" y="1925"/>
                  </a:lnTo>
                  <a:lnTo>
                    <a:pt x="147" y="1915"/>
                  </a:lnTo>
                  <a:lnTo>
                    <a:pt x="138" y="1900"/>
                  </a:lnTo>
                  <a:lnTo>
                    <a:pt x="136" y="1897"/>
                  </a:lnTo>
                  <a:lnTo>
                    <a:pt x="134" y="1893"/>
                  </a:lnTo>
                  <a:lnTo>
                    <a:pt x="138" y="1867"/>
                  </a:lnTo>
                  <a:lnTo>
                    <a:pt x="140" y="1855"/>
                  </a:lnTo>
                  <a:lnTo>
                    <a:pt x="145" y="1837"/>
                  </a:lnTo>
                  <a:lnTo>
                    <a:pt x="145" y="1833"/>
                  </a:lnTo>
                  <a:lnTo>
                    <a:pt x="148" y="1825"/>
                  </a:lnTo>
                  <a:lnTo>
                    <a:pt x="148" y="1809"/>
                  </a:lnTo>
                  <a:lnTo>
                    <a:pt x="150" y="1802"/>
                  </a:lnTo>
                  <a:lnTo>
                    <a:pt x="154" y="1800"/>
                  </a:lnTo>
                  <a:lnTo>
                    <a:pt x="155" y="1791"/>
                  </a:lnTo>
                  <a:lnTo>
                    <a:pt x="157" y="1784"/>
                  </a:lnTo>
                  <a:lnTo>
                    <a:pt x="157" y="1775"/>
                  </a:lnTo>
                  <a:lnTo>
                    <a:pt x="161" y="1733"/>
                  </a:lnTo>
                  <a:lnTo>
                    <a:pt x="162" y="1729"/>
                  </a:lnTo>
                  <a:lnTo>
                    <a:pt x="170" y="1715"/>
                  </a:lnTo>
                  <a:lnTo>
                    <a:pt x="178" y="1696"/>
                  </a:lnTo>
                  <a:lnTo>
                    <a:pt x="182" y="1687"/>
                  </a:lnTo>
                  <a:lnTo>
                    <a:pt x="185" y="1678"/>
                  </a:lnTo>
                  <a:lnTo>
                    <a:pt x="187" y="1673"/>
                  </a:lnTo>
                  <a:lnTo>
                    <a:pt x="196" y="1659"/>
                  </a:lnTo>
                  <a:lnTo>
                    <a:pt x="196" y="1657"/>
                  </a:lnTo>
                  <a:lnTo>
                    <a:pt x="198" y="1654"/>
                  </a:lnTo>
                  <a:lnTo>
                    <a:pt x="198" y="1648"/>
                  </a:lnTo>
                  <a:lnTo>
                    <a:pt x="205" y="1643"/>
                  </a:lnTo>
                  <a:lnTo>
                    <a:pt x="207" y="1639"/>
                  </a:lnTo>
                  <a:lnTo>
                    <a:pt x="207" y="1636"/>
                  </a:lnTo>
                  <a:lnTo>
                    <a:pt x="207" y="1629"/>
                  </a:lnTo>
                  <a:lnTo>
                    <a:pt x="214" y="1622"/>
                  </a:lnTo>
                  <a:lnTo>
                    <a:pt x="217" y="1620"/>
                  </a:lnTo>
                  <a:lnTo>
                    <a:pt x="222" y="1615"/>
                  </a:lnTo>
                  <a:lnTo>
                    <a:pt x="224" y="1609"/>
                  </a:lnTo>
                  <a:lnTo>
                    <a:pt x="226" y="1608"/>
                  </a:lnTo>
                  <a:lnTo>
                    <a:pt x="228" y="1581"/>
                  </a:lnTo>
                  <a:lnTo>
                    <a:pt x="229" y="1576"/>
                  </a:lnTo>
                  <a:lnTo>
                    <a:pt x="231" y="1567"/>
                  </a:lnTo>
                  <a:lnTo>
                    <a:pt x="237" y="1569"/>
                  </a:lnTo>
                  <a:lnTo>
                    <a:pt x="240" y="1571"/>
                  </a:lnTo>
                  <a:lnTo>
                    <a:pt x="244" y="1578"/>
                  </a:lnTo>
                  <a:lnTo>
                    <a:pt x="247" y="1581"/>
                  </a:lnTo>
                  <a:lnTo>
                    <a:pt x="254" y="1567"/>
                  </a:lnTo>
                  <a:lnTo>
                    <a:pt x="270" y="1546"/>
                  </a:lnTo>
                  <a:lnTo>
                    <a:pt x="275" y="1542"/>
                  </a:lnTo>
                  <a:lnTo>
                    <a:pt x="279" y="1534"/>
                  </a:lnTo>
                  <a:lnTo>
                    <a:pt x="282" y="1528"/>
                  </a:lnTo>
                  <a:lnTo>
                    <a:pt x="289" y="1527"/>
                  </a:lnTo>
                  <a:lnTo>
                    <a:pt x="304" y="1523"/>
                  </a:lnTo>
                  <a:lnTo>
                    <a:pt x="316" y="1523"/>
                  </a:lnTo>
                  <a:lnTo>
                    <a:pt x="318" y="1521"/>
                  </a:lnTo>
                  <a:lnTo>
                    <a:pt x="323" y="1516"/>
                  </a:lnTo>
                  <a:lnTo>
                    <a:pt x="325" y="1511"/>
                  </a:lnTo>
                  <a:lnTo>
                    <a:pt x="325" y="1505"/>
                  </a:lnTo>
                  <a:lnTo>
                    <a:pt x="323" y="1500"/>
                  </a:lnTo>
                  <a:lnTo>
                    <a:pt x="318" y="1490"/>
                  </a:lnTo>
                  <a:lnTo>
                    <a:pt x="309" y="1479"/>
                  </a:lnTo>
                  <a:lnTo>
                    <a:pt x="309" y="1474"/>
                  </a:lnTo>
                  <a:lnTo>
                    <a:pt x="309" y="1470"/>
                  </a:lnTo>
                  <a:lnTo>
                    <a:pt x="314" y="1467"/>
                  </a:lnTo>
                  <a:lnTo>
                    <a:pt x="318" y="1460"/>
                  </a:lnTo>
                  <a:lnTo>
                    <a:pt x="321" y="1458"/>
                  </a:lnTo>
                  <a:lnTo>
                    <a:pt x="325" y="1458"/>
                  </a:lnTo>
                  <a:lnTo>
                    <a:pt x="330" y="1460"/>
                  </a:lnTo>
                  <a:lnTo>
                    <a:pt x="339" y="1460"/>
                  </a:lnTo>
                  <a:lnTo>
                    <a:pt x="344" y="1458"/>
                  </a:lnTo>
                  <a:lnTo>
                    <a:pt x="356" y="1451"/>
                  </a:lnTo>
                  <a:lnTo>
                    <a:pt x="358" y="1449"/>
                  </a:lnTo>
                  <a:lnTo>
                    <a:pt x="363" y="1447"/>
                  </a:lnTo>
                  <a:lnTo>
                    <a:pt x="369" y="1444"/>
                  </a:lnTo>
                  <a:lnTo>
                    <a:pt x="369" y="1442"/>
                  </a:lnTo>
                  <a:lnTo>
                    <a:pt x="369" y="1438"/>
                  </a:lnTo>
                  <a:lnTo>
                    <a:pt x="369" y="1423"/>
                  </a:lnTo>
                  <a:lnTo>
                    <a:pt x="367" y="1417"/>
                  </a:lnTo>
                  <a:lnTo>
                    <a:pt x="367" y="1410"/>
                  </a:lnTo>
                  <a:lnTo>
                    <a:pt x="367" y="1393"/>
                  </a:lnTo>
                  <a:lnTo>
                    <a:pt x="365" y="1380"/>
                  </a:lnTo>
                  <a:lnTo>
                    <a:pt x="360" y="1363"/>
                  </a:lnTo>
                  <a:lnTo>
                    <a:pt x="358" y="1356"/>
                  </a:lnTo>
                  <a:lnTo>
                    <a:pt x="360" y="1352"/>
                  </a:lnTo>
                  <a:lnTo>
                    <a:pt x="358" y="1347"/>
                  </a:lnTo>
                  <a:lnTo>
                    <a:pt x="355" y="1327"/>
                  </a:lnTo>
                  <a:lnTo>
                    <a:pt x="351" y="1308"/>
                  </a:lnTo>
                  <a:lnTo>
                    <a:pt x="348" y="1299"/>
                  </a:lnTo>
                  <a:lnTo>
                    <a:pt x="346" y="1292"/>
                  </a:lnTo>
                  <a:lnTo>
                    <a:pt x="344" y="1285"/>
                  </a:lnTo>
                  <a:lnTo>
                    <a:pt x="344" y="1278"/>
                  </a:lnTo>
                  <a:lnTo>
                    <a:pt x="337" y="1243"/>
                  </a:lnTo>
                  <a:lnTo>
                    <a:pt x="337" y="1236"/>
                  </a:lnTo>
                  <a:lnTo>
                    <a:pt x="335" y="1230"/>
                  </a:lnTo>
                  <a:lnTo>
                    <a:pt x="335" y="1222"/>
                  </a:lnTo>
                  <a:lnTo>
                    <a:pt x="332" y="1206"/>
                  </a:lnTo>
                  <a:lnTo>
                    <a:pt x="332" y="1202"/>
                  </a:lnTo>
                  <a:lnTo>
                    <a:pt x="330" y="1197"/>
                  </a:lnTo>
                  <a:lnTo>
                    <a:pt x="326" y="1176"/>
                  </a:lnTo>
                  <a:lnTo>
                    <a:pt x="325" y="1163"/>
                  </a:lnTo>
                  <a:lnTo>
                    <a:pt x="323" y="1160"/>
                  </a:lnTo>
                  <a:lnTo>
                    <a:pt x="319" y="1160"/>
                  </a:lnTo>
                  <a:lnTo>
                    <a:pt x="318" y="1162"/>
                  </a:lnTo>
                  <a:lnTo>
                    <a:pt x="309" y="1165"/>
                  </a:lnTo>
                  <a:lnTo>
                    <a:pt x="305" y="1163"/>
                  </a:lnTo>
                  <a:lnTo>
                    <a:pt x="304" y="1162"/>
                  </a:lnTo>
                  <a:lnTo>
                    <a:pt x="304" y="1158"/>
                  </a:lnTo>
                  <a:lnTo>
                    <a:pt x="307" y="1155"/>
                  </a:lnTo>
                  <a:lnTo>
                    <a:pt x="311" y="1155"/>
                  </a:lnTo>
                  <a:lnTo>
                    <a:pt x="314" y="1153"/>
                  </a:lnTo>
                  <a:lnTo>
                    <a:pt x="318" y="1147"/>
                  </a:lnTo>
                  <a:lnTo>
                    <a:pt x="318" y="1144"/>
                  </a:lnTo>
                  <a:lnTo>
                    <a:pt x="318" y="1140"/>
                  </a:lnTo>
                  <a:lnTo>
                    <a:pt x="314" y="1135"/>
                  </a:lnTo>
                  <a:lnTo>
                    <a:pt x="311" y="1132"/>
                  </a:lnTo>
                  <a:lnTo>
                    <a:pt x="307" y="1128"/>
                  </a:lnTo>
                  <a:lnTo>
                    <a:pt x="307" y="1125"/>
                  </a:lnTo>
                  <a:lnTo>
                    <a:pt x="305" y="1123"/>
                  </a:lnTo>
                  <a:lnTo>
                    <a:pt x="305" y="1121"/>
                  </a:lnTo>
                  <a:lnTo>
                    <a:pt x="305" y="1103"/>
                  </a:lnTo>
                  <a:lnTo>
                    <a:pt x="305" y="1100"/>
                  </a:lnTo>
                  <a:lnTo>
                    <a:pt x="304" y="1098"/>
                  </a:lnTo>
                  <a:lnTo>
                    <a:pt x="291" y="1091"/>
                  </a:lnTo>
                  <a:lnTo>
                    <a:pt x="289" y="1088"/>
                  </a:lnTo>
                  <a:lnTo>
                    <a:pt x="288" y="1082"/>
                  </a:lnTo>
                  <a:lnTo>
                    <a:pt x="288" y="1068"/>
                  </a:lnTo>
                  <a:lnTo>
                    <a:pt x="288" y="1065"/>
                  </a:lnTo>
                  <a:lnTo>
                    <a:pt x="291" y="1058"/>
                  </a:lnTo>
                  <a:lnTo>
                    <a:pt x="291" y="1056"/>
                  </a:lnTo>
                  <a:lnTo>
                    <a:pt x="289" y="1054"/>
                  </a:lnTo>
                  <a:lnTo>
                    <a:pt x="288" y="1054"/>
                  </a:lnTo>
                  <a:lnTo>
                    <a:pt x="284" y="1051"/>
                  </a:lnTo>
                  <a:lnTo>
                    <a:pt x="279" y="1049"/>
                  </a:lnTo>
                  <a:lnTo>
                    <a:pt x="272" y="1049"/>
                  </a:lnTo>
                  <a:lnTo>
                    <a:pt x="268" y="1047"/>
                  </a:lnTo>
                  <a:lnTo>
                    <a:pt x="267" y="1047"/>
                  </a:lnTo>
                  <a:lnTo>
                    <a:pt x="249" y="1045"/>
                  </a:lnTo>
                  <a:lnTo>
                    <a:pt x="245" y="1045"/>
                  </a:lnTo>
                  <a:lnTo>
                    <a:pt x="244" y="1045"/>
                  </a:lnTo>
                  <a:lnTo>
                    <a:pt x="240" y="1042"/>
                  </a:lnTo>
                  <a:lnTo>
                    <a:pt x="237" y="1038"/>
                  </a:lnTo>
                  <a:lnTo>
                    <a:pt x="233" y="1033"/>
                  </a:lnTo>
                  <a:lnTo>
                    <a:pt x="231" y="1029"/>
                  </a:lnTo>
                  <a:lnTo>
                    <a:pt x="231" y="1026"/>
                  </a:lnTo>
                  <a:lnTo>
                    <a:pt x="237" y="1017"/>
                  </a:lnTo>
                  <a:lnTo>
                    <a:pt x="238" y="1008"/>
                  </a:lnTo>
                  <a:lnTo>
                    <a:pt x="238" y="1005"/>
                  </a:lnTo>
                  <a:lnTo>
                    <a:pt x="237" y="996"/>
                  </a:lnTo>
                  <a:lnTo>
                    <a:pt x="233" y="992"/>
                  </a:lnTo>
                  <a:lnTo>
                    <a:pt x="237" y="989"/>
                  </a:lnTo>
                  <a:lnTo>
                    <a:pt x="247" y="985"/>
                  </a:lnTo>
                  <a:lnTo>
                    <a:pt x="251" y="982"/>
                  </a:lnTo>
                  <a:lnTo>
                    <a:pt x="254" y="976"/>
                  </a:lnTo>
                  <a:lnTo>
                    <a:pt x="261" y="961"/>
                  </a:lnTo>
                  <a:lnTo>
                    <a:pt x="263" y="959"/>
                  </a:lnTo>
                  <a:lnTo>
                    <a:pt x="268" y="952"/>
                  </a:lnTo>
                  <a:lnTo>
                    <a:pt x="275" y="948"/>
                  </a:lnTo>
                  <a:lnTo>
                    <a:pt x="282" y="945"/>
                  </a:lnTo>
                  <a:lnTo>
                    <a:pt x="284" y="943"/>
                  </a:lnTo>
                  <a:lnTo>
                    <a:pt x="286" y="939"/>
                  </a:lnTo>
                  <a:lnTo>
                    <a:pt x="288" y="936"/>
                  </a:lnTo>
                  <a:lnTo>
                    <a:pt x="286" y="932"/>
                  </a:lnTo>
                  <a:lnTo>
                    <a:pt x="284" y="927"/>
                  </a:lnTo>
                  <a:lnTo>
                    <a:pt x="282" y="925"/>
                  </a:lnTo>
                  <a:lnTo>
                    <a:pt x="281" y="924"/>
                  </a:lnTo>
                  <a:lnTo>
                    <a:pt x="279" y="922"/>
                  </a:lnTo>
                  <a:lnTo>
                    <a:pt x="274" y="922"/>
                  </a:lnTo>
                  <a:lnTo>
                    <a:pt x="265" y="918"/>
                  </a:lnTo>
                  <a:lnTo>
                    <a:pt x="261" y="915"/>
                  </a:lnTo>
                  <a:lnTo>
                    <a:pt x="259" y="911"/>
                  </a:lnTo>
                  <a:lnTo>
                    <a:pt x="259" y="906"/>
                  </a:lnTo>
                  <a:lnTo>
                    <a:pt x="259" y="899"/>
                  </a:lnTo>
                  <a:lnTo>
                    <a:pt x="261" y="895"/>
                  </a:lnTo>
                  <a:lnTo>
                    <a:pt x="268" y="892"/>
                  </a:lnTo>
                  <a:lnTo>
                    <a:pt x="272" y="887"/>
                  </a:lnTo>
                  <a:lnTo>
                    <a:pt x="277" y="879"/>
                  </a:lnTo>
                  <a:lnTo>
                    <a:pt x="279" y="876"/>
                  </a:lnTo>
                  <a:lnTo>
                    <a:pt x="281" y="872"/>
                  </a:lnTo>
                  <a:lnTo>
                    <a:pt x="281" y="865"/>
                  </a:lnTo>
                  <a:lnTo>
                    <a:pt x="279" y="860"/>
                  </a:lnTo>
                  <a:lnTo>
                    <a:pt x="274" y="849"/>
                  </a:lnTo>
                  <a:lnTo>
                    <a:pt x="274" y="841"/>
                  </a:lnTo>
                  <a:lnTo>
                    <a:pt x="275" y="828"/>
                  </a:lnTo>
                  <a:lnTo>
                    <a:pt x="275" y="823"/>
                  </a:lnTo>
                  <a:lnTo>
                    <a:pt x="275" y="820"/>
                  </a:lnTo>
                  <a:lnTo>
                    <a:pt x="275" y="814"/>
                  </a:lnTo>
                  <a:lnTo>
                    <a:pt x="270" y="809"/>
                  </a:lnTo>
                  <a:lnTo>
                    <a:pt x="265" y="804"/>
                  </a:lnTo>
                  <a:lnTo>
                    <a:pt x="263" y="802"/>
                  </a:lnTo>
                  <a:lnTo>
                    <a:pt x="261" y="802"/>
                  </a:lnTo>
                  <a:lnTo>
                    <a:pt x="252" y="798"/>
                  </a:lnTo>
                  <a:lnTo>
                    <a:pt x="244" y="791"/>
                  </a:lnTo>
                  <a:lnTo>
                    <a:pt x="238" y="786"/>
                  </a:lnTo>
                  <a:lnTo>
                    <a:pt x="235" y="782"/>
                  </a:lnTo>
                  <a:lnTo>
                    <a:pt x="231" y="772"/>
                  </a:lnTo>
                  <a:lnTo>
                    <a:pt x="233" y="767"/>
                  </a:lnTo>
                  <a:lnTo>
                    <a:pt x="235" y="760"/>
                  </a:lnTo>
                  <a:lnTo>
                    <a:pt x="242" y="747"/>
                  </a:lnTo>
                  <a:lnTo>
                    <a:pt x="244" y="744"/>
                  </a:lnTo>
                  <a:lnTo>
                    <a:pt x="242" y="738"/>
                  </a:lnTo>
                  <a:lnTo>
                    <a:pt x="240" y="730"/>
                  </a:lnTo>
                  <a:lnTo>
                    <a:pt x="237" y="724"/>
                  </a:lnTo>
                  <a:lnTo>
                    <a:pt x="228" y="721"/>
                  </a:lnTo>
                  <a:lnTo>
                    <a:pt x="224" y="717"/>
                  </a:lnTo>
                  <a:lnTo>
                    <a:pt x="224" y="714"/>
                  </a:lnTo>
                  <a:lnTo>
                    <a:pt x="224" y="707"/>
                  </a:lnTo>
                  <a:lnTo>
                    <a:pt x="226" y="705"/>
                  </a:lnTo>
                  <a:lnTo>
                    <a:pt x="224" y="703"/>
                  </a:lnTo>
                  <a:lnTo>
                    <a:pt x="222" y="696"/>
                  </a:lnTo>
                  <a:lnTo>
                    <a:pt x="224" y="693"/>
                  </a:lnTo>
                  <a:lnTo>
                    <a:pt x="228" y="687"/>
                  </a:lnTo>
                  <a:lnTo>
                    <a:pt x="229" y="684"/>
                  </a:lnTo>
                  <a:lnTo>
                    <a:pt x="231" y="678"/>
                  </a:lnTo>
                  <a:lnTo>
                    <a:pt x="237" y="670"/>
                  </a:lnTo>
                  <a:lnTo>
                    <a:pt x="238" y="668"/>
                  </a:lnTo>
                  <a:lnTo>
                    <a:pt x="242" y="666"/>
                  </a:lnTo>
                  <a:lnTo>
                    <a:pt x="249" y="661"/>
                  </a:lnTo>
                  <a:lnTo>
                    <a:pt x="252" y="657"/>
                  </a:lnTo>
                  <a:lnTo>
                    <a:pt x="252" y="654"/>
                  </a:lnTo>
                  <a:lnTo>
                    <a:pt x="252" y="650"/>
                  </a:lnTo>
                  <a:lnTo>
                    <a:pt x="244" y="641"/>
                  </a:lnTo>
                  <a:lnTo>
                    <a:pt x="238" y="636"/>
                  </a:lnTo>
                  <a:lnTo>
                    <a:pt x="238" y="634"/>
                  </a:lnTo>
                  <a:lnTo>
                    <a:pt x="235" y="622"/>
                  </a:lnTo>
                  <a:lnTo>
                    <a:pt x="235" y="620"/>
                  </a:lnTo>
                  <a:lnTo>
                    <a:pt x="235" y="617"/>
                  </a:lnTo>
                  <a:lnTo>
                    <a:pt x="235" y="615"/>
                  </a:lnTo>
                  <a:lnTo>
                    <a:pt x="237" y="611"/>
                  </a:lnTo>
                  <a:lnTo>
                    <a:pt x="244" y="596"/>
                  </a:lnTo>
                  <a:lnTo>
                    <a:pt x="244" y="592"/>
                  </a:lnTo>
                  <a:lnTo>
                    <a:pt x="240" y="580"/>
                  </a:lnTo>
                  <a:lnTo>
                    <a:pt x="237" y="573"/>
                  </a:lnTo>
                  <a:lnTo>
                    <a:pt x="237" y="571"/>
                  </a:lnTo>
                  <a:lnTo>
                    <a:pt x="229" y="559"/>
                  </a:lnTo>
                  <a:lnTo>
                    <a:pt x="229" y="553"/>
                  </a:lnTo>
                  <a:lnTo>
                    <a:pt x="226" y="544"/>
                  </a:lnTo>
                  <a:lnTo>
                    <a:pt x="224" y="536"/>
                  </a:lnTo>
                  <a:lnTo>
                    <a:pt x="224" y="530"/>
                  </a:lnTo>
                  <a:lnTo>
                    <a:pt x="222" y="518"/>
                  </a:lnTo>
                  <a:lnTo>
                    <a:pt x="226" y="507"/>
                  </a:lnTo>
                  <a:lnTo>
                    <a:pt x="226" y="504"/>
                  </a:lnTo>
                  <a:lnTo>
                    <a:pt x="224" y="495"/>
                  </a:lnTo>
                  <a:lnTo>
                    <a:pt x="222" y="493"/>
                  </a:lnTo>
                  <a:lnTo>
                    <a:pt x="222" y="490"/>
                  </a:lnTo>
                  <a:lnTo>
                    <a:pt x="222" y="488"/>
                  </a:lnTo>
                  <a:lnTo>
                    <a:pt x="221" y="483"/>
                  </a:lnTo>
                  <a:lnTo>
                    <a:pt x="224" y="476"/>
                  </a:lnTo>
                  <a:lnTo>
                    <a:pt x="235" y="465"/>
                  </a:lnTo>
                  <a:lnTo>
                    <a:pt x="237" y="463"/>
                  </a:lnTo>
                  <a:lnTo>
                    <a:pt x="238" y="458"/>
                  </a:lnTo>
                  <a:lnTo>
                    <a:pt x="240" y="454"/>
                  </a:lnTo>
                  <a:lnTo>
                    <a:pt x="238" y="451"/>
                  </a:lnTo>
                  <a:lnTo>
                    <a:pt x="237" y="447"/>
                  </a:lnTo>
                  <a:lnTo>
                    <a:pt x="233" y="442"/>
                  </a:lnTo>
                  <a:lnTo>
                    <a:pt x="217" y="437"/>
                  </a:lnTo>
                  <a:lnTo>
                    <a:pt x="201" y="428"/>
                  </a:lnTo>
                  <a:lnTo>
                    <a:pt x="198" y="421"/>
                  </a:lnTo>
                  <a:lnTo>
                    <a:pt x="194" y="416"/>
                  </a:lnTo>
                  <a:lnTo>
                    <a:pt x="196" y="414"/>
                  </a:lnTo>
                  <a:lnTo>
                    <a:pt x="196" y="412"/>
                  </a:lnTo>
                  <a:lnTo>
                    <a:pt x="200" y="403"/>
                  </a:lnTo>
                  <a:lnTo>
                    <a:pt x="201" y="387"/>
                  </a:lnTo>
                  <a:lnTo>
                    <a:pt x="205" y="384"/>
                  </a:lnTo>
                  <a:lnTo>
                    <a:pt x="208" y="380"/>
                  </a:lnTo>
                  <a:lnTo>
                    <a:pt x="212" y="379"/>
                  </a:lnTo>
                  <a:lnTo>
                    <a:pt x="217" y="379"/>
                  </a:lnTo>
                  <a:lnTo>
                    <a:pt x="219" y="380"/>
                  </a:lnTo>
                  <a:lnTo>
                    <a:pt x="221" y="377"/>
                  </a:lnTo>
                  <a:lnTo>
                    <a:pt x="226" y="377"/>
                  </a:lnTo>
                  <a:lnTo>
                    <a:pt x="231" y="372"/>
                  </a:lnTo>
                  <a:lnTo>
                    <a:pt x="233" y="368"/>
                  </a:lnTo>
                  <a:lnTo>
                    <a:pt x="231" y="366"/>
                  </a:lnTo>
                  <a:lnTo>
                    <a:pt x="228" y="365"/>
                  </a:lnTo>
                  <a:lnTo>
                    <a:pt x="217" y="365"/>
                  </a:lnTo>
                  <a:lnTo>
                    <a:pt x="207" y="363"/>
                  </a:lnTo>
                  <a:lnTo>
                    <a:pt x="198" y="358"/>
                  </a:lnTo>
                  <a:lnTo>
                    <a:pt x="189" y="354"/>
                  </a:lnTo>
                  <a:lnTo>
                    <a:pt x="187" y="350"/>
                  </a:lnTo>
                  <a:lnTo>
                    <a:pt x="185" y="347"/>
                  </a:lnTo>
                  <a:lnTo>
                    <a:pt x="185" y="345"/>
                  </a:lnTo>
                  <a:lnTo>
                    <a:pt x="184" y="342"/>
                  </a:lnTo>
                  <a:lnTo>
                    <a:pt x="184" y="338"/>
                  </a:lnTo>
                  <a:lnTo>
                    <a:pt x="182" y="331"/>
                  </a:lnTo>
                  <a:lnTo>
                    <a:pt x="178" y="328"/>
                  </a:lnTo>
                  <a:lnTo>
                    <a:pt x="175" y="322"/>
                  </a:lnTo>
                  <a:lnTo>
                    <a:pt x="171" y="313"/>
                  </a:lnTo>
                  <a:lnTo>
                    <a:pt x="170" y="305"/>
                  </a:lnTo>
                  <a:lnTo>
                    <a:pt x="166" y="299"/>
                  </a:lnTo>
                  <a:lnTo>
                    <a:pt x="161" y="287"/>
                  </a:lnTo>
                  <a:lnTo>
                    <a:pt x="152" y="273"/>
                  </a:lnTo>
                  <a:lnTo>
                    <a:pt x="150" y="264"/>
                  </a:lnTo>
                  <a:lnTo>
                    <a:pt x="150" y="261"/>
                  </a:lnTo>
                  <a:lnTo>
                    <a:pt x="154" y="257"/>
                  </a:lnTo>
                  <a:lnTo>
                    <a:pt x="162" y="250"/>
                  </a:lnTo>
                  <a:lnTo>
                    <a:pt x="164" y="246"/>
                  </a:lnTo>
                  <a:lnTo>
                    <a:pt x="164" y="243"/>
                  </a:lnTo>
                  <a:lnTo>
                    <a:pt x="168" y="238"/>
                  </a:lnTo>
                  <a:lnTo>
                    <a:pt x="166" y="234"/>
                  </a:lnTo>
                  <a:lnTo>
                    <a:pt x="164" y="232"/>
                  </a:lnTo>
                  <a:lnTo>
                    <a:pt x="157" y="231"/>
                  </a:lnTo>
                  <a:lnTo>
                    <a:pt x="155" y="229"/>
                  </a:lnTo>
                  <a:lnTo>
                    <a:pt x="152" y="229"/>
                  </a:lnTo>
                  <a:lnTo>
                    <a:pt x="152" y="227"/>
                  </a:lnTo>
                  <a:lnTo>
                    <a:pt x="152" y="222"/>
                  </a:lnTo>
                  <a:lnTo>
                    <a:pt x="154" y="220"/>
                  </a:lnTo>
                  <a:lnTo>
                    <a:pt x="155" y="218"/>
                  </a:lnTo>
                  <a:lnTo>
                    <a:pt x="162" y="213"/>
                  </a:lnTo>
                  <a:lnTo>
                    <a:pt x="171" y="201"/>
                  </a:lnTo>
                  <a:lnTo>
                    <a:pt x="173" y="199"/>
                  </a:lnTo>
                  <a:lnTo>
                    <a:pt x="175" y="194"/>
                  </a:lnTo>
                  <a:lnTo>
                    <a:pt x="178" y="186"/>
                  </a:lnTo>
                  <a:lnTo>
                    <a:pt x="180" y="183"/>
                  </a:lnTo>
                  <a:lnTo>
                    <a:pt x="180" y="176"/>
                  </a:lnTo>
                  <a:lnTo>
                    <a:pt x="182" y="169"/>
                  </a:lnTo>
                  <a:lnTo>
                    <a:pt x="185" y="160"/>
                  </a:lnTo>
                  <a:lnTo>
                    <a:pt x="187" y="160"/>
                  </a:lnTo>
                  <a:lnTo>
                    <a:pt x="187" y="156"/>
                  </a:lnTo>
                  <a:lnTo>
                    <a:pt x="187" y="149"/>
                  </a:lnTo>
                  <a:lnTo>
                    <a:pt x="187" y="144"/>
                  </a:lnTo>
                  <a:lnTo>
                    <a:pt x="189" y="142"/>
                  </a:lnTo>
                  <a:lnTo>
                    <a:pt x="191" y="141"/>
                  </a:lnTo>
                  <a:lnTo>
                    <a:pt x="194" y="141"/>
                  </a:lnTo>
                  <a:lnTo>
                    <a:pt x="201" y="139"/>
                  </a:lnTo>
                  <a:lnTo>
                    <a:pt x="205" y="135"/>
                  </a:lnTo>
                  <a:lnTo>
                    <a:pt x="208" y="127"/>
                  </a:lnTo>
                  <a:lnTo>
                    <a:pt x="210" y="121"/>
                  </a:lnTo>
                  <a:lnTo>
                    <a:pt x="210" y="118"/>
                  </a:lnTo>
                  <a:lnTo>
                    <a:pt x="208" y="114"/>
                  </a:lnTo>
                  <a:lnTo>
                    <a:pt x="201" y="109"/>
                  </a:lnTo>
                  <a:lnTo>
                    <a:pt x="200" y="104"/>
                  </a:lnTo>
                  <a:lnTo>
                    <a:pt x="200" y="102"/>
                  </a:lnTo>
                  <a:lnTo>
                    <a:pt x="201" y="98"/>
                  </a:lnTo>
                  <a:lnTo>
                    <a:pt x="201" y="95"/>
                  </a:lnTo>
                  <a:lnTo>
                    <a:pt x="201" y="93"/>
                  </a:lnTo>
                  <a:lnTo>
                    <a:pt x="203" y="84"/>
                  </a:lnTo>
                  <a:lnTo>
                    <a:pt x="205" y="82"/>
                  </a:lnTo>
                  <a:lnTo>
                    <a:pt x="210" y="82"/>
                  </a:lnTo>
                  <a:lnTo>
                    <a:pt x="212" y="82"/>
                  </a:lnTo>
                  <a:lnTo>
                    <a:pt x="215" y="82"/>
                  </a:lnTo>
                  <a:lnTo>
                    <a:pt x="235" y="82"/>
                  </a:lnTo>
                  <a:lnTo>
                    <a:pt x="240" y="86"/>
                  </a:lnTo>
                  <a:lnTo>
                    <a:pt x="244" y="86"/>
                  </a:lnTo>
                  <a:lnTo>
                    <a:pt x="249" y="86"/>
                  </a:lnTo>
                  <a:lnTo>
                    <a:pt x="252" y="86"/>
                  </a:lnTo>
                  <a:lnTo>
                    <a:pt x="256" y="86"/>
                  </a:lnTo>
                  <a:lnTo>
                    <a:pt x="261" y="86"/>
                  </a:lnTo>
                  <a:lnTo>
                    <a:pt x="268" y="86"/>
                  </a:lnTo>
                  <a:lnTo>
                    <a:pt x="270" y="88"/>
                  </a:lnTo>
                  <a:lnTo>
                    <a:pt x="270" y="86"/>
                  </a:lnTo>
                  <a:lnTo>
                    <a:pt x="272" y="86"/>
                  </a:lnTo>
                  <a:lnTo>
                    <a:pt x="281" y="88"/>
                  </a:lnTo>
                  <a:lnTo>
                    <a:pt x="314" y="86"/>
                  </a:lnTo>
                  <a:lnTo>
                    <a:pt x="321" y="88"/>
                  </a:lnTo>
                  <a:lnTo>
                    <a:pt x="328" y="88"/>
                  </a:lnTo>
                  <a:lnTo>
                    <a:pt x="341" y="89"/>
                  </a:lnTo>
                  <a:lnTo>
                    <a:pt x="342" y="89"/>
                  </a:lnTo>
                  <a:lnTo>
                    <a:pt x="351" y="89"/>
                  </a:lnTo>
                  <a:lnTo>
                    <a:pt x="358" y="91"/>
                  </a:lnTo>
                  <a:lnTo>
                    <a:pt x="363" y="93"/>
                  </a:lnTo>
                  <a:lnTo>
                    <a:pt x="393" y="91"/>
                  </a:lnTo>
                  <a:lnTo>
                    <a:pt x="399" y="91"/>
                  </a:lnTo>
                  <a:lnTo>
                    <a:pt x="415" y="91"/>
                  </a:lnTo>
                  <a:lnTo>
                    <a:pt x="422" y="91"/>
                  </a:lnTo>
                  <a:lnTo>
                    <a:pt x="429" y="91"/>
                  </a:lnTo>
                  <a:lnTo>
                    <a:pt x="430" y="91"/>
                  </a:lnTo>
                  <a:lnTo>
                    <a:pt x="434" y="91"/>
                  </a:lnTo>
                  <a:lnTo>
                    <a:pt x="436" y="91"/>
                  </a:lnTo>
                  <a:lnTo>
                    <a:pt x="448" y="93"/>
                  </a:lnTo>
                  <a:lnTo>
                    <a:pt x="466" y="91"/>
                  </a:lnTo>
                  <a:lnTo>
                    <a:pt x="475" y="91"/>
                  </a:lnTo>
                  <a:lnTo>
                    <a:pt x="483" y="91"/>
                  </a:lnTo>
                  <a:lnTo>
                    <a:pt x="485" y="89"/>
                  </a:lnTo>
                  <a:lnTo>
                    <a:pt x="496" y="91"/>
                  </a:lnTo>
                  <a:lnTo>
                    <a:pt x="504" y="91"/>
                  </a:lnTo>
                  <a:lnTo>
                    <a:pt x="512" y="93"/>
                  </a:lnTo>
                  <a:lnTo>
                    <a:pt x="515" y="93"/>
                  </a:lnTo>
                  <a:lnTo>
                    <a:pt x="533" y="95"/>
                  </a:lnTo>
                  <a:lnTo>
                    <a:pt x="547" y="95"/>
                  </a:lnTo>
                  <a:lnTo>
                    <a:pt x="563" y="95"/>
                  </a:lnTo>
                  <a:lnTo>
                    <a:pt x="580" y="95"/>
                  </a:lnTo>
                  <a:lnTo>
                    <a:pt x="586" y="95"/>
                  </a:lnTo>
                  <a:lnTo>
                    <a:pt x="587" y="95"/>
                  </a:lnTo>
                  <a:lnTo>
                    <a:pt x="621" y="93"/>
                  </a:lnTo>
                  <a:lnTo>
                    <a:pt x="626" y="95"/>
                  </a:lnTo>
                  <a:lnTo>
                    <a:pt x="642" y="93"/>
                  </a:lnTo>
                  <a:lnTo>
                    <a:pt x="656" y="93"/>
                  </a:lnTo>
                  <a:lnTo>
                    <a:pt x="660" y="93"/>
                  </a:lnTo>
                  <a:lnTo>
                    <a:pt x="672" y="93"/>
                  </a:lnTo>
                  <a:lnTo>
                    <a:pt x="693" y="93"/>
                  </a:lnTo>
                  <a:lnTo>
                    <a:pt x="698" y="93"/>
                  </a:lnTo>
                  <a:lnTo>
                    <a:pt x="711" y="93"/>
                  </a:lnTo>
                  <a:lnTo>
                    <a:pt x="728" y="93"/>
                  </a:lnTo>
                  <a:lnTo>
                    <a:pt x="734" y="95"/>
                  </a:lnTo>
                  <a:lnTo>
                    <a:pt x="735" y="97"/>
                  </a:lnTo>
                  <a:lnTo>
                    <a:pt x="748" y="95"/>
                  </a:lnTo>
                  <a:lnTo>
                    <a:pt x="753" y="93"/>
                  </a:lnTo>
                  <a:lnTo>
                    <a:pt x="774" y="86"/>
                  </a:lnTo>
                  <a:lnTo>
                    <a:pt x="781" y="86"/>
                  </a:lnTo>
                  <a:lnTo>
                    <a:pt x="788" y="88"/>
                  </a:lnTo>
                  <a:lnTo>
                    <a:pt x="794" y="89"/>
                  </a:lnTo>
                  <a:lnTo>
                    <a:pt x="795" y="89"/>
                  </a:lnTo>
                  <a:lnTo>
                    <a:pt x="808" y="89"/>
                  </a:lnTo>
                  <a:lnTo>
                    <a:pt x="809" y="88"/>
                  </a:lnTo>
                  <a:lnTo>
                    <a:pt x="809" y="84"/>
                  </a:lnTo>
                  <a:lnTo>
                    <a:pt x="809" y="81"/>
                  </a:lnTo>
                  <a:lnTo>
                    <a:pt x="809" y="77"/>
                  </a:lnTo>
                  <a:lnTo>
                    <a:pt x="811" y="75"/>
                  </a:lnTo>
                  <a:lnTo>
                    <a:pt x="836" y="75"/>
                  </a:lnTo>
                  <a:lnTo>
                    <a:pt x="843" y="75"/>
                  </a:lnTo>
                  <a:lnTo>
                    <a:pt x="848" y="75"/>
                  </a:lnTo>
                  <a:lnTo>
                    <a:pt x="859" y="75"/>
                  </a:lnTo>
                  <a:lnTo>
                    <a:pt x="871" y="75"/>
                  </a:lnTo>
                  <a:lnTo>
                    <a:pt x="885" y="75"/>
                  </a:lnTo>
                  <a:lnTo>
                    <a:pt x="891" y="79"/>
                  </a:lnTo>
                  <a:lnTo>
                    <a:pt x="894" y="82"/>
                  </a:lnTo>
                  <a:lnTo>
                    <a:pt x="899" y="88"/>
                  </a:lnTo>
                  <a:lnTo>
                    <a:pt x="903" y="89"/>
                  </a:lnTo>
                  <a:lnTo>
                    <a:pt x="912" y="89"/>
                  </a:lnTo>
                  <a:lnTo>
                    <a:pt x="919" y="88"/>
                  </a:lnTo>
                  <a:lnTo>
                    <a:pt x="919" y="89"/>
                  </a:lnTo>
                  <a:lnTo>
                    <a:pt x="926" y="89"/>
                  </a:lnTo>
                  <a:lnTo>
                    <a:pt x="929" y="88"/>
                  </a:lnTo>
                  <a:lnTo>
                    <a:pt x="940" y="89"/>
                  </a:lnTo>
                  <a:lnTo>
                    <a:pt x="945" y="88"/>
                  </a:lnTo>
                  <a:lnTo>
                    <a:pt x="947" y="89"/>
                  </a:lnTo>
                  <a:lnTo>
                    <a:pt x="980" y="89"/>
                  </a:lnTo>
                  <a:lnTo>
                    <a:pt x="1002" y="91"/>
                  </a:lnTo>
                  <a:lnTo>
                    <a:pt x="1016" y="91"/>
                  </a:lnTo>
                  <a:lnTo>
                    <a:pt x="1023" y="93"/>
                  </a:lnTo>
                  <a:lnTo>
                    <a:pt x="1037" y="93"/>
                  </a:lnTo>
                  <a:lnTo>
                    <a:pt x="1037" y="84"/>
                  </a:lnTo>
                  <a:lnTo>
                    <a:pt x="1046" y="84"/>
                  </a:lnTo>
                  <a:lnTo>
                    <a:pt x="1047" y="84"/>
                  </a:lnTo>
                  <a:lnTo>
                    <a:pt x="1055" y="84"/>
                  </a:lnTo>
                  <a:lnTo>
                    <a:pt x="1065" y="84"/>
                  </a:lnTo>
                  <a:lnTo>
                    <a:pt x="1081" y="84"/>
                  </a:lnTo>
                  <a:lnTo>
                    <a:pt x="1092" y="86"/>
                  </a:lnTo>
                  <a:lnTo>
                    <a:pt x="1097" y="89"/>
                  </a:lnTo>
                  <a:lnTo>
                    <a:pt x="1107" y="89"/>
                  </a:lnTo>
                  <a:lnTo>
                    <a:pt x="1111" y="88"/>
                  </a:lnTo>
                  <a:lnTo>
                    <a:pt x="1113" y="88"/>
                  </a:lnTo>
                  <a:lnTo>
                    <a:pt x="1129" y="88"/>
                  </a:lnTo>
                  <a:lnTo>
                    <a:pt x="1132" y="91"/>
                  </a:lnTo>
                  <a:lnTo>
                    <a:pt x="1134" y="97"/>
                  </a:lnTo>
                  <a:lnTo>
                    <a:pt x="1143" y="98"/>
                  </a:lnTo>
                  <a:lnTo>
                    <a:pt x="1148" y="104"/>
                  </a:lnTo>
                  <a:lnTo>
                    <a:pt x="1155" y="104"/>
                  </a:lnTo>
                  <a:lnTo>
                    <a:pt x="1157" y="100"/>
                  </a:lnTo>
                  <a:lnTo>
                    <a:pt x="1157" y="97"/>
                  </a:lnTo>
                  <a:lnTo>
                    <a:pt x="1162" y="91"/>
                  </a:lnTo>
                  <a:lnTo>
                    <a:pt x="1164" y="89"/>
                  </a:lnTo>
                  <a:lnTo>
                    <a:pt x="1167" y="89"/>
                  </a:lnTo>
                  <a:lnTo>
                    <a:pt x="1174" y="88"/>
                  </a:lnTo>
                  <a:lnTo>
                    <a:pt x="1176" y="84"/>
                  </a:lnTo>
                  <a:lnTo>
                    <a:pt x="1176" y="82"/>
                  </a:lnTo>
                  <a:lnTo>
                    <a:pt x="1187" y="82"/>
                  </a:lnTo>
                  <a:lnTo>
                    <a:pt x="1188" y="88"/>
                  </a:lnTo>
                  <a:lnTo>
                    <a:pt x="1192" y="88"/>
                  </a:lnTo>
                  <a:lnTo>
                    <a:pt x="1197" y="88"/>
                  </a:lnTo>
                  <a:lnTo>
                    <a:pt x="1208" y="88"/>
                  </a:lnTo>
                  <a:lnTo>
                    <a:pt x="1210" y="89"/>
                  </a:lnTo>
                  <a:lnTo>
                    <a:pt x="1213" y="89"/>
                  </a:lnTo>
                  <a:lnTo>
                    <a:pt x="1217" y="89"/>
                  </a:lnTo>
                  <a:lnTo>
                    <a:pt x="1226" y="89"/>
                  </a:lnTo>
                  <a:lnTo>
                    <a:pt x="1234" y="89"/>
                  </a:lnTo>
                  <a:lnTo>
                    <a:pt x="1236" y="89"/>
                  </a:lnTo>
                  <a:lnTo>
                    <a:pt x="1240" y="89"/>
                  </a:lnTo>
                  <a:lnTo>
                    <a:pt x="1243" y="89"/>
                  </a:lnTo>
                  <a:lnTo>
                    <a:pt x="1247" y="89"/>
                  </a:lnTo>
                  <a:lnTo>
                    <a:pt x="1248" y="89"/>
                  </a:lnTo>
                  <a:lnTo>
                    <a:pt x="1247" y="91"/>
                  </a:lnTo>
                  <a:lnTo>
                    <a:pt x="1247" y="93"/>
                  </a:lnTo>
                  <a:lnTo>
                    <a:pt x="1248" y="95"/>
                  </a:lnTo>
                  <a:lnTo>
                    <a:pt x="1250" y="97"/>
                  </a:lnTo>
                  <a:lnTo>
                    <a:pt x="1252" y="97"/>
                  </a:lnTo>
                  <a:lnTo>
                    <a:pt x="1254" y="93"/>
                  </a:lnTo>
                  <a:lnTo>
                    <a:pt x="1255" y="93"/>
                  </a:lnTo>
                  <a:lnTo>
                    <a:pt x="1257" y="93"/>
                  </a:lnTo>
                  <a:lnTo>
                    <a:pt x="1263" y="93"/>
                  </a:lnTo>
                  <a:lnTo>
                    <a:pt x="1263" y="97"/>
                  </a:lnTo>
                  <a:lnTo>
                    <a:pt x="1261" y="98"/>
                  </a:lnTo>
                  <a:lnTo>
                    <a:pt x="1257" y="100"/>
                  </a:lnTo>
                  <a:lnTo>
                    <a:pt x="1255" y="102"/>
                  </a:lnTo>
                  <a:lnTo>
                    <a:pt x="1254" y="105"/>
                  </a:lnTo>
                  <a:lnTo>
                    <a:pt x="1254" y="107"/>
                  </a:lnTo>
                  <a:lnTo>
                    <a:pt x="1259" y="109"/>
                  </a:lnTo>
                  <a:lnTo>
                    <a:pt x="1261" y="107"/>
                  </a:lnTo>
                  <a:lnTo>
                    <a:pt x="1263" y="105"/>
                  </a:lnTo>
                  <a:lnTo>
                    <a:pt x="1264" y="107"/>
                  </a:lnTo>
                  <a:lnTo>
                    <a:pt x="1266" y="109"/>
                  </a:lnTo>
                  <a:lnTo>
                    <a:pt x="1264" y="111"/>
                  </a:lnTo>
                  <a:lnTo>
                    <a:pt x="1266" y="112"/>
                  </a:lnTo>
                  <a:lnTo>
                    <a:pt x="1271" y="112"/>
                  </a:lnTo>
                  <a:lnTo>
                    <a:pt x="1273" y="114"/>
                  </a:lnTo>
                  <a:lnTo>
                    <a:pt x="1275" y="116"/>
                  </a:lnTo>
                  <a:lnTo>
                    <a:pt x="1277" y="119"/>
                  </a:lnTo>
                  <a:lnTo>
                    <a:pt x="1280" y="132"/>
                  </a:lnTo>
                  <a:lnTo>
                    <a:pt x="1285" y="132"/>
                  </a:lnTo>
                  <a:lnTo>
                    <a:pt x="1285" y="130"/>
                  </a:lnTo>
                  <a:lnTo>
                    <a:pt x="1293" y="127"/>
                  </a:lnTo>
                  <a:lnTo>
                    <a:pt x="1293" y="118"/>
                  </a:lnTo>
                  <a:lnTo>
                    <a:pt x="1293" y="112"/>
                  </a:lnTo>
                  <a:lnTo>
                    <a:pt x="1296" y="104"/>
                  </a:lnTo>
                  <a:lnTo>
                    <a:pt x="1300" y="98"/>
                  </a:lnTo>
                  <a:lnTo>
                    <a:pt x="1305" y="93"/>
                  </a:lnTo>
                  <a:lnTo>
                    <a:pt x="1310" y="93"/>
                  </a:lnTo>
                  <a:lnTo>
                    <a:pt x="1314" y="98"/>
                  </a:lnTo>
                  <a:lnTo>
                    <a:pt x="1321" y="89"/>
                  </a:lnTo>
                  <a:lnTo>
                    <a:pt x="1322" y="88"/>
                  </a:lnTo>
                  <a:lnTo>
                    <a:pt x="1324" y="91"/>
                  </a:lnTo>
                  <a:lnTo>
                    <a:pt x="1330" y="93"/>
                  </a:lnTo>
                  <a:lnTo>
                    <a:pt x="1331" y="91"/>
                  </a:lnTo>
                  <a:lnTo>
                    <a:pt x="1335" y="88"/>
                  </a:lnTo>
                  <a:lnTo>
                    <a:pt x="1338" y="81"/>
                  </a:lnTo>
                  <a:lnTo>
                    <a:pt x="1344" y="77"/>
                  </a:lnTo>
                  <a:lnTo>
                    <a:pt x="1347" y="72"/>
                  </a:lnTo>
                  <a:lnTo>
                    <a:pt x="1351" y="72"/>
                  </a:lnTo>
                  <a:lnTo>
                    <a:pt x="1359" y="75"/>
                  </a:lnTo>
                  <a:lnTo>
                    <a:pt x="1363" y="74"/>
                  </a:lnTo>
                  <a:lnTo>
                    <a:pt x="1368" y="70"/>
                  </a:lnTo>
                  <a:lnTo>
                    <a:pt x="1368" y="65"/>
                  </a:lnTo>
                  <a:lnTo>
                    <a:pt x="1367" y="58"/>
                  </a:lnTo>
                  <a:lnTo>
                    <a:pt x="1368" y="51"/>
                  </a:lnTo>
                  <a:lnTo>
                    <a:pt x="1370" y="44"/>
                  </a:lnTo>
                  <a:lnTo>
                    <a:pt x="1372" y="37"/>
                  </a:lnTo>
                  <a:lnTo>
                    <a:pt x="1388" y="26"/>
                  </a:lnTo>
                  <a:lnTo>
                    <a:pt x="1389" y="26"/>
                  </a:lnTo>
                  <a:lnTo>
                    <a:pt x="1391" y="26"/>
                  </a:lnTo>
                  <a:lnTo>
                    <a:pt x="1395" y="28"/>
                  </a:lnTo>
                  <a:lnTo>
                    <a:pt x="1397" y="28"/>
                  </a:lnTo>
                  <a:lnTo>
                    <a:pt x="1398" y="28"/>
                  </a:lnTo>
                  <a:lnTo>
                    <a:pt x="1397" y="31"/>
                  </a:lnTo>
                  <a:lnTo>
                    <a:pt x="1397" y="35"/>
                  </a:lnTo>
                  <a:lnTo>
                    <a:pt x="1400" y="38"/>
                  </a:lnTo>
                  <a:lnTo>
                    <a:pt x="1400" y="44"/>
                  </a:lnTo>
                  <a:lnTo>
                    <a:pt x="1405" y="51"/>
                  </a:lnTo>
                  <a:lnTo>
                    <a:pt x="1407" y="51"/>
                  </a:lnTo>
                  <a:lnTo>
                    <a:pt x="1407" y="47"/>
                  </a:lnTo>
                  <a:lnTo>
                    <a:pt x="1409" y="45"/>
                  </a:lnTo>
                  <a:lnTo>
                    <a:pt x="1412" y="45"/>
                  </a:lnTo>
                  <a:lnTo>
                    <a:pt x="1414" y="44"/>
                  </a:lnTo>
                  <a:lnTo>
                    <a:pt x="1416" y="38"/>
                  </a:lnTo>
                  <a:lnTo>
                    <a:pt x="1416" y="35"/>
                  </a:lnTo>
                  <a:lnTo>
                    <a:pt x="1418" y="35"/>
                  </a:lnTo>
                  <a:lnTo>
                    <a:pt x="1421" y="31"/>
                  </a:lnTo>
                  <a:lnTo>
                    <a:pt x="1426" y="31"/>
                  </a:lnTo>
                  <a:lnTo>
                    <a:pt x="1430" y="31"/>
                  </a:lnTo>
                  <a:lnTo>
                    <a:pt x="1434" y="30"/>
                  </a:lnTo>
                  <a:lnTo>
                    <a:pt x="1441" y="28"/>
                  </a:lnTo>
                  <a:lnTo>
                    <a:pt x="1448" y="26"/>
                  </a:lnTo>
                  <a:lnTo>
                    <a:pt x="1448" y="19"/>
                  </a:lnTo>
                  <a:lnTo>
                    <a:pt x="1446" y="19"/>
                  </a:lnTo>
                  <a:lnTo>
                    <a:pt x="1441" y="17"/>
                  </a:lnTo>
                  <a:lnTo>
                    <a:pt x="1441" y="15"/>
                  </a:lnTo>
                  <a:lnTo>
                    <a:pt x="1441" y="12"/>
                  </a:lnTo>
                  <a:lnTo>
                    <a:pt x="1442" y="12"/>
                  </a:lnTo>
                  <a:lnTo>
                    <a:pt x="1444" y="10"/>
                  </a:lnTo>
                  <a:lnTo>
                    <a:pt x="1444" y="8"/>
                  </a:lnTo>
                  <a:lnTo>
                    <a:pt x="1446" y="1"/>
                  </a:lnTo>
                  <a:lnTo>
                    <a:pt x="1448" y="1"/>
                  </a:lnTo>
                  <a:lnTo>
                    <a:pt x="1449" y="0"/>
                  </a:lnTo>
                  <a:lnTo>
                    <a:pt x="1453" y="1"/>
                  </a:lnTo>
                  <a:lnTo>
                    <a:pt x="1469" y="7"/>
                  </a:lnTo>
                  <a:lnTo>
                    <a:pt x="1478" y="8"/>
                  </a:lnTo>
                  <a:lnTo>
                    <a:pt x="1485" y="10"/>
                  </a:lnTo>
                  <a:lnTo>
                    <a:pt x="1488" y="10"/>
                  </a:lnTo>
                  <a:lnTo>
                    <a:pt x="1490" y="10"/>
                  </a:lnTo>
                </a:path>
              </a:pathLst>
            </a:custGeom>
            <a:noFill/>
            <a:ln w="4">
              <a:solidFill>
                <a:srgbClr val="6E6E6E"/>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7" name="Freeform 23"/>
            <p:cNvSpPr>
              <a:spLocks/>
            </p:cNvSpPr>
            <p:nvPr/>
          </p:nvSpPr>
          <p:spPr bwMode="auto">
            <a:xfrm>
              <a:off x="1819" y="792"/>
              <a:ext cx="777" cy="435"/>
            </a:xfrm>
            <a:custGeom>
              <a:avLst/>
              <a:gdLst/>
              <a:ahLst/>
              <a:cxnLst>
                <a:cxn ang="0">
                  <a:pos x="598" y="271"/>
                </a:cxn>
                <a:cxn ang="0">
                  <a:pos x="513" y="280"/>
                </a:cxn>
                <a:cxn ang="0">
                  <a:pos x="492" y="303"/>
                </a:cxn>
                <a:cxn ang="0">
                  <a:pos x="432" y="322"/>
                </a:cxn>
                <a:cxn ang="0">
                  <a:pos x="409" y="271"/>
                </a:cxn>
                <a:cxn ang="0">
                  <a:pos x="354" y="291"/>
                </a:cxn>
                <a:cxn ang="0">
                  <a:pos x="300" y="313"/>
                </a:cxn>
                <a:cxn ang="0">
                  <a:pos x="233" y="320"/>
                </a:cxn>
                <a:cxn ang="0">
                  <a:pos x="173" y="407"/>
                </a:cxn>
                <a:cxn ang="0">
                  <a:pos x="111" y="409"/>
                </a:cxn>
                <a:cxn ang="0">
                  <a:pos x="81" y="345"/>
                </a:cxn>
                <a:cxn ang="0">
                  <a:pos x="48" y="315"/>
                </a:cxn>
                <a:cxn ang="0">
                  <a:pos x="19" y="211"/>
                </a:cxn>
                <a:cxn ang="0">
                  <a:pos x="55" y="174"/>
                </a:cxn>
                <a:cxn ang="0">
                  <a:pos x="71" y="79"/>
                </a:cxn>
                <a:cxn ang="0">
                  <a:pos x="99" y="88"/>
                </a:cxn>
                <a:cxn ang="0">
                  <a:pos x="125" y="88"/>
                </a:cxn>
                <a:cxn ang="0">
                  <a:pos x="203" y="93"/>
                </a:cxn>
                <a:cxn ang="0">
                  <a:pos x="235" y="84"/>
                </a:cxn>
                <a:cxn ang="0">
                  <a:pos x="287" y="89"/>
                </a:cxn>
                <a:cxn ang="0">
                  <a:pos x="312" y="91"/>
                </a:cxn>
                <a:cxn ang="0">
                  <a:pos x="335" y="104"/>
                </a:cxn>
                <a:cxn ang="0">
                  <a:pos x="344" y="89"/>
                </a:cxn>
                <a:cxn ang="0">
                  <a:pos x="367" y="82"/>
                </a:cxn>
                <a:cxn ang="0">
                  <a:pos x="390" y="89"/>
                </a:cxn>
                <a:cxn ang="0">
                  <a:pos x="416" y="89"/>
                </a:cxn>
                <a:cxn ang="0">
                  <a:pos x="427" y="91"/>
                </a:cxn>
                <a:cxn ang="0">
                  <a:pos x="434" y="93"/>
                </a:cxn>
                <a:cxn ang="0">
                  <a:pos x="441" y="98"/>
                </a:cxn>
                <a:cxn ang="0">
                  <a:pos x="439" y="109"/>
                </a:cxn>
                <a:cxn ang="0">
                  <a:pos x="446" y="109"/>
                </a:cxn>
                <a:cxn ang="0">
                  <a:pos x="455" y="116"/>
                </a:cxn>
                <a:cxn ang="0">
                  <a:pos x="473" y="127"/>
                </a:cxn>
                <a:cxn ang="0">
                  <a:pos x="485" y="93"/>
                </a:cxn>
                <a:cxn ang="0">
                  <a:pos x="504" y="91"/>
                </a:cxn>
                <a:cxn ang="0">
                  <a:pos x="524" y="77"/>
                </a:cxn>
                <a:cxn ang="0">
                  <a:pos x="543" y="74"/>
                </a:cxn>
                <a:cxn ang="0">
                  <a:pos x="548" y="51"/>
                </a:cxn>
                <a:cxn ang="0">
                  <a:pos x="571" y="26"/>
                </a:cxn>
                <a:cxn ang="0">
                  <a:pos x="577" y="31"/>
                </a:cxn>
                <a:cxn ang="0">
                  <a:pos x="580" y="44"/>
                </a:cxn>
                <a:cxn ang="0">
                  <a:pos x="589" y="45"/>
                </a:cxn>
                <a:cxn ang="0">
                  <a:pos x="598" y="35"/>
                </a:cxn>
                <a:cxn ang="0">
                  <a:pos x="621" y="28"/>
                </a:cxn>
                <a:cxn ang="0">
                  <a:pos x="621" y="15"/>
                </a:cxn>
                <a:cxn ang="0">
                  <a:pos x="624" y="8"/>
                </a:cxn>
                <a:cxn ang="0">
                  <a:pos x="649" y="7"/>
                </a:cxn>
                <a:cxn ang="0">
                  <a:pos x="684" y="15"/>
                </a:cxn>
                <a:cxn ang="0">
                  <a:pos x="691" y="35"/>
                </a:cxn>
                <a:cxn ang="0">
                  <a:pos x="716" y="42"/>
                </a:cxn>
                <a:cxn ang="0">
                  <a:pos x="753" y="33"/>
                </a:cxn>
                <a:cxn ang="0">
                  <a:pos x="770" y="40"/>
                </a:cxn>
                <a:cxn ang="0">
                  <a:pos x="774" y="81"/>
                </a:cxn>
                <a:cxn ang="0">
                  <a:pos x="772" y="97"/>
                </a:cxn>
                <a:cxn ang="0">
                  <a:pos x="756" y="105"/>
                </a:cxn>
                <a:cxn ang="0">
                  <a:pos x="751" y="135"/>
                </a:cxn>
                <a:cxn ang="0">
                  <a:pos x="749" y="169"/>
                </a:cxn>
                <a:cxn ang="0">
                  <a:pos x="737" y="186"/>
                </a:cxn>
                <a:cxn ang="0">
                  <a:pos x="728" y="197"/>
                </a:cxn>
                <a:cxn ang="0">
                  <a:pos x="725" y="213"/>
                </a:cxn>
                <a:cxn ang="0">
                  <a:pos x="719" y="227"/>
                </a:cxn>
              </a:cxnLst>
              <a:rect l="0" t="0" r="r" b="b"/>
              <a:pathLst>
                <a:path w="777" h="435">
                  <a:moveTo>
                    <a:pt x="719" y="227"/>
                  </a:moveTo>
                  <a:lnTo>
                    <a:pt x="695" y="236"/>
                  </a:lnTo>
                  <a:lnTo>
                    <a:pt x="663" y="253"/>
                  </a:lnTo>
                  <a:lnTo>
                    <a:pt x="629" y="262"/>
                  </a:lnTo>
                  <a:lnTo>
                    <a:pt x="598" y="271"/>
                  </a:lnTo>
                  <a:lnTo>
                    <a:pt x="562" y="280"/>
                  </a:lnTo>
                  <a:lnTo>
                    <a:pt x="545" y="283"/>
                  </a:lnTo>
                  <a:lnTo>
                    <a:pt x="538" y="280"/>
                  </a:lnTo>
                  <a:lnTo>
                    <a:pt x="525" y="271"/>
                  </a:lnTo>
                  <a:lnTo>
                    <a:pt x="513" y="280"/>
                  </a:lnTo>
                  <a:lnTo>
                    <a:pt x="510" y="287"/>
                  </a:lnTo>
                  <a:lnTo>
                    <a:pt x="510" y="292"/>
                  </a:lnTo>
                  <a:lnTo>
                    <a:pt x="510" y="298"/>
                  </a:lnTo>
                  <a:lnTo>
                    <a:pt x="504" y="303"/>
                  </a:lnTo>
                  <a:lnTo>
                    <a:pt x="492" y="303"/>
                  </a:lnTo>
                  <a:lnTo>
                    <a:pt x="465" y="305"/>
                  </a:lnTo>
                  <a:lnTo>
                    <a:pt x="453" y="306"/>
                  </a:lnTo>
                  <a:lnTo>
                    <a:pt x="444" y="310"/>
                  </a:lnTo>
                  <a:lnTo>
                    <a:pt x="437" y="319"/>
                  </a:lnTo>
                  <a:lnTo>
                    <a:pt x="432" y="322"/>
                  </a:lnTo>
                  <a:lnTo>
                    <a:pt x="427" y="315"/>
                  </a:lnTo>
                  <a:lnTo>
                    <a:pt x="418" y="319"/>
                  </a:lnTo>
                  <a:lnTo>
                    <a:pt x="421" y="306"/>
                  </a:lnTo>
                  <a:lnTo>
                    <a:pt x="418" y="287"/>
                  </a:lnTo>
                  <a:lnTo>
                    <a:pt x="409" y="271"/>
                  </a:lnTo>
                  <a:lnTo>
                    <a:pt x="402" y="266"/>
                  </a:lnTo>
                  <a:lnTo>
                    <a:pt x="384" y="268"/>
                  </a:lnTo>
                  <a:lnTo>
                    <a:pt x="372" y="275"/>
                  </a:lnTo>
                  <a:lnTo>
                    <a:pt x="365" y="282"/>
                  </a:lnTo>
                  <a:lnTo>
                    <a:pt x="354" y="291"/>
                  </a:lnTo>
                  <a:lnTo>
                    <a:pt x="346" y="305"/>
                  </a:lnTo>
                  <a:lnTo>
                    <a:pt x="331" y="320"/>
                  </a:lnTo>
                  <a:lnTo>
                    <a:pt x="316" y="326"/>
                  </a:lnTo>
                  <a:lnTo>
                    <a:pt x="314" y="320"/>
                  </a:lnTo>
                  <a:lnTo>
                    <a:pt x="300" y="313"/>
                  </a:lnTo>
                  <a:lnTo>
                    <a:pt x="284" y="308"/>
                  </a:lnTo>
                  <a:lnTo>
                    <a:pt x="264" y="312"/>
                  </a:lnTo>
                  <a:lnTo>
                    <a:pt x="249" y="324"/>
                  </a:lnTo>
                  <a:lnTo>
                    <a:pt x="240" y="324"/>
                  </a:lnTo>
                  <a:lnTo>
                    <a:pt x="233" y="320"/>
                  </a:lnTo>
                  <a:lnTo>
                    <a:pt x="220" y="336"/>
                  </a:lnTo>
                  <a:lnTo>
                    <a:pt x="196" y="356"/>
                  </a:lnTo>
                  <a:lnTo>
                    <a:pt x="168" y="375"/>
                  </a:lnTo>
                  <a:lnTo>
                    <a:pt x="164" y="386"/>
                  </a:lnTo>
                  <a:lnTo>
                    <a:pt x="173" y="407"/>
                  </a:lnTo>
                  <a:lnTo>
                    <a:pt x="176" y="428"/>
                  </a:lnTo>
                  <a:lnTo>
                    <a:pt x="169" y="435"/>
                  </a:lnTo>
                  <a:lnTo>
                    <a:pt x="153" y="432"/>
                  </a:lnTo>
                  <a:lnTo>
                    <a:pt x="139" y="421"/>
                  </a:lnTo>
                  <a:lnTo>
                    <a:pt x="111" y="409"/>
                  </a:lnTo>
                  <a:lnTo>
                    <a:pt x="102" y="396"/>
                  </a:lnTo>
                  <a:lnTo>
                    <a:pt x="97" y="386"/>
                  </a:lnTo>
                  <a:lnTo>
                    <a:pt x="101" y="366"/>
                  </a:lnTo>
                  <a:lnTo>
                    <a:pt x="97" y="352"/>
                  </a:lnTo>
                  <a:lnTo>
                    <a:pt x="81" y="345"/>
                  </a:lnTo>
                  <a:lnTo>
                    <a:pt x="65" y="349"/>
                  </a:lnTo>
                  <a:lnTo>
                    <a:pt x="55" y="347"/>
                  </a:lnTo>
                  <a:lnTo>
                    <a:pt x="53" y="336"/>
                  </a:lnTo>
                  <a:lnTo>
                    <a:pt x="53" y="320"/>
                  </a:lnTo>
                  <a:lnTo>
                    <a:pt x="48" y="315"/>
                  </a:lnTo>
                  <a:lnTo>
                    <a:pt x="23" y="299"/>
                  </a:lnTo>
                  <a:lnTo>
                    <a:pt x="11" y="283"/>
                  </a:lnTo>
                  <a:lnTo>
                    <a:pt x="0" y="255"/>
                  </a:lnTo>
                  <a:lnTo>
                    <a:pt x="0" y="225"/>
                  </a:lnTo>
                  <a:lnTo>
                    <a:pt x="19" y="211"/>
                  </a:lnTo>
                  <a:lnTo>
                    <a:pt x="34" y="208"/>
                  </a:lnTo>
                  <a:lnTo>
                    <a:pt x="35" y="199"/>
                  </a:lnTo>
                  <a:lnTo>
                    <a:pt x="37" y="188"/>
                  </a:lnTo>
                  <a:lnTo>
                    <a:pt x="46" y="183"/>
                  </a:lnTo>
                  <a:lnTo>
                    <a:pt x="55" y="174"/>
                  </a:lnTo>
                  <a:lnTo>
                    <a:pt x="58" y="162"/>
                  </a:lnTo>
                  <a:lnTo>
                    <a:pt x="62" y="141"/>
                  </a:lnTo>
                  <a:lnTo>
                    <a:pt x="64" y="114"/>
                  </a:lnTo>
                  <a:lnTo>
                    <a:pt x="67" y="95"/>
                  </a:lnTo>
                  <a:lnTo>
                    <a:pt x="71" y="79"/>
                  </a:lnTo>
                  <a:lnTo>
                    <a:pt x="74" y="82"/>
                  </a:lnTo>
                  <a:lnTo>
                    <a:pt x="79" y="88"/>
                  </a:lnTo>
                  <a:lnTo>
                    <a:pt x="83" y="89"/>
                  </a:lnTo>
                  <a:lnTo>
                    <a:pt x="92" y="89"/>
                  </a:lnTo>
                  <a:lnTo>
                    <a:pt x="99" y="88"/>
                  </a:lnTo>
                  <a:lnTo>
                    <a:pt x="99" y="89"/>
                  </a:lnTo>
                  <a:lnTo>
                    <a:pt x="106" y="89"/>
                  </a:lnTo>
                  <a:lnTo>
                    <a:pt x="109" y="88"/>
                  </a:lnTo>
                  <a:lnTo>
                    <a:pt x="120" y="89"/>
                  </a:lnTo>
                  <a:lnTo>
                    <a:pt x="125" y="88"/>
                  </a:lnTo>
                  <a:lnTo>
                    <a:pt x="127" y="89"/>
                  </a:lnTo>
                  <a:lnTo>
                    <a:pt x="160" y="89"/>
                  </a:lnTo>
                  <a:lnTo>
                    <a:pt x="182" y="91"/>
                  </a:lnTo>
                  <a:lnTo>
                    <a:pt x="196" y="91"/>
                  </a:lnTo>
                  <a:lnTo>
                    <a:pt x="203" y="93"/>
                  </a:lnTo>
                  <a:lnTo>
                    <a:pt x="217" y="93"/>
                  </a:lnTo>
                  <a:lnTo>
                    <a:pt x="217" y="84"/>
                  </a:lnTo>
                  <a:lnTo>
                    <a:pt x="226" y="84"/>
                  </a:lnTo>
                  <a:lnTo>
                    <a:pt x="227" y="84"/>
                  </a:lnTo>
                  <a:lnTo>
                    <a:pt x="235" y="84"/>
                  </a:lnTo>
                  <a:lnTo>
                    <a:pt x="245" y="84"/>
                  </a:lnTo>
                  <a:lnTo>
                    <a:pt x="261" y="84"/>
                  </a:lnTo>
                  <a:lnTo>
                    <a:pt x="272" y="86"/>
                  </a:lnTo>
                  <a:lnTo>
                    <a:pt x="277" y="89"/>
                  </a:lnTo>
                  <a:lnTo>
                    <a:pt x="287" y="89"/>
                  </a:lnTo>
                  <a:lnTo>
                    <a:pt x="291" y="88"/>
                  </a:lnTo>
                  <a:lnTo>
                    <a:pt x="293" y="88"/>
                  </a:lnTo>
                  <a:lnTo>
                    <a:pt x="309" y="88"/>
                  </a:lnTo>
                  <a:lnTo>
                    <a:pt x="309" y="88"/>
                  </a:lnTo>
                  <a:lnTo>
                    <a:pt x="312" y="91"/>
                  </a:lnTo>
                  <a:lnTo>
                    <a:pt x="314" y="97"/>
                  </a:lnTo>
                  <a:lnTo>
                    <a:pt x="323" y="98"/>
                  </a:lnTo>
                  <a:lnTo>
                    <a:pt x="328" y="104"/>
                  </a:lnTo>
                  <a:lnTo>
                    <a:pt x="335" y="104"/>
                  </a:lnTo>
                  <a:lnTo>
                    <a:pt x="335" y="104"/>
                  </a:lnTo>
                  <a:lnTo>
                    <a:pt x="337" y="100"/>
                  </a:lnTo>
                  <a:lnTo>
                    <a:pt x="337" y="97"/>
                  </a:lnTo>
                  <a:lnTo>
                    <a:pt x="342" y="91"/>
                  </a:lnTo>
                  <a:lnTo>
                    <a:pt x="342" y="91"/>
                  </a:lnTo>
                  <a:lnTo>
                    <a:pt x="344" y="89"/>
                  </a:lnTo>
                  <a:lnTo>
                    <a:pt x="347" y="89"/>
                  </a:lnTo>
                  <a:lnTo>
                    <a:pt x="354" y="88"/>
                  </a:lnTo>
                  <a:lnTo>
                    <a:pt x="356" y="84"/>
                  </a:lnTo>
                  <a:lnTo>
                    <a:pt x="356" y="82"/>
                  </a:lnTo>
                  <a:lnTo>
                    <a:pt x="367" y="82"/>
                  </a:lnTo>
                  <a:lnTo>
                    <a:pt x="368" y="88"/>
                  </a:lnTo>
                  <a:lnTo>
                    <a:pt x="372" y="88"/>
                  </a:lnTo>
                  <a:lnTo>
                    <a:pt x="377" y="88"/>
                  </a:lnTo>
                  <a:lnTo>
                    <a:pt x="388" y="88"/>
                  </a:lnTo>
                  <a:lnTo>
                    <a:pt x="390" y="89"/>
                  </a:lnTo>
                  <a:lnTo>
                    <a:pt x="393" y="89"/>
                  </a:lnTo>
                  <a:lnTo>
                    <a:pt x="397" y="89"/>
                  </a:lnTo>
                  <a:lnTo>
                    <a:pt x="406" y="89"/>
                  </a:lnTo>
                  <a:lnTo>
                    <a:pt x="414" y="89"/>
                  </a:lnTo>
                  <a:lnTo>
                    <a:pt x="416" y="89"/>
                  </a:lnTo>
                  <a:lnTo>
                    <a:pt x="420" y="89"/>
                  </a:lnTo>
                  <a:lnTo>
                    <a:pt x="423" y="89"/>
                  </a:lnTo>
                  <a:lnTo>
                    <a:pt x="427" y="89"/>
                  </a:lnTo>
                  <a:lnTo>
                    <a:pt x="428" y="89"/>
                  </a:lnTo>
                  <a:lnTo>
                    <a:pt x="427" y="91"/>
                  </a:lnTo>
                  <a:lnTo>
                    <a:pt x="427" y="93"/>
                  </a:lnTo>
                  <a:lnTo>
                    <a:pt x="428" y="95"/>
                  </a:lnTo>
                  <a:lnTo>
                    <a:pt x="430" y="97"/>
                  </a:lnTo>
                  <a:lnTo>
                    <a:pt x="432" y="97"/>
                  </a:lnTo>
                  <a:lnTo>
                    <a:pt x="434" y="93"/>
                  </a:lnTo>
                  <a:lnTo>
                    <a:pt x="435" y="93"/>
                  </a:lnTo>
                  <a:lnTo>
                    <a:pt x="437" y="93"/>
                  </a:lnTo>
                  <a:lnTo>
                    <a:pt x="443" y="93"/>
                  </a:lnTo>
                  <a:lnTo>
                    <a:pt x="443" y="97"/>
                  </a:lnTo>
                  <a:lnTo>
                    <a:pt x="441" y="98"/>
                  </a:lnTo>
                  <a:lnTo>
                    <a:pt x="437" y="100"/>
                  </a:lnTo>
                  <a:lnTo>
                    <a:pt x="435" y="102"/>
                  </a:lnTo>
                  <a:lnTo>
                    <a:pt x="434" y="105"/>
                  </a:lnTo>
                  <a:lnTo>
                    <a:pt x="434" y="107"/>
                  </a:lnTo>
                  <a:lnTo>
                    <a:pt x="439" y="109"/>
                  </a:lnTo>
                  <a:lnTo>
                    <a:pt x="441" y="107"/>
                  </a:lnTo>
                  <a:lnTo>
                    <a:pt x="443" y="105"/>
                  </a:lnTo>
                  <a:lnTo>
                    <a:pt x="443" y="105"/>
                  </a:lnTo>
                  <a:lnTo>
                    <a:pt x="444" y="107"/>
                  </a:lnTo>
                  <a:lnTo>
                    <a:pt x="446" y="109"/>
                  </a:lnTo>
                  <a:lnTo>
                    <a:pt x="444" y="111"/>
                  </a:lnTo>
                  <a:lnTo>
                    <a:pt x="446" y="112"/>
                  </a:lnTo>
                  <a:lnTo>
                    <a:pt x="451" y="112"/>
                  </a:lnTo>
                  <a:lnTo>
                    <a:pt x="453" y="114"/>
                  </a:lnTo>
                  <a:lnTo>
                    <a:pt x="455" y="116"/>
                  </a:lnTo>
                  <a:lnTo>
                    <a:pt x="457" y="119"/>
                  </a:lnTo>
                  <a:lnTo>
                    <a:pt x="460" y="132"/>
                  </a:lnTo>
                  <a:lnTo>
                    <a:pt x="465" y="132"/>
                  </a:lnTo>
                  <a:lnTo>
                    <a:pt x="465" y="130"/>
                  </a:lnTo>
                  <a:lnTo>
                    <a:pt x="473" y="127"/>
                  </a:lnTo>
                  <a:lnTo>
                    <a:pt x="473" y="118"/>
                  </a:lnTo>
                  <a:lnTo>
                    <a:pt x="473" y="112"/>
                  </a:lnTo>
                  <a:lnTo>
                    <a:pt x="476" y="104"/>
                  </a:lnTo>
                  <a:lnTo>
                    <a:pt x="480" y="98"/>
                  </a:lnTo>
                  <a:lnTo>
                    <a:pt x="485" y="93"/>
                  </a:lnTo>
                  <a:lnTo>
                    <a:pt x="490" y="93"/>
                  </a:lnTo>
                  <a:lnTo>
                    <a:pt x="494" y="98"/>
                  </a:lnTo>
                  <a:lnTo>
                    <a:pt x="501" y="89"/>
                  </a:lnTo>
                  <a:lnTo>
                    <a:pt x="502" y="88"/>
                  </a:lnTo>
                  <a:lnTo>
                    <a:pt x="504" y="91"/>
                  </a:lnTo>
                  <a:lnTo>
                    <a:pt x="510" y="93"/>
                  </a:lnTo>
                  <a:lnTo>
                    <a:pt x="511" y="91"/>
                  </a:lnTo>
                  <a:lnTo>
                    <a:pt x="515" y="88"/>
                  </a:lnTo>
                  <a:lnTo>
                    <a:pt x="518" y="81"/>
                  </a:lnTo>
                  <a:lnTo>
                    <a:pt x="524" y="77"/>
                  </a:lnTo>
                  <a:lnTo>
                    <a:pt x="527" y="72"/>
                  </a:lnTo>
                  <a:lnTo>
                    <a:pt x="531" y="72"/>
                  </a:lnTo>
                  <a:lnTo>
                    <a:pt x="539" y="75"/>
                  </a:lnTo>
                  <a:lnTo>
                    <a:pt x="539" y="75"/>
                  </a:lnTo>
                  <a:lnTo>
                    <a:pt x="543" y="74"/>
                  </a:lnTo>
                  <a:lnTo>
                    <a:pt x="548" y="70"/>
                  </a:lnTo>
                  <a:lnTo>
                    <a:pt x="548" y="70"/>
                  </a:lnTo>
                  <a:lnTo>
                    <a:pt x="548" y="65"/>
                  </a:lnTo>
                  <a:lnTo>
                    <a:pt x="547" y="58"/>
                  </a:lnTo>
                  <a:lnTo>
                    <a:pt x="548" y="51"/>
                  </a:lnTo>
                  <a:lnTo>
                    <a:pt x="550" y="44"/>
                  </a:lnTo>
                  <a:lnTo>
                    <a:pt x="552" y="37"/>
                  </a:lnTo>
                  <a:lnTo>
                    <a:pt x="568" y="26"/>
                  </a:lnTo>
                  <a:lnTo>
                    <a:pt x="569" y="26"/>
                  </a:lnTo>
                  <a:lnTo>
                    <a:pt x="571" y="26"/>
                  </a:lnTo>
                  <a:lnTo>
                    <a:pt x="575" y="28"/>
                  </a:lnTo>
                  <a:lnTo>
                    <a:pt x="577" y="28"/>
                  </a:lnTo>
                  <a:lnTo>
                    <a:pt x="577" y="28"/>
                  </a:lnTo>
                  <a:lnTo>
                    <a:pt x="578" y="28"/>
                  </a:lnTo>
                  <a:lnTo>
                    <a:pt x="577" y="31"/>
                  </a:lnTo>
                  <a:lnTo>
                    <a:pt x="577" y="35"/>
                  </a:lnTo>
                  <a:lnTo>
                    <a:pt x="577" y="35"/>
                  </a:lnTo>
                  <a:lnTo>
                    <a:pt x="580" y="38"/>
                  </a:lnTo>
                  <a:lnTo>
                    <a:pt x="580" y="38"/>
                  </a:lnTo>
                  <a:lnTo>
                    <a:pt x="580" y="44"/>
                  </a:lnTo>
                  <a:lnTo>
                    <a:pt x="585" y="51"/>
                  </a:lnTo>
                  <a:lnTo>
                    <a:pt x="585" y="51"/>
                  </a:lnTo>
                  <a:lnTo>
                    <a:pt x="587" y="51"/>
                  </a:lnTo>
                  <a:lnTo>
                    <a:pt x="587" y="47"/>
                  </a:lnTo>
                  <a:lnTo>
                    <a:pt x="589" y="45"/>
                  </a:lnTo>
                  <a:lnTo>
                    <a:pt x="592" y="45"/>
                  </a:lnTo>
                  <a:lnTo>
                    <a:pt x="594" y="44"/>
                  </a:lnTo>
                  <a:lnTo>
                    <a:pt x="596" y="38"/>
                  </a:lnTo>
                  <a:lnTo>
                    <a:pt x="596" y="35"/>
                  </a:lnTo>
                  <a:lnTo>
                    <a:pt x="598" y="35"/>
                  </a:lnTo>
                  <a:lnTo>
                    <a:pt x="601" y="31"/>
                  </a:lnTo>
                  <a:lnTo>
                    <a:pt x="606" y="31"/>
                  </a:lnTo>
                  <a:lnTo>
                    <a:pt x="610" y="31"/>
                  </a:lnTo>
                  <a:lnTo>
                    <a:pt x="614" y="30"/>
                  </a:lnTo>
                  <a:lnTo>
                    <a:pt x="621" y="28"/>
                  </a:lnTo>
                  <a:lnTo>
                    <a:pt x="628" y="26"/>
                  </a:lnTo>
                  <a:lnTo>
                    <a:pt x="628" y="19"/>
                  </a:lnTo>
                  <a:lnTo>
                    <a:pt x="626" y="19"/>
                  </a:lnTo>
                  <a:lnTo>
                    <a:pt x="621" y="17"/>
                  </a:lnTo>
                  <a:lnTo>
                    <a:pt x="621" y="15"/>
                  </a:lnTo>
                  <a:lnTo>
                    <a:pt x="621" y="12"/>
                  </a:lnTo>
                  <a:lnTo>
                    <a:pt x="621" y="12"/>
                  </a:lnTo>
                  <a:lnTo>
                    <a:pt x="622" y="12"/>
                  </a:lnTo>
                  <a:lnTo>
                    <a:pt x="624" y="10"/>
                  </a:lnTo>
                  <a:lnTo>
                    <a:pt x="624" y="8"/>
                  </a:lnTo>
                  <a:lnTo>
                    <a:pt x="626" y="1"/>
                  </a:lnTo>
                  <a:lnTo>
                    <a:pt x="628" y="1"/>
                  </a:lnTo>
                  <a:lnTo>
                    <a:pt x="629" y="0"/>
                  </a:lnTo>
                  <a:lnTo>
                    <a:pt x="633" y="1"/>
                  </a:lnTo>
                  <a:lnTo>
                    <a:pt x="649" y="7"/>
                  </a:lnTo>
                  <a:lnTo>
                    <a:pt x="658" y="8"/>
                  </a:lnTo>
                  <a:lnTo>
                    <a:pt x="665" y="10"/>
                  </a:lnTo>
                  <a:lnTo>
                    <a:pt x="668" y="10"/>
                  </a:lnTo>
                  <a:lnTo>
                    <a:pt x="670" y="10"/>
                  </a:lnTo>
                  <a:lnTo>
                    <a:pt x="684" y="15"/>
                  </a:lnTo>
                  <a:lnTo>
                    <a:pt x="693" y="17"/>
                  </a:lnTo>
                  <a:lnTo>
                    <a:pt x="691" y="26"/>
                  </a:lnTo>
                  <a:lnTo>
                    <a:pt x="689" y="30"/>
                  </a:lnTo>
                  <a:lnTo>
                    <a:pt x="691" y="33"/>
                  </a:lnTo>
                  <a:lnTo>
                    <a:pt x="691" y="35"/>
                  </a:lnTo>
                  <a:lnTo>
                    <a:pt x="700" y="35"/>
                  </a:lnTo>
                  <a:lnTo>
                    <a:pt x="703" y="38"/>
                  </a:lnTo>
                  <a:lnTo>
                    <a:pt x="705" y="38"/>
                  </a:lnTo>
                  <a:lnTo>
                    <a:pt x="707" y="40"/>
                  </a:lnTo>
                  <a:lnTo>
                    <a:pt x="716" y="42"/>
                  </a:lnTo>
                  <a:lnTo>
                    <a:pt x="721" y="40"/>
                  </a:lnTo>
                  <a:lnTo>
                    <a:pt x="726" y="40"/>
                  </a:lnTo>
                  <a:lnTo>
                    <a:pt x="737" y="35"/>
                  </a:lnTo>
                  <a:lnTo>
                    <a:pt x="744" y="33"/>
                  </a:lnTo>
                  <a:lnTo>
                    <a:pt x="753" y="33"/>
                  </a:lnTo>
                  <a:lnTo>
                    <a:pt x="760" y="33"/>
                  </a:lnTo>
                  <a:lnTo>
                    <a:pt x="762" y="33"/>
                  </a:lnTo>
                  <a:lnTo>
                    <a:pt x="765" y="35"/>
                  </a:lnTo>
                  <a:lnTo>
                    <a:pt x="767" y="35"/>
                  </a:lnTo>
                  <a:lnTo>
                    <a:pt x="770" y="40"/>
                  </a:lnTo>
                  <a:lnTo>
                    <a:pt x="772" y="45"/>
                  </a:lnTo>
                  <a:lnTo>
                    <a:pt x="772" y="52"/>
                  </a:lnTo>
                  <a:lnTo>
                    <a:pt x="774" y="58"/>
                  </a:lnTo>
                  <a:lnTo>
                    <a:pt x="774" y="67"/>
                  </a:lnTo>
                  <a:lnTo>
                    <a:pt x="774" y="81"/>
                  </a:lnTo>
                  <a:lnTo>
                    <a:pt x="776" y="89"/>
                  </a:lnTo>
                  <a:lnTo>
                    <a:pt x="777" y="91"/>
                  </a:lnTo>
                  <a:lnTo>
                    <a:pt x="776" y="95"/>
                  </a:lnTo>
                  <a:lnTo>
                    <a:pt x="774" y="97"/>
                  </a:lnTo>
                  <a:lnTo>
                    <a:pt x="772" y="97"/>
                  </a:lnTo>
                  <a:lnTo>
                    <a:pt x="770" y="98"/>
                  </a:lnTo>
                  <a:lnTo>
                    <a:pt x="765" y="104"/>
                  </a:lnTo>
                  <a:lnTo>
                    <a:pt x="762" y="104"/>
                  </a:lnTo>
                  <a:lnTo>
                    <a:pt x="758" y="104"/>
                  </a:lnTo>
                  <a:lnTo>
                    <a:pt x="756" y="105"/>
                  </a:lnTo>
                  <a:lnTo>
                    <a:pt x="755" y="118"/>
                  </a:lnTo>
                  <a:lnTo>
                    <a:pt x="755" y="123"/>
                  </a:lnTo>
                  <a:lnTo>
                    <a:pt x="755" y="128"/>
                  </a:lnTo>
                  <a:lnTo>
                    <a:pt x="751" y="132"/>
                  </a:lnTo>
                  <a:lnTo>
                    <a:pt x="751" y="135"/>
                  </a:lnTo>
                  <a:lnTo>
                    <a:pt x="746" y="146"/>
                  </a:lnTo>
                  <a:lnTo>
                    <a:pt x="746" y="155"/>
                  </a:lnTo>
                  <a:lnTo>
                    <a:pt x="744" y="156"/>
                  </a:lnTo>
                  <a:lnTo>
                    <a:pt x="746" y="164"/>
                  </a:lnTo>
                  <a:lnTo>
                    <a:pt x="749" y="169"/>
                  </a:lnTo>
                  <a:lnTo>
                    <a:pt x="748" y="172"/>
                  </a:lnTo>
                  <a:lnTo>
                    <a:pt x="746" y="178"/>
                  </a:lnTo>
                  <a:lnTo>
                    <a:pt x="744" y="178"/>
                  </a:lnTo>
                  <a:lnTo>
                    <a:pt x="739" y="181"/>
                  </a:lnTo>
                  <a:lnTo>
                    <a:pt x="737" y="186"/>
                  </a:lnTo>
                  <a:lnTo>
                    <a:pt x="735" y="188"/>
                  </a:lnTo>
                  <a:lnTo>
                    <a:pt x="733" y="188"/>
                  </a:lnTo>
                  <a:lnTo>
                    <a:pt x="733" y="188"/>
                  </a:lnTo>
                  <a:lnTo>
                    <a:pt x="732" y="190"/>
                  </a:lnTo>
                  <a:lnTo>
                    <a:pt x="728" y="197"/>
                  </a:lnTo>
                  <a:lnTo>
                    <a:pt x="726" y="197"/>
                  </a:lnTo>
                  <a:lnTo>
                    <a:pt x="725" y="199"/>
                  </a:lnTo>
                  <a:lnTo>
                    <a:pt x="726" y="201"/>
                  </a:lnTo>
                  <a:lnTo>
                    <a:pt x="725" y="204"/>
                  </a:lnTo>
                  <a:lnTo>
                    <a:pt x="725" y="213"/>
                  </a:lnTo>
                  <a:lnTo>
                    <a:pt x="725" y="216"/>
                  </a:lnTo>
                  <a:lnTo>
                    <a:pt x="725" y="218"/>
                  </a:lnTo>
                  <a:lnTo>
                    <a:pt x="719" y="222"/>
                  </a:lnTo>
                  <a:lnTo>
                    <a:pt x="719" y="223"/>
                  </a:lnTo>
                  <a:lnTo>
                    <a:pt x="719" y="227"/>
                  </a:lnTo>
                  <a:lnTo>
                    <a:pt x="719" y="227"/>
                  </a:lnTo>
                  <a:close/>
                </a:path>
              </a:pathLst>
            </a:custGeom>
            <a:solidFill>
              <a:schemeClr val="accent1"/>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8" name="Freeform 24"/>
            <p:cNvSpPr>
              <a:spLocks/>
            </p:cNvSpPr>
            <p:nvPr/>
          </p:nvSpPr>
          <p:spPr bwMode="auto">
            <a:xfrm>
              <a:off x="1149" y="867"/>
              <a:ext cx="741" cy="672"/>
            </a:xfrm>
            <a:custGeom>
              <a:avLst/>
              <a:gdLst/>
              <a:ahLst/>
              <a:cxnLst>
                <a:cxn ang="0">
                  <a:pos x="728" y="87"/>
                </a:cxn>
                <a:cxn ang="0">
                  <a:pos x="704" y="133"/>
                </a:cxn>
                <a:cxn ang="0">
                  <a:pos x="693" y="224"/>
                </a:cxn>
                <a:cxn ang="0">
                  <a:pos x="725" y="274"/>
                </a:cxn>
                <a:cxn ang="0">
                  <a:pos x="626" y="409"/>
                </a:cxn>
                <a:cxn ang="0">
                  <a:pos x="668" y="434"/>
                </a:cxn>
                <a:cxn ang="0">
                  <a:pos x="640" y="475"/>
                </a:cxn>
                <a:cxn ang="0">
                  <a:pos x="622" y="480"/>
                </a:cxn>
                <a:cxn ang="0">
                  <a:pos x="607" y="494"/>
                </a:cxn>
                <a:cxn ang="0">
                  <a:pos x="582" y="561"/>
                </a:cxn>
                <a:cxn ang="0">
                  <a:pos x="466" y="575"/>
                </a:cxn>
                <a:cxn ang="0">
                  <a:pos x="400" y="586"/>
                </a:cxn>
                <a:cxn ang="0">
                  <a:pos x="272" y="602"/>
                </a:cxn>
                <a:cxn ang="0">
                  <a:pos x="173" y="649"/>
                </a:cxn>
                <a:cxn ang="0">
                  <a:pos x="92" y="663"/>
                </a:cxn>
                <a:cxn ang="0">
                  <a:pos x="74" y="639"/>
                </a:cxn>
                <a:cxn ang="0">
                  <a:pos x="72" y="621"/>
                </a:cxn>
                <a:cxn ang="0">
                  <a:pos x="87" y="595"/>
                </a:cxn>
                <a:cxn ang="0">
                  <a:pos x="102" y="579"/>
                </a:cxn>
                <a:cxn ang="0">
                  <a:pos x="85" y="547"/>
                </a:cxn>
                <a:cxn ang="0">
                  <a:pos x="94" y="521"/>
                </a:cxn>
                <a:cxn ang="0">
                  <a:pos x="79" y="484"/>
                </a:cxn>
                <a:cxn ang="0">
                  <a:pos x="72" y="443"/>
                </a:cxn>
                <a:cxn ang="0">
                  <a:pos x="72" y="415"/>
                </a:cxn>
                <a:cxn ang="0">
                  <a:pos x="87" y="388"/>
                </a:cxn>
                <a:cxn ang="0">
                  <a:pos x="83" y="367"/>
                </a:cxn>
                <a:cxn ang="0">
                  <a:pos x="46" y="339"/>
                </a:cxn>
                <a:cxn ang="0">
                  <a:pos x="58" y="305"/>
                </a:cxn>
                <a:cxn ang="0">
                  <a:pos x="76" y="302"/>
                </a:cxn>
                <a:cxn ang="0">
                  <a:pos x="67" y="290"/>
                </a:cxn>
                <a:cxn ang="0">
                  <a:pos x="35" y="272"/>
                </a:cxn>
                <a:cxn ang="0">
                  <a:pos x="28" y="253"/>
                </a:cxn>
                <a:cxn ang="0">
                  <a:pos x="11" y="212"/>
                </a:cxn>
                <a:cxn ang="0">
                  <a:pos x="12" y="175"/>
                </a:cxn>
                <a:cxn ang="0">
                  <a:pos x="14" y="157"/>
                </a:cxn>
                <a:cxn ang="0">
                  <a:pos x="2" y="152"/>
                </a:cxn>
                <a:cxn ang="0">
                  <a:pos x="21" y="126"/>
                </a:cxn>
                <a:cxn ang="0">
                  <a:pos x="30" y="101"/>
                </a:cxn>
                <a:cxn ang="0">
                  <a:pos x="37" y="81"/>
                </a:cxn>
                <a:cxn ang="0">
                  <a:pos x="41" y="66"/>
                </a:cxn>
                <a:cxn ang="0">
                  <a:pos x="60" y="46"/>
                </a:cxn>
                <a:cxn ang="0">
                  <a:pos x="50" y="29"/>
                </a:cxn>
                <a:cxn ang="0">
                  <a:pos x="53" y="9"/>
                </a:cxn>
                <a:cxn ang="0">
                  <a:pos x="65" y="7"/>
                </a:cxn>
                <a:cxn ang="0">
                  <a:pos x="102" y="11"/>
                </a:cxn>
                <a:cxn ang="0">
                  <a:pos x="120" y="13"/>
                </a:cxn>
                <a:cxn ang="0">
                  <a:pos x="164" y="11"/>
                </a:cxn>
                <a:cxn ang="0">
                  <a:pos x="192" y="14"/>
                </a:cxn>
                <a:cxn ang="0">
                  <a:pos x="249" y="16"/>
                </a:cxn>
                <a:cxn ang="0">
                  <a:pos x="284" y="16"/>
                </a:cxn>
                <a:cxn ang="0">
                  <a:pos x="333" y="16"/>
                </a:cxn>
                <a:cxn ang="0">
                  <a:pos x="365" y="18"/>
                </a:cxn>
                <a:cxn ang="0">
                  <a:pos x="436" y="20"/>
                </a:cxn>
                <a:cxn ang="0">
                  <a:pos x="506" y="18"/>
                </a:cxn>
                <a:cxn ang="0">
                  <a:pos x="548" y="18"/>
                </a:cxn>
                <a:cxn ang="0">
                  <a:pos x="598" y="20"/>
                </a:cxn>
                <a:cxn ang="0">
                  <a:pos x="644" y="14"/>
                </a:cxn>
                <a:cxn ang="0">
                  <a:pos x="659" y="6"/>
                </a:cxn>
                <a:cxn ang="0">
                  <a:pos x="693" y="0"/>
                </a:cxn>
                <a:cxn ang="0">
                  <a:pos x="741" y="4"/>
                </a:cxn>
              </a:cxnLst>
              <a:rect l="0" t="0" r="r" b="b"/>
              <a:pathLst>
                <a:path w="741" h="672">
                  <a:moveTo>
                    <a:pt x="741" y="4"/>
                  </a:moveTo>
                  <a:lnTo>
                    <a:pt x="737" y="20"/>
                  </a:lnTo>
                  <a:lnTo>
                    <a:pt x="734" y="39"/>
                  </a:lnTo>
                  <a:lnTo>
                    <a:pt x="732" y="66"/>
                  </a:lnTo>
                  <a:lnTo>
                    <a:pt x="728" y="87"/>
                  </a:lnTo>
                  <a:lnTo>
                    <a:pt x="725" y="99"/>
                  </a:lnTo>
                  <a:lnTo>
                    <a:pt x="716" y="108"/>
                  </a:lnTo>
                  <a:lnTo>
                    <a:pt x="707" y="113"/>
                  </a:lnTo>
                  <a:lnTo>
                    <a:pt x="705" y="124"/>
                  </a:lnTo>
                  <a:lnTo>
                    <a:pt x="704" y="133"/>
                  </a:lnTo>
                  <a:lnTo>
                    <a:pt x="689" y="136"/>
                  </a:lnTo>
                  <a:lnTo>
                    <a:pt x="670" y="150"/>
                  </a:lnTo>
                  <a:lnTo>
                    <a:pt x="670" y="180"/>
                  </a:lnTo>
                  <a:lnTo>
                    <a:pt x="681" y="208"/>
                  </a:lnTo>
                  <a:lnTo>
                    <a:pt x="693" y="224"/>
                  </a:lnTo>
                  <a:lnTo>
                    <a:pt x="718" y="240"/>
                  </a:lnTo>
                  <a:lnTo>
                    <a:pt x="723" y="245"/>
                  </a:lnTo>
                  <a:lnTo>
                    <a:pt x="723" y="261"/>
                  </a:lnTo>
                  <a:lnTo>
                    <a:pt x="725" y="272"/>
                  </a:lnTo>
                  <a:lnTo>
                    <a:pt x="725" y="274"/>
                  </a:lnTo>
                  <a:lnTo>
                    <a:pt x="712" y="275"/>
                  </a:lnTo>
                  <a:lnTo>
                    <a:pt x="682" y="309"/>
                  </a:lnTo>
                  <a:lnTo>
                    <a:pt x="649" y="358"/>
                  </a:lnTo>
                  <a:lnTo>
                    <a:pt x="633" y="395"/>
                  </a:lnTo>
                  <a:lnTo>
                    <a:pt x="626" y="409"/>
                  </a:lnTo>
                  <a:lnTo>
                    <a:pt x="630" y="420"/>
                  </a:lnTo>
                  <a:lnTo>
                    <a:pt x="638" y="422"/>
                  </a:lnTo>
                  <a:lnTo>
                    <a:pt x="654" y="422"/>
                  </a:lnTo>
                  <a:lnTo>
                    <a:pt x="665" y="427"/>
                  </a:lnTo>
                  <a:lnTo>
                    <a:pt x="668" y="434"/>
                  </a:lnTo>
                  <a:lnTo>
                    <a:pt x="670" y="447"/>
                  </a:lnTo>
                  <a:lnTo>
                    <a:pt x="663" y="459"/>
                  </a:lnTo>
                  <a:lnTo>
                    <a:pt x="658" y="471"/>
                  </a:lnTo>
                  <a:lnTo>
                    <a:pt x="649" y="475"/>
                  </a:lnTo>
                  <a:lnTo>
                    <a:pt x="640" y="475"/>
                  </a:lnTo>
                  <a:lnTo>
                    <a:pt x="635" y="471"/>
                  </a:lnTo>
                  <a:lnTo>
                    <a:pt x="633" y="478"/>
                  </a:lnTo>
                  <a:lnTo>
                    <a:pt x="635" y="487"/>
                  </a:lnTo>
                  <a:lnTo>
                    <a:pt x="630" y="487"/>
                  </a:lnTo>
                  <a:lnTo>
                    <a:pt x="622" y="480"/>
                  </a:lnTo>
                  <a:lnTo>
                    <a:pt x="617" y="484"/>
                  </a:lnTo>
                  <a:lnTo>
                    <a:pt x="621" y="491"/>
                  </a:lnTo>
                  <a:lnTo>
                    <a:pt x="619" y="496"/>
                  </a:lnTo>
                  <a:lnTo>
                    <a:pt x="612" y="496"/>
                  </a:lnTo>
                  <a:lnTo>
                    <a:pt x="607" y="494"/>
                  </a:lnTo>
                  <a:lnTo>
                    <a:pt x="603" y="506"/>
                  </a:lnTo>
                  <a:lnTo>
                    <a:pt x="607" y="524"/>
                  </a:lnTo>
                  <a:lnTo>
                    <a:pt x="605" y="538"/>
                  </a:lnTo>
                  <a:lnTo>
                    <a:pt x="596" y="552"/>
                  </a:lnTo>
                  <a:lnTo>
                    <a:pt x="582" y="561"/>
                  </a:lnTo>
                  <a:lnTo>
                    <a:pt x="571" y="565"/>
                  </a:lnTo>
                  <a:lnTo>
                    <a:pt x="550" y="570"/>
                  </a:lnTo>
                  <a:lnTo>
                    <a:pt x="504" y="575"/>
                  </a:lnTo>
                  <a:lnTo>
                    <a:pt x="478" y="575"/>
                  </a:lnTo>
                  <a:lnTo>
                    <a:pt x="466" y="575"/>
                  </a:lnTo>
                  <a:lnTo>
                    <a:pt x="457" y="589"/>
                  </a:lnTo>
                  <a:lnTo>
                    <a:pt x="448" y="591"/>
                  </a:lnTo>
                  <a:lnTo>
                    <a:pt x="439" y="589"/>
                  </a:lnTo>
                  <a:lnTo>
                    <a:pt x="423" y="584"/>
                  </a:lnTo>
                  <a:lnTo>
                    <a:pt x="400" y="586"/>
                  </a:lnTo>
                  <a:lnTo>
                    <a:pt x="376" y="591"/>
                  </a:lnTo>
                  <a:lnTo>
                    <a:pt x="370" y="593"/>
                  </a:lnTo>
                  <a:lnTo>
                    <a:pt x="365" y="593"/>
                  </a:lnTo>
                  <a:lnTo>
                    <a:pt x="314" y="600"/>
                  </a:lnTo>
                  <a:lnTo>
                    <a:pt x="272" y="602"/>
                  </a:lnTo>
                  <a:lnTo>
                    <a:pt x="221" y="610"/>
                  </a:lnTo>
                  <a:lnTo>
                    <a:pt x="203" y="619"/>
                  </a:lnTo>
                  <a:lnTo>
                    <a:pt x="199" y="640"/>
                  </a:lnTo>
                  <a:lnTo>
                    <a:pt x="183" y="646"/>
                  </a:lnTo>
                  <a:lnTo>
                    <a:pt x="173" y="649"/>
                  </a:lnTo>
                  <a:lnTo>
                    <a:pt x="164" y="663"/>
                  </a:lnTo>
                  <a:lnTo>
                    <a:pt x="150" y="669"/>
                  </a:lnTo>
                  <a:lnTo>
                    <a:pt x="92" y="672"/>
                  </a:lnTo>
                  <a:lnTo>
                    <a:pt x="94" y="669"/>
                  </a:lnTo>
                  <a:lnTo>
                    <a:pt x="92" y="663"/>
                  </a:lnTo>
                  <a:lnTo>
                    <a:pt x="90" y="655"/>
                  </a:lnTo>
                  <a:lnTo>
                    <a:pt x="87" y="649"/>
                  </a:lnTo>
                  <a:lnTo>
                    <a:pt x="78" y="646"/>
                  </a:lnTo>
                  <a:lnTo>
                    <a:pt x="74" y="642"/>
                  </a:lnTo>
                  <a:lnTo>
                    <a:pt x="74" y="639"/>
                  </a:lnTo>
                  <a:lnTo>
                    <a:pt x="74" y="632"/>
                  </a:lnTo>
                  <a:lnTo>
                    <a:pt x="76" y="630"/>
                  </a:lnTo>
                  <a:lnTo>
                    <a:pt x="76" y="630"/>
                  </a:lnTo>
                  <a:lnTo>
                    <a:pt x="74" y="628"/>
                  </a:lnTo>
                  <a:lnTo>
                    <a:pt x="72" y="621"/>
                  </a:lnTo>
                  <a:lnTo>
                    <a:pt x="74" y="618"/>
                  </a:lnTo>
                  <a:lnTo>
                    <a:pt x="78" y="612"/>
                  </a:lnTo>
                  <a:lnTo>
                    <a:pt x="79" y="609"/>
                  </a:lnTo>
                  <a:lnTo>
                    <a:pt x="81" y="603"/>
                  </a:lnTo>
                  <a:lnTo>
                    <a:pt x="87" y="595"/>
                  </a:lnTo>
                  <a:lnTo>
                    <a:pt x="88" y="593"/>
                  </a:lnTo>
                  <a:lnTo>
                    <a:pt x="92" y="591"/>
                  </a:lnTo>
                  <a:lnTo>
                    <a:pt x="99" y="586"/>
                  </a:lnTo>
                  <a:lnTo>
                    <a:pt x="102" y="582"/>
                  </a:lnTo>
                  <a:lnTo>
                    <a:pt x="102" y="579"/>
                  </a:lnTo>
                  <a:lnTo>
                    <a:pt x="102" y="575"/>
                  </a:lnTo>
                  <a:lnTo>
                    <a:pt x="94" y="566"/>
                  </a:lnTo>
                  <a:lnTo>
                    <a:pt x="88" y="561"/>
                  </a:lnTo>
                  <a:lnTo>
                    <a:pt x="88" y="559"/>
                  </a:lnTo>
                  <a:lnTo>
                    <a:pt x="85" y="547"/>
                  </a:lnTo>
                  <a:lnTo>
                    <a:pt x="85" y="545"/>
                  </a:lnTo>
                  <a:lnTo>
                    <a:pt x="85" y="542"/>
                  </a:lnTo>
                  <a:lnTo>
                    <a:pt x="85" y="540"/>
                  </a:lnTo>
                  <a:lnTo>
                    <a:pt x="87" y="536"/>
                  </a:lnTo>
                  <a:lnTo>
                    <a:pt x="94" y="521"/>
                  </a:lnTo>
                  <a:lnTo>
                    <a:pt x="94" y="517"/>
                  </a:lnTo>
                  <a:lnTo>
                    <a:pt x="90" y="505"/>
                  </a:lnTo>
                  <a:lnTo>
                    <a:pt x="87" y="498"/>
                  </a:lnTo>
                  <a:lnTo>
                    <a:pt x="87" y="496"/>
                  </a:lnTo>
                  <a:lnTo>
                    <a:pt x="79" y="484"/>
                  </a:lnTo>
                  <a:lnTo>
                    <a:pt x="79" y="478"/>
                  </a:lnTo>
                  <a:lnTo>
                    <a:pt x="76" y="469"/>
                  </a:lnTo>
                  <a:lnTo>
                    <a:pt x="74" y="461"/>
                  </a:lnTo>
                  <a:lnTo>
                    <a:pt x="74" y="455"/>
                  </a:lnTo>
                  <a:lnTo>
                    <a:pt x="72" y="443"/>
                  </a:lnTo>
                  <a:lnTo>
                    <a:pt x="76" y="432"/>
                  </a:lnTo>
                  <a:lnTo>
                    <a:pt x="76" y="429"/>
                  </a:lnTo>
                  <a:lnTo>
                    <a:pt x="74" y="420"/>
                  </a:lnTo>
                  <a:lnTo>
                    <a:pt x="72" y="418"/>
                  </a:lnTo>
                  <a:lnTo>
                    <a:pt x="72" y="415"/>
                  </a:lnTo>
                  <a:lnTo>
                    <a:pt x="72" y="413"/>
                  </a:lnTo>
                  <a:lnTo>
                    <a:pt x="71" y="408"/>
                  </a:lnTo>
                  <a:lnTo>
                    <a:pt x="74" y="401"/>
                  </a:lnTo>
                  <a:lnTo>
                    <a:pt x="85" y="390"/>
                  </a:lnTo>
                  <a:lnTo>
                    <a:pt x="87" y="388"/>
                  </a:lnTo>
                  <a:lnTo>
                    <a:pt x="88" y="383"/>
                  </a:lnTo>
                  <a:lnTo>
                    <a:pt x="90" y="379"/>
                  </a:lnTo>
                  <a:lnTo>
                    <a:pt x="88" y="376"/>
                  </a:lnTo>
                  <a:lnTo>
                    <a:pt x="87" y="372"/>
                  </a:lnTo>
                  <a:lnTo>
                    <a:pt x="83" y="367"/>
                  </a:lnTo>
                  <a:lnTo>
                    <a:pt x="67" y="362"/>
                  </a:lnTo>
                  <a:lnTo>
                    <a:pt x="51" y="353"/>
                  </a:lnTo>
                  <a:lnTo>
                    <a:pt x="48" y="346"/>
                  </a:lnTo>
                  <a:lnTo>
                    <a:pt x="44" y="341"/>
                  </a:lnTo>
                  <a:lnTo>
                    <a:pt x="46" y="339"/>
                  </a:lnTo>
                  <a:lnTo>
                    <a:pt x="46" y="337"/>
                  </a:lnTo>
                  <a:lnTo>
                    <a:pt x="50" y="328"/>
                  </a:lnTo>
                  <a:lnTo>
                    <a:pt x="51" y="312"/>
                  </a:lnTo>
                  <a:lnTo>
                    <a:pt x="55" y="309"/>
                  </a:lnTo>
                  <a:lnTo>
                    <a:pt x="58" y="305"/>
                  </a:lnTo>
                  <a:lnTo>
                    <a:pt x="62" y="304"/>
                  </a:lnTo>
                  <a:lnTo>
                    <a:pt x="67" y="304"/>
                  </a:lnTo>
                  <a:lnTo>
                    <a:pt x="69" y="305"/>
                  </a:lnTo>
                  <a:lnTo>
                    <a:pt x="71" y="302"/>
                  </a:lnTo>
                  <a:lnTo>
                    <a:pt x="76" y="302"/>
                  </a:lnTo>
                  <a:lnTo>
                    <a:pt x="81" y="297"/>
                  </a:lnTo>
                  <a:lnTo>
                    <a:pt x="83" y="293"/>
                  </a:lnTo>
                  <a:lnTo>
                    <a:pt x="81" y="291"/>
                  </a:lnTo>
                  <a:lnTo>
                    <a:pt x="78" y="290"/>
                  </a:lnTo>
                  <a:lnTo>
                    <a:pt x="67" y="290"/>
                  </a:lnTo>
                  <a:lnTo>
                    <a:pt x="57" y="288"/>
                  </a:lnTo>
                  <a:lnTo>
                    <a:pt x="48" y="283"/>
                  </a:lnTo>
                  <a:lnTo>
                    <a:pt x="39" y="279"/>
                  </a:lnTo>
                  <a:lnTo>
                    <a:pt x="37" y="275"/>
                  </a:lnTo>
                  <a:lnTo>
                    <a:pt x="35" y="272"/>
                  </a:lnTo>
                  <a:lnTo>
                    <a:pt x="35" y="270"/>
                  </a:lnTo>
                  <a:lnTo>
                    <a:pt x="34" y="267"/>
                  </a:lnTo>
                  <a:lnTo>
                    <a:pt x="34" y="263"/>
                  </a:lnTo>
                  <a:lnTo>
                    <a:pt x="32" y="256"/>
                  </a:lnTo>
                  <a:lnTo>
                    <a:pt x="28" y="253"/>
                  </a:lnTo>
                  <a:lnTo>
                    <a:pt x="25" y="247"/>
                  </a:lnTo>
                  <a:lnTo>
                    <a:pt x="21" y="238"/>
                  </a:lnTo>
                  <a:lnTo>
                    <a:pt x="20" y="230"/>
                  </a:lnTo>
                  <a:lnTo>
                    <a:pt x="16" y="224"/>
                  </a:lnTo>
                  <a:lnTo>
                    <a:pt x="11" y="212"/>
                  </a:lnTo>
                  <a:lnTo>
                    <a:pt x="2" y="198"/>
                  </a:lnTo>
                  <a:lnTo>
                    <a:pt x="0" y="189"/>
                  </a:lnTo>
                  <a:lnTo>
                    <a:pt x="0" y="186"/>
                  </a:lnTo>
                  <a:lnTo>
                    <a:pt x="4" y="182"/>
                  </a:lnTo>
                  <a:lnTo>
                    <a:pt x="12" y="175"/>
                  </a:lnTo>
                  <a:lnTo>
                    <a:pt x="14" y="171"/>
                  </a:lnTo>
                  <a:lnTo>
                    <a:pt x="14" y="168"/>
                  </a:lnTo>
                  <a:lnTo>
                    <a:pt x="18" y="163"/>
                  </a:lnTo>
                  <a:lnTo>
                    <a:pt x="16" y="159"/>
                  </a:lnTo>
                  <a:lnTo>
                    <a:pt x="14" y="157"/>
                  </a:lnTo>
                  <a:lnTo>
                    <a:pt x="7" y="156"/>
                  </a:lnTo>
                  <a:lnTo>
                    <a:pt x="5" y="154"/>
                  </a:lnTo>
                  <a:lnTo>
                    <a:pt x="5" y="154"/>
                  </a:lnTo>
                  <a:lnTo>
                    <a:pt x="2" y="154"/>
                  </a:lnTo>
                  <a:lnTo>
                    <a:pt x="2" y="152"/>
                  </a:lnTo>
                  <a:lnTo>
                    <a:pt x="2" y="147"/>
                  </a:lnTo>
                  <a:lnTo>
                    <a:pt x="4" y="145"/>
                  </a:lnTo>
                  <a:lnTo>
                    <a:pt x="5" y="143"/>
                  </a:lnTo>
                  <a:lnTo>
                    <a:pt x="12" y="138"/>
                  </a:lnTo>
                  <a:lnTo>
                    <a:pt x="21" y="126"/>
                  </a:lnTo>
                  <a:lnTo>
                    <a:pt x="23" y="124"/>
                  </a:lnTo>
                  <a:lnTo>
                    <a:pt x="25" y="119"/>
                  </a:lnTo>
                  <a:lnTo>
                    <a:pt x="28" y="111"/>
                  </a:lnTo>
                  <a:lnTo>
                    <a:pt x="30" y="108"/>
                  </a:lnTo>
                  <a:lnTo>
                    <a:pt x="30" y="101"/>
                  </a:lnTo>
                  <a:lnTo>
                    <a:pt x="32" y="94"/>
                  </a:lnTo>
                  <a:lnTo>
                    <a:pt x="35" y="85"/>
                  </a:lnTo>
                  <a:lnTo>
                    <a:pt x="37" y="85"/>
                  </a:lnTo>
                  <a:lnTo>
                    <a:pt x="37" y="81"/>
                  </a:lnTo>
                  <a:lnTo>
                    <a:pt x="37" y="81"/>
                  </a:lnTo>
                  <a:lnTo>
                    <a:pt x="37" y="74"/>
                  </a:lnTo>
                  <a:lnTo>
                    <a:pt x="37" y="69"/>
                  </a:lnTo>
                  <a:lnTo>
                    <a:pt x="39" y="67"/>
                  </a:lnTo>
                  <a:lnTo>
                    <a:pt x="41" y="66"/>
                  </a:lnTo>
                  <a:lnTo>
                    <a:pt x="41" y="66"/>
                  </a:lnTo>
                  <a:lnTo>
                    <a:pt x="44" y="66"/>
                  </a:lnTo>
                  <a:lnTo>
                    <a:pt x="51" y="64"/>
                  </a:lnTo>
                  <a:lnTo>
                    <a:pt x="55" y="60"/>
                  </a:lnTo>
                  <a:lnTo>
                    <a:pt x="58" y="52"/>
                  </a:lnTo>
                  <a:lnTo>
                    <a:pt x="60" y="46"/>
                  </a:lnTo>
                  <a:lnTo>
                    <a:pt x="60" y="43"/>
                  </a:lnTo>
                  <a:lnTo>
                    <a:pt x="58" y="39"/>
                  </a:lnTo>
                  <a:lnTo>
                    <a:pt x="51" y="34"/>
                  </a:lnTo>
                  <a:lnTo>
                    <a:pt x="50" y="29"/>
                  </a:lnTo>
                  <a:lnTo>
                    <a:pt x="50" y="29"/>
                  </a:lnTo>
                  <a:lnTo>
                    <a:pt x="50" y="27"/>
                  </a:lnTo>
                  <a:lnTo>
                    <a:pt x="51" y="23"/>
                  </a:lnTo>
                  <a:lnTo>
                    <a:pt x="51" y="20"/>
                  </a:lnTo>
                  <a:lnTo>
                    <a:pt x="51" y="18"/>
                  </a:lnTo>
                  <a:lnTo>
                    <a:pt x="53" y="9"/>
                  </a:lnTo>
                  <a:lnTo>
                    <a:pt x="55" y="7"/>
                  </a:lnTo>
                  <a:lnTo>
                    <a:pt x="55" y="7"/>
                  </a:lnTo>
                  <a:lnTo>
                    <a:pt x="60" y="7"/>
                  </a:lnTo>
                  <a:lnTo>
                    <a:pt x="62" y="7"/>
                  </a:lnTo>
                  <a:lnTo>
                    <a:pt x="65" y="7"/>
                  </a:lnTo>
                  <a:lnTo>
                    <a:pt x="85" y="7"/>
                  </a:lnTo>
                  <a:lnTo>
                    <a:pt x="90" y="11"/>
                  </a:lnTo>
                  <a:lnTo>
                    <a:pt x="94" y="11"/>
                  </a:lnTo>
                  <a:lnTo>
                    <a:pt x="99" y="11"/>
                  </a:lnTo>
                  <a:lnTo>
                    <a:pt x="102" y="11"/>
                  </a:lnTo>
                  <a:lnTo>
                    <a:pt x="106" y="11"/>
                  </a:lnTo>
                  <a:lnTo>
                    <a:pt x="111" y="11"/>
                  </a:lnTo>
                  <a:lnTo>
                    <a:pt x="111" y="11"/>
                  </a:lnTo>
                  <a:lnTo>
                    <a:pt x="118" y="11"/>
                  </a:lnTo>
                  <a:lnTo>
                    <a:pt x="120" y="13"/>
                  </a:lnTo>
                  <a:lnTo>
                    <a:pt x="120" y="11"/>
                  </a:lnTo>
                  <a:lnTo>
                    <a:pt x="120" y="11"/>
                  </a:lnTo>
                  <a:lnTo>
                    <a:pt x="122" y="11"/>
                  </a:lnTo>
                  <a:lnTo>
                    <a:pt x="131" y="13"/>
                  </a:lnTo>
                  <a:lnTo>
                    <a:pt x="164" y="11"/>
                  </a:lnTo>
                  <a:lnTo>
                    <a:pt x="164" y="11"/>
                  </a:lnTo>
                  <a:lnTo>
                    <a:pt x="171" y="13"/>
                  </a:lnTo>
                  <a:lnTo>
                    <a:pt x="178" y="13"/>
                  </a:lnTo>
                  <a:lnTo>
                    <a:pt x="191" y="14"/>
                  </a:lnTo>
                  <a:lnTo>
                    <a:pt x="192" y="14"/>
                  </a:lnTo>
                  <a:lnTo>
                    <a:pt x="201" y="14"/>
                  </a:lnTo>
                  <a:lnTo>
                    <a:pt x="208" y="16"/>
                  </a:lnTo>
                  <a:lnTo>
                    <a:pt x="213" y="18"/>
                  </a:lnTo>
                  <a:lnTo>
                    <a:pt x="243" y="16"/>
                  </a:lnTo>
                  <a:lnTo>
                    <a:pt x="249" y="16"/>
                  </a:lnTo>
                  <a:lnTo>
                    <a:pt x="265" y="16"/>
                  </a:lnTo>
                  <a:lnTo>
                    <a:pt x="272" y="16"/>
                  </a:lnTo>
                  <a:lnTo>
                    <a:pt x="279" y="16"/>
                  </a:lnTo>
                  <a:lnTo>
                    <a:pt x="280" y="16"/>
                  </a:lnTo>
                  <a:lnTo>
                    <a:pt x="284" y="16"/>
                  </a:lnTo>
                  <a:lnTo>
                    <a:pt x="286" y="16"/>
                  </a:lnTo>
                  <a:lnTo>
                    <a:pt x="298" y="18"/>
                  </a:lnTo>
                  <a:lnTo>
                    <a:pt x="316" y="16"/>
                  </a:lnTo>
                  <a:lnTo>
                    <a:pt x="325" y="16"/>
                  </a:lnTo>
                  <a:lnTo>
                    <a:pt x="333" y="16"/>
                  </a:lnTo>
                  <a:lnTo>
                    <a:pt x="335" y="14"/>
                  </a:lnTo>
                  <a:lnTo>
                    <a:pt x="346" y="16"/>
                  </a:lnTo>
                  <a:lnTo>
                    <a:pt x="354" y="16"/>
                  </a:lnTo>
                  <a:lnTo>
                    <a:pt x="362" y="18"/>
                  </a:lnTo>
                  <a:lnTo>
                    <a:pt x="365" y="18"/>
                  </a:lnTo>
                  <a:lnTo>
                    <a:pt x="383" y="20"/>
                  </a:lnTo>
                  <a:lnTo>
                    <a:pt x="397" y="20"/>
                  </a:lnTo>
                  <a:lnTo>
                    <a:pt x="413" y="20"/>
                  </a:lnTo>
                  <a:lnTo>
                    <a:pt x="430" y="20"/>
                  </a:lnTo>
                  <a:lnTo>
                    <a:pt x="436" y="20"/>
                  </a:lnTo>
                  <a:lnTo>
                    <a:pt x="437" y="20"/>
                  </a:lnTo>
                  <a:lnTo>
                    <a:pt x="471" y="18"/>
                  </a:lnTo>
                  <a:lnTo>
                    <a:pt x="476" y="20"/>
                  </a:lnTo>
                  <a:lnTo>
                    <a:pt x="492" y="18"/>
                  </a:lnTo>
                  <a:lnTo>
                    <a:pt x="506" y="18"/>
                  </a:lnTo>
                  <a:lnTo>
                    <a:pt x="506" y="18"/>
                  </a:lnTo>
                  <a:lnTo>
                    <a:pt x="510" y="18"/>
                  </a:lnTo>
                  <a:lnTo>
                    <a:pt x="522" y="18"/>
                  </a:lnTo>
                  <a:lnTo>
                    <a:pt x="543" y="18"/>
                  </a:lnTo>
                  <a:lnTo>
                    <a:pt x="548" y="18"/>
                  </a:lnTo>
                  <a:lnTo>
                    <a:pt x="561" y="18"/>
                  </a:lnTo>
                  <a:lnTo>
                    <a:pt x="578" y="18"/>
                  </a:lnTo>
                  <a:lnTo>
                    <a:pt x="584" y="20"/>
                  </a:lnTo>
                  <a:lnTo>
                    <a:pt x="585" y="22"/>
                  </a:lnTo>
                  <a:lnTo>
                    <a:pt x="598" y="20"/>
                  </a:lnTo>
                  <a:lnTo>
                    <a:pt x="603" y="18"/>
                  </a:lnTo>
                  <a:lnTo>
                    <a:pt x="624" y="11"/>
                  </a:lnTo>
                  <a:lnTo>
                    <a:pt x="631" y="11"/>
                  </a:lnTo>
                  <a:lnTo>
                    <a:pt x="638" y="13"/>
                  </a:lnTo>
                  <a:lnTo>
                    <a:pt x="644" y="14"/>
                  </a:lnTo>
                  <a:lnTo>
                    <a:pt x="645" y="14"/>
                  </a:lnTo>
                  <a:lnTo>
                    <a:pt x="658" y="14"/>
                  </a:lnTo>
                  <a:lnTo>
                    <a:pt x="659" y="13"/>
                  </a:lnTo>
                  <a:lnTo>
                    <a:pt x="659" y="9"/>
                  </a:lnTo>
                  <a:lnTo>
                    <a:pt x="659" y="6"/>
                  </a:lnTo>
                  <a:lnTo>
                    <a:pt x="659" y="2"/>
                  </a:lnTo>
                  <a:lnTo>
                    <a:pt x="661" y="0"/>
                  </a:lnTo>
                  <a:lnTo>
                    <a:pt x="661" y="0"/>
                  </a:lnTo>
                  <a:lnTo>
                    <a:pt x="686" y="0"/>
                  </a:lnTo>
                  <a:lnTo>
                    <a:pt x="693" y="0"/>
                  </a:lnTo>
                  <a:lnTo>
                    <a:pt x="698" y="0"/>
                  </a:lnTo>
                  <a:lnTo>
                    <a:pt x="709" y="0"/>
                  </a:lnTo>
                  <a:lnTo>
                    <a:pt x="721" y="0"/>
                  </a:lnTo>
                  <a:lnTo>
                    <a:pt x="735" y="0"/>
                  </a:lnTo>
                  <a:lnTo>
                    <a:pt x="741" y="4"/>
                  </a:lnTo>
                  <a:close/>
                </a:path>
              </a:pathLst>
            </a:custGeom>
            <a:solidFill>
              <a:schemeClr val="accent1">
                <a:lumMod val="40000"/>
                <a:lumOff val="60000"/>
              </a:schemeClr>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9" name="Freeform 25"/>
            <p:cNvSpPr>
              <a:spLocks/>
            </p:cNvSpPr>
            <p:nvPr/>
          </p:nvSpPr>
          <p:spPr bwMode="auto">
            <a:xfrm>
              <a:off x="1230" y="1019"/>
              <a:ext cx="1624" cy="1331"/>
            </a:xfrm>
            <a:custGeom>
              <a:avLst/>
              <a:gdLst/>
              <a:ahLst/>
              <a:cxnLst>
                <a:cxn ang="0">
                  <a:pos x="1351" y="48"/>
                </a:cxn>
                <a:cxn ang="0">
                  <a:pos x="1416" y="88"/>
                </a:cxn>
                <a:cxn ang="0">
                  <a:pos x="1435" y="141"/>
                </a:cxn>
                <a:cxn ang="0">
                  <a:pos x="1462" y="145"/>
                </a:cxn>
                <a:cxn ang="0">
                  <a:pos x="1493" y="155"/>
                </a:cxn>
                <a:cxn ang="0">
                  <a:pos x="1506" y="192"/>
                </a:cxn>
                <a:cxn ang="0">
                  <a:pos x="1536" y="201"/>
                </a:cxn>
                <a:cxn ang="0">
                  <a:pos x="1520" y="254"/>
                </a:cxn>
                <a:cxn ang="0">
                  <a:pos x="1550" y="314"/>
                </a:cxn>
                <a:cxn ang="0">
                  <a:pos x="1522" y="330"/>
                </a:cxn>
                <a:cxn ang="0">
                  <a:pos x="1536" y="374"/>
                </a:cxn>
                <a:cxn ang="0">
                  <a:pos x="1513" y="441"/>
                </a:cxn>
                <a:cxn ang="0">
                  <a:pos x="1506" y="480"/>
                </a:cxn>
                <a:cxn ang="0">
                  <a:pos x="1525" y="520"/>
                </a:cxn>
                <a:cxn ang="0">
                  <a:pos x="1504" y="550"/>
                </a:cxn>
                <a:cxn ang="0">
                  <a:pos x="1463" y="573"/>
                </a:cxn>
                <a:cxn ang="0">
                  <a:pos x="1493" y="591"/>
                </a:cxn>
                <a:cxn ang="0">
                  <a:pos x="1460" y="601"/>
                </a:cxn>
                <a:cxn ang="0">
                  <a:pos x="1506" y="615"/>
                </a:cxn>
                <a:cxn ang="0">
                  <a:pos x="1548" y="591"/>
                </a:cxn>
                <a:cxn ang="0">
                  <a:pos x="1592" y="601"/>
                </a:cxn>
                <a:cxn ang="0">
                  <a:pos x="1624" y="633"/>
                </a:cxn>
                <a:cxn ang="0">
                  <a:pos x="1596" y="702"/>
                </a:cxn>
                <a:cxn ang="0">
                  <a:pos x="1583" y="757"/>
                </a:cxn>
                <a:cxn ang="0">
                  <a:pos x="1580" y="832"/>
                </a:cxn>
                <a:cxn ang="0">
                  <a:pos x="1606" y="892"/>
                </a:cxn>
                <a:cxn ang="0">
                  <a:pos x="1576" y="928"/>
                </a:cxn>
                <a:cxn ang="0">
                  <a:pos x="1553" y="929"/>
                </a:cxn>
                <a:cxn ang="0">
                  <a:pos x="1537" y="950"/>
                </a:cxn>
                <a:cxn ang="0">
                  <a:pos x="1444" y="1021"/>
                </a:cxn>
                <a:cxn ang="0">
                  <a:pos x="1428" y="1136"/>
                </a:cxn>
                <a:cxn ang="0">
                  <a:pos x="1435" y="1199"/>
                </a:cxn>
                <a:cxn ang="0">
                  <a:pos x="1282" y="1213"/>
                </a:cxn>
                <a:cxn ang="0">
                  <a:pos x="1136" y="1241"/>
                </a:cxn>
                <a:cxn ang="0">
                  <a:pos x="920" y="1189"/>
                </a:cxn>
                <a:cxn ang="0">
                  <a:pos x="825" y="1328"/>
                </a:cxn>
                <a:cxn ang="0">
                  <a:pos x="758" y="1092"/>
                </a:cxn>
                <a:cxn ang="0">
                  <a:pos x="771" y="988"/>
                </a:cxn>
                <a:cxn ang="0">
                  <a:pos x="573" y="986"/>
                </a:cxn>
                <a:cxn ang="0">
                  <a:pos x="446" y="1097"/>
                </a:cxn>
                <a:cxn ang="0">
                  <a:pos x="471" y="1185"/>
                </a:cxn>
                <a:cxn ang="0">
                  <a:pos x="284" y="1190"/>
                </a:cxn>
                <a:cxn ang="0">
                  <a:pos x="95" y="949"/>
                </a:cxn>
                <a:cxn ang="0">
                  <a:pos x="87" y="920"/>
                </a:cxn>
                <a:cxn ang="0">
                  <a:pos x="60" y="864"/>
                </a:cxn>
                <a:cxn ang="0">
                  <a:pos x="37" y="820"/>
                </a:cxn>
                <a:cxn ang="0">
                  <a:pos x="7" y="778"/>
                </a:cxn>
                <a:cxn ang="0">
                  <a:pos x="53" y="716"/>
                </a:cxn>
                <a:cxn ang="0">
                  <a:pos x="28" y="679"/>
                </a:cxn>
                <a:cxn ang="0">
                  <a:pos x="44" y="601"/>
                </a:cxn>
                <a:cxn ang="0">
                  <a:pos x="0" y="545"/>
                </a:cxn>
                <a:cxn ang="0">
                  <a:pos x="233" y="448"/>
                </a:cxn>
                <a:cxn ang="0">
                  <a:pos x="469" y="418"/>
                </a:cxn>
                <a:cxn ang="0">
                  <a:pos x="541" y="328"/>
                </a:cxn>
                <a:cxn ang="0">
                  <a:pos x="573" y="270"/>
                </a:cxn>
                <a:cxn ang="0">
                  <a:pos x="686" y="125"/>
                </a:cxn>
                <a:cxn ang="0">
                  <a:pos x="785" y="129"/>
                </a:cxn>
                <a:cxn ang="0">
                  <a:pos x="943" y="64"/>
                </a:cxn>
                <a:cxn ang="0">
                  <a:pos x="1033" y="83"/>
                </a:cxn>
                <a:cxn ang="0">
                  <a:pos x="1151" y="53"/>
                </a:cxn>
              </a:cxnLst>
              <a:rect l="0" t="0" r="r" b="b"/>
              <a:pathLst>
                <a:path w="1624" h="1331">
                  <a:moveTo>
                    <a:pt x="1308" y="0"/>
                  </a:moveTo>
                  <a:lnTo>
                    <a:pt x="1312" y="7"/>
                  </a:lnTo>
                  <a:lnTo>
                    <a:pt x="1315" y="14"/>
                  </a:lnTo>
                  <a:lnTo>
                    <a:pt x="1315" y="18"/>
                  </a:lnTo>
                  <a:lnTo>
                    <a:pt x="1317" y="26"/>
                  </a:lnTo>
                  <a:lnTo>
                    <a:pt x="1319" y="32"/>
                  </a:lnTo>
                  <a:lnTo>
                    <a:pt x="1324" y="37"/>
                  </a:lnTo>
                  <a:lnTo>
                    <a:pt x="1329" y="39"/>
                  </a:lnTo>
                  <a:lnTo>
                    <a:pt x="1335" y="41"/>
                  </a:lnTo>
                  <a:lnTo>
                    <a:pt x="1338" y="42"/>
                  </a:lnTo>
                  <a:lnTo>
                    <a:pt x="1342" y="42"/>
                  </a:lnTo>
                  <a:lnTo>
                    <a:pt x="1351" y="48"/>
                  </a:lnTo>
                  <a:lnTo>
                    <a:pt x="1356" y="51"/>
                  </a:lnTo>
                  <a:lnTo>
                    <a:pt x="1361" y="51"/>
                  </a:lnTo>
                  <a:lnTo>
                    <a:pt x="1366" y="53"/>
                  </a:lnTo>
                  <a:lnTo>
                    <a:pt x="1374" y="58"/>
                  </a:lnTo>
                  <a:lnTo>
                    <a:pt x="1381" y="71"/>
                  </a:lnTo>
                  <a:lnTo>
                    <a:pt x="1384" y="74"/>
                  </a:lnTo>
                  <a:lnTo>
                    <a:pt x="1389" y="76"/>
                  </a:lnTo>
                  <a:lnTo>
                    <a:pt x="1398" y="78"/>
                  </a:lnTo>
                  <a:lnTo>
                    <a:pt x="1405" y="81"/>
                  </a:lnTo>
                  <a:lnTo>
                    <a:pt x="1409" y="81"/>
                  </a:lnTo>
                  <a:lnTo>
                    <a:pt x="1414" y="85"/>
                  </a:lnTo>
                  <a:lnTo>
                    <a:pt x="1416" y="88"/>
                  </a:lnTo>
                  <a:lnTo>
                    <a:pt x="1419" y="93"/>
                  </a:lnTo>
                  <a:lnTo>
                    <a:pt x="1423" y="106"/>
                  </a:lnTo>
                  <a:lnTo>
                    <a:pt x="1425" y="111"/>
                  </a:lnTo>
                  <a:lnTo>
                    <a:pt x="1425" y="115"/>
                  </a:lnTo>
                  <a:lnTo>
                    <a:pt x="1425" y="120"/>
                  </a:lnTo>
                  <a:lnTo>
                    <a:pt x="1426" y="123"/>
                  </a:lnTo>
                  <a:lnTo>
                    <a:pt x="1430" y="127"/>
                  </a:lnTo>
                  <a:lnTo>
                    <a:pt x="1432" y="129"/>
                  </a:lnTo>
                  <a:lnTo>
                    <a:pt x="1432" y="134"/>
                  </a:lnTo>
                  <a:lnTo>
                    <a:pt x="1433" y="138"/>
                  </a:lnTo>
                  <a:lnTo>
                    <a:pt x="1433" y="139"/>
                  </a:lnTo>
                  <a:lnTo>
                    <a:pt x="1435" y="141"/>
                  </a:lnTo>
                  <a:lnTo>
                    <a:pt x="1439" y="143"/>
                  </a:lnTo>
                  <a:lnTo>
                    <a:pt x="1442" y="148"/>
                  </a:lnTo>
                  <a:lnTo>
                    <a:pt x="1444" y="150"/>
                  </a:lnTo>
                  <a:lnTo>
                    <a:pt x="1446" y="150"/>
                  </a:lnTo>
                  <a:lnTo>
                    <a:pt x="1449" y="150"/>
                  </a:lnTo>
                  <a:lnTo>
                    <a:pt x="1449" y="148"/>
                  </a:lnTo>
                  <a:lnTo>
                    <a:pt x="1449" y="143"/>
                  </a:lnTo>
                  <a:lnTo>
                    <a:pt x="1451" y="143"/>
                  </a:lnTo>
                  <a:lnTo>
                    <a:pt x="1455" y="141"/>
                  </a:lnTo>
                  <a:lnTo>
                    <a:pt x="1456" y="141"/>
                  </a:lnTo>
                  <a:lnTo>
                    <a:pt x="1458" y="141"/>
                  </a:lnTo>
                  <a:lnTo>
                    <a:pt x="1462" y="145"/>
                  </a:lnTo>
                  <a:lnTo>
                    <a:pt x="1465" y="146"/>
                  </a:lnTo>
                  <a:lnTo>
                    <a:pt x="1470" y="146"/>
                  </a:lnTo>
                  <a:lnTo>
                    <a:pt x="1476" y="146"/>
                  </a:lnTo>
                  <a:lnTo>
                    <a:pt x="1479" y="145"/>
                  </a:lnTo>
                  <a:lnTo>
                    <a:pt x="1481" y="141"/>
                  </a:lnTo>
                  <a:lnTo>
                    <a:pt x="1483" y="141"/>
                  </a:lnTo>
                  <a:lnTo>
                    <a:pt x="1486" y="141"/>
                  </a:lnTo>
                  <a:lnTo>
                    <a:pt x="1488" y="141"/>
                  </a:lnTo>
                  <a:lnTo>
                    <a:pt x="1490" y="145"/>
                  </a:lnTo>
                  <a:lnTo>
                    <a:pt x="1493" y="148"/>
                  </a:lnTo>
                  <a:lnTo>
                    <a:pt x="1495" y="153"/>
                  </a:lnTo>
                  <a:lnTo>
                    <a:pt x="1493" y="155"/>
                  </a:lnTo>
                  <a:lnTo>
                    <a:pt x="1490" y="160"/>
                  </a:lnTo>
                  <a:lnTo>
                    <a:pt x="1492" y="162"/>
                  </a:lnTo>
                  <a:lnTo>
                    <a:pt x="1497" y="164"/>
                  </a:lnTo>
                  <a:lnTo>
                    <a:pt x="1499" y="168"/>
                  </a:lnTo>
                  <a:lnTo>
                    <a:pt x="1500" y="171"/>
                  </a:lnTo>
                  <a:lnTo>
                    <a:pt x="1502" y="178"/>
                  </a:lnTo>
                  <a:lnTo>
                    <a:pt x="1504" y="182"/>
                  </a:lnTo>
                  <a:lnTo>
                    <a:pt x="1508" y="180"/>
                  </a:lnTo>
                  <a:lnTo>
                    <a:pt x="1511" y="183"/>
                  </a:lnTo>
                  <a:lnTo>
                    <a:pt x="1511" y="185"/>
                  </a:lnTo>
                  <a:lnTo>
                    <a:pt x="1511" y="189"/>
                  </a:lnTo>
                  <a:lnTo>
                    <a:pt x="1506" y="192"/>
                  </a:lnTo>
                  <a:lnTo>
                    <a:pt x="1504" y="194"/>
                  </a:lnTo>
                  <a:lnTo>
                    <a:pt x="1506" y="196"/>
                  </a:lnTo>
                  <a:lnTo>
                    <a:pt x="1509" y="196"/>
                  </a:lnTo>
                  <a:lnTo>
                    <a:pt x="1516" y="194"/>
                  </a:lnTo>
                  <a:lnTo>
                    <a:pt x="1518" y="196"/>
                  </a:lnTo>
                  <a:lnTo>
                    <a:pt x="1522" y="194"/>
                  </a:lnTo>
                  <a:lnTo>
                    <a:pt x="1527" y="194"/>
                  </a:lnTo>
                  <a:lnTo>
                    <a:pt x="1536" y="194"/>
                  </a:lnTo>
                  <a:lnTo>
                    <a:pt x="1537" y="194"/>
                  </a:lnTo>
                  <a:lnTo>
                    <a:pt x="1541" y="196"/>
                  </a:lnTo>
                  <a:lnTo>
                    <a:pt x="1541" y="198"/>
                  </a:lnTo>
                  <a:lnTo>
                    <a:pt x="1536" y="201"/>
                  </a:lnTo>
                  <a:lnTo>
                    <a:pt x="1530" y="206"/>
                  </a:lnTo>
                  <a:lnTo>
                    <a:pt x="1532" y="210"/>
                  </a:lnTo>
                  <a:lnTo>
                    <a:pt x="1534" y="212"/>
                  </a:lnTo>
                  <a:lnTo>
                    <a:pt x="1532" y="215"/>
                  </a:lnTo>
                  <a:lnTo>
                    <a:pt x="1527" y="219"/>
                  </a:lnTo>
                  <a:lnTo>
                    <a:pt x="1525" y="219"/>
                  </a:lnTo>
                  <a:lnTo>
                    <a:pt x="1525" y="220"/>
                  </a:lnTo>
                  <a:lnTo>
                    <a:pt x="1525" y="238"/>
                  </a:lnTo>
                  <a:lnTo>
                    <a:pt x="1522" y="243"/>
                  </a:lnTo>
                  <a:lnTo>
                    <a:pt x="1522" y="247"/>
                  </a:lnTo>
                  <a:lnTo>
                    <a:pt x="1522" y="249"/>
                  </a:lnTo>
                  <a:lnTo>
                    <a:pt x="1520" y="254"/>
                  </a:lnTo>
                  <a:lnTo>
                    <a:pt x="1520" y="261"/>
                  </a:lnTo>
                  <a:lnTo>
                    <a:pt x="1520" y="265"/>
                  </a:lnTo>
                  <a:lnTo>
                    <a:pt x="1522" y="268"/>
                  </a:lnTo>
                  <a:lnTo>
                    <a:pt x="1523" y="275"/>
                  </a:lnTo>
                  <a:lnTo>
                    <a:pt x="1523" y="284"/>
                  </a:lnTo>
                  <a:lnTo>
                    <a:pt x="1520" y="296"/>
                  </a:lnTo>
                  <a:lnTo>
                    <a:pt x="1520" y="302"/>
                  </a:lnTo>
                  <a:lnTo>
                    <a:pt x="1522" y="303"/>
                  </a:lnTo>
                  <a:lnTo>
                    <a:pt x="1525" y="305"/>
                  </a:lnTo>
                  <a:lnTo>
                    <a:pt x="1537" y="305"/>
                  </a:lnTo>
                  <a:lnTo>
                    <a:pt x="1543" y="309"/>
                  </a:lnTo>
                  <a:lnTo>
                    <a:pt x="1550" y="314"/>
                  </a:lnTo>
                  <a:lnTo>
                    <a:pt x="1552" y="314"/>
                  </a:lnTo>
                  <a:lnTo>
                    <a:pt x="1552" y="317"/>
                  </a:lnTo>
                  <a:lnTo>
                    <a:pt x="1548" y="330"/>
                  </a:lnTo>
                  <a:lnTo>
                    <a:pt x="1550" y="332"/>
                  </a:lnTo>
                  <a:lnTo>
                    <a:pt x="1548" y="333"/>
                  </a:lnTo>
                  <a:lnTo>
                    <a:pt x="1546" y="335"/>
                  </a:lnTo>
                  <a:lnTo>
                    <a:pt x="1545" y="335"/>
                  </a:lnTo>
                  <a:lnTo>
                    <a:pt x="1541" y="332"/>
                  </a:lnTo>
                  <a:lnTo>
                    <a:pt x="1532" y="332"/>
                  </a:lnTo>
                  <a:lnTo>
                    <a:pt x="1527" y="328"/>
                  </a:lnTo>
                  <a:lnTo>
                    <a:pt x="1523" y="328"/>
                  </a:lnTo>
                  <a:lnTo>
                    <a:pt x="1522" y="330"/>
                  </a:lnTo>
                  <a:lnTo>
                    <a:pt x="1522" y="332"/>
                  </a:lnTo>
                  <a:lnTo>
                    <a:pt x="1523" y="333"/>
                  </a:lnTo>
                  <a:lnTo>
                    <a:pt x="1523" y="335"/>
                  </a:lnTo>
                  <a:lnTo>
                    <a:pt x="1523" y="339"/>
                  </a:lnTo>
                  <a:lnTo>
                    <a:pt x="1523" y="344"/>
                  </a:lnTo>
                  <a:lnTo>
                    <a:pt x="1522" y="351"/>
                  </a:lnTo>
                  <a:lnTo>
                    <a:pt x="1522" y="354"/>
                  </a:lnTo>
                  <a:lnTo>
                    <a:pt x="1523" y="356"/>
                  </a:lnTo>
                  <a:lnTo>
                    <a:pt x="1525" y="360"/>
                  </a:lnTo>
                  <a:lnTo>
                    <a:pt x="1527" y="360"/>
                  </a:lnTo>
                  <a:lnTo>
                    <a:pt x="1536" y="370"/>
                  </a:lnTo>
                  <a:lnTo>
                    <a:pt x="1536" y="374"/>
                  </a:lnTo>
                  <a:lnTo>
                    <a:pt x="1536" y="376"/>
                  </a:lnTo>
                  <a:lnTo>
                    <a:pt x="1532" y="379"/>
                  </a:lnTo>
                  <a:lnTo>
                    <a:pt x="1525" y="379"/>
                  </a:lnTo>
                  <a:lnTo>
                    <a:pt x="1523" y="381"/>
                  </a:lnTo>
                  <a:lnTo>
                    <a:pt x="1522" y="383"/>
                  </a:lnTo>
                  <a:lnTo>
                    <a:pt x="1520" y="386"/>
                  </a:lnTo>
                  <a:lnTo>
                    <a:pt x="1518" y="400"/>
                  </a:lnTo>
                  <a:lnTo>
                    <a:pt x="1520" y="407"/>
                  </a:lnTo>
                  <a:lnTo>
                    <a:pt x="1522" y="420"/>
                  </a:lnTo>
                  <a:lnTo>
                    <a:pt x="1520" y="427"/>
                  </a:lnTo>
                  <a:lnTo>
                    <a:pt x="1515" y="434"/>
                  </a:lnTo>
                  <a:lnTo>
                    <a:pt x="1513" y="441"/>
                  </a:lnTo>
                  <a:lnTo>
                    <a:pt x="1511" y="443"/>
                  </a:lnTo>
                  <a:lnTo>
                    <a:pt x="1509" y="448"/>
                  </a:lnTo>
                  <a:lnTo>
                    <a:pt x="1511" y="453"/>
                  </a:lnTo>
                  <a:lnTo>
                    <a:pt x="1509" y="455"/>
                  </a:lnTo>
                  <a:lnTo>
                    <a:pt x="1508" y="457"/>
                  </a:lnTo>
                  <a:lnTo>
                    <a:pt x="1506" y="457"/>
                  </a:lnTo>
                  <a:lnTo>
                    <a:pt x="1508" y="458"/>
                  </a:lnTo>
                  <a:lnTo>
                    <a:pt x="1508" y="464"/>
                  </a:lnTo>
                  <a:lnTo>
                    <a:pt x="1506" y="471"/>
                  </a:lnTo>
                  <a:lnTo>
                    <a:pt x="1504" y="478"/>
                  </a:lnTo>
                  <a:lnTo>
                    <a:pt x="1504" y="480"/>
                  </a:lnTo>
                  <a:lnTo>
                    <a:pt x="1506" y="480"/>
                  </a:lnTo>
                  <a:lnTo>
                    <a:pt x="1513" y="481"/>
                  </a:lnTo>
                  <a:lnTo>
                    <a:pt x="1515" y="483"/>
                  </a:lnTo>
                  <a:lnTo>
                    <a:pt x="1518" y="488"/>
                  </a:lnTo>
                  <a:lnTo>
                    <a:pt x="1518" y="497"/>
                  </a:lnTo>
                  <a:lnTo>
                    <a:pt x="1520" y="503"/>
                  </a:lnTo>
                  <a:lnTo>
                    <a:pt x="1522" y="504"/>
                  </a:lnTo>
                  <a:lnTo>
                    <a:pt x="1523" y="506"/>
                  </a:lnTo>
                  <a:lnTo>
                    <a:pt x="1527" y="508"/>
                  </a:lnTo>
                  <a:lnTo>
                    <a:pt x="1529" y="513"/>
                  </a:lnTo>
                  <a:lnTo>
                    <a:pt x="1529" y="515"/>
                  </a:lnTo>
                  <a:lnTo>
                    <a:pt x="1527" y="518"/>
                  </a:lnTo>
                  <a:lnTo>
                    <a:pt x="1525" y="520"/>
                  </a:lnTo>
                  <a:lnTo>
                    <a:pt x="1525" y="522"/>
                  </a:lnTo>
                  <a:lnTo>
                    <a:pt x="1525" y="526"/>
                  </a:lnTo>
                  <a:lnTo>
                    <a:pt x="1525" y="527"/>
                  </a:lnTo>
                  <a:lnTo>
                    <a:pt x="1527" y="531"/>
                  </a:lnTo>
                  <a:lnTo>
                    <a:pt x="1530" y="540"/>
                  </a:lnTo>
                  <a:lnTo>
                    <a:pt x="1534" y="543"/>
                  </a:lnTo>
                  <a:lnTo>
                    <a:pt x="1534" y="545"/>
                  </a:lnTo>
                  <a:lnTo>
                    <a:pt x="1530" y="548"/>
                  </a:lnTo>
                  <a:lnTo>
                    <a:pt x="1527" y="552"/>
                  </a:lnTo>
                  <a:lnTo>
                    <a:pt x="1522" y="552"/>
                  </a:lnTo>
                  <a:lnTo>
                    <a:pt x="1508" y="550"/>
                  </a:lnTo>
                  <a:lnTo>
                    <a:pt x="1504" y="550"/>
                  </a:lnTo>
                  <a:lnTo>
                    <a:pt x="1500" y="550"/>
                  </a:lnTo>
                  <a:lnTo>
                    <a:pt x="1497" y="552"/>
                  </a:lnTo>
                  <a:lnTo>
                    <a:pt x="1488" y="550"/>
                  </a:lnTo>
                  <a:lnTo>
                    <a:pt x="1478" y="555"/>
                  </a:lnTo>
                  <a:lnTo>
                    <a:pt x="1476" y="555"/>
                  </a:lnTo>
                  <a:lnTo>
                    <a:pt x="1469" y="552"/>
                  </a:lnTo>
                  <a:lnTo>
                    <a:pt x="1465" y="552"/>
                  </a:lnTo>
                  <a:lnTo>
                    <a:pt x="1465" y="554"/>
                  </a:lnTo>
                  <a:lnTo>
                    <a:pt x="1463" y="561"/>
                  </a:lnTo>
                  <a:lnTo>
                    <a:pt x="1462" y="563"/>
                  </a:lnTo>
                  <a:lnTo>
                    <a:pt x="1462" y="566"/>
                  </a:lnTo>
                  <a:lnTo>
                    <a:pt x="1463" y="573"/>
                  </a:lnTo>
                  <a:lnTo>
                    <a:pt x="1465" y="577"/>
                  </a:lnTo>
                  <a:lnTo>
                    <a:pt x="1469" y="578"/>
                  </a:lnTo>
                  <a:lnTo>
                    <a:pt x="1479" y="578"/>
                  </a:lnTo>
                  <a:lnTo>
                    <a:pt x="1486" y="577"/>
                  </a:lnTo>
                  <a:lnTo>
                    <a:pt x="1490" y="578"/>
                  </a:lnTo>
                  <a:lnTo>
                    <a:pt x="1495" y="582"/>
                  </a:lnTo>
                  <a:lnTo>
                    <a:pt x="1497" y="584"/>
                  </a:lnTo>
                  <a:lnTo>
                    <a:pt x="1499" y="585"/>
                  </a:lnTo>
                  <a:lnTo>
                    <a:pt x="1499" y="587"/>
                  </a:lnTo>
                  <a:lnTo>
                    <a:pt x="1497" y="589"/>
                  </a:lnTo>
                  <a:lnTo>
                    <a:pt x="1495" y="591"/>
                  </a:lnTo>
                  <a:lnTo>
                    <a:pt x="1493" y="591"/>
                  </a:lnTo>
                  <a:lnTo>
                    <a:pt x="1492" y="594"/>
                  </a:lnTo>
                  <a:lnTo>
                    <a:pt x="1485" y="594"/>
                  </a:lnTo>
                  <a:lnTo>
                    <a:pt x="1483" y="596"/>
                  </a:lnTo>
                  <a:lnTo>
                    <a:pt x="1481" y="598"/>
                  </a:lnTo>
                  <a:lnTo>
                    <a:pt x="1478" y="600"/>
                  </a:lnTo>
                  <a:lnTo>
                    <a:pt x="1474" y="600"/>
                  </a:lnTo>
                  <a:lnTo>
                    <a:pt x="1469" y="600"/>
                  </a:lnTo>
                  <a:lnTo>
                    <a:pt x="1465" y="596"/>
                  </a:lnTo>
                  <a:lnTo>
                    <a:pt x="1462" y="596"/>
                  </a:lnTo>
                  <a:lnTo>
                    <a:pt x="1460" y="598"/>
                  </a:lnTo>
                  <a:lnTo>
                    <a:pt x="1460" y="600"/>
                  </a:lnTo>
                  <a:lnTo>
                    <a:pt x="1460" y="601"/>
                  </a:lnTo>
                  <a:lnTo>
                    <a:pt x="1460" y="608"/>
                  </a:lnTo>
                  <a:lnTo>
                    <a:pt x="1462" y="608"/>
                  </a:lnTo>
                  <a:lnTo>
                    <a:pt x="1469" y="615"/>
                  </a:lnTo>
                  <a:lnTo>
                    <a:pt x="1469" y="617"/>
                  </a:lnTo>
                  <a:lnTo>
                    <a:pt x="1469" y="619"/>
                  </a:lnTo>
                  <a:lnTo>
                    <a:pt x="1469" y="621"/>
                  </a:lnTo>
                  <a:lnTo>
                    <a:pt x="1474" y="621"/>
                  </a:lnTo>
                  <a:lnTo>
                    <a:pt x="1476" y="622"/>
                  </a:lnTo>
                  <a:lnTo>
                    <a:pt x="1483" y="624"/>
                  </a:lnTo>
                  <a:lnTo>
                    <a:pt x="1486" y="622"/>
                  </a:lnTo>
                  <a:lnTo>
                    <a:pt x="1502" y="615"/>
                  </a:lnTo>
                  <a:lnTo>
                    <a:pt x="1506" y="615"/>
                  </a:lnTo>
                  <a:lnTo>
                    <a:pt x="1511" y="614"/>
                  </a:lnTo>
                  <a:lnTo>
                    <a:pt x="1513" y="610"/>
                  </a:lnTo>
                  <a:lnTo>
                    <a:pt x="1516" y="603"/>
                  </a:lnTo>
                  <a:lnTo>
                    <a:pt x="1518" y="601"/>
                  </a:lnTo>
                  <a:lnTo>
                    <a:pt x="1518" y="600"/>
                  </a:lnTo>
                  <a:lnTo>
                    <a:pt x="1516" y="596"/>
                  </a:lnTo>
                  <a:lnTo>
                    <a:pt x="1516" y="594"/>
                  </a:lnTo>
                  <a:lnTo>
                    <a:pt x="1522" y="591"/>
                  </a:lnTo>
                  <a:lnTo>
                    <a:pt x="1527" y="591"/>
                  </a:lnTo>
                  <a:lnTo>
                    <a:pt x="1536" y="591"/>
                  </a:lnTo>
                  <a:lnTo>
                    <a:pt x="1537" y="593"/>
                  </a:lnTo>
                  <a:lnTo>
                    <a:pt x="1548" y="591"/>
                  </a:lnTo>
                  <a:lnTo>
                    <a:pt x="1553" y="589"/>
                  </a:lnTo>
                  <a:lnTo>
                    <a:pt x="1555" y="587"/>
                  </a:lnTo>
                  <a:lnTo>
                    <a:pt x="1560" y="591"/>
                  </a:lnTo>
                  <a:lnTo>
                    <a:pt x="1567" y="589"/>
                  </a:lnTo>
                  <a:lnTo>
                    <a:pt x="1571" y="591"/>
                  </a:lnTo>
                  <a:lnTo>
                    <a:pt x="1575" y="593"/>
                  </a:lnTo>
                  <a:lnTo>
                    <a:pt x="1580" y="594"/>
                  </a:lnTo>
                  <a:lnTo>
                    <a:pt x="1583" y="596"/>
                  </a:lnTo>
                  <a:lnTo>
                    <a:pt x="1585" y="596"/>
                  </a:lnTo>
                  <a:lnTo>
                    <a:pt x="1587" y="598"/>
                  </a:lnTo>
                  <a:lnTo>
                    <a:pt x="1589" y="600"/>
                  </a:lnTo>
                  <a:lnTo>
                    <a:pt x="1592" y="601"/>
                  </a:lnTo>
                  <a:lnTo>
                    <a:pt x="1594" y="603"/>
                  </a:lnTo>
                  <a:lnTo>
                    <a:pt x="1594" y="605"/>
                  </a:lnTo>
                  <a:lnTo>
                    <a:pt x="1594" y="607"/>
                  </a:lnTo>
                  <a:lnTo>
                    <a:pt x="1594" y="615"/>
                  </a:lnTo>
                  <a:lnTo>
                    <a:pt x="1599" y="614"/>
                  </a:lnTo>
                  <a:lnTo>
                    <a:pt x="1601" y="614"/>
                  </a:lnTo>
                  <a:lnTo>
                    <a:pt x="1604" y="615"/>
                  </a:lnTo>
                  <a:lnTo>
                    <a:pt x="1608" y="619"/>
                  </a:lnTo>
                  <a:lnTo>
                    <a:pt x="1613" y="622"/>
                  </a:lnTo>
                  <a:lnTo>
                    <a:pt x="1617" y="622"/>
                  </a:lnTo>
                  <a:lnTo>
                    <a:pt x="1620" y="626"/>
                  </a:lnTo>
                  <a:lnTo>
                    <a:pt x="1624" y="633"/>
                  </a:lnTo>
                  <a:lnTo>
                    <a:pt x="1624" y="642"/>
                  </a:lnTo>
                  <a:lnTo>
                    <a:pt x="1622" y="652"/>
                  </a:lnTo>
                  <a:lnTo>
                    <a:pt x="1619" y="658"/>
                  </a:lnTo>
                  <a:lnTo>
                    <a:pt x="1615" y="661"/>
                  </a:lnTo>
                  <a:lnTo>
                    <a:pt x="1613" y="665"/>
                  </a:lnTo>
                  <a:lnTo>
                    <a:pt x="1615" y="672"/>
                  </a:lnTo>
                  <a:lnTo>
                    <a:pt x="1617" y="675"/>
                  </a:lnTo>
                  <a:lnTo>
                    <a:pt x="1615" y="679"/>
                  </a:lnTo>
                  <a:lnTo>
                    <a:pt x="1610" y="682"/>
                  </a:lnTo>
                  <a:lnTo>
                    <a:pt x="1604" y="688"/>
                  </a:lnTo>
                  <a:lnTo>
                    <a:pt x="1597" y="698"/>
                  </a:lnTo>
                  <a:lnTo>
                    <a:pt x="1596" y="702"/>
                  </a:lnTo>
                  <a:lnTo>
                    <a:pt x="1596" y="707"/>
                  </a:lnTo>
                  <a:lnTo>
                    <a:pt x="1594" y="711"/>
                  </a:lnTo>
                  <a:lnTo>
                    <a:pt x="1601" y="723"/>
                  </a:lnTo>
                  <a:lnTo>
                    <a:pt x="1606" y="728"/>
                  </a:lnTo>
                  <a:lnTo>
                    <a:pt x="1606" y="730"/>
                  </a:lnTo>
                  <a:lnTo>
                    <a:pt x="1601" y="735"/>
                  </a:lnTo>
                  <a:lnTo>
                    <a:pt x="1596" y="748"/>
                  </a:lnTo>
                  <a:lnTo>
                    <a:pt x="1594" y="751"/>
                  </a:lnTo>
                  <a:lnTo>
                    <a:pt x="1589" y="755"/>
                  </a:lnTo>
                  <a:lnTo>
                    <a:pt x="1587" y="755"/>
                  </a:lnTo>
                  <a:lnTo>
                    <a:pt x="1585" y="755"/>
                  </a:lnTo>
                  <a:lnTo>
                    <a:pt x="1583" y="757"/>
                  </a:lnTo>
                  <a:lnTo>
                    <a:pt x="1578" y="758"/>
                  </a:lnTo>
                  <a:lnTo>
                    <a:pt x="1578" y="760"/>
                  </a:lnTo>
                  <a:lnTo>
                    <a:pt x="1582" y="776"/>
                  </a:lnTo>
                  <a:lnTo>
                    <a:pt x="1580" y="781"/>
                  </a:lnTo>
                  <a:lnTo>
                    <a:pt x="1578" y="783"/>
                  </a:lnTo>
                  <a:lnTo>
                    <a:pt x="1576" y="783"/>
                  </a:lnTo>
                  <a:lnTo>
                    <a:pt x="1575" y="786"/>
                  </a:lnTo>
                  <a:lnTo>
                    <a:pt x="1573" y="792"/>
                  </a:lnTo>
                  <a:lnTo>
                    <a:pt x="1571" y="806"/>
                  </a:lnTo>
                  <a:lnTo>
                    <a:pt x="1571" y="816"/>
                  </a:lnTo>
                  <a:lnTo>
                    <a:pt x="1573" y="820"/>
                  </a:lnTo>
                  <a:lnTo>
                    <a:pt x="1580" y="832"/>
                  </a:lnTo>
                  <a:lnTo>
                    <a:pt x="1583" y="839"/>
                  </a:lnTo>
                  <a:lnTo>
                    <a:pt x="1589" y="848"/>
                  </a:lnTo>
                  <a:lnTo>
                    <a:pt x="1596" y="859"/>
                  </a:lnTo>
                  <a:lnTo>
                    <a:pt x="1597" y="862"/>
                  </a:lnTo>
                  <a:lnTo>
                    <a:pt x="1601" y="866"/>
                  </a:lnTo>
                  <a:lnTo>
                    <a:pt x="1601" y="868"/>
                  </a:lnTo>
                  <a:lnTo>
                    <a:pt x="1601" y="869"/>
                  </a:lnTo>
                  <a:lnTo>
                    <a:pt x="1601" y="878"/>
                  </a:lnTo>
                  <a:lnTo>
                    <a:pt x="1603" y="882"/>
                  </a:lnTo>
                  <a:lnTo>
                    <a:pt x="1606" y="885"/>
                  </a:lnTo>
                  <a:lnTo>
                    <a:pt x="1608" y="889"/>
                  </a:lnTo>
                  <a:lnTo>
                    <a:pt x="1606" y="892"/>
                  </a:lnTo>
                  <a:lnTo>
                    <a:pt x="1604" y="892"/>
                  </a:lnTo>
                  <a:lnTo>
                    <a:pt x="1603" y="892"/>
                  </a:lnTo>
                  <a:lnTo>
                    <a:pt x="1603" y="896"/>
                  </a:lnTo>
                  <a:lnTo>
                    <a:pt x="1603" y="899"/>
                  </a:lnTo>
                  <a:lnTo>
                    <a:pt x="1601" y="901"/>
                  </a:lnTo>
                  <a:lnTo>
                    <a:pt x="1596" y="905"/>
                  </a:lnTo>
                  <a:lnTo>
                    <a:pt x="1594" y="906"/>
                  </a:lnTo>
                  <a:lnTo>
                    <a:pt x="1592" y="912"/>
                  </a:lnTo>
                  <a:lnTo>
                    <a:pt x="1592" y="920"/>
                  </a:lnTo>
                  <a:lnTo>
                    <a:pt x="1590" y="922"/>
                  </a:lnTo>
                  <a:lnTo>
                    <a:pt x="1578" y="929"/>
                  </a:lnTo>
                  <a:lnTo>
                    <a:pt x="1576" y="928"/>
                  </a:lnTo>
                  <a:lnTo>
                    <a:pt x="1571" y="922"/>
                  </a:lnTo>
                  <a:lnTo>
                    <a:pt x="1569" y="922"/>
                  </a:lnTo>
                  <a:lnTo>
                    <a:pt x="1567" y="922"/>
                  </a:lnTo>
                  <a:lnTo>
                    <a:pt x="1566" y="924"/>
                  </a:lnTo>
                  <a:lnTo>
                    <a:pt x="1564" y="926"/>
                  </a:lnTo>
                  <a:lnTo>
                    <a:pt x="1562" y="926"/>
                  </a:lnTo>
                  <a:lnTo>
                    <a:pt x="1560" y="928"/>
                  </a:lnTo>
                  <a:lnTo>
                    <a:pt x="1562" y="929"/>
                  </a:lnTo>
                  <a:lnTo>
                    <a:pt x="1564" y="931"/>
                  </a:lnTo>
                  <a:lnTo>
                    <a:pt x="1560" y="935"/>
                  </a:lnTo>
                  <a:lnTo>
                    <a:pt x="1559" y="935"/>
                  </a:lnTo>
                  <a:lnTo>
                    <a:pt x="1553" y="929"/>
                  </a:lnTo>
                  <a:lnTo>
                    <a:pt x="1552" y="929"/>
                  </a:lnTo>
                  <a:lnTo>
                    <a:pt x="1548" y="929"/>
                  </a:lnTo>
                  <a:lnTo>
                    <a:pt x="1543" y="929"/>
                  </a:lnTo>
                  <a:lnTo>
                    <a:pt x="1539" y="931"/>
                  </a:lnTo>
                  <a:lnTo>
                    <a:pt x="1537" y="933"/>
                  </a:lnTo>
                  <a:lnTo>
                    <a:pt x="1537" y="936"/>
                  </a:lnTo>
                  <a:lnTo>
                    <a:pt x="1537" y="940"/>
                  </a:lnTo>
                  <a:lnTo>
                    <a:pt x="1543" y="943"/>
                  </a:lnTo>
                  <a:lnTo>
                    <a:pt x="1543" y="945"/>
                  </a:lnTo>
                  <a:lnTo>
                    <a:pt x="1543" y="947"/>
                  </a:lnTo>
                  <a:lnTo>
                    <a:pt x="1537" y="947"/>
                  </a:lnTo>
                  <a:lnTo>
                    <a:pt x="1537" y="950"/>
                  </a:lnTo>
                  <a:lnTo>
                    <a:pt x="1536" y="950"/>
                  </a:lnTo>
                  <a:lnTo>
                    <a:pt x="1537" y="956"/>
                  </a:lnTo>
                  <a:lnTo>
                    <a:pt x="1537" y="959"/>
                  </a:lnTo>
                  <a:lnTo>
                    <a:pt x="1515" y="954"/>
                  </a:lnTo>
                  <a:lnTo>
                    <a:pt x="1490" y="950"/>
                  </a:lnTo>
                  <a:lnTo>
                    <a:pt x="1478" y="954"/>
                  </a:lnTo>
                  <a:lnTo>
                    <a:pt x="1474" y="952"/>
                  </a:lnTo>
                  <a:lnTo>
                    <a:pt x="1462" y="959"/>
                  </a:lnTo>
                  <a:lnTo>
                    <a:pt x="1456" y="986"/>
                  </a:lnTo>
                  <a:lnTo>
                    <a:pt x="1448" y="993"/>
                  </a:lnTo>
                  <a:lnTo>
                    <a:pt x="1439" y="1007"/>
                  </a:lnTo>
                  <a:lnTo>
                    <a:pt x="1444" y="1021"/>
                  </a:lnTo>
                  <a:lnTo>
                    <a:pt x="1444" y="1030"/>
                  </a:lnTo>
                  <a:lnTo>
                    <a:pt x="1433" y="1035"/>
                  </a:lnTo>
                  <a:lnTo>
                    <a:pt x="1423" y="1039"/>
                  </a:lnTo>
                  <a:lnTo>
                    <a:pt x="1419" y="1046"/>
                  </a:lnTo>
                  <a:lnTo>
                    <a:pt x="1418" y="1049"/>
                  </a:lnTo>
                  <a:lnTo>
                    <a:pt x="1412" y="1070"/>
                  </a:lnTo>
                  <a:lnTo>
                    <a:pt x="1419" y="1081"/>
                  </a:lnTo>
                  <a:lnTo>
                    <a:pt x="1423" y="1093"/>
                  </a:lnTo>
                  <a:lnTo>
                    <a:pt x="1423" y="1099"/>
                  </a:lnTo>
                  <a:lnTo>
                    <a:pt x="1419" y="1102"/>
                  </a:lnTo>
                  <a:lnTo>
                    <a:pt x="1419" y="1130"/>
                  </a:lnTo>
                  <a:lnTo>
                    <a:pt x="1428" y="1136"/>
                  </a:lnTo>
                  <a:lnTo>
                    <a:pt x="1435" y="1136"/>
                  </a:lnTo>
                  <a:lnTo>
                    <a:pt x="1449" y="1127"/>
                  </a:lnTo>
                  <a:lnTo>
                    <a:pt x="1465" y="1125"/>
                  </a:lnTo>
                  <a:lnTo>
                    <a:pt x="1478" y="1130"/>
                  </a:lnTo>
                  <a:lnTo>
                    <a:pt x="1483" y="1146"/>
                  </a:lnTo>
                  <a:lnTo>
                    <a:pt x="1478" y="1157"/>
                  </a:lnTo>
                  <a:lnTo>
                    <a:pt x="1467" y="1166"/>
                  </a:lnTo>
                  <a:lnTo>
                    <a:pt x="1465" y="1178"/>
                  </a:lnTo>
                  <a:lnTo>
                    <a:pt x="1463" y="1190"/>
                  </a:lnTo>
                  <a:lnTo>
                    <a:pt x="1453" y="1199"/>
                  </a:lnTo>
                  <a:lnTo>
                    <a:pt x="1446" y="1201"/>
                  </a:lnTo>
                  <a:lnTo>
                    <a:pt x="1435" y="1199"/>
                  </a:lnTo>
                  <a:lnTo>
                    <a:pt x="1423" y="1190"/>
                  </a:lnTo>
                  <a:lnTo>
                    <a:pt x="1409" y="1183"/>
                  </a:lnTo>
                  <a:lnTo>
                    <a:pt x="1393" y="1174"/>
                  </a:lnTo>
                  <a:lnTo>
                    <a:pt x="1377" y="1162"/>
                  </a:lnTo>
                  <a:lnTo>
                    <a:pt x="1345" y="1146"/>
                  </a:lnTo>
                  <a:lnTo>
                    <a:pt x="1326" y="1148"/>
                  </a:lnTo>
                  <a:lnTo>
                    <a:pt x="1307" y="1157"/>
                  </a:lnTo>
                  <a:lnTo>
                    <a:pt x="1296" y="1167"/>
                  </a:lnTo>
                  <a:lnTo>
                    <a:pt x="1292" y="1176"/>
                  </a:lnTo>
                  <a:lnTo>
                    <a:pt x="1294" y="1192"/>
                  </a:lnTo>
                  <a:lnTo>
                    <a:pt x="1292" y="1204"/>
                  </a:lnTo>
                  <a:lnTo>
                    <a:pt x="1282" y="1213"/>
                  </a:lnTo>
                  <a:lnTo>
                    <a:pt x="1252" y="1219"/>
                  </a:lnTo>
                  <a:lnTo>
                    <a:pt x="1236" y="1213"/>
                  </a:lnTo>
                  <a:lnTo>
                    <a:pt x="1227" y="1208"/>
                  </a:lnTo>
                  <a:lnTo>
                    <a:pt x="1215" y="1213"/>
                  </a:lnTo>
                  <a:lnTo>
                    <a:pt x="1201" y="1213"/>
                  </a:lnTo>
                  <a:lnTo>
                    <a:pt x="1188" y="1215"/>
                  </a:lnTo>
                  <a:lnTo>
                    <a:pt x="1183" y="1222"/>
                  </a:lnTo>
                  <a:lnTo>
                    <a:pt x="1188" y="1234"/>
                  </a:lnTo>
                  <a:lnTo>
                    <a:pt x="1194" y="1240"/>
                  </a:lnTo>
                  <a:lnTo>
                    <a:pt x="1190" y="1245"/>
                  </a:lnTo>
                  <a:lnTo>
                    <a:pt x="1162" y="1245"/>
                  </a:lnTo>
                  <a:lnTo>
                    <a:pt x="1136" y="1241"/>
                  </a:lnTo>
                  <a:lnTo>
                    <a:pt x="1116" y="1227"/>
                  </a:lnTo>
                  <a:lnTo>
                    <a:pt x="1099" y="1217"/>
                  </a:lnTo>
                  <a:lnTo>
                    <a:pt x="1079" y="1208"/>
                  </a:lnTo>
                  <a:lnTo>
                    <a:pt x="1058" y="1194"/>
                  </a:lnTo>
                  <a:lnTo>
                    <a:pt x="1044" y="1174"/>
                  </a:lnTo>
                  <a:lnTo>
                    <a:pt x="1021" y="1155"/>
                  </a:lnTo>
                  <a:lnTo>
                    <a:pt x="995" y="1148"/>
                  </a:lnTo>
                  <a:lnTo>
                    <a:pt x="970" y="1148"/>
                  </a:lnTo>
                  <a:lnTo>
                    <a:pt x="957" y="1157"/>
                  </a:lnTo>
                  <a:lnTo>
                    <a:pt x="949" y="1173"/>
                  </a:lnTo>
                  <a:lnTo>
                    <a:pt x="933" y="1181"/>
                  </a:lnTo>
                  <a:lnTo>
                    <a:pt x="920" y="1189"/>
                  </a:lnTo>
                  <a:lnTo>
                    <a:pt x="912" y="1210"/>
                  </a:lnTo>
                  <a:lnTo>
                    <a:pt x="901" y="1226"/>
                  </a:lnTo>
                  <a:lnTo>
                    <a:pt x="892" y="1231"/>
                  </a:lnTo>
                  <a:lnTo>
                    <a:pt x="868" y="1243"/>
                  </a:lnTo>
                  <a:lnTo>
                    <a:pt x="866" y="1257"/>
                  </a:lnTo>
                  <a:lnTo>
                    <a:pt x="866" y="1278"/>
                  </a:lnTo>
                  <a:lnTo>
                    <a:pt x="871" y="1293"/>
                  </a:lnTo>
                  <a:lnTo>
                    <a:pt x="873" y="1310"/>
                  </a:lnTo>
                  <a:lnTo>
                    <a:pt x="864" y="1324"/>
                  </a:lnTo>
                  <a:lnTo>
                    <a:pt x="853" y="1328"/>
                  </a:lnTo>
                  <a:lnTo>
                    <a:pt x="834" y="1331"/>
                  </a:lnTo>
                  <a:lnTo>
                    <a:pt x="825" y="1328"/>
                  </a:lnTo>
                  <a:lnTo>
                    <a:pt x="816" y="1308"/>
                  </a:lnTo>
                  <a:lnTo>
                    <a:pt x="806" y="1256"/>
                  </a:lnTo>
                  <a:lnTo>
                    <a:pt x="794" y="1192"/>
                  </a:lnTo>
                  <a:lnTo>
                    <a:pt x="767" y="1176"/>
                  </a:lnTo>
                  <a:lnTo>
                    <a:pt x="757" y="1159"/>
                  </a:lnTo>
                  <a:lnTo>
                    <a:pt x="758" y="1129"/>
                  </a:lnTo>
                  <a:lnTo>
                    <a:pt x="758" y="1122"/>
                  </a:lnTo>
                  <a:lnTo>
                    <a:pt x="760" y="1116"/>
                  </a:lnTo>
                  <a:lnTo>
                    <a:pt x="758" y="1113"/>
                  </a:lnTo>
                  <a:lnTo>
                    <a:pt x="755" y="1109"/>
                  </a:lnTo>
                  <a:lnTo>
                    <a:pt x="757" y="1099"/>
                  </a:lnTo>
                  <a:lnTo>
                    <a:pt x="758" y="1092"/>
                  </a:lnTo>
                  <a:lnTo>
                    <a:pt x="774" y="1079"/>
                  </a:lnTo>
                  <a:lnTo>
                    <a:pt x="781" y="1070"/>
                  </a:lnTo>
                  <a:lnTo>
                    <a:pt x="795" y="1067"/>
                  </a:lnTo>
                  <a:lnTo>
                    <a:pt x="809" y="1051"/>
                  </a:lnTo>
                  <a:lnTo>
                    <a:pt x="815" y="1044"/>
                  </a:lnTo>
                  <a:lnTo>
                    <a:pt x="816" y="1025"/>
                  </a:lnTo>
                  <a:lnTo>
                    <a:pt x="809" y="1010"/>
                  </a:lnTo>
                  <a:lnTo>
                    <a:pt x="808" y="993"/>
                  </a:lnTo>
                  <a:lnTo>
                    <a:pt x="815" y="988"/>
                  </a:lnTo>
                  <a:lnTo>
                    <a:pt x="808" y="984"/>
                  </a:lnTo>
                  <a:lnTo>
                    <a:pt x="781" y="991"/>
                  </a:lnTo>
                  <a:lnTo>
                    <a:pt x="771" y="988"/>
                  </a:lnTo>
                  <a:lnTo>
                    <a:pt x="749" y="970"/>
                  </a:lnTo>
                  <a:lnTo>
                    <a:pt x="734" y="961"/>
                  </a:lnTo>
                  <a:lnTo>
                    <a:pt x="712" y="950"/>
                  </a:lnTo>
                  <a:lnTo>
                    <a:pt x="690" y="940"/>
                  </a:lnTo>
                  <a:lnTo>
                    <a:pt x="668" y="942"/>
                  </a:lnTo>
                  <a:lnTo>
                    <a:pt x="651" y="945"/>
                  </a:lnTo>
                  <a:lnTo>
                    <a:pt x="644" y="950"/>
                  </a:lnTo>
                  <a:lnTo>
                    <a:pt x="640" y="977"/>
                  </a:lnTo>
                  <a:lnTo>
                    <a:pt x="630" y="984"/>
                  </a:lnTo>
                  <a:lnTo>
                    <a:pt x="621" y="986"/>
                  </a:lnTo>
                  <a:lnTo>
                    <a:pt x="594" y="989"/>
                  </a:lnTo>
                  <a:lnTo>
                    <a:pt x="573" y="986"/>
                  </a:lnTo>
                  <a:lnTo>
                    <a:pt x="557" y="980"/>
                  </a:lnTo>
                  <a:lnTo>
                    <a:pt x="552" y="980"/>
                  </a:lnTo>
                  <a:lnTo>
                    <a:pt x="541" y="996"/>
                  </a:lnTo>
                  <a:lnTo>
                    <a:pt x="531" y="1007"/>
                  </a:lnTo>
                  <a:lnTo>
                    <a:pt x="511" y="1009"/>
                  </a:lnTo>
                  <a:lnTo>
                    <a:pt x="492" y="1003"/>
                  </a:lnTo>
                  <a:lnTo>
                    <a:pt x="474" y="1002"/>
                  </a:lnTo>
                  <a:lnTo>
                    <a:pt x="462" y="1005"/>
                  </a:lnTo>
                  <a:lnTo>
                    <a:pt x="452" y="1021"/>
                  </a:lnTo>
                  <a:lnTo>
                    <a:pt x="448" y="1044"/>
                  </a:lnTo>
                  <a:lnTo>
                    <a:pt x="448" y="1067"/>
                  </a:lnTo>
                  <a:lnTo>
                    <a:pt x="446" y="1097"/>
                  </a:lnTo>
                  <a:lnTo>
                    <a:pt x="446" y="1125"/>
                  </a:lnTo>
                  <a:lnTo>
                    <a:pt x="453" y="1143"/>
                  </a:lnTo>
                  <a:lnTo>
                    <a:pt x="459" y="1146"/>
                  </a:lnTo>
                  <a:lnTo>
                    <a:pt x="476" y="1146"/>
                  </a:lnTo>
                  <a:lnTo>
                    <a:pt x="490" y="1148"/>
                  </a:lnTo>
                  <a:lnTo>
                    <a:pt x="504" y="1155"/>
                  </a:lnTo>
                  <a:lnTo>
                    <a:pt x="511" y="1173"/>
                  </a:lnTo>
                  <a:lnTo>
                    <a:pt x="515" y="1189"/>
                  </a:lnTo>
                  <a:lnTo>
                    <a:pt x="506" y="1197"/>
                  </a:lnTo>
                  <a:lnTo>
                    <a:pt x="494" y="1199"/>
                  </a:lnTo>
                  <a:lnTo>
                    <a:pt x="482" y="1194"/>
                  </a:lnTo>
                  <a:lnTo>
                    <a:pt x="471" y="1185"/>
                  </a:lnTo>
                  <a:lnTo>
                    <a:pt x="460" y="1180"/>
                  </a:lnTo>
                  <a:lnTo>
                    <a:pt x="452" y="1176"/>
                  </a:lnTo>
                  <a:lnTo>
                    <a:pt x="444" y="1185"/>
                  </a:lnTo>
                  <a:lnTo>
                    <a:pt x="430" y="1208"/>
                  </a:lnTo>
                  <a:lnTo>
                    <a:pt x="413" y="1220"/>
                  </a:lnTo>
                  <a:lnTo>
                    <a:pt x="399" y="1227"/>
                  </a:lnTo>
                  <a:lnTo>
                    <a:pt x="367" y="1234"/>
                  </a:lnTo>
                  <a:lnTo>
                    <a:pt x="330" y="1229"/>
                  </a:lnTo>
                  <a:lnTo>
                    <a:pt x="316" y="1224"/>
                  </a:lnTo>
                  <a:lnTo>
                    <a:pt x="309" y="1213"/>
                  </a:lnTo>
                  <a:lnTo>
                    <a:pt x="305" y="1208"/>
                  </a:lnTo>
                  <a:lnTo>
                    <a:pt x="284" y="1190"/>
                  </a:lnTo>
                  <a:lnTo>
                    <a:pt x="258" y="1171"/>
                  </a:lnTo>
                  <a:lnTo>
                    <a:pt x="244" y="1153"/>
                  </a:lnTo>
                  <a:lnTo>
                    <a:pt x="233" y="1122"/>
                  </a:lnTo>
                  <a:lnTo>
                    <a:pt x="217" y="1086"/>
                  </a:lnTo>
                  <a:lnTo>
                    <a:pt x="203" y="1058"/>
                  </a:lnTo>
                  <a:lnTo>
                    <a:pt x="194" y="1026"/>
                  </a:lnTo>
                  <a:lnTo>
                    <a:pt x="187" y="1012"/>
                  </a:lnTo>
                  <a:lnTo>
                    <a:pt x="168" y="993"/>
                  </a:lnTo>
                  <a:lnTo>
                    <a:pt x="152" y="973"/>
                  </a:lnTo>
                  <a:lnTo>
                    <a:pt x="136" y="956"/>
                  </a:lnTo>
                  <a:lnTo>
                    <a:pt x="125" y="945"/>
                  </a:lnTo>
                  <a:lnTo>
                    <a:pt x="95" y="949"/>
                  </a:lnTo>
                  <a:lnTo>
                    <a:pt x="94" y="936"/>
                  </a:lnTo>
                  <a:lnTo>
                    <a:pt x="92" y="933"/>
                  </a:lnTo>
                  <a:lnTo>
                    <a:pt x="88" y="933"/>
                  </a:lnTo>
                  <a:lnTo>
                    <a:pt x="87" y="935"/>
                  </a:lnTo>
                  <a:lnTo>
                    <a:pt x="78" y="938"/>
                  </a:lnTo>
                  <a:lnTo>
                    <a:pt x="74" y="936"/>
                  </a:lnTo>
                  <a:lnTo>
                    <a:pt x="73" y="935"/>
                  </a:lnTo>
                  <a:lnTo>
                    <a:pt x="73" y="931"/>
                  </a:lnTo>
                  <a:lnTo>
                    <a:pt x="76" y="928"/>
                  </a:lnTo>
                  <a:lnTo>
                    <a:pt x="80" y="928"/>
                  </a:lnTo>
                  <a:lnTo>
                    <a:pt x="83" y="926"/>
                  </a:lnTo>
                  <a:lnTo>
                    <a:pt x="87" y="920"/>
                  </a:lnTo>
                  <a:lnTo>
                    <a:pt x="87" y="917"/>
                  </a:lnTo>
                  <a:lnTo>
                    <a:pt x="87" y="913"/>
                  </a:lnTo>
                  <a:lnTo>
                    <a:pt x="83" y="908"/>
                  </a:lnTo>
                  <a:lnTo>
                    <a:pt x="80" y="905"/>
                  </a:lnTo>
                  <a:lnTo>
                    <a:pt x="76" y="901"/>
                  </a:lnTo>
                  <a:lnTo>
                    <a:pt x="76" y="898"/>
                  </a:lnTo>
                  <a:lnTo>
                    <a:pt x="74" y="896"/>
                  </a:lnTo>
                  <a:lnTo>
                    <a:pt x="74" y="894"/>
                  </a:lnTo>
                  <a:lnTo>
                    <a:pt x="74" y="876"/>
                  </a:lnTo>
                  <a:lnTo>
                    <a:pt x="74" y="873"/>
                  </a:lnTo>
                  <a:lnTo>
                    <a:pt x="73" y="871"/>
                  </a:lnTo>
                  <a:lnTo>
                    <a:pt x="60" y="864"/>
                  </a:lnTo>
                  <a:lnTo>
                    <a:pt x="58" y="861"/>
                  </a:lnTo>
                  <a:lnTo>
                    <a:pt x="57" y="855"/>
                  </a:lnTo>
                  <a:lnTo>
                    <a:pt x="57" y="841"/>
                  </a:lnTo>
                  <a:lnTo>
                    <a:pt x="57" y="838"/>
                  </a:lnTo>
                  <a:lnTo>
                    <a:pt x="60" y="831"/>
                  </a:lnTo>
                  <a:lnTo>
                    <a:pt x="60" y="829"/>
                  </a:lnTo>
                  <a:lnTo>
                    <a:pt x="58" y="827"/>
                  </a:lnTo>
                  <a:lnTo>
                    <a:pt x="57" y="827"/>
                  </a:lnTo>
                  <a:lnTo>
                    <a:pt x="53" y="824"/>
                  </a:lnTo>
                  <a:lnTo>
                    <a:pt x="48" y="822"/>
                  </a:lnTo>
                  <a:lnTo>
                    <a:pt x="41" y="822"/>
                  </a:lnTo>
                  <a:lnTo>
                    <a:pt x="37" y="820"/>
                  </a:lnTo>
                  <a:lnTo>
                    <a:pt x="36" y="820"/>
                  </a:lnTo>
                  <a:lnTo>
                    <a:pt x="18" y="818"/>
                  </a:lnTo>
                  <a:lnTo>
                    <a:pt x="14" y="818"/>
                  </a:lnTo>
                  <a:lnTo>
                    <a:pt x="13" y="818"/>
                  </a:lnTo>
                  <a:lnTo>
                    <a:pt x="9" y="815"/>
                  </a:lnTo>
                  <a:lnTo>
                    <a:pt x="6" y="811"/>
                  </a:lnTo>
                  <a:lnTo>
                    <a:pt x="2" y="806"/>
                  </a:lnTo>
                  <a:lnTo>
                    <a:pt x="0" y="802"/>
                  </a:lnTo>
                  <a:lnTo>
                    <a:pt x="0" y="799"/>
                  </a:lnTo>
                  <a:lnTo>
                    <a:pt x="6" y="790"/>
                  </a:lnTo>
                  <a:lnTo>
                    <a:pt x="7" y="781"/>
                  </a:lnTo>
                  <a:lnTo>
                    <a:pt x="7" y="778"/>
                  </a:lnTo>
                  <a:lnTo>
                    <a:pt x="6" y="769"/>
                  </a:lnTo>
                  <a:lnTo>
                    <a:pt x="2" y="765"/>
                  </a:lnTo>
                  <a:lnTo>
                    <a:pt x="6" y="762"/>
                  </a:lnTo>
                  <a:lnTo>
                    <a:pt x="16" y="758"/>
                  </a:lnTo>
                  <a:lnTo>
                    <a:pt x="20" y="755"/>
                  </a:lnTo>
                  <a:lnTo>
                    <a:pt x="23" y="749"/>
                  </a:lnTo>
                  <a:lnTo>
                    <a:pt x="30" y="734"/>
                  </a:lnTo>
                  <a:lnTo>
                    <a:pt x="32" y="732"/>
                  </a:lnTo>
                  <a:lnTo>
                    <a:pt x="37" y="725"/>
                  </a:lnTo>
                  <a:lnTo>
                    <a:pt x="44" y="721"/>
                  </a:lnTo>
                  <a:lnTo>
                    <a:pt x="51" y="718"/>
                  </a:lnTo>
                  <a:lnTo>
                    <a:pt x="53" y="716"/>
                  </a:lnTo>
                  <a:lnTo>
                    <a:pt x="55" y="712"/>
                  </a:lnTo>
                  <a:lnTo>
                    <a:pt x="57" y="709"/>
                  </a:lnTo>
                  <a:lnTo>
                    <a:pt x="55" y="705"/>
                  </a:lnTo>
                  <a:lnTo>
                    <a:pt x="53" y="700"/>
                  </a:lnTo>
                  <a:lnTo>
                    <a:pt x="51" y="698"/>
                  </a:lnTo>
                  <a:lnTo>
                    <a:pt x="50" y="697"/>
                  </a:lnTo>
                  <a:lnTo>
                    <a:pt x="48" y="695"/>
                  </a:lnTo>
                  <a:lnTo>
                    <a:pt x="43" y="695"/>
                  </a:lnTo>
                  <a:lnTo>
                    <a:pt x="34" y="691"/>
                  </a:lnTo>
                  <a:lnTo>
                    <a:pt x="30" y="688"/>
                  </a:lnTo>
                  <a:lnTo>
                    <a:pt x="28" y="684"/>
                  </a:lnTo>
                  <a:lnTo>
                    <a:pt x="28" y="679"/>
                  </a:lnTo>
                  <a:lnTo>
                    <a:pt x="28" y="672"/>
                  </a:lnTo>
                  <a:lnTo>
                    <a:pt x="30" y="668"/>
                  </a:lnTo>
                  <a:lnTo>
                    <a:pt x="37" y="665"/>
                  </a:lnTo>
                  <a:lnTo>
                    <a:pt x="41" y="660"/>
                  </a:lnTo>
                  <a:lnTo>
                    <a:pt x="46" y="652"/>
                  </a:lnTo>
                  <a:lnTo>
                    <a:pt x="48" y="649"/>
                  </a:lnTo>
                  <a:lnTo>
                    <a:pt x="50" y="645"/>
                  </a:lnTo>
                  <a:lnTo>
                    <a:pt x="50" y="638"/>
                  </a:lnTo>
                  <a:lnTo>
                    <a:pt x="48" y="633"/>
                  </a:lnTo>
                  <a:lnTo>
                    <a:pt x="43" y="622"/>
                  </a:lnTo>
                  <a:lnTo>
                    <a:pt x="43" y="614"/>
                  </a:lnTo>
                  <a:lnTo>
                    <a:pt x="44" y="601"/>
                  </a:lnTo>
                  <a:lnTo>
                    <a:pt x="44" y="596"/>
                  </a:lnTo>
                  <a:lnTo>
                    <a:pt x="44" y="593"/>
                  </a:lnTo>
                  <a:lnTo>
                    <a:pt x="44" y="587"/>
                  </a:lnTo>
                  <a:lnTo>
                    <a:pt x="39" y="582"/>
                  </a:lnTo>
                  <a:lnTo>
                    <a:pt x="34" y="577"/>
                  </a:lnTo>
                  <a:lnTo>
                    <a:pt x="32" y="575"/>
                  </a:lnTo>
                  <a:lnTo>
                    <a:pt x="30" y="575"/>
                  </a:lnTo>
                  <a:lnTo>
                    <a:pt x="21" y="571"/>
                  </a:lnTo>
                  <a:lnTo>
                    <a:pt x="13" y="564"/>
                  </a:lnTo>
                  <a:lnTo>
                    <a:pt x="7" y="559"/>
                  </a:lnTo>
                  <a:lnTo>
                    <a:pt x="4" y="555"/>
                  </a:lnTo>
                  <a:lnTo>
                    <a:pt x="0" y="545"/>
                  </a:lnTo>
                  <a:lnTo>
                    <a:pt x="2" y="540"/>
                  </a:lnTo>
                  <a:lnTo>
                    <a:pt x="4" y="533"/>
                  </a:lnTo>
                  <a:lnTo>
                    <a:pt x="11" y="520"/>
                  </a:lnTo>
                  <a:lnTo>
                    <a:pt x="69" y="517"/>
                  </a:lnTo>
                  <a:lnTo>
                    <a:pt x="83" y="511"/>
                  </a:lnTo>
                  <a:lnTo>
                    <a:pt x="92" y="497"/>
                  </a:lnTo>
                  <a:lnTo>
                    <a:pt x="102" y="494"/>
                  </a:lnTo>
                  <a:lnTo>
                    <a:pt x="118" y="488"/>
                  </a:lnTo>
                  <a:lnTo>
                    <a:pt x="122" y="467"/>
                  </a:lnTo>
                  <a:lnTo>
                    <a:pt x="140" y="458"/>
                  </a:lnTo>
                  <a:lnTo>
                    <a:pt x="191" y="450"/>
                  </a:lnTo>
                  <a:lnTo>
                    <a:pt x="233" y="448"/>
                  </a:lnTo>
                  <a:lnTo>
                    <a:pt x="284" y="441"/>
                  </a:lnTo>
                  <a:lnTo>
                    <a:pt x="289" y="441"/>
                  </a:lnTo>
                  <a:lnTo>
                    <a:pt x="295" y="439"/>
                  </a:lnTo>
                  <a:lnTo>
                    <a:pt x="319" y="434"/>
                  </a:lnTo>
                  <a:lnTo>
                    <a:pt x="342" y="432"/>
                  </a:lnTo>
                  <a:lnTo>
                    <a:pt x="358" y="437"/>
                  </a:lnTo>
                  <a:lnTo>
                    <a:pt x="367" y="439"/>
                  </a:lnTo>
                  <a:lnTo>
                    <a:pt x="376" y="437"/>
                  </a:lnTo>
                  <a:lnTo>
                    <a:pt x="385" y="423"/>
                  </a:lnTo>
                  <a:lnTo>
                    <a:pt x="397" y="423"/>
                  </a:lnTo>
                  <a:lnTo>
                    <a:pt x="423" y="423"/>
                  </a:lnTo>
                  <a:lnTo>
                    <a:pt x="469" y="418"/>
                  </a:lnTo>
                  <a:lnTo>
                    <a:pt x="490" y="413"/>
                  </a:lnTo>
                  <a:lnTo>
                    <a:pt x="501" y="409"/>
                  </a:lnTo>
                  <a:lnTo>
                    <a:pt x="515" y="400"/>
                  </a:lnTo>
                  <a:lnTo>
                    <a:pt x="524" y="386"/>
                  </a:lnTo>
                  <a:lnTo>
                    <a:pt x="526" y="372"/>
                  </a:lnTo>
                  <a:lnTo>
                    <a:pt x="522" y="354"/>
                  </a:lnTo>
                  <a:lnTo>
                    <a:pt x="526" y="342"/>
                  </a:lnTo>
                  <a:lnTo>
                    <a:pt x="531" y="344"/>
                  </a:lnTo>
                  <a:lnTo>
                    <a:pt x="538" y="344"/>
                  </a:lnTo>
                  <a:lnTo>
                    <a:pt x="540" y="339"/>
                  </a:lnTo>
                  <a:lnTo>
                    <a:pt x="536" y="332"/>
                  </a:lnTo>
                  <a:lnTo>
                    <a:pt x="541" y="328"/>
                  </a:lnTo>
                  <a:lnTo>
                    <a:pt x="549" y="335"/>
                  </a:lnTo>
                  <a:lnTo>
                    <a:pt x="554" y="335"/>
                  </a:lnTo>
                  <a:lnTo>
                    <a:pt x="552" y="326"/>
                  </a:lnTo>
                  <a:lnTo>
                    <a:pt x="554" y="319"/>
                  </a:lnTo>
                  <a:lnTo>
                    <a:pt x="559" y="323"/>
                  </a:lnTo>
                  <a:lnTo>
                    <a:pt x="568" y="323"/>
                  </a:lnTo>
                  <a:lnTo>
                    <a:pt x="577" y="319"/>
                  </a:lnTo>
                  <a:lnTo>
                    <a:pt x="582" y="307"/>
                  </a:lnTo>
                  <a:lnTo>
                    <a:pt x="589" y="295"/>
                  </a:lnTo>
                  <a:lnTo>
                    <a:pt x="587" y="282"/>
                  </a:lnTo>
                  <a:lnTo>
                    <a:pt x="584" y="275"/>
                  </a:lnTo>
                  <a:lnTo>
                    <a:pt x="573" y="270"/>
                  </a:lnTo>
                  <a:lnTo>
                    <a:pt x="557" y="270"/>
                  </a:lnTo>
                  <a:lnTo>
                    <a:pt x="549" y="268"/>
                  </a:lnTo>
                  <a:lnTo>
                    <a:pt x="545" y="257"/>
                  </a:lnTo>
                  <a:lnTo>
                    <a:pt x="552" y="243"/>
                  </a:lnTo>
                  <a:lnTo>
                    <a:pt x="568" y="206"/>
                  </a:lnTo>
                  <a:lnTo>
                    <a:pt x="601" y="157"/>
                  </a:lnTo>
                  <a:lnTo>
                    <a:pt x="631" y="123"/>
                  </a:lnTo>
                  <a:lnTo>
                    <a:pt x="644" y="122"/>
                  </a:lnTo>
                  <a:lnTo>
                    <a:pt x="644" y="120"/>
                  </a:lnTo>
                  <a:lnTo>
                    <a:pt x="654" y="122"/>
                  </a:lnTo>
                  <a:lnTo>
                    <a:pt x="670" y="118"/>
                  </a:lnTo>
                  <a:lnTo>
                    <a:pt x="686" y="125"/>
                  </a:lnTo>
                  <a:lnTo>
                    <a:pt x="690" y="139"/>
                  </a:lnTo>
                  <a:lnTo>
                    <a:pt x="686" y="159"/>
                  </a:lnTo>
                  <a:lnTo>
                    <a:pt x="691" y="169"/>
                  </a:lnTo>
                  <a:lnTo>
                    <a:pt x="700" y="182"/>
                  </a:lnTo>
                  <a:lnTo>
                    <a:pt x="728" y="194"/>
                  </a:lnTo>
                  <a:lnTo>
                    <a:pt x="742" y="205"/>
                  </a:lnTo>
                  <a:lnTo>
                    <a:pt x="758" y="208"/>
                  </a:lnTo>
                  <a:lnTo>
                    <a:pt x="765" y="201"/>
                  </a:lnTo>
                  <a:lnTo>
                    <a:pt x="762" y="180"/>
                  </a:lnTo>
                  <a:lnTo>
                    <a:pt x="753" y="159"/>
                  </a:lnTo>
                  <a:lnTo>
                    <a:pt x="757" y="148"/>
                  </a:lnTo>
                  <a:lnTo>
                    <a:pt x="785" y="129"/>
                  </a:lnTo>
                  <a:lnTo>
                    <a:pt x="809" y="109"/>
                  </a:lnTo>
                  <a:lnTo>
                    <a:pt x="822" y="93"/>
                  </a:lnTo>
                  <a:lnTo>
                    <a:pt x="829" y="97"/>
                  </a:lnTo>
                  <a:lnTo>
                    <a:pt x="838" y="97"/>
                  </a:lnTo>
                  <a:lnTo>
                    <a:pt x="853" y="85"/>
                  </a:lnTo>
                  <a:lnTo>
                    <a:pt x="873" y="81"/>
                  </a:lnTo>
                  <a:lnTo>
                    <a:pt x="889" y="86"/>
                  </a:lnTo>
                  <a:lnTo>
                    <a:pt x="903" y="93"/>
                  </a:lnTo>
                  <a:lnTo>
                    <a:pt x="905" y="99"/>
                  </a:lnTo>
                  <a:lnTo>
                    <a:pt x="920" y="93"/>
                  </a:lnTo>
                  <a:lnTo>
                    <a:pt x="935" y="78"/>
                  </a:lnTo>
                  <a:lnTo>
                    <a:pt x="943" y="64"/>
                  </a:lnTo>
                  <a:lnTo>
                    <a:pt x="954" y="55"/>
                  </a:lnTo>
                  <a:lnTo>
                    <a:pt x="961" y="48"/>
                  </a:lnTo>
                  <a:lnTo>
                    <a:pt x="973" y="41"/>
                  </a:lnTo>
                  <a:lnTo>
                    <a:pt x="991" y="39"/>
                  </a:lnTo>
                  <a:lnTo>
                    <a:pt x="998" y="44"/>
                  </a:lnTo>
                  <a:lnTo>
                    <a:pt x="1007" y="60"/>
                  </a:lnTo>
                  <a:lnTo>
                    <a:pt x="1010" y="79"/>
                  </a:lnTo>
                  <a:lnTo>
                    <a:pt x="1007" y="92"/>
                  </a:lnTo>
                  <a:lnTo>
                    <a:pt x="1016" y="88"/>
                  </a:lnTo>
                  <a:lnTo>
                    <a:pt x="1021" y="95"/>
                  </a:lnTo>
                  <a:lnTo>
                    <a:pt x="1026" y="92"/>
                  </a:lnTo>
                  <a:lnTo>
                    <a:pt x="1033" y="83"/>
                  </a:lnTo>
                  <a:lnTo>
                    <a:pt x="1042" y="79"/>
                  </a:lnTo>
                  <a:lnTo>
                    <a:pt x="1054" y="78"/>
                  </a:lnTo>
                  <a:lnTo>
                    <a:pt x="1081" y="76"/>
                  </a:lnTo>
                  <a:lnTo>
                    <a:pt x="1093" y="76"/>
                  </a:lnTo>
                  <a:lnTo>
                    <a:pt x="1099" y="71"/>
                  </a:lnTo>
                  <a:lnTo>
                    <a:pt x="1099" y="65"/>
                  </a:lnTo>
                  <a:lnTo>
                    <a:pt x="1099" y="60"/>
                  </a:lnTo>
                  <a:lnTo>
                    <a:pt x="1102" y="53"/>
                  </a:lnTo>
                  <a:lnTo>
                    <a:pt x="1114" y="44"/>
                  </a:lnTo>
                  <a:lnTo>
                    <a:pt x="1127" y="53"/>
                  </a:lnTo>
                  <a:lnTo>
                    <a:pt x="1134" y="56"/>
                  </a:lnTo>
                  <a:lnTo>
                    <a:pt x="1151" y="53"/>
                  </a:lnTo>
                  <a:lnTo>
                    <a:pt x="1187" y="44"/>
                  </a:lnTo>
                  <a:lnTo>
                    <a:pt x="1218" y="35"/>
                  </a:lnTo>
                  <a:lnTo>
                    <a:pt x="1252" y="26"/>
                  </a:lnTo>
                  <a:lnTo>
                    <a:pt x="1284" y="9"/>
                  </a:lnTo>
                  <a:lnTo>
                    <a:pt x="1308" y="0"/>
                  </a:lnTo>
                  <a:close/>
                </a:path>
              </a:pathLst>
            </a:custGeom>
            <a:solidFill>
              <a:schemeClr val="accent1"/>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0" name="Freeform 26"/>
            <p:cNvSpPr>
              <a:spLocks/>
            </p:cNvSpPr>
            <p:nvPr/>
          </p:nvSpPr>
          <p:spPr bwMode="auto">
            <a:xfrm>
              <a:off x="1073" y="1959"/>
              <a:ext cx="1635" cy="1173"/>
            </a:xfrm>
            <a:custGeom>
              <a:avLst/>
              <a:gdLst/>
              <a:ahLst/>
              <a:cxnLst>
                <a:cxn ang="0">
                  <a:pos x="351" y="86"/>
                </a:cxn>
                <a:cxn ang="0">
                  <a:pos x="462" y="268"/>
                </a:cxn>
                <a:cxn ang="0">
                  <a:pos x="587" y="268"/>
                </a:cxn>
                <a:cxn ang="0">
                  <a:pos x="663" y="257"/>
                </a:cxn>
                <a:cxn ang="0">
                  <a:pos x="610" y="203"/>
                </a:cxn>
                <a:cxn ang="0">
                  <a:pos x="631" y="62"/>
                </a:cxn>
                <a:cxn ang="0">
                  <a:pos x="730" y="46"/>
                </a:cxn>
                <a:cxn ang="0">
                  <a:pos x="825" y="2"/>
                </a:cxn>
                <a:cxn ang="0">
                  <a:pos x="965" y="44"/>
                </a:cxn>
                <a:cxn ang="0">
                  <a:pos x="952" y="127"/>
                </a:cxn>
                <a:cxn ang="0">
                  <a:pos x="917" y="176"/>
                </a:cxn>
                <a:cxn ang="0">
                  <a:pos x="973" y="368"/>
                </a:cxn>
                <a:cxn ang="0">
                  <a:pos x="1023" y="338"/>
                </a:cxn>
                <a:cxn ang="0">
                  <a:pos x="1090" y="241"/>
                </a:cxn>
                <a:cxn ang="0">
                  <a:pos x="1215" y="254"/>
                </a:cxn>
                <a:cxn ang="0">
                  <a:pos x="1363" y="314"/>
                </a:cxn>
                <a:cxn ang="0">
                  <a:pos x="1455" y="448"/>
                </a:cxn>
                <a:cxn ang="0">
                  <a:pos x="1532" y="575"/>
                </a:cxn>
                <a:cxn ang="0">
                  <a:pos x="1603" y="659"/>
                </a:cxn>
                <a:cxn ang="0">
                  <a:pos x="1629" y="769"/>
                </a:cxn>
                <a:cxn ang="0">
                  <a:pos x="1548" y="769"/>
                </a:cxn>
                <a:cxn ang="0">
                  <a:pos x="1472" y="772"/>
                </a:cxn>
                <a:cxn ang="0">
                  <a:pos x="1386" y="718"/>
                </a:cxn>
                <a:cxn ang="0">
                  <a:pos x="1234" y="666"/>
                </a:cxn>
                <a:cxn ang="0">
                  <a:pos x="1146" y="615"/>
                </a:cxn>
                <a:cxn ang="0">
                  <a:pos x="1042" y="601"/>
                </a:cxn>
                <a:cxn ang="0">
                  <a:pos x="921" y="635"/>
                </a:cxn>
                <a:cxn ang="0">
                  <a:pos x="862" y="562"/>
                </a:cxn>
                <a:cxn ang="0">
                  <a:pos x="788" y="647"/>
                </a:cxn>
                <a:cxn ang="0">
                  <a:pos x="711" y="688"/>
                </a:cxn>
                <a:cxn ang="0">
                  <a:pos x="619" y="645"/>
                </a:cxn>
                <a:cxn ang="0">
                  <a:pos x="520" y="640"/>
                </a:cxn>
                <a:cxn ang="0">
                  <a:pos x="564" y="721"/>
                </a:cxn>
                <a:cxn ang="0">
                  <a:pos x="614" y="774"/>
                </a:cxn>
                <a:cxn ang="0">
                  <a:pos x="549" y="811"/>
                </a:cxn>
                <a:cxn ang="0">
                  <a:pos x="459" y="816"/>
                </a:cxn>
                <a:cxn ang="0">
                  <a:pos x="392" y="875"/>
                </a:cxn>
                <a:cxn ang="0">
                  <a:pos x="369" y="927"/>
                </a:cxn>
                <a:cxn ang="0">
                  <a:pos x="416" y="956"/>
                </a:cxn>
                <a:cxn ang="0">
                  <a:pos x="349" y="1014"/>
                </a:cxn>
                <a:cxn ang="0">
                  <a:pos x="337" y="1136"/>
                </a:cxn>
                <a:cxn ang="0">
                  <a:pos x="305" y="1141"/>
                </a:cxn>
                <a:cxn ang="0">
                  <a:pos x="265" y="1095"/>
                </a:cxn>
                <a:cxn ang="0">
                  <a:pos x="217" y="1065"/>
                </a:cxn>
                <a:cxn ang="0">
                  <a:pos x="147" y="1033"/>
                </a:cxn>
                <a:cxn ang="0">
                  <a:pos x="117" y="910"/>
                </a:cxn>
                <a:cxn ang="0">
                  <a:pos x="0" y="846"/>
                </a:cxn>
                <a:cxn ang="0">
                  <a:pos x="37" y="793"/>
                </a:cxn>
                <a:cxn ang="0">
                  <a:pos x="60" y="726"/>
                </a:cxn>
                <a:cxn ang="0">
                  <a:pos x="74" y="642"/>
                </a:cxn>
                <a:cxn ang="0">
                  <a:pos x="88" y="562"/>
                </a:cxn>
                <a:cxn ang="0">
                  <a:pos x="122" y="490"/>
                </a:cxn>
                <a:cxn ang="0">
                  <a:pos x="140" y="455"/>
                </a:cxn>
                <a:cxn ang="0">
                  <a:pos x="157" y="400"/>
                </a:cxn>
                <a:cxn ang="0">
                  <a:pos x="201" y="375"/>
                </a:cxn>
                <a:cxn ang="0">
                  <a:pos x="249" y="349"/>
                </a:cxn>
                <a:cxn ang="0">
                  <a:pos x="235" y="303"/>
                </a:cxn>
                <a:cxn ang="0">
                  <a:pos x="270" y="291"/>
                </a:cxn>
                <a:cxn ang="0">
                  <a:pos x="295" y="256"/>
                </a:cxn>
                <a:cxn ang="0">
                  <a:pos x="286" y="185"/>
                </a:cxn>
                <a:cxn ang="0">
                  <a:pos x="270" y="111"/>
                </a:cxn>
                <a:cxn ang="0">
                  <a:pos x="256" y="30"/>
                </a:cxn>
              </a:cxnLst>
              <a:rect l="0" t="0" r="r" b="b"/>
              <a:pathLst>
                <a:path w="1635" h="1173">
                  <a:moveTo>
                    <a:pt x="252" y="9"/>
                  </a:moveTo>
                  <a:lnTo>
                    <a:pt x="282" y="5"/>
                  </a:lnTo>
                  <a:lnTo>
                    <a:pt x="293" y="16"/>
                  </a:lnTo>
                  <a:lnTo>
                    <a:pt x="309" y="33"/>
                  </a:lnTo>
                  <a:lnTo>
                    <a:pt x="325" y="53"/>
                  </a:lnTo>
                  <a:lnTo>
                    <a:pt x="344" y="72"/>
                  </a:lnTo>
                  <a:lnTo>
                    <a:pt x="351" y="86"/>
                  </a:lnTo>
                  <a:lnTo>
                    <a:pt x="360" y="118"/>
                  </a:lnTo>
                  <a:lnTo>
                    <a:pt x="374" y="146"/>
                  </a:lnTo>
                  <a:lnTo>
                    <a:pt x="390" y="182"/>
                  </a:lnTo>
                  <a:lnTo>
                    <a:pt x="401" y="213"/>
                  </a:lnTo>
                  <a:lnTo>
                    <a:pt x="415" y="231"/>
                  </a:lnTo>
                  <a:lnTo>
                    <a:pt x="441" y="250"/>
                  </a:lnTo>
                  <a:lnTo>
                    <a:pt x="462" y="268"/>
                  </a:lnTo>
                  <a:lnTo>
                    <a:pt x="466" y="273"/>
                  </a:lnTo>
                  <a:lnTo>
                    <a:pt x="473" y="284"/>
                  </a:lnTo>
                  <a:lnTo>
                    <a:pt x="487" y="289"/>
                  </a:lnTo>
                  <a:lnTo>
                    <a:pt x="524" y="294"/>
                  </a:lnTo>
                  <a:lnTo>
                    <a:pt x="556" y="287"/>
                  </a:lnTo>
                  <a:lnTo>
                    <a:pt x="570" y="280"/>
                  </a:lnTo>
                  <a:lnTo>
                    <a:pt x="587" y="268"/>
                  </a:lnTo>
                  <a:lnTo>
                    <a:pt x="601" y="245"/>
                  </a:lnTo>
                  <a:lnTo>
                    <a:pt x="609" y="236"/>
                  </a:lnTo>
                  <a:lnTo>
                    <a:pt x="617" y="240"/>
                  </a:lnTo>
                  <a:lnTo>
                    <a:pt x="628" y="245"/>
                  </a:lnTo>
                  <a:lnTo>
                    <a:pt x="639" y="254"/>
                  </a:lnTo>
                  <a:lnTo>
                    <a:pt x="651" y="259"/>
                  </a:lnTo>
                  <a:lnTo>
                    <a:pt x="663" y="257"/>
                  </a:lnTo>
                  <a:lnTo>
                    <a:pt x="672" y="249"/>
                  </a:lnTo>
                  <a:lnTo>
                    <a:pt x="668" y="233"/>
                  </a:lnTo>
                  <a:lnTo>
                    <a:pt x="661" y="215"/>
                  </a:lnTo>
                  <a:lnTo>
                    <a:pt x="647" y="208"/>
                  </a:lnTo>
                  <a:lnTo>
                    <a:pt x="633" y="206"/>
                  </a:lnTo>
                  <a:lnTo>
                    <a:pt x="616" y="206"/>
                  </a:lnTo>
                  <a:lnTo>
                    <a:pt x="610" y="203"/>
                  </a:lnTo>
                  <a:lnTo>
                    <a:pt x="603" y="185"/>
                  </a:lnTo>
                  <a:lnTo>
                    <a:pt x="603" y="157"/>
                  </a:lnTo>
                  <a:lnTo>
                    <a:pt x="605" y="127"/>
                  </a:lnTo>
                  <a:lnTo>
                    <a:pt x="605" y="104"/>
                  </a:lnTo>
                  <a:lnTo>
                    <a:pt x="609" y="81"/>
                  </a:lnTo>
                  <a:lnTo>
                    <a:pt x="619" y="65"/>
                  </a:lnTo>
                  <a:lnTo>
                    <a:pt x="631" y="62"/>
                  </a:lnTo>
                  <a:lnTo>
                    <a:pt x="649" y="63"/>
                  </a:lnTo>
                  <a:lnTo>
                    <a:pt x="668" y="69"/>
                  </a:lnTo>
                  <a:lnTo>
                    <a:pt x="688" y="67"/>
                  </a:lnTo>
                  <a:lnTo>
                    <a:pt x="698" y="56"/>
                  </a:lnTo>
                  <a:lnTo>
                    <a:pt x="709" y="40"/>
                  </a:lnTo>
                  <a:lnTo>
                    <a:pt x="714" y="40"/>
                  </a:lnTo>
                  <a:lnTo>
                    <a:pt x="730" y="46"/>
                  </a:lnTo>
                  <a:lnTo>
                    <a:pt x="751" y="49"/>
                  </a:lnTo>
                  <a:lnTo>
                    <a:pt x="778" y="46"/>
                  </a:lnTo>
                  <a:lnTo>
                    <a:pt x="787" y="44"/>
                  </a:lnTo>
                  <a:lnTo>
                    <a:pt x="797" y="37"/>
                  </a:lnTo>
                  <a:lnTo>
                    <a:pt x="801" y="10"/>
                  </a:lnTo>
                  <a:lnTo>
                    <a:pt x="808" y="5"/>
                  </a:lnTo>
                  <a:lnTo>
                    <a:pt x="825" y="2"/>
                  </a:lnTo>
                  <a:lnTo>
                    <a:pt x="847" y="0"/>
                  </a:lnTo>
                  <a:lnTo>
                    <a:pt x="869" y="10"/>
                  </a:lnTo>
                  <a:lnTo>
                    <a:pt x="891" y="21"/>
                  </a:lnTo>
                  <a:lnTo>
                    <a:pt x="906" y="30"/>
                  </a:lnTo>
                  <a:lnTo>
                    <a:pt x="928" y="48"/>
                  </a:lnTo>
                  <a:lnTo>
                    <a:pt x="938" y="51"/>
                  </a:lnTo>
                  <a:lnTo>
                    <a:pt x="965" y="44"/>
                  </a:lnTo>
                  <a:lnTo>
                    <a:pt x="972" y="48"/>
                  </a:lnTo>
                  <a:lnTo>
                    <a:pt x="965" y="53"/>
                  </a:lnTo>
                  <a:lnTo>
                    <a:pt x="966" y="70"/>
                  </a:lnTo>
                  <a:lnTo>
                    <a:pt x="973" y="85"/>
                  </a:lnTo>
                  <a:lnTo>
                    <a:pt x="972" y="104"/>
                  </a:lnTo>
                  <a:lnTo>
                    <a:pt x="966" y="111"/>
                  </a:lnTo>
                  <a:lnTo>
                    <a:pt x="952" y="127"/>
                  </a:lnTo>
                  <a:lnTo>
                    <a:pt x="938" y="130"/>
                  </a:lnTo>
                  <a:lnTo>
                    <a:pt x="931" y="139"/>
                  </a:lnTo>
                  <a:lnTo>
                    <a:pt x="915" y="152"/>
                  </a:lnTo>
                  <a:lnTo>
                    <a:pt x="914" y="159"/>
                  </a:lnTo>
                  <a:lnTo>
                    <a:pt x="912" y="169"/>
                  </a:lnTo>
                  <a:lnTo>
                    <a:pt x="915" y="173"/>
                  </a:lnTo>
                  <a:lnTo>
                    <a:pt x="917" y="176"/>
                  </a:lnTo>
                  <a:lnTo>
                    <a:pt x="915" y="182"/>
                  </a:lnTo>
                  <a:lnTo>
                    <a:pt x="915" y="189"/>
                  </a:lnTo>
                  <a:lnTo>
                    <a:pt x="914" y="219"/>
                  </a:lnTo>
                  <a:lnTo>
                    <a:pt x="924" y="236"/>
                  </a:lnTo>
                  <a:lnTo>
                    <a:pt x="951" y="252"/>
                  </a:lnTo>
                  <a:lnTo>
                    <a:pt x="963" y="316"/>
                  </a:lnTo>
                  <a:lnTo>
                    <a:pt x="973" y="368"/>
                  </a:lnTo>
                  <a:lnTo>
                    <a:pt x="982" y="388"/>
                  </a:lnTo>
                  <a:lnTo>
                    <a:pt x="991" y="391"/>
                  </a:lnTo>
                  <a:lnTo>
                    <a:pt x="1010" y="388"/>
                  </a:lnTo>
                  <a:lnTo>
                    <a:pt x="1021" y="384"/>
                  </a:lnTo>
                  <a:lnTo>
                    <a:pt x="1030" y="370"/>
                  </a:lnTo>
                  <a:lnTo>
                    <a:pt x="1028" y="353"/>
                  </a:lnTo>
                  <a:lnTo>
                    <a:pt x="1023" y="338"/>
                  </a:lnTo>
                  <a:lnTo>
                    <a:pt x="1023" y="317"/>
                  </a:lnTo>
                  <a:lnTo>
                    <a:pt x="1025" y="303"/>
                  </a:lnTo>
                  <a:lnTo>
                    <a:pt x="1049" y="291"/>
                  </a:lnTo>
                  <a:lnTo>
                    <a:pt x="1058" y="286"/>
                  </a:lnTo>
                  <a:lnTo>
                    <a:pt x="1069" y="270"/>
                  </a:lnTo>
                  <a:lnTo>
                    <a:pt x="1077" y="249"/>
                  </a:lnTo>
                  <a:lnTo>
                    <a:pt x="1090" y="241"/>
                  </a:lnTo>
                  <a:lnTo>
                    <a:pt x="1106" y="233"/>
                  </a:lnTo>
                  <a:lnTo>
                    <a:pt x="1114" y="217"/>
                  </a:lnTo>
                  <a:lnTo>
                    <a:pt x="1127" y="208"/>
                  </a:lnTo>
                  <a:lnTo>
                    <a:pt x="1152" y="208"/>
                  </a:lnTo>
                  <a:lnTo>
                    <a:pt x="1178" y="215"/>
                  </a:lnTo>
                  <a:lnTo>
                    <a:pt x="1201" y="234"/>
                  </a:lnTo>
                  <a:lnTo>
                    <a:pt x="1215" y="254"/>
                  </a:lnTo>
                  <a:lnTo>
                    <a:pt x="1236" y="268"/>
                  </a:lnTo>
                  <a:lnTo>
                    <a:pt x="1256" y="277"/>
                  </a:lnTo>
                  <a:lnTo>
                    <a:pt x="1273" y="287"/>
                  </a:lnTo>
                  <a:lnTo>
                    <a:pt x="1293" y="301"/>
                  </a:lnTo>
                  <a:lnTo>
                    <a:pt x="1319" y="305"/>
                  </a:lnTo>
                  <a:lnTo>
                    <a:pt x="1347" y="305"/>
                  </a:lnTo>
                  <a:lnTo>
                    <a:pt x="1363" y="314"/>
                  </a:lnTo>
                  <a:lnTo>
                    <a:pt x="1391" y="338"/>
                  </a:lnTo>
                  <a:lnTo>
                    <a:pt x="1405" y="354"/>
                  </a:lnTo>
                  <a:lnTo>
                    <a:pt x="1421" y="361"/>
                  </a:lnTo>
                  <a:lnTo>
                    <a:pt x="1435" y="375"/>
                  </a:lnTo>
                  <a:lnTo>
                    <a:pt x="1439" y="395"/>
                  </a:lnTo>
                  <a:lnTo>
                    <a:pt x="1442" y="420"/>
                  </a:lnTo>
                  <a:lnTo>
                    <a:pt x="1455" y="448"/>
                  </a:lnTo>
                  <a:lnTo>
                    <a:pt x="1465" y="469"/>
                  </a:lnTo>
                  <a:lnTo>
                    <a:pt x="1481" y="483"/>
                  </a:lnTo>
                  <a:lnTo>
                    <a:pt x="1506" y="494"/>
                  </a:lnTo>
                  <a:lnTo>
                    <a:pt x="1516" y="501"/>
                  </a:lnTo>
                  <a:lnTo>
                    <a:pt x="1520" y="520"/>
                  </a:lnTo>
                  <a:lnTo>
                    <a:pt x="1523" y="550"/>
                  </a:lnTo>
                  <a:lnTo>
                    <a:pt x="1532" y="575"/>
                  </a:lnTo>
                  <a:lnTo>
                    <a:pt x="1546" y="594"/>
                  </a:lnTo>
                  <a:lnTo>
                    <a:pt x="1566" y="608"/>
                  </a:lnTo>
                  <a:lnTo>
                    <a:pt x="1575" y="621"/>
                  </a:lnTo>
                  <a:lnTo>
                    <a:pt x="1575" y="636"/>
                  </a:lnTo>
                  <a:lnTo>
                    <a:pt x="1578" y="656"/>
                  </a:lnTo>
                  <a:lnTo>
                    <a:pt x="1585" y="663"/>
                  </a:lnTo>
                  <a:lnTo>
                    <a:pt x="1603" y="659"/>
                  </a:lnTo>
                  <a:lnTo>
                    <a:pt x="1617" y="663"/>
                  </a:lnTo>
                  <a:lnTo>
                    <a:pt x="1627" y="677"/>
                  </a:lnTo>
                  <a:lnTo>
                    <a:pt x="1635" y="693"/>
                  </a:lnTo>
                  <a:lnTo>
                    <a:pt x="1631" y="716"/>
                  </a:lnTo>
                  <a:lnTo>
                    <a:pt x="1631" y="732"/>
                  </a:lnTo>
                  <a:lnTo>
                    <a:pt x="1627" y="746"/>
                  </a:lnTo>
                  <a:lnTo>
                    <a:pt x="1629" y="769"/>
                  </a:lnTo>
                  <a:lnTo>
                    <a:pt x="1610" y="767"/>
                  </a:lnTo>
                  <a:lnTo>
                    <a:pt x="1596" y="767"/>
                  </a:lnTo>
                  <a:lnTo>
                    <a:pt x="1583" y="772"/>
                  </a:lnTo>
                  <a:lnTo>
                    <a:pt x="1575" y="778"/>
                  </a:lnTo>
                  <a:lnTo>
                    <a:pt x="1568" y="776"/>
                  </a:lnTo>
                  <a:lnTo>
                    <a:pt x="1559" y="767"/>
                  </a:lnTo>
                  <a:lnTo>
                    <a:pt x="1548" y="769"/>
                  </a:lnTo>
                  <a:lnTo>
                    <a:pt x="1538" y="772"/>
                  </a:lnTo>
                  <a:lnTo>
                    <a:pt x="1529" y="770"/>
                  </a:lnTo>
                  <a:lnTo>
                    <a:pt x="1522" y="765"/>
                  </a:lnTo>
                  <a:lnTo>
                    <a:pt x="1511" y="767"/>
                  </a:lnTo>
                  <a:lnTo>
                    <a:pt x="1501" y="769"/>
                  </a:lnTo>
                  <a:lnTo>
                    <a:pt x="1483" y="767"/>
                  </a:lnTo>
                  <a:lnTo>
                    <a:pt x="1472" y="772"/>
                  </a:lnTo>
                  <a:lnTo>
                    <a:pt x="1458" y="770"/>
                  </a:lnTo>
                  <a:lnTo>
                    <a:pt x="1439" y="769"/>
                  </a:lnTo>
                  <a:lnTo>
                    <a:pt x="1425" y="767"/>
                  </a:lnTo>
                  <a:lnTo>
                    <a:pt x="1405" y="760"/>
                  </a:lnTo>
                  <a:lnTo>
                    <a:pt x="1400" y="753"/>
                  </a:lnTo>
                  <a:lnTo>
                    <a:pt x="1393" y="741"/>
                  </a:lnTo>
                  <a:lnTo>
                    <a:pt x="1386" y="718"/>
                  </a:lnTo>
                  <a:lnTo>
                    <a:pt x="1372" y="702"/>
                  </a:lnTo>
                  <a:lnTo>
                    <a:pt x="1349" y="702"/>
                  </a:lnTo>
                  <a:lnTo>
                    <a:pt x="1328" y="702"/>
                  </a:lnTo>
                  <a:lnTo>
                    <a:pt x="1294" y="693"/>
                  </a:lnTo>
                  <a:lnTo>
                    <a:pt x="1270" y="688"/>
                  </a:lnTo>
                  <a:lnTo>
                    <a:pt x="1254" y="684"/>
                  </a:lnTo>
                  <a:lnTo>
                    <a:pt x="1234" y="666"/>
                  </a:lnTo>
                  <a:lnTo>
                    <a:pt x="1219" y="628"/>
                  </a:lnTo>
                  <a:lnTo>
                    <a:pt x="1213" y="606"/>
                  </a:lnTo>
                  <a:lnTo>
                    <a:pt x="1208" y="603"/>
                  </a:lnTo>
                  <a:lnTo>
                    <a:pt x="1201" y="598"/>
                  </a:lnTo>
                  <a:lnTo>
                    <a:pt x="1174" y="601"/>
                  </a:lnTo>
                  <a:lnTo>
                    <a:pt x="1152" y="610"/>
                  </a:lnTo>
                  <a:lnTo>
                    <a:pt x="1146" y="615"/>
                  </a:lnTo>
                  <a:lnTo>
                    <a:pt x="1132" y="615"/>
                  </a:lnTo>
                  <a:lnTo>
                    <a:pt x="1122" y="612"/>
                  </a:lnTo>
                  <a:lnTo>
                    <a:pt x="1113" y="608"/>
                  </a:lnTo>
                  <a:lnTo>
                    <a:pt x="1093" y="610"/>
                  </a:lnTo>
                  <a:lnTo>
                    <a:pt x="1081" y="612"/>
                  </a:lnTo>
                  <a:lnTo>
                    <a:pt x="1063" y="608"/>
                  </a:lnTo>
                  <a:lnTo>
                    <a:pt x="1042" y="601"/>
                  </a:lnTo>
                  <a:lnTo>
                    <a:pt x="1023" y="603"/>
                  </a:lnTo>
                  <a:lnTo>
                    <a:pt x="1010" y="614"/>
                  </a:lnTo>
                  <a:lnTo>
                    <a:pt x="1002" y="617"/>
                  </a:lnTo>
                  <a:lnTo>
                    <a:pt x="988" y="628"/>
                  </a:lnTo>
                  <a:lnTo>
                    <a:pt x="966" y="633"/>
                  </a:lnTo>
                  <a:lnTo>
                    <a:pt x="942" y="635"/>
                  </a:lnTo>
                  <a:lnTo>
                    <a:pt x="921" y="635"/>
                  </a:lnTo>
                  <a:lnTo>
                    <a:pt x="905" y="636"/>
                  </a:lnTo>
                  <a:lnTo>
                    <a:pt x="899" y="633"/>
                  </a:lnTo>
                  <a:lnTo>
                    <a:pt x="887" y="603"/>
                  </a:lnTo>
                  <a:lnTo>
                    <a:pt x="889" y="566"/>
                  </a:lnTo>
                  <a:lnTo>
                    <a:pt x="884" y="557"/>
                  </a:lnTo>
                  <a:lnTo>
                    <a:pt x="878" y="557"/>
                  </a:lnTo>
                  <a:lnTo>
                    <a:pt x="862" y="562"/>
                  </a:lnTo>
                  <a:lnTo>
                    <a:pt x="847" y="562"/>
                  </a:lnTo>
                  <a:lnTo>
                    <a:pt x="834" y="573"/>
                  </a:lnTo>
                  <a:lnTo>
                    <a:pt x="829" y="592"/>
                  </a:lnTo>
                  <a:lnTo>
                    <a:pt x="825" y="598"/>
                  </a:lnTo>
                  <a:lnTo>
                    <a:pt x="810" y="601"/>
                  </a:lnTo>
                  <a:lnTo>
                    <a:pt x="787" y="629"/>
                  </a:lnTo>
                  <a:lnTo>
                    <a:pt x="788" y="647"/>
                  </a:lnTo>
                  <a:lnTo>
                    <a:pt x="787" y="661"/>
                  </a:lnTo>
                  <a:lnTo>
                    <a:pt x="780" y="665"/>
                  </a:lnTo>
                  <a:lnTo>
                    <a:pt x="767" y="665"/>
                  </a:lnTo>
                  <a:lnTo>
                    <a:pt x="757" y="665"/>
                  </a:lnTo>
                  <a:lnTo>
                    <a:pt x="744" y="675"/>
                  </a:lnTo>
                  <a:lnTo>
                    <a:pt x="730" y="686"/>
                  </a:lnTo>
                  <a:lnTo>
                    <a:pt x="711" y="688"/>
                  </a:lnTo>
                  <a:lnTo>
                    <a:pt x="702" y="688"/>
                  </a:lnTo>
                  <a:lnTo>
                    <a:pt x="681" y="688"/>
                  </a:lnTo>
                  <a:lnTo>
                    <a:pt x="670" y="689"/>
                  </a:lnTo>
                  <a:lnTo>
                    <a:pt x="663" y="684"/>
                  </a:lnTo>
                  <a:lnTo>
                    <a:pt x="637" y="665"/>
                  </a:lnTo>
                  <a:lnTo>
                    <a:pt x="623" y="647"/>
                  </a:lnTo>
                  <a:lnTo>
                    <a:pt x="619" y="645"/>
                  </a:lnTo>
                  <a:lnTo>
                    <a:pt x="624" y="640"/>
                  </a:lnTo>
                  <a:lnTo>
                    <a:pt x="617" y="635"/>
                  </a:lnTo>
                  <a:lnTo>
                    <a:pt x="601" y="636"/>
                  </a:lnTo>
                  <a:lnTo>
                    <a:pt x="589" y="642"/>
                  </a:lnTo>
                  <a:lnTo>
                    <a:pt x="575" y="642"/>
                  </a:lnTo>
                  <a:lnTo>
                    <a:pt x="545" y="640"/>
                  </a:lnTo>
                  <a:lnTo>
                    <a:pt x="520" y="640"/>
                  </a:lnTo>
                  <a:lnTo>
                    <a:pt x="506" y="640"/>
                  </a:lnTo>
                  <a:lnTo>
                    <a:pt x="496" y="645"/>
                  </a:lnTo>
                  <a:lnTo>
                    <a:pt x="489" y="658"/>
                  </a:lnTo>
                  <a:lnTo>
                    <a:pt x="487" y="668"/>
                  </a:lnTo>
                  <a:lnTo>
                    <a:pt x="515" y="693"/>
                  </a:lnTo>
                  <a:lnTo>
                    <a:pt x="550" y="711"/>
                  </a:lnTo>
                  <a:lnTo>
                    <a:pt x="564" y="721"/>
                  </a:lnTo>
                  <a:lnTo>
                    <a:pt x="579" y="733"/>
                  </a:lnTo>
                  <a:lnTo>
                    <a:pt x="586" y="735"/>
                  </a:lnTo>
                  <a:lnTo>
                    <a:pt x="607" y="730"/>
                  </a:lnTo>
                  <a:lnTo>
                    <a:pt x="628" y="733"/>
                  </a:lnTo>
                  <a:lnTo>
                    <a:pt x="630" y="742"/>
                  </a:lnTo>
                  <a:lnTo>
                    <a:pt x="614" y="756"/>
                  </a:lnTo>
                  <a:lnTo>
                    <a:pt x="614" y="774"/>
                  </a:lnTo>
                  <a:lnTo>
                    <a:pt x="609" y="785"/>
                  </a:lnTo>
                  <a:lnTo>
                    <a:pt x="596" y="783"/>
                  </a:lnTo>
                  <a:lnTo>
                    <a:pt x="586" y="785"/>
                  </a:lnTo>
                  <a:lnTo>
                    <a:pt x="575" y="792"/>
                  </a:lnTo>
                  <a:lnTo>
                    <a:pt x="573" y="802"/>
                  </a:lnTo>
                  <a:lnTo>
                    <a:pt x="568" y="811"/>
                  </a:lnTo>
                  <a:lnTo>
                    <a:pt x="549" y="811"/>
                  </a:lnTo>
                  <a:lnTo>
                    <a:pt x="536" y="825"/>
                  </a:lnTo>
                  <a:lnTo>
                    <a:pt x="517" y="834"/>
                  </a:lnTo>
                  <a:lnTo>
                    <a:pt x="503" y="837"/>
                  </a:lnTo>
                  <a:lnTo>
                    <a:pt x="483" y="839"/>
                  </a:lnTo>
                  <a:lnTo>
                    <a:pt x="473" y="837"/>
                  </a:lnTo>
                  <a:lnTo>
                    <a:pt x="464" y="825"/>
                  </a:lnTo>
                  <a:lnTo>
                    <a:pt x="459" y="816"/>
                  </a:lnTo>
                  <a:lnTo>
                    <a:pt x="446" y="813"/>
                  </a:lnTo>
                  <a:lnTo>
                    <a:pt x="439" y="818"/>
                  </a:lnTo>
                  <a:lnTo>
                    <a:pt x="429" y="822"/>
                  </a:lnTo>
                  <a:lnTo>
                    <a:pt x="416" y="837"/>
                  </a:lnTo>
                  <a:lnTo>
                    <a:pt x="408" y="845"/>
                  </a:lnTo>
                  <a:lnTo>
                    <a:pt x="395" y="860"/>
                  </a:lnTo>
                  <a:lnTo>
                    <a:pt x="392" y="875"/>
                  </a:lnTo>
                  <a:lnTo>
                    <a:pt x="381" y="894"/>
                  </a:lnTo>
                  <a:lnTo>
                    <a:pt x="367" y="905"/>
                  </a:lnTo>
                  <a:lnTo>
                    <a:pt x="360" y="915"/>
                  </a:lnTo>
                  <a:lnTo>
                    <a:pt x="346" y="924"/>
                  </a:lnTo>
                  <a:lnTo>
                    <a:pt x="342" y="938"/>
                  </a:lnTo>
                  <a:lnTo>
                    <a:pt x="351" y="936"/>
                  </a:lnTo>
                  <a:lnTo>
                    <a:pt x="369" y="927"/>
                  </a:lnTo>
                  <a:lnTo>
                    <a:pt x="383" y="920"/>
                  </a:lnTo>
                  <a:lnTo>
                    <a:pt x="406" y="915"/>
                  </a:lnTo>
                  <a:lnTo>
                    <a:pt x="420" y="917"/>
                  </a:lnTo>
                  <a:lnTo>
                    <a:pt x="438" y="926"/>
                  </a:lnTo>
                  <a:lnTo>
                    <a:pt x="430" y="934"/>
                  </a:lnTo>
                  <a:lnTo>
                    <a:pt x="427" y="942"/>
                  </a:lnTo>
                  <a:lnTo>
                    <a:pt x="416" y="956"/>
                  </a:lnTo>
                  <a:lnTo>
                    <a:pt x="408" y="980"/>
                  </a:lnTo>
                  <a:lnTo>
                    <a:pt x="401" y="994"/>
                  </a:lnTo>
                  <a:lnTo>
                    <a:pt x="388" y="996"/>
                  </a:lnTo>
                  <a:lnTo>
                    <a:pt x="385" y="993"/>
                  </a:lnTo>
                  <a:lnTo>
                    <a:pt x="365" y="1000"/>
                  </a:lnTo>
                  <a:lnTo>
                    <a:pt x="356" y="1007"/>
                  </a:lnTo>
                  <a:lnTo>
                    <a:pt x="349" y="1014"/>
                  </a:lnTo>
                  <a:lnTo>
                    <a:pt x="358" y="1033"/>
                  </a:lnTo>
                  <a:lnTo>
                    <a:pt x="365" y="1065"/>
                  </a:lnTo>
                  <a:lnTo>
                    <a:pt x="360" y="1090"/>
                  </a:lnTo>
                  <a:lnTo>
                    <a:pt x="351" y="1095"/>
                  </a:lnTo>
                  <a:lnTo>
                    <a:pt x="335" y="1114"/>
                  </a:lnTo>
                  <a:lnTo>
                    <a:pt x="330" y="1125"/>
                  </a:lnTo>
                  <a:lnTo>
                    <a:pt x="337" y="1136"/>
                  </a:lnTo>
                  <a:lnTo>
                    <a:pt x="341" y="1155"/>
                  </a:lnTo>
                  <a:lnTo>
                    <a:pt x="348" y="1173"/>
                  </a:lnTo>
                  <a:lnTo>
                    <a:pt x="341" y="1169"/>
                  </a:lnTo>
                  <a:lnTo>
                    <a:pt x="330" y="1164"/>
                  </a:lnTo>
                  <a:lnTo>
                    <a:pt x="323" y="1153"/>
                  </a:lnTo>
                  <a:lnTo>
                    <a:pt x="318" y="1143"/>
                  </a:lnTo>
                  <a:lnTo>
                    <a:pt x="305" y="1141"/>
                  </a:lnTo>
                  <a:lnTo>
                    <a:pt x="293" y="1137"/>
                  </a:lnTo>
                  <a:lnTo>
                    <a:pt x="288" y="1132"/>
                  </a:lnTo>
                  <a:lnTo>
                    <a:pt x="288" y="1120"/>
                  </a:lnTo>
                  <a:lnTo>
                    <a:pt x="288" y="1111"/>
                  </a:lnTo>
                  <a:lnTo>
                    <a:pt x="279" y="1104"/>
                  </a:lnTo>
                  <a:lnTo>
                    <a:pt x="270" y="1100"/>
                  </a:lnTo>
                  <a:lnTo>
                    <a:pt x="265" y="1095"/>
                  </a:lnTo>
                  <a:lnTo>
                    <a:pt x="256" y="1086"/>
                  </a:lnTo>
                  <a:lnTo>
                    <a:pt x="244" y="1084"/>
                  </a:lnTo>
                  <a:lnTo>
                    <a:pt x="231" y="1086"/>
                  </a:lnTo>
                  <a:lnTo>
                    <a:pt x="222" y="1090"/>
                  </a:lnTo>
                  <a:lnTo>
                    <a:pt x="217" y="1090"/>
                  </a:lnTo>
                  <a:lnTo>
                    <a:pt x="217" y="1079"/>
                  </a:lnTo>
                  <a:lnTo>
                    <a:pt x="217" y="1065"/>
                  </a:lnTo>
                  <a:lnTo>
                    <a:pt x="210" y="1054"/>
                  </a:lnTo>
                  <a:lnTo>
                    <a:pt x="201" y="1053"/>
                  </a:lnTo>
                  <a:lnTo>
                    <a:pt x="191" y="1056"/>
                  </a:lnTo>
                  <a:lnTo>
                    <a:pt x="184" y="1056"/>
                  </a:lnTo>
                  <a:lnTo>
                    <a:pt x="171" y="1049"/>
                  </a:lnTo>
                  <a:lnTo>
                    <a:pt x="159" y="1042"/>
                  </a:lnTo>
                  <a:lnTo>
                    <a:pt x="147" y="1033"/>
                  </a:lnTo>
                  <a:lnTo>
                    <a:pt x="140" y="1026"/>
                  </a:lnTo>
                  <a:lnTo>
                    <a:pt x="134" y="1007"/>
                  </a:lnTo>
                  <a:lnTo>
                    <a:pt x="127" y="986"/>
                  </a:lnTo>
                  <a:lnTo>
                    <a:pt x="131" y="973"/>
                  </a:lnTo>
                  <a:lnTo>
                    <a:pt x="133" y="952"/>
                  </a:lnTo>
                  <a:lnTo>
                    <a:pt x="127" y="933"/>
                  </a:lnTo>
                  <a:lnTo>
                    <a:pt x="117" y="910"/>
                  </a:lnTo>
                  <a:lnTo>
                    <a:pt x="104" y="889"/>
                  </a:lnTo>
                  <a:lnTo>
                    <a:pt x="94" y="885"/>
                  </a:lnTo>
                  <a:lnTo>
                    <a:pt x="73" y="885"/>
                  </a:lnTo>
                  <a:lnTo>
                    <a:pt x="51" y="880"/>
                  </a:lnTo>
                  <a:lnTo>
                    <a:pt x="30" y="871"/>
                  </a:lnTo>
                  <a:lnTo>
                    <a:pt x="18" y="864"/>
                  </a:lnTo>
                  <a:lnTo>
                    <a:pt x="0" y="846"/>
                  </a:lnTo>
                  <a:lnTo>
                    <a:pt x="6" y="836"/>
                  </a:lnTo>
                  <a:lnTo>
                    <a:pt x="13" y="832"/>
                  </a:lnTo>
                  <a:lnTo>
                    <a:pt x="16" y="832"/>
                  </a:lnTo>
                  <a:lnTo>
                    <a:pt x="25" y="829"/>
                  </a:lnTo>
                  <a:lnTo>
                    <a:pt x="30" y="827"/>
                  </a:lnTo>
                  <a:lnTo>
                    <a:pt x="32" y="827"/>
                  </a:lnTo>
                  <a:lnTo>
                    <a:pt x="37" y="793"/>
                  </a:lnTo>
                  <a:lnTo>
                    <a:pt x="50" y="779"/>
                  </a:lnTo>
                  <a:lnTo>
                    <a:pt x="50" y="778"/>
                  </a:lnTo>
                  <a:lnTo>
                    <a:pt x="66" y="758"/>
                  </a:lnTo>
                  <a:lnTo>
                    <a:pt x="73" y="748"/>
                  </a:lnTo>
                  <a:lnTo>
                    <a:pt x="64" y="733"/>
                  </a:lnTo>
                  <a:lnTo>
                    <a:pt x="62" y="730"/>
                  </a:lnTo>
                  <a:lnTo>
                    <a:pt x="60" y="726"/>
                  </a:lnTo>
                  <a:lnTo>
                    <a:pt x="60" y="726"/>
                  </a:lnTo>
                  <a:lnTo>
                    <a:pt x="64" y="700"/>
                  </a:lnTo>
                  <a:lnTo>
                    <a:pt x="66" y="688"/>
                  </a:lnTo>
                  <a:lnTo>
                    <a:pt x="71" y="670"/>
                  </a:lnTo>
                  <a:lnTo>
                    <a:pt x="71" y="666"/>
                  </a:lnTo>
                  <a:lnTo>
                    <a:pt x="74" y="658"/>
                  </a:lnTo>
                  <a:lnTo>
                    <a:pt x="74" y="642"/>
                  </a:lnTo>
                  <a:lnTo>
                    <a:pt x="76" y="635"/>
                  </a:lnTo>
                  <a:lnTo>
                    <a:pt x="80" y="633"/>
                  </a:lnTo>
                  <a:lnTo>
                    <a:pt x="81" y="624"/>
                  </a:lnTo>
                  <a:lnTo>
                    <a:pt x="83" y="617"/>
                  </a:lnTo>
                  <a:lnTo>
                    <a:pt x="83" y="608"/>
                  </a:lnTo>
                  <a:lnTo>
                    <a:pt x="87" y="566"/>
                  </a:lnTo>
                  <a:lnTo>
                    <a:pt x="88" y="562"/>
                  </a:lnTo>
                  <a:lnTo>
                    <a:pt x="96" y="548"/>
                  </a:lnTo>
                  <a:lnTo>
                    <a:pt x="104" y="529"/>
                  </a:lnTo>
                  <a:lnTo>
                    <a:pt x="108" y="520"/>
                  </a:lnTo>
                  <a:lnTo>
                    <a:pt x="111" y="511"/>
                  </a:lnTo>
                  <a:lnTo>
                    <a:pt x="113" y="506"/>
                  </a:lnTo>
                  <a:lnTo>
                    <a:pt x="122" y="492"/>
                  </a:lnTo>
                  <a:lnTo>
                    <a:pt x="122" y="490"/>
                  </a:lnTo>
                  <a:lnTo>
                    <a:pt x="124" y="487"/>
                  </a:lnTo>
                  <a:lnTo>
                    <a:pt x="124" y="481"/>
                  </a:lnTo>
                  <a:lnTo>
                    <a:pt x="131" y="476"/>
                  </a:lnTo>
                  <a:lnTo>
                    <a:pt x="133" y="472"/>
                  </a:lnTo>
                  <a:lnTo>
                    <a:pt x="133" y="469"/>
                  </a:lnTo>
                  <a:lnTo>
                    <a:pt x="133" y="462"/>
                  </a:lnTo>
                  <a:lnTo>
                    <a:pt x="140" y="455"/>
                  </a:lnTo>
                  <a:lnTo>
                    <a:pt x="143" y="453"/>
                  </a:lnTo>
                  <a:lnTo>
                    <a:pt x="148" y="448"/>
                  </a:lnTo>
                  <a:lnTo>
                    <a:pt x="150" y="442"/>
                  </a:lnTo>
                  <a:lnTo>
                    <a:pt x="152" y="441"/>
                  </a:lnTo>
                  <a:lnTo>
                    <a:pt x="154" y="414"/>
                  </a:lnTo>
                  <a:lnTo>
                    <a:pt x="155" y="409"/>
                  </a:lnTo>
                  <a:lnTo>
                    <a:pt x="157" y="400"/>
                  </a:lnTo>
                  <a:lnTo>
                    <a:pt x="163" y="402"/>
                  </a:lnTo>
                  <a:lnTo>
                    <a:pt x="166" y="404"/>
                  </a:lnTo>
                  <a:lnTo>
                    <a:pt x="170" y="411"/>
                  </a:lnTo>
                  <a:lnTo>
                    <a:pt x="173" y="414"/>
                  </a:lnTo>
                  <a:lnTo>
                    <a:pt x="180" y="400"/>
                  </a:lnTo>
                  <a:lnTo>
                    <a:pt x="196" y="379"/>
                  </a:lnTo>
                  <a:lnTo>
                    <a:pt x="201" y="375"/>
                  </a:lnTo>
                  <a:lnTo>
                    <a:pt x="205" y="367"/>
                  </a:lnTo>
                  <a:lnTo>
                    <a:pt x="208" y="361"/>
                  </a:lnTo>
                  <a:lnTo>
                    <a:pt x="215" y="360"/>
                  </a:lnTo>
                  <a:lnTo>
                    <a:pt x="230" y="356"/>
                  </a:lnTo>
                  <a:lnTo>
                    <a:pt x="242" y="356"/>
                  </a:lnTo>
                  <a:lnTo>
                    <a:pt x="244" y="354"/>
                  </a:lnTo>
                  <a:lnTo>
                    <a:pt x="249" y="349"/>
                  </a:lnTo>
                  <a:lnTo>
                    <a:pt x="251" y="344"/>
                  </a:lnTo>
                  <a:lnTo>
                    <a:pt x="251" y="338"/>
                  </a:lnTo>
                  <a:lnTo>
                    <a:pt x="249" y="333"/>
                  </a:lnTo>
                  <a:lnTo>
                    <a:pt x="244" y="323"/>
                  </a:lnTo>
                  <a:lnTo>
                    <a:pt x="235" y="312"/>
                  </a:lnTo>
                  <a:lnTo>
                    <a:pt x="235" y="307"/>
                  </a:lnTo>
                  <a:lnTo>
                    <a:pt x="235" y="303"/>
                  </a:lnTo>
                  <a:lnTo>
                    <a:pt x="240" y="300"/>
                  </a:lnTo>
                  <a:lnTo>
                    <a:pt x="244" y="293"/>
                  </a:lnTo>
                  <a:lnTo>
                    <a:pt x="247" y="291"/>
                  </a:lnTo>
                  <a:lnTo>
                    <a:pt x="251" y="291"/>
                  </a:lnTo>
                  <a:lnTo>
                    <a:pt x="256" y="293"/>
                  </a:lnTo>
                  <a:lnTo>
                    <a:pt x="265" y="293"/>
                  </a:lnTo>
                  <a:lnTo>
                    <a:pt x="270" y="291"/>
                  </a:lnTo>
                  <a:lnTo>
                    <a:pt x="282" y="284"/>
                  </a:lnTo>
                  <a:lnTo>
                    <a:pt x="284" y="282"/>
                  </a:lnTo>
                  <a:lnTo>
                    <a:pt x="289" y="280"/>
                  </a:lnTo>
                  <a:lnTo>
                    <a:pt x="295" y="277"/>
                  </a:lnTo>
                  <a:lnTo>
                    <a:pt x="295" y="275"/>
                  </a:lnTo>
                  <a:lnTo>
                    <a:pt x="295" y="271"/>
                  </a:lnTo>
                  <a:lnTo>
                    <a:pt x="295" y="256"/>
                  </a:lnTo>
                  <a:lnTo>
                    <a:pt x="293" y="250"/>
                  </a:lnTo>
                  <a:lnTo>
                    <a:pt x="293" y="243"/>
                  </a:lnTo>
                  <a:lnTo>
                    <a:pt x="293" y="226"/>
                  </a:lnTo>
                  <a:lnTo>
                    <a:pt x="291" y="213"/>
                  </a:lnTo>
                  <a:lnTo>
                    <a:pt x="286" y="196"/>
                  </a:lnTo>
                  <a:lnTo>
                    <a:pt x="284" y="189"/>
                  </a:lnTo>
                  <a:lnTo>
                    <a:pt x="286" y="185"/>
                  </a:lnTo>
                  <a:lnTo>
                    <a:pt x="284" y="180"/>
                  </a:lnTo>
                  <a:lnTo>
                    <a:pt x="281" y="160"/>
                  </a:lnTo>
                  <a:lnTo>
                    <a:pt x="277" y="141"/>
                  </a:lnTo>
                  <a:lnTo>
                    <a:pt x="274" y="132"/>
                  </a:lnTo>
                  <a:lnTo>
                    <a:pt x="272" y="125"/>
                  </a:lnTo>
                  <a:lnTo>
                    <a:pt x="270" y="118"/>
                  </a:lnTo>
                  <a:lnTo>
                    <a:pt x="270" y="111"/>
                  </a:lnTo>
                  <a:lnTo>
                    <a:pt x="263" y="76"/>
                  </a:lnTo>
                  <a:lnTo>
                    <a:pt x="263" y="69"/>
                  </a:lnTo>
                  <a:lnTo>
                    <a:pt x="261" y="63"/>
                  </a:lnTo>
                  <a:lnTo>
                    <a:pt x="261" y="55"/>
                  </a:lnTo>
                  <a:lnTo>
                    <a:pt x="258" y="39"/>
                  </a:lnTo>
                  <a:lnTo>
                    <a:pt x="258" y="35"/>
                  </a:lnTo>
                  <a:lnTo>
                    <a:pt x="256" y="30"/>
                  </a:lnTo>
                  <a:lnTo>
                    <a:pt x="252" y="9"/>
                  </a:lnTo>
                  <a:close/>
                </a:path>
              </a:pathLst>
            </a:custGeom>
            <a:solidFill>
              <a:schemeClr val="accent1">
                <a:lumMod val="40000"/>
                <a:lumOff val="60000"/>
              </a:schemeClr>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1" name="Freeform 27"/>
            <p:cNvSpPr>
              <a:spLocks/>
            </p:cNvSpPr>
            <p:nvPr/>
          </p:nvSpPr>
          <p:spPr bwMode="auto">
            <a:xfrm>
              <a:off x="2413" y="1969"/>
              <a:ext cx="746" cy="1453"/>
            </a:xfrm>
            <a:custGeom>
              <a:avLst/>
              <a:gdLst/>
              <a:ahLst/>
              <a:cxnLst>
                <a:cxn ang="0">
                  <a:pos x="44" y="258"/>
                </a:cxn>
                <a:cxn ang="0">
                  <a:pos x="124" y="207"/>
                </a:cxn>
                <a:cxn ang="0">
                  <a:pos x="263" y="251"/>
                </a:cxn>
                <a:cxn ang="0">
                  <a:pos x="282" y="175"/>
                </a:cxn>
                <a:cxn ang="0">
                  <a:pos x="236" y="131"/>
                </a:cxn>
                <a:cxn ang="0">
                  <a:pos x="256" y="57"/>
                </a:cxn>
                <a:cxn ang="0">
                  <a:pos x="354" y="9"/>
                </a:cxn>
                <a:cxn ang="0">
                  <a:pos x="381" y="48"/>
                </a:cxn>
                <a:cxn ang="0">
                  <a:pos x="414" y="85"/>
                </a:cxn>
                <a:cxn ang="0">
                  <a:pos x="434" y="96"/>
                </a:cxn>
                <a:cxn ang="0">
                  <a:pos x="474" y="124"/>
                </a:cxn>
                <a:cxn ang="0">
                  <a:pos x="506" y="172"/>
                </a:cxn>
                <a:cxn ang="0">
                  <a:pos x="517" y="193"/>
                </a:cxn>
                <a:cxn ang="0">
                  <a:pos x="513" y="230"/>
                </a:cxn>
                <a:cxn ang="0">
                  <a:pos x="478" y="244"/>
                </a:cxn>
                <a:cxn ang="0">
                  <a:pos x="455" y="274"/>
                </a:cxn>
                <a:cxn ang="0">
                  <a:pos x="455" y="328"/>
                </a:cxn>
                <a:cxn ang="0">
                  <a:pos x="464" y="403"/>
                </a:cxn>
                <a:cxn ang="0">
                  <a:pos x="467" y="450"/>
                </a:cxn>
                <a:cxn ang="0">
                  <a:pos x="466" y="482"/>
                </a:cxn>
                <a:cxn ang="0">
                  <a:pos x="464" y="508"/>
                </a:cxn>
                <a:cxn ang="0">
                  <a:pos x="446" y="552"/>
                </a:cxn>
                <a:cxn ang="0">
                  <a:pos x="414" y="595"/>
                </a:cxn>
                <a:cxn ang="0">
                  <a:pos x="416" y="630"/>
                </a:cxn>
                <a:cxn ang="0">
                  <a:pos x="432" y="656"/>
                </a:cxn>
                <a:cxn ang="0">
                  <a:pos x="473" y="656"/>
                </a:cxn>
                <a:cxn ang="0">
                  <a:pos x="487" y="701"/>
                </a:cxn>
                <a:cxn ang="0">
                  <a:pos x="462" y="778"/>
                </a:cxn>
                <a:cxn ang="0">
                  <a:pos x="464" y="812"/>
                </a:cxn>
                <a:cxn ang="0">
                  <a:pos x="437" y="852"/>
                </a:cxn>
                <a:cxn ang="0">
                  <a:pos x="430" y="882"/>
                </a:cxn>
                <a:cxn ang="0">
                  <a:pos x="429" y="914"/>
                </a:cxn>
                <a:cxn ang="0">
                  <a:pos x="437" y="935"/>
                </a:cxn>
                <a:cxn ang="0">
                  <a:pos x="444" y="946"/>
                </a:cxn>
                <a:cxn ang="0">
                  <a:pos x="448" y="967"/>
                </a:cxn>
                <a:cxn ang="0">
                  <a:pos x="481" y="974"/>
                </a:cxn>
                <a:cxn ang="0">
                  <a:pos x="476" y="1021"/>
                </a:cxn>
                <a:cxn ang="0">
                  <a:pos x="487" y="1043"/>
                </a:cxn>
                <a:cxn ang="0">
                  <a:pos x="515" y="1053"/>
                </a:cxn>
                <a:cxn ang="0">
                  <a:pos x="518" y="1076"/>
                </a:cxn>
                <a:cxn ang="0">
                  <a:pos x="527" y="1111"/>
                </a:cxn>
                <a:cxn ang="0">
                  <a:pos x="554" y="1143"/>
                </a:cxn>
                <a:cxn ang="0">
                  <a:pos x="607" y="1180"/>
                </a:cxn>
                <a:cxn ang="0">
                  <a:pos x="674" y="1222"/>
                </a:cxn>
                <a:cxn ang="0">
                  <a:pos x="695" y="1258"/>
                </a:cxn>
                <a:cxn ang="0">
                  <a:pos x="734" y="1261"/>
                </a:cxn>
                <a:cxn ang="0">
                  <a:pos x="686" y="1325"/>
                </a:cxn>
                <a:cxn ang="0">
                  <a:pos x="649" y="1383"/>
                </a:cxn>
                <a:cxn ang="0">
                  <a:pos x="629" y="1432"/>
                </a:cxn>
                <a:cxn ang="0">
                  <a:pos x="559" y="1452"/>
                </a:cxn>
                <a:cxn ang="0">
                  <a:pos x="501" y="1402"/>
                </a:cxn>
                <a:cxn ang="0">
                  <a:pos x="367" y="1323"/>
                </a:cxn>
                <a:cxn ang="0">
                  <a:pos x="287" y="1272"/>
                </a:cxn>
                <a:cxn ang="0">
                  <a:pos x="254" y="1168"/>
                </a:cxn>
                <a:cxn ang="0">
                  <a:pos x="224" y="1053"/>
                </a:cxn>
                <a:cxn ang="0">
                  <a:pos x="238" y="924"/>
                </a:cxn>
                <a:cxn ang="0">
                  <a:pos x="279" y="810"/>
                </a:cxn>
                <a:cxn ang="0">
                  <a:pos x="287" y="667"/>
                </a:cxn>
                <a:cxn ang="0">
                  <a:pos x="206" y="584"/>
                </a:cxn>
                <a:cxn ang="0">
                  <a:pos x="115" y="438"/>
                </a:cxn>
                <a:cxn ang="0">
                  <a:pos x="7" y="295"/>
                </a:cxn>
              </a:cxnLst>
              <a:rect l="0" t="0" r="r" b="b"/>
              <a:pathLst>
                <a:path w="746" h="1453">
                  <a:moveTo>
                    <a:pt x="7" y="295"/>
                  </a:moveTo>
                  <a:lnTo>
                    <a:pt x="11" y="290"/>
                  </a:lnTo>
                  <a:lnTo>
                    <a:pt x="5" y="284"/>
                  </a:lnTo>
                  <a:lnTo>
                    <a:pt x="0" y="272"/>
                  </a:lnTo>
                  <a:lnTo>
                    <a:pt x="5" y="265"/>
                  </a:lnTo>
                  <a:lnTo>
                    <a:pt x="18" y="263"/>
                  </a:lnTo>
                  <a:lnTo>
                    <a:pt x="32" y="263"/>
                  </a:lnTo>
                  <a:lnTo>
                    <a:pt x="44" y="258"/>
                  </a:lnTo>
                  <a:lnTo>
                    <a:pt x="53" y="263"/>
                  </a:lnTo>
                  <a:lnTo>
                    <a:pt x="69" y="269"/>
                  </a:lnTo>
                  <a:lnTo>
                    <a:pt x="99" y="263"/>
                  </a:lnTo>
                  <a:lnTo>
                    <a:pt x="109" y="254"/>
                  </a:lnTo>
                  <a:lnTo>
                    <a:pt x="111" y="242"/>
                  </a:lnTo>
                  <a:lnTo>
                    <a:pt x="109" y="226"/>
                  </a:lnTo>
                  <a:lnTo>
                    <a:pt x="113" y="217"/>
                  </a:lnTo>
                  <a:lnTo>
                    <a:pt x="124" y="207"/>
                  </a:lnTo>
                  <a:lnTo>
                    <a:pt x="143" y="198"/>
                  </a:lnTo>
                  <a:lnTo>
                    <a:pt x="162" y="196"/>
                  </a:lnTo>
                  <a:lnTo>
                    <a:pt x="194" y="212"/>
                  </a:lnTo>
                  <a:lnTo>
                    <a:pt x="210" y="224"/>
                  </a:lnTo>
                  <a:lnTo>
                    <a:pt x="226" y="233"/>
                  </a:lnTo>
                  <a:lnTo>
                    <a:pt x="240" y="240"/>
                  </a:lnTo>
                  <a:lnTo>
                    <a:pt x="252" y="249"/>
                  </a:lnTo>
                  <a:lnTo>
                    <a:pt x="263" y="251"/>
                  </a:lnTo>
                  <a:lnTo>
                    <a:pt x="270" y="249"/>
                  </a:lnTo>
                  <a:lnTo>
                    <a:pt x="280" y="240"/>
                  </a:lnTo>
                  <a:lnTo>
                    <a:pt x="282" y="228"/>
                  </a:lnTo>
                  <a:lnTo>
                    <a:pt x="284" y="216"/>
                  </a:lnTo>
                  <a:lnTo>
                    <a:pt x="295" y="207"/>
                  </a:lnTo>
                  <a:lnTo>
                    <a:pt x="300" y="196"/>
                  </a:lnTo>
                  <a:lnTo>
                    <a:pt x="295" y="180"/>
                  </a:lnTo>
                  <a:lnTo>
                    <a:pt x="282" y="175"/>
                  </a:lnTo>
                  <a:lnTo>
                    <a:pt x="266" y="177"/>
                  </a:lnTo>
                  <a:lnTo>
                    <a:pt x="252" y="186"/>
                  </a:lnTo>
                  <a:lnTo>
                    <a:pt x="245" y="186"/>
                  </a:lnTo>
                  <a:lnTo>
                    <a:pt x="236" y="180"/>
                  </a:lnTo>
                  <a:lnTo>
                    <a:pt x="236" y="152"/>
                  </a:lnTo>
                  <a:lnTo>
                    <a:pt x="240" y="149"/>
                  </a:lnTo>
                  <a:lnTo>
                    <a:pt x="240" y="143"/>
                  </a:lnTo>
                  <a:lnTo>
                    <a:pt x="236" y="131"/>
                  </a:lnTo>
                  <a:lnTo>
                    <a:pt x="229" y="120"/>
                  </a:lnTo>
                  <a:lnTo>
                    <a:pt x="235" y="99"/>
                  </a:lnTo>
                  <a:lnTo>
                    <a:pt x="236" y="96"/>
                  </a:lnTo>
                  <a:lnTo>
                    <a:pt x="240" y="89"/>
                  </a:lnTo>
                  <a:lnTo>
                    <a:pt x="250" y="85"/>
                  </a:lnTo>
                  <a:lnTo>
                    <a:pt x="261" y="80"/>
                  </a:lnTo>
                  <a:lnTo>
                    <a:pt x="261" y="71"/>
                  </a:lnTo>
                  <a:lnTo>
                    <a:pt x="256" y="57"/>
                  </a:lnTo>
                  <a:lnTo>
                    <a:pt x="265" y="43"/>
                  </a:lnTo>
                  <a:lnTo>
                    <a:pt x="273" y="36"/>
                  </a:lnTo>
                  <a:lnTo>
                    <a:pt x="279" y="9"/>
                  </a:lnTo>
                  <a:lnTo>
                    <a:pt x="291" y="2"/>
                  </a:lnTo>
                  <a:lnTo>
                    <a:pt x="295" y="4"/>
                  </a:lnTo>
                  <a:lnTo>
                    <a:pt x="307" y="0"/>
                  </a:lnTo>
                  <a:lnTo>
                    <a:pt x="332" y="4"/>
                  </a:lnTo>
                  <a:lnTo>
                    <a:pt x="354" y="9"/>
                  </a:lnTo>
                  <a:lnTo>
                    <a:pt x="354" y="6"/>
                  </a:lnTo>
                  <a:lnTo>
                    <a:pt x="358" y="9"/>
                  </a:lnTo>
                  <a:lnTo>
                    <a:pt x="362" y="18"/>
                  </a:lnTo>
                  <a:lnTo>
                    <a:pt x="367" y="25"/>
                  </a:lnTo>
                  <a:lnTo>
                    <a:pt x="372" y="36"/>
                  </a:lnTo>
                  <a:lnTo>
                    <a:pt x="376" y="41"/>
                  </a:lnTo>
                  <a:lnTo>
                    <a:pt x="377" y="43"/>
                  </a:lnTo>
                  <a:lnTo>
                    <a:pt x="381" y="48"/>
                  </a:lnTo>
                  <a:lnTo>
                    <a:pt x="393" y="71"/>
                  </a:lnTo>
                  <a:lnTo>
                    <a:pt x="395" y="71"/>
                  </a:lnTo>
                  <a:lnTo>
                    <a:pt x="399" y="75"/>
                  </a:lnTo>
                  <a:lnTo>
                    <a:pt x="406" y="75"/>
                  </a:lnTo>
                  <a:lnTo>
                    <a:pt x="409" y="75"/>
                  </a:lnTo>
                  <a:lnTo>
                    <a:pt x="411" y="82"/>
                  </a:lnTo>
                  <a:lnTo>
                    <a:pt x="413" y="83"/>
                  </a:lnTo>
                  <a:lnTo>
                    <a:pt x="414" y="85"/>
                  </a:lnTo>
                  <a:lnTo>
                    <a:pt x="416" y="89"/>
                  </a:lnTo>
                  <a:lnTo>
                    <a:pt x="420" y="89"/>
                  </a:lnTo>
                  <a:lnTo>
                    <a:pt x="423" y="87"/>
                  </a:lnTo>
                  <a:lnTo>
                    <a:pt x="427" y="87"/>
                  </a:lnTo>
                  <a:lnTo>
                    <a:pt x="427" y="90"/>
                  </a:lnTo>
                  <a:lnTo>
                    <a:pt x="429" y="94"/>
                  </a:lnTo>
                  <a:lnTo>
                    <a:pt x="430" y="94"/>
                  </a:lnTo>
                  <a:lnTo>
                    <a:pt x="434" y="96"/>
                  </a:lnTo>
                  <a:lnTo>
                    <a:pt x="439" y="97"/>
                  </a:lnTo>
                  <a:lnTo>
                    <a:pt x="448" y="110"/>
                  </a:lnTo>
                  <a:lnTo>
                    <a:pt x="453" y="112"/>
                  </a:lnTo>
                  <a:lnTo>
                    <a:pt x="453" y="112"/>
                  </a:lnTo>
                  <a:lnTo>
                    <a:pt x="467" y="115"/>
                  </a:lnTo>
                  <a:lnTo>
                    <a:pt x="471" y="119"/>
                  </a:lnTo>
                  <a:lnTo>
                    <a:pt x="473" y="122"/>
                  </a:lnTo>
                  <a:lnTo>
                    <a:pt x="474" y="124"/>
                  </a:lnTo>
                  <a:lnTo>
                    <a:pt x="480" y="126"/>
                  </a:lnTo>
                  <a:lnTo>
                    <a:pt x="483" y="131"/>
                  </a:lnTo>
                  <a:lnTo>
                    <a:pt x="483" y="133"/>
                  </a:lnTo>
                  <a:lnTo>
                    <a:pt x="485" y="140"/>
                  </a:lnTo>
                  <a:lnTo>
                    <a:pt x="487" y="156"/>
                  </a:lnTo>
                  <a:lnTo>
                    <a:pt x="490" y="161"/>
                  </a:lnTo>
                  <a:lnTo>
                    <a:pt x="501" y="166"/>
                  </a:lnTo>
                  <a:lnTo>
                    <a:pt x="506" y="172"/>
                  </a:lnTo>
                  <a:lnTo>
                    <a:pt x="506" y="172"/>
                  </a:lnTo>
                  <a:lnTo>
                    <a:pt x="508" y="172"/>
                  </a:lnTo>
                  <a:lnTo>
                    <a:pt x="511" y="172"/>
                  </a:lnTo>
                  <a:lnTo>
                    <a:pt x="511" y="177"/>
                  </a:lnTo>
                  <a:lnTo>
                    <a:pt x="515" y="179"/>
                  </a:lnTo>
                  <a:lnTo>
                    <a:pt x="513" y="189"/>
                  </a:lnTo>
                  <a:lnTo>
                    <a:pt x="515" y="191"/>
                  </a:lnTo>
                  <a:lnTo>
                    <a:pt x="517" y="193"/>
                  </a:lnTo>
                  <a:lnTo>
                    <a:pt x="518" y="193"/>
                  </a:lnTo>
                  <a:lnTo>
                    <a:pt x="517" y="198"/>
                  </a:lnTo>
                  <a:lnTo>
                    <a:pt x="518" y="201"/>
                  </a:lnTo>
                  <a:lnTo>
                    <a:pt x="522" y="203"/>
                  </a:lnTo>
                  <a:lnTo>
                    <a:pt x="522" y="216"/>
                  </a:lnTo>
                  <a:lnTo>
                    <a:pt x="520" y="224"/>
                  </a:lnTo>
                  <a:lnTo>
                    <a:pt x="520" y="226"/>
                  </a:lnTo>
                  <a:lnTo>
                    <a:pt x="513" y="230"/>
                  </a:lnTo>
                  <a:lnTo>
                    <a:pt x="508" y="228"/>
                  </a:lnTo>
                  <a:lnTo>
                    <a:pt x="504" y="228"/>
                  </a:lnTo>
                  <a:lnTo>
                    <a:pt x="501" y="231"/>
                  </a:lnTo>
                  <a:lnTo>
                    <a:pt x="496" y="237"/>
                  </a:lnTo>
                  <a:lnTo>
                    <a:pt x="490" y="239"/>
                  </a:lnTo>
                  <a:lnTo>
                    <a:pt x="480" y="239"/>
                  </a:lnTo>
                  <a:lnTo>
                    <a:pt x="478" y="240"/>
                  </a:lnTo>
                  <a:lnTo>
                    <a:pt x="478" y="244"/>
                  </a:lnTo>
                  <a:lnTo>
                    <a:pt x="474" y="249"/>
                  </a:lnTo>
                  <a:lnTo>
                    <a:pt x="474" y="249"/>
                  </a:lnTo>
                  <a:lnTo>
                    <a:pt x="471" y="253"/>
                  </a:lnTo>
                  <a:lnTo>
                    <a:pt x="471" y="258"/>
                  </a:lnTo>
                  <a:lnTo>
                    <a:pt x="460" y="263"/>
                  </a:lnTo>
                  <a:lnTo>
                    <a:pt x="457" y="265"/>
                  </a:lnTo>
                  <a:lnTo>
                    <a:pt x="455" y="269"/>
                  </a:lnTo>
                  <a:lnTo>
                    <a:pt x="455" y="274"/>
                  </a:lnTo>
                  <a:lnTo>
                    <a:pt x="462" y="281"/>
                  </a:lnTo>
                  <a:lnTo>
                    <a:pt x="464" y="284"/>
                  </a:lnTo>
                  <a:lnTo>
                    <a:pt x="464" y="290"/>
                  </a:lnTo>
                  <a:lnTo>
                    <a:pt x="462" y="295"/>
                  </a:lnTo>
                  <a:lnTo>
                    <a:pt x="457" y="298"/>
                  </a:lnTo>
                  <a:lnTo>
                    <a:pt x="455" y="307"/>
                  </a:lnTo>
                  <a:lnTo>
                    <a:pt x="455" y="321"/>
                  </a:lnTo>
                  <a:lnTo>
                    <a:pt x="455" y="328"/>
                  </a:lnTo>
                  <a:lnTo>
                    <a:pt x="458" y="343"/>
                  </a:lnTo>
                  <a:lnTo>
                    <a:pt x="457" y="346"/>
                  </a:lnTo>
                  <a:lnTo>
                    <a:pt x="460" y="357"/>
                  </a:lnTo>
                  <a:lnTo>
                    <a:pt x="462" y="364"/>
                  </a:lnTo>
                  <a:lnTo>
                    <a:pt x="458" y="365"/>
                  </a:lnTo>
                  <a:lnTo>
                    <a:pt x="457" y="378"/>
                  </a:lnTo>
                  <a:lnTo>
                    <a:pt x="462" y="397"/>
                  </a:lnTo>
                  <a:lnTo>
                    <a:pt x="464" y="403"/>
                  </a:lnTo>
                  <a:lnTo>
                    <a:pt x="466" y="404"/>
                  </a:lnTo>
                  <a:lnTo>
                    <a:pt x="466" y="415"/>
                  </a:lnTo>
                  <a:lnTo>
                    <a:pt x="466" y="417"/>
                  </a:lnTo>
                  <a:lnTo>
                    <a:pt x="469" y="431"/>
                  </a:lnTo>
                  <a:lnTo>
                    <a:pt x="469" y="432"/>
                  </a:lnTo>
                  <a:lnTo>
                    <a:pt x="469" y="434"/>
                  </a:lnTo>
                  <a:lnTo>
                    <a:pt x="466" y="447"/>
                  </a:lnTo>
                  <a:lnTo>
                    <a:pt x="467" y="450"/>
                  </a:lnTo>
                  <a:lnTo>
                    <a:pt x="466" y="455"/>
                  </a:lnTo>
                  <a:lnTo>
                    <a:pt x="466" y="459"/>
                  </a:lnTo>
                  <a:lnTo>
                    <a:pt x="466" y="468"/>
                  </a:lnTo>
                  <a:lnTo>
                    <a:pt x="469" y="468"/>
                  </a:lnTo>
                  <a:lnTo>
                    <a:pt x="471" y="470"/>
                  </a:lnTo>
                  <a:lnTo>
                    <a:pt x="471" y="480"/>
                  </a:lnTo>
                  <a:lnTo>
                    <a:pt x="469" y="480"/>
                  </a:lnTo>
                  <a:lnTo>
                    <a:pt x="466" y="482"/>
                  </a:lnTo>
                  <a:lnTo>
                    <a:pt x="464" y="484"/>
                  </a:lnTo>
                  <a:lnTo>
                    <a:pt x="462" y="489"/>
                  </a:lnTo>
                  <a:lnTo>
                    <a:pt x="464" y="498"/>
                  </a:lnTo>
                  <a:lnTo>
                    <a:pt x="466" y="500"/>
                  </a:lnTo>
                  <a:lnTo>
                    <a:pt x="467" y="508"/>
                  </a:lnTo>
                  <a:lnTo>
                    <a:pt x="467" y="508"/>
                  </a:lnTo>
                  <a:lnTo>
                    <a:pt x="467" y="510"/>
                  </a:lnTo>
                  <a:lnTo>
                    <a:pt x="464" y="508"/>
                  </a:lnTo>
                  <a:lnTo>
                    <a:pt x="458" y="507"/>
                  </a:lnTo>
                  <a:lnTo>
                    <a:pt x="453" y="507"/>
                  </a:lnTo>
                  <a:lnTo>
                    <a:pt x="450" y="522"/>
                  </a:lnTo>
                  <a:lnTo>
                    <a:pt x="446" y="535"/>
                  </a:lnTo>
                  <a:lnTo>
                    <a:pt x="446" y="544"/>
                  </a:lnTo>
                  <a:lnTo>
                    <a:pt x="448" y="549"/>
                  </a:lnTo>
                  <a:lnTo>
                    <a:pt x="448" y="551"/>
                  </a:lnTo>
                  <a:lnTo>
                    <a:pt x="446" y="552"/>
                  </a:lnTo>
                  <a:lnTo>
                    <a:pt x="441" y="554"/>
                  </a:lnTo>
                  <a:lnTo>
                    <a:pt x="434" y="556"/>
                  </a:lnTo>
                  <a:lnTo>
                    <a:pt x="432" y="559"/>
                  </a:lnTo>
                  <a:lnTo>
                    <a:pt x="429" y="559"/>
                  </a:lnTo>
                  <a:lnTo>
                    <a:pt x="420" y="565"/>
                  </a:lnTo>
                  <a:lnTo>
                    <a:pt x="418" y="572"/>
                  </a:lnTo>
                  <a:lnTo>
                    <a:pt x="418" y="579"/>
                  </a:lnTo>
                  <a:lnTo>
                    <a:pt x="414" y="595"/>
                  </a:lnTo>
                  <a:lnTo>
                    <a:pt x="414" y="596"/>
                  </a:lnTo>
                  <a:lnTo>
                    <a:pt x="414" y="600"/>
                  </a:lnTo>
                  <a:lnTo>
                    <a:pt x="418" y="616"/>
                  </a:lnTo>
                  <a:lnTo>
                    <a:pt x="418" y="619"/>
                  </a:lnTo>
                  <a:lnTo>
                    <a:pt x="414" y="621"/>
                  </a:lnTo>
                  <a:lnTo>
                    <a:pt x="414" y="621"/>
                  </a:lnTo>
                  <a:lnTo>
                    <a:pt x="411" y="626"/>
                  </a:lnTo>
                  <a:lnTo>
                    <a:pt x="416" y="630"/>
                  </a:lnTo>
                  <a:lnTo>
                    <a:pt x="416" y="634"/>
                  </a:lnTo>
                  <a:lnTo>
                    <a:pt x="420" y="632"/>
                  </a:lnTo>
                  <a:lnTo>
                    <a:pt x="421" y="634"/>
                  </a:lnTo>
                  <a:lnTo>
                    <a:pt x="425" y="641"/>
                  </a:lnTo>
                  <a:lnTo>
                    <a:pt x="425" y="648"/>
                  </a:lnTo>
                  <a:lnTo>
                    <a:pt x="427" y="649"/>
                  </a:lnTo>
                  <a:lnTo>
                    <a:pt x="427" y="651"/>
                  </a:lnTo>
                  <a:lnTo>
                    <a:pt x="432" y="656"/>
                  </a:lnTo>
                  <a:lnTo>
                    <a:pt x="436" y="658"/>
                  </a:lnTo>
                  <a:lnTo>
                    <a:pt x="439" y="662"/>
                  </a:lnTo>
                  <a:lnTo>
                    <a:pt x="444" y="662"/>
                  </a:lnTo>
                  <a:lnTo>
                    <a:pt x="450" y="662"/>
                  </a:lnTo>
                  <a:lnTo>
                    <a:pt x="457" y="660"/>
                  </a:lnTo>
                  <a:lnTo>
                    <a:pt x="458" y="660"/>
                  </a:lnTo>
                  <a:lnTo>
                    <a:pt x="466" y="655"/>
                  </a:lnTo>
                  <a:lnTo>
                    <a:pt x="473" y="656"/>
                  </a:lnTo>
                  <a:lnTo>
                    <a:pt x="478" y="658"/>
                  </a:lnTo>
                  <a:lnTo>
                    <a:pt x="481" y="662"/>
                  </a:lnTo>
                  <a:lnTo>
                    <a:pt x="483" y="671"/>
                  </a:lnTo>
                  <a:lnTo>
                    <a:pt x="483" y="672"/>
                  </a:lnTo>
                  <a:lnTo>
                    <a:pt x="483" y="679"/>
                  </a:lnTo>
                  <a:lnTo>
                    <a:pt x="485" y="690"/>
                  </a:lnTo>
                  <a:lnTo>
                    <a:pt x="487" y="695"/>
                  </a:lnTo>
                  <a:lnTo>
                    <a:pt x="487" y="701"/>
                  </a:lnTo>
                  <a:lnTo>
                    <a:pt x="487" y="704"/>
                  </a:lnTo>
                  <a:lnTo>
                    <a:pt x="480" y="715"/>
                  </a:lnTo>
                  <a:lnTo>
                    <a:pt x="480" y="720"/>
                  </a:lnTo>
                  <a:lnTo>
                    <a:pt x="478" y="731"/>
                  </a:lnTo>
                  <a:lnTo>
                    <a:pt x="474" y="753"/>
                  </a:lnTo>
                  <a:lnTo>
                    <a:pt x="474" y="753"/>
                  </a:lnTo>
                  <a:lnTo>
                    <a:pt x="469" y="768"/>
                  </a:lnTo>
                  <a:lnTo>
                    <a:pt x="462" y="778"/>
                  </a:lnTo>
                  <a:lnTo>
                    <a:pt x="458" y="787"/>
                  </a:lnTo>
                  <a:lnTo>
                    <a:pt x="458" y="787"/>
                  </a:lnTo>
                  <a:lnTo>
                    <a:pt x="458" y="792"/>
                  </a:lnTo>
                  <a:lnTo>
                    <a:pt x="460" y="796"/>
                  </a:lnTo>
                  <a:lnTo>
                    <a:pt x="464" y="803"/>
                  </a:lnTo>
                  <a:lnTo>
                    <a:pt x="466" y="806"/>
                  </a:lnTo>
                  <a:lnTo>
                    <a:pt x="466" y="810"/>
                  </a:lnTo>
                  <a:lnTo>
                    <a:pt x="464" y="812"/>
                  </a:lnTo>
                  <a:lnTo>
                    <a:pt x="457" y="819"/>
                  </a:lnTo>
                  <a:lnTo>
                    <a:pt x="457" y="822"/>
                  </a:lnTo>
                  <a:lnTo>
                    <a:pt x="458" y="838"/>
                  </a:lnTo>
                  <a:lnTo>
                    <a:pt x="458" y="845"/>
                  </a:lnTo>
                  <a:lnTo>
                    <a:pt x="457" y="849"/>
                  </a:lnTo>
                  <a:lnTo>
                    <a:pt x="451" y="850"/>
                  </a:lnTo>
                  <a:lnTo>
                    <a:pt x="437" y="850"/>
                  </a:lnTo>
                  <a:lnTo>
                    <a:pt x="437" y="852"/>
                  </a:lnTo>
                  <a:lnTo>
                    <a:pt x="429" y="859"/>
                  </a:lnTo>
                  <a:lnTo>
                    <a:pt x="421" y="863"/>
                  </a:lnTo>
                  <a:lnTo>
                    <a:pt x="420" y="866"/>
                  </a:lnTo>
                  <a:lnTo>
                    <a:pt x="418" y="866"/>
                  </a:lnTo>
                  <a:lnTo>
                    <a:pt x="418" y="872"/>
                  </a:lnTo>
                  <a:lnTo>
                    <a:pt x="418" y="877"/>
                  </a:lnTo>
                  <a:lnTo>
                    <a:pt x="423" y="880"/>
                  </a:lnTo>
                  <a:lnTo>
                    <a:pt x="430" y="882"/>
                  </a:lnTo>
                  <a:lnTo>
                    <a:pt x="434" y="884"/>
                  </a:lnTo>
                  <a:lnTo>
                    <a:pt x="437" y="889"/>
                  </a:lnTo>
                  <a:lnTo>
                    <a:pt x="437" y="891"/>
                  </a:lnTo>
                  <a:lnTo>
                    <a:pt x="439" y="893"/>
                  </a:lnTo>
                  <a:lnTo>
                    <a:pt x="439" y="898"/>
                  </a:lnTo>
                  <a:lnTo>
                    <a:pt x="436" y="907"/>
                  </a:lnTo>
                  <a:lnTo>
                    <a:pt x="432" y="912"/>
                  </a:lnTo>
                  <a:lnTo>
                    <a:pt x="429" y="914"/>
                  </a:lnTo>
                  <a:lnTo>
                    <a:pt x="427" y="917"/>
                  </a:lnTo>
                  <a:lnTo>
                    <a:pt x="423" y="928"/>
                  </a:lnTo>
                  <a:lnTo>
                    <a:pt x="425" y="935"/>
                  </a:lnTo>
                  <a:lnTo>
                    <a:pt x="429" y="935"/>
                  </a:lnTo>
                  <a:lnTo>
                    <a:pt x="429" y="935"/>
                  </a:lnTo>
                  <a:lnTo>
                    <a:pt x="432" y="935"/>
                  </a:lnTo>
                  <a:lnTo>
                    <a:pt x="434" y="935"/>
                  </a:lnTo>
                  <a:lnTo>
                    <a:pt x="437" y="935"/>
                  </a:lnTo>
                  <a:lnTo>
                    <a:pt x="437" y="937"/>
                  </a:lnTo>
                  <a:lnTo>
                    <a:pt x="443" y="942"/>
                  </a:lnTo>
                  <a:lnTo>
                    <a:pt x="444" y="942"/>
                  </a:lnTo>
                  <a:lnTo>
                    <a:pt x="451" y="946"/>
                  </a:lnTo>
                  <a:lnTo>
                    <a:pt x="451" y="949"/>
                  </a:lnTo>
                  <a:lnTo>
                    <a:pt x="451" y="951"/>
                  </a:lnTo>
                  <a:lnTo>
                    <a:pt x="444" y="946"/>
                  </a:lnTo>
                  <a:lnTo>
                    <a:pt x="444" y="946"/>
                  </a:lnTo>
                  <a:lnTo>
                    <a:pt x="443" y="947"/>
                  </a:lnTo>
                  <a:lnTo>
                    <a:pt x="444" y="953"/>
                  </a:lnTo>
                  <a:lnTo>
                    <a:pt x="443" y="954"/>
                  </a:lnTo>
                  <a:lnTo>
                    <a:pt x="444" y="956"/>
                  </a:lnTo>
                  <a:lnTo>
                    <a:pt x="444" y="958"/>
                  </a:lnTo>
                  <a:lnTo>
                    <a:pt x="444" y="962"/>
                  </a:lnTo>
                  <a:lnTo>
                    <a:pt x="446" y="965"/>
                  </a:lnTo>
                  <a:lnTo>
                    <a:pt x="448" y="967"/>
                  </a:lnTo>
                  <a:lnTo>
                    <a:pt x="453" y="967"/>
                  </a:lnTo>
                  <a:lnTo>
                    <a:pt x="457" y="967"/>
                  </a:lnTo>
                  <a:lnTo>
                    <a:pt x="462" y="970"/>
                  </a:lnTo>
                  <a:lnTo>
                    <a:pt x="469" y="970"/>
                  </a:lnTo>
                  <a:lnTo>
                    <a:pt x="471" y="970"/>
                  </a:lnTo>
                  <a:lnTo>
                    <a:pt x="473" y="972"/>
                  </a:lnTo>
                  <a:lnTo>
                    <a:pt x="478" y="974"/>
                  </a:lnTo>
                  <a:lnTo>
                    <a:pt x="481" y="974"/>
                  </a:lnTo>
                  <a:lnTo>
                    <a:pt x="481" y="976"/>
                  </a:lnTo>
                  <a:lnTo>
                    <a:pt x="480" y="984"/>
                  </a:lnTo>
                  <a:lnTo>
                    <a:pt x="481" y="991"/>
                  </a:lnTo>
                  <a:lnTo>
                    <a:pt x="480" y="995"/>
                  </a:lnTo>
                  <a:lnTo>
                    <a:pt x="480" y="1000"/>
                  </a:lnTo>
                  <a:lnTo>
                    <a:pt x="478" y="1009"/>
                  </a:lnTo>
                  <a:lnTo>
                    <a:pt x="478" y="1011"/>
                  </a:lnTo>
                  <a:lnTo>
                    <a:pt x="476" y="1021"/>
                  </a:lnTo>
                  <a:lnTo>
                    <a:pt x="476" y="1025"/>
                  </a:lnTo>
                  <a:lnTo>
                    <a:pt x="476" y="1030"/>
                  </a:lnTo>
                  <a:lnTo>
                    <a:pt x="480" y="1032"/>
                  </a:lnTo>
                  <a:lnTo>
                    <a:pt x="481" y="1034"/>
                  </a:lnTo>
                  <a:lnTo>
                    <a:pt x="481" y="1036"/>
                  </a:lnTo>
                  <a:lnTo>
                    <a:pt x="483" y="1039"/>
                  </a:lnTo>
                  <a:lnTo>
                    <a:pt x="485" y="1041"/>
                  </a:lnTo>
                  <a:lnTo>
                    <a:pt x="487" y="1043"/>
                  </a:lnTo>
                  <a:lnTo>
                    <a:pt x="494" y="1039"/>
                  </a:lnTo>
                  <a:lnTo>
                    <a:pt x="497" y="1041"/>
                  </a:lnTo>
                  <a:lnTo>
                    <a:pt x="501" y="1046"/>
                  </a:lnTo>
                  <a:lnTo>
                    <a:pt x="503" y="1050"/>
                  </a:lnTo>
                  <a:lnTo>
                    <a:pt x="497" y="1053"/>
                  </a:lnTo>
                  <a:lnTo>
                    <a:pt x="503" y="1055"/>
                  </a:lnTo>
                  <a:lnTo>
                    <a:pt x="508" y="1055"/>
                  </a:lnTo>
                  <a:lnTo>
                    <a:pt x="515" y="1053"/>
                  </a:lnTo>
                  <a:lnTo>
                    <a:pt x="515" y="1053"/>
                  </a:lnTo>
                  <a:lnTo>
                    <a:pt x="520" y="1053"/>
                  </a:lnTo>
                  <a:lnTo>
                    <a:pt x="525" y="1057"/>
                  </a:lnTo>
                  <a:lnTo>
                    <a:pt x="527" y="1060"/>
                  </a:lnTo>
                  <a:lnTo>
                    <a:pt x="527" y="1064"/>
                  </a:lnTo>
                  <a:lnTo>
                    <a:pt x="525" y="1067"/>
                  </a:lnTo>
                  <a:lnTo>
                    <a:pt x="522" y="1073"/>
                  </a:lnTo>
                  <a:lnTo>
                    <a:pt x="518" y="1076"/>
                  </a:lnTo>
                  <a:lnTo>
                    <a:pt x="515" y="1080"/>
                  </a:lnTo>
                  <a:lnTo>
                    <a:pt x="517" y="1088"/>
                  </a:lnTo>
                  <a:lnTo>
                    <a:pt x="518" y="1096"/>
                  </a:lnTo>
                  <a:lnTo>
                    <a:pt x="520" y="1099"/>
                  </a:lnTo>
                  <a:lnTo>
                    <a:pt x="520" y="1101"/>
                  </a:lnTo>
                  <a:lnTo>
                    <a:pt x="520" y="1101"/>
                  </a:lnTo>
                  <a:lnTo>
                    <a:pt x="520" y="1104"/>
                  </a:lnTo>
                  <a:lnTo>
                    <a:pt x="527" y="1111"/>
                  </a:lnTo>
                  <a:lnTo>
                    <a:pt x="531" y="1122"/>
                  </a:lnTo>
                  <a:lnTo>
                    <a:pt x="534" y="1127"/>
                  </a:lnTo>
                  <a:lnTo>
                    <a:pt x="538" y="1127"/>
                  </a:lnTo>
                  <a:lnTo>
                    <a:pt x="545" y="1131"/>
                  </a:lnTo>
                  <a:lnTo>
                    <a:pt x="548" y="1134"/>
                  </a:lnTo>
                  <a:lnTo>
                    <a:pt x="548" y="1140"/>
                  </a:lnTo>
                  <a:lnTo>
                    <a:pt x="550" y="1143"/>
                  </a:lnTo>
                  <a:lnTo>
                    <a:pt x="554" y="1143"/>
                  </a:lnTo>
                  <a:lnTo>
                    <a:pt x="557" y="1145"/>
                  </a:lnTo>
                  <a:lnTo>
                    <a:pt x="570" y="1145"/>
                  </a:lnTo>
                  <a:lnTo>
                    <a:pt x="577" y="1148"/>
                  </a:lnTo>
                  <a:lnTo>
                    <a:pt x="587" y="1157"/>
                  </a:lnTo>
                  <a:lnTo>
                    <a:pt x="591" y="1159"/>
                  </a:lnTo>
                  <a:lnTo>
                    <a:pt x="596" y="1166"/>
                  </a:lnTo>
                  <a:lnTo>
                    <a:pt x="605" y="1178"/>
                  </a:lnTo>
                  <a:lnTo>
                    <a:pt x="607" y="1180"/>
                  </a:lnTo>
                  <a:lnTo>
                    <a:pt x="633" y="1178"/>
                  </a:lnTo>
                  <a:lnTo>
                    <a:pt x="651" y="1180"/>
                  </a:lnTo>
                  <a:lnTo>
                    <a:pt x="656" y="1193"/>
                  </a:lnTo>
                  <a:lnTo>
                    <a:pt x="659" y="1205"/>
                  </a:lnTo>
                  <a:lnTo>
                    <a:pt x="663" y="1214"/>
                  </a:lnTo>
                  <a:lnTo>
                    <a:pt x="667" y="1219"/>
                  </a:lnTo>
                  <a:lnTo>
                    <a:pt x="668" y="1221"/>
                  </a:lnTo>
                  <a:lnTo>
                    <a:pt x="674" y="1222"/>
                  </a:lnTo>
                  <a:lnTo>
                    <a:pt x="677" y="1226"/>
                  </a:lnTo>
                  <a:lnTo>
                    <a:pt x="681" y="1230"/>
                  </a:lnTo>
                  <a:lnTo>
                    <a:pt x="686" y="1237"/>
                  </a:lnTo>
                  <a:lnTo>
                    <a:pt x="693" y="1249"/>
                  </a:lnTo>
                  <a:lnTo>
                    <a:pt x="693" y="1249"/>
                  </a:lnTo>
                  <a:lnTo>
                    <a:pt x="693" y="1252"/>
                  </a:lnTo>
                  <a:lnTo>
                    <a:pt x="695" y="1258"/>
                  </a:lnTo>
                  <a:lnTo>
                    <a:pt x="695" y="1258"/>
                  </a:lnTo>
                  <a:lnTo>
                    <a:pt x="696" y="1260"/>
                  </a:lnTo>
                  <a:lnTo>
                    <a:pt x="704" y="1260"/>
                  </a:lnTo>
                  <a:lnTo>
                    <a:pt x="705" y="1261"/>
                  </a:lnTo>
                  <a:lnTo>
                    <a:pt x="711" y="1260"/>
                  </a:lnTo>
                  <a:lnTo>
                    <a:pt x="714" y="1260"/>
                  </a:lnTo>
                  <a:lnTo>
                    <a:pt x="725" y="1261"/>
                  </a:lnTo>
                  <a:lnTo>
                    <a:pt x="726" y="1261"/>
                  </a:lnTo>
                  <a:lnTo>
                    <a:pt x="734" y="1261"/>
                  </a:lnTo>
                  <a:lnTo>
                    <a:pt x="737" y="1261"/>
                  </a:lnTo>
                  <a:lnTo>
                    <a:pt x="746" y="1261"/>
                  </a:lnTo>
                  <a:lnTo>
                    <a:pt x="746" y="1286"/>
                  </a:lnTo>
                  <a:lnTo>
                    <a:pt x="728" y="1293"/>
                  </a:lnTo>
                  <a:lnTo>
                    <a:pt x="721" y="1298"/>
                  </a:lnTo>
                  <a:lnTo>
                    <a:pt x="698" y="1312"/>
                  </a:lnTo>
                  <a:lnTo>
                    <a:pt x="689" y="1319"/>
                  </a:lnTo>
                  <a:lnTo>
                    <a:pt x="686" y="1325"/>
                  </a:lnTo>
                  <a:lnTo>
                    <a:pt x="686" y="1325"/>
                  </a:lnTo>
                  <a:lnTo>
                    <a:pt x="686" y="1325"/>
                  </a:lnTo>
                  <a:lnTo>
                    <a:pt x="684" y="1327"/>
                  </a:lnTo>
                  <a:lnTo>
                    <a:pt x="675" y="1339"/>
                  </a:lnTo>
                  <a:lnTo>
                    <a:pt x="675" y="1339"/>
                  </a:lnTo>
                  <a:lnTo>
                    <a:pt x="668" y="1353"/>
                  </a:lnTo>
                  <a:lnTo>
                    <a:pt x="651" y="1379"/>
                  </a:lnTo>
                  <a:lnTo>
                    <a:pt x="649" y="1383"/>
                  </a:lnTo>
                  <a:lnTo>
                    <a:pt x="649" y="1390"/>
                  </a:lnTo>
                  <a:lnTo>
                    <a:pt x="649" y="1392"/>
                  </a:lnTo>
                  <a:lnTo>
                    <a:pt x="649" y="1394"/>
                  </a:lnTo>
                  <a:lnTo>
                    <a:pt x="649" y="1401"/>
                  </a:lnTo>
                  <a:lnTo>
                    <a:pt x="649" y="1406"/>
                  </a:lnTo>
                  <a:lnTo>
                    <a:pt x="644" y="1416"/>
                  </a:lnTo>
                  <a:lnTo>
                    <a:pt x="638" y="1424"/>
                  </a:lnTo>
                  <a:lnTo>
                    <a:pt x="629" y="1432"/>
                  </a:lnTo>
                  <a:lnTo>
                    <a:pt x="626" y="1436"/>
                  </a:lnTo>
                  <a:lnTo>
                    <a:pt x="617" y="1441"/>
                  </a:lnTo>
                  <a:lnTo>
                    <a:pt x="617" y="1441"/>
                  </a:lnTo>
                  <a:lnTo>
                    <a:pt x="608" y="1445"/>
                  </a:lnTo>
                  <a:lnTo>
                    <a:pt x="580" y="1445"/>
                  </a:lnTo>
                  <a:lnTo>
                    <a:pt x="570" y="1450"/>
                  </a:lnTo>
                  <a:lnTo>
                    <a:pt x="563" y="1452"/>
                  </a:lnTo>
                  <a:lnTo>
                    <a:pt x="559" y="1452"/>
                  </a:lnTo>
                  <a:lnTo>
                    <a:pt x="543" y="1453"/>
                  </a:lnTo>
                  <a:lnTo>
                    <a:pt x="538" y="1452"/>
                  </a:lnTo>
                  <a:lnTo>
                    <a:pt x="529" y="1453"/>
                  </a:lnTo>
                  <a:lnTo>
                    <a:pt x="522" y="1452"/>
                  </a:lnTo>
                  <a:lnTo>
                    <a:pt x="511" y="1452"/>
                  </a:lnTo>
                  <a:lnTo>
                    <a:pt x="520" y="1413"/>
                  </a:lnTo>
                  <a:lnTo>
                    <a:pt x="511" y="1401"/>
                  </a:lnTo>
                  <a:lnTo>
                    <a:pt x="501" y="1402"/>
                  </a:lnTo>
                  <a:lnTo>
                    <a:pt x="487" y="1402"/>
                  </a:lnTo>
                  <a:lnTo>
                    <a:pt x="476" y="1388"/>
                  </a:lnTo>
                  <a:lnTo>
                    <a:pt x="466" y="1360"/>
                  </a:lnTo>
                  <a:lnTo>
                    <a:pt x="451" y="1332"/>
                  </a:lnTo>
                  <a:lnTo>
                    <a:pt x="444" y="1327"/>
                  </a:lnTo>
                  <a:lnTo>
                    <a:pt x="418" y="1327"/>
                  </a:lnTo>
                  <a:lnTo>
                    <a:pt x="395" y="1325"/>
                  </a:lnTo>
                  <a:lnTo>
                    <a:pt x="367" y="1323"/>
                  </a:lnTo>
                  <a:lnTo>
                    <a:pt x="344" y="1325"/>
                  </a:lnTo>
                  <a:lnTo>
                    <a:pt x="340" y="1316"/>
                  </a:lnTo>
                  <a:lnTo>
                    <a:pt x="347" y="1298"/>
                  </a:lnTo>
                  <a:lnTo>
                    <a:pt x="349" y="1288"/>
                  </a:lnTo>
                  <a:lnTo>
                    <a:pt x="342" y="1284"/>
                  </a:lnTo>
                  <a:lnTo>
                    <a:pt x="321" y="1282"/>
                  </a:lnTo>
                  <a:lnTo>
                    <a:pt x="309" y="1281"/>
                  </a:lnTo>
                  <a:lnTo>
                    <a:pt x="287" y="1272"/>
                  </a:lnTo>
                  <a:lnTo>
                    <a:pt x="238" y="1277"/>
                  </a:lnTo>
                  <a:lnTo>
                    <a:pt x="224" y="1277"/>
                  </a:lnTo>
                  <a:lnTo>
                    <a:pt x="226" y="1251"/>
                  </a:lnTo>
                  <a:lnTo>
                    <a:pt x="228" y="1235"/>
                  </a:lnTo>
                  <a:lnTo>
                    <a:pt x="229" y="1228"/>
                  </a:lnTo>
                  <a:lnTo>
                    <a:pt x="229" y="1214"/>
                  </a:lnTo>
                  <a:lnTo>
                    <a:pt x="236" y="1196"/>
                  </a:lnTo>
                  <a:lnTo>
                    <a:pt x="254" y="1168"/>
                  </a:lnTo>
                  <a:lnTo>
                    <a:pt x="266" y="1148"/>
                  </a:lnTo>
                  <a:lnTo>
                    <a:pt x="266" y="1136"/>
                  </a:lnTo>
                  <a:lnTo>
                    <a:pt x="261" y="1111"/>
                  </a:lnTo>
                  <a:lnTo>
                    <a:pt x="259" y="1083"/>
                  </a:lnTo>
                  <a:lnTo>
                    <a:pt x="256" y="1066"/>
                  </a:lnTo>
                  <a:lnTo>
                    <a:pt x="247" y="1055"/>
                  </a:lnTo>
                  <a:lnTo>
                    <a:pt x="231" y="1051"/>
                  </a:lnTo>
                  <a:lnTo>
                    <a:pt x="224" y="1053"/>
                  </a:lnTo>
                  <a:lnTo>
                    <a:pt x="221" y="1050"/>
                  </a:lnTo>
                  <a:lnTo>
                    <a:pt x="226" y="1030"/>
                  </a:lnTo>
                  <a:lnTo>
                    <a:pt x="238" y="1009"/>
                  </a:lnTo>
                  <a:lnTo>
                    <a:pt x="252" y="1000"/>
                  </a:lnTo>
                  <a:lnTo>
                    <a:pt x="268" y="990"/>
                  </a:lnTo>
                  <a:lnTo>
                    <a:pt x="273" y="969"/>
                  </a:lnTo>
                  <a:lnTo>
                    <a:pt x="252" y="937"/>
                  </a:lnTo>
                  <a:lnTo>
                    <a:pt x="238" y="924"/>
                  </a:lnTo>
                  <a:lnTo>
                    <a:pt x="228" y="912"/>
                  </a:lnTo>
                  <a:lnTo>
                    <a:pt x="231" y="896"/>
                  </a:lnTo>
                  <a:lnTo>
                    <a:pt x="249" y="880"/>
                  </a:lnTo>
                  <a:lnTo>
                    <a:pt x="266" y="872"/>
                  </a:lnTo>
                  <a:lnTo>
                    <a:pt x="282" y="859"/>
                  </a:lnTo>
                  <a:lnTo>
                    <a:pt x="282" y="842"/>
                  </a:lnTo>
                  <a:lnTo>
                    <a:pt x="273" y="822"/>
                  </a:lnTo>
                  <a:lnTo>
                    <a:pt x="279" y="810"/>
                  </a:lnTo>
                  <a:lnTo>
                    <a:pt x="289" y="794"/>
                  </a:lnTo>
                  <a:lnTo>
                    <a:pt x="295" y="775"/>
                  </a:lnTo>
                  <a:lnTo>
                    <a:pt x="289" y="759"/>
                  </a:lnTo>
                  <a:lnTo>
                    <a:pt x="287" y="736"/>
                  </a:lnTo>
                  <a:lnTo>
                    <a:pt x="291" y="722"/>
                  </a:lnTo>
                  <a:lnTo>
                    <a:pt x="291" y="706"/>
                  </a:lnTo>
                  <a:lnTo>
                    <a:pt x="295" y="683"/>
                  </a:lnTo>
                  <a:lnTo>
                    <a:pt x="287" y="667"/>
                  </a:lnTo>
                  <a:lnTo>
                    <a:pt x="277" y="653"/>
                  </a:lnTo>
                  <a:lnTo>
                    <a:pt x="263" y="649"/>
                  </a:lnTo>
                  <a:lnTo>
                    <a:pt x="245" y="653"/>
                  </a:lnTo>
                  <a:lnTo>
                    <a:pt x="238" y="646"/>
                  </a:lnTo>
                  <a:lnTo>
                    <a:pt x="235" y="626"/>
                  </a:lnTo>
                  <a:lnTo>
                    <a:pt x="235" y="611"/>
                  </a:lnTo>
                  <a:lnTo>
                    <a:pt x="226" y="598"/>
                  </a:lnTo>
                  <a:lnTo>
                    <a:pt x="206" y="584"/>
                  </a:lnTo>
                  <a:lnTo>
                    <a:pt x="192" y="565"/>
                  </a:lnTo>
                  <a:lnTo>
                    <a:pt x="183" y="540"/>
                  </a:lnTo>
                  <a:lnTo>
                    <a:pt x="180" y="510"/>
                  </a:lnTo>
                  <a:lnTo>
                    <a:pt x="176" y="491"/>
                  </a:lnTo>
                  <a:lnTo>
                    <a:pt x="166" y="484"/>
                  </a:lnTo>
                  <a:lnTo>
                    <a:pt x="141" y="473"/>
                  </a:lnTo>
                  <a:lnTo>
                    <a:pt x="125" y="459"/>
                  </a:lnTo>
                  <a:lnTo>
                    <a:pt x="115" y="438"/>
                  </a:lnTo>
                  <a:lnTo>
                    <a:pt x="102" y="410"/>
                  </a:lnTo>
                  <a:lnTo>
                    <a:pt x="99" y="385"/>
                  </a:lnTo>
                  <a:lnTo>
                    <a:pt x="95" y="365"/>
                  </a:lnTo>
                  <a:lnTo>
                    <a:pt x="81" y="351"/>
                  </a:lnTo>
                  <a:lnTo>
                    <a:pt x="65" y="344"/>
                  </a:lnTo>
                  <a:lnTo>
                    <a:pt x="51" y="328"/>
                  </a:lnTo>
                  <a:lnTo>
                    <a:pt x="23" y="304"/>
                  </a:lnTo>
                  <a:lnTo>
                    <a:pt x="7" y="295"/>
                  </a:lnTo>
                  <a:close/>
                </a:path>
              </a:pathLst>
            </a:custGeom>
            <a:solidFill>
              <a:schemeClr val="accent1">
                <a:lumMod val="40000"/>
                <a:lumOff val="60000"/>
              </a:schemeClr>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2" name="Freeform 28"/>
            <p:cNvSpPr>
              <a:spLocks/>
            </p:cNvSpPr>
            <p:nvPr/>
          </p:nvSpPr>
          <p:spPr bwMode="auto">
            <a:xfrm>
              <a:off x="1403" y="2516"/>
              <a:ext cx="1075" cy="839"/>
            </a:xfrm>
            <a:custGeom>
              <a:avLst/>
              <a:gdLst/>
              <a:ahLst/>
              <a:cxnLst>
                <a:cxn ang="0">
                  <a:pos x="1017" y="231"/>
                </a:cxn>
                <a:cxn ang="0">
                  <a:pos x="874" y="288"/>
                </a:cxn>
                <a:cxn ang="0">
                  <a:pos x="800" y="381"/>
                </a:cxn>
                <a:cxn ang="0">
                  <a:pos x="758" y="400"/>
                </a:cxn>
                <a:cxn ang="0">
                  <a:pos x="712" y="416"/>
                </a:cxn>
                <a:cxn ang="0">
                  <a:pos x="703" y="446"/>
                </a:cxn>
                <a:cxn ang="0">
                  <a:pos x="735" y="466"/>
                </a:cxn>
                <a:cxn ang="0">
                  <a:pos x="705" y="517"/>
                </a:cxn>
                <a:cxn ang="0">
                  <a:pos x="668" y="589"/>
                </a:cxn>
                <a:cxn ang="0">
                  <a:pos x="626" y="646"/>
                </a:cxn>
                <a:cxn ang="0">
                  <a:pos x="601" y="700"/>
                </a:cxn>
                <a:cxn ang="0">
                  <a:pos x="584" y="762"/>
                </a:cxn>
                <a:cxn ang="0">
                  <a:pos x="561" y="829"/>
                </a:cxn>
                <a:cxn ang="0">
                  <a:pos x="529" y="822"/>
                </a:cxn>
                <a:cxn ang="0">
                  <a:pos x="483" y="824"/>
                </a:cxn>
                <a:cxn ang="0">
                  <a:pos x="455" y="820"/>
                </a:cxn>
                <a:cxn ang="0">
                  <a:pos x="395" y="813"/>
                </a:cxn>
                <a:cxn ang="0">
                  <a:pos x="317" y="778"/>
                </a:cxn>
                <a:cxn ang="0">
                  <a:pos x="277" y="767"/>
                </a:cxn>
                <a:cxn ang="0">
                  <a:pos x="234" y="744"/>
                </a:cxn>
                <a:cxn ang="0">
                  <a:pos x="206" y="711"/>
                </a:cxn>
                <a:cxn ang="0">
                  <a:pos x="169" y="635"/>
                </a:cxn>
                <a:cxn ang="0">
                  <a:pos x="120" y="614"/>
                </a:cxn>
                <a:cxn ang="0">
                  <a:pos x="118" y="571"/>
                </a:cxn>
                <a:cxn ang="0">
                  <a:pos x="49" y="556"/>
                </a:cxn>
                <a:cxn ang="0">
                  <a:pos x="18" y="616"/>
                </a:cxn>
                <a:cxn ang="0">
                  <a:pos x="21" y="538"/>
                </a:cxn>
                <a:cxn ang="0">
                  <a:pos x="26" y="450"/>
                </a:cxn>
                <a:cxn ang="0">
                  <a:pos x="78" y="423"/>
                </a:cxn>
                <a:cxn ang="0">
                  <a:pos x="90" y="360"/>
                </a:cxn>
                <a:cxn ang="0">
                  <a:pos x="12" y="381"/>
                </a:cxn>
                <a:cxn ang="0">
                  <a:pos x="62" y="318"/>
                </a:cxn>
                <a:cxn ang="0">
                  <a:pos x="109" y="261"/>
                </a:cxn>
                <a:cxn ang="0">
                  <a:pos x="153" y="282"/>
                </a:cxn>
                <a:cxn ang="0">
                  <a:pos x="238" y="254"/>
                </a:cxn>
                <a:cxn ang="0">
                  <a:pos x="279" y="228"/>
                </a:cxn>
                <a:cxn ang="0">
                  <a:pos x="277" y="173"/>
                </a:cxn>
                <a:cxn ang="0">
                  <a:pos x="185" y="136"/>
                </a:cxn>
                <a:cxn ang="0">
                  <a:pos x="190" y="83"/>
                </a:cxn>
                <a:cxn ang="0">
                  <a:pos x="287" y="78"/>
                </a:cxn>
                <a:cxn ang="0">
                  <a:pos x="333" y="127"/>
                </a:cxn>
                <a:cxn ang="0">
                  <a:pos x="400" y="129"/>
                </a:cxn>
                <a:cxn ang="0">
                  <a:pos x="457" y="104"/>
                </a:cxn>
                <a:cxn ang="0">
                  <a:pos x="499" y="35"/>
                </a:cxn>
                <a:cxn ang="0">
                  <a:pos x="554" y="0"/>
                </a:cxn>
                <a:cxn ang="0">
                  <a:pos x="591" y="78"/>
                </a:cxn>
                <a:cxn ang="0">
                  <a:pos x="680" y="57"/>
                </a:cxn>
                <a:cxn ang="0">
                  <a:pos x="763" y="53"/>
                </a:cxn>
                <a:cxn ang="0">
                  <a:pos x="822" y="53"/>
                </a:cxn>
                <a:cxn ang="0">
                  <a:pos x="889" y="71"/>
                </a:cxn>
                <a:cxn ang="0">
                  <a:pos x="998" y="145"/>
                </a:cxn>
                <a:cxn ang="0">
                  <a:pos x="1070" y="196"/>
                </a:cxn>
              </a:cxnLst>
              <a:rect l="0" t="0" r="r" b="b"/>
              <a:pathLst>
                <a:path w="1075" h="839">
                  <a:moveTo>
                    <a:pt x="1075" y="203"/>
                  </a:moveTo>
                  <a:lnTo>
                    <a:pt x="1058" y="208"/>
                  </a:lnTo>
                  <a:lnTo>
                    <a:pt x="1044" y="210"/>
                  </a:lnTo>
                  <a:lnTo>
                    <a:pt x="1035" y="215"/>
                  </a:lnTo>
                  <a:lnTo>
                    <a:pt x="1017" y="231"/>
                  </a:lnTo>
                  <a:lnTo>
                    <a:pt x="989" y="249"/>
                  </a:lnTo>
                  <a:lnTo>
                    <a:pt x="952" y="263"/>
                  </a:lnTo>
                  <a:lnTo>
                    <a:pt x="915" y="270"/>
                  </a:lnTo>
                  <a:lnTo>
                    <a:pt x="892" y="275"/>
                  </a:lnTo>
                  <a:lnTo>
                    <a:pt x="874" y="288"/>
                  </a:lnTo>
                  <a:lnTo>
                    <a:pt x="859" y="309"/>
                  </a:lnTo>
                  <a:lnTo>
                    <a:pt x="839" y="326"/>
                  </a:lnTo>
                  <a:lnTo>
                    <a:pt x="822" y="340"/>
                  </a:lnTo>
                  <a:lnTo>
                    <a:pt x="809" y="358"/>
                  </a:lnTo>
                  <a:lnTo>
                    <a:pt x="800" y="381"/>
                  </a:lnTo>
                  <a:lnTo>
                    <a:pt x="792" y="397"/>
                  </a:lnTo>
                  <a:lnTo>
                    <a:pt x="788" y="400"/>
                  </a:lnTo>
                  <a:lnTo>
                    <a:pt x="777" y="399"/>
                  </a:lnTo>
                  <a:lnTo>
                    <a:pt x="765" y="399"/>
                  </a:lnTo>
                  <a:lnTo>
                    <a:pt x="758" y="400"/>
                  </a:lnTo>
                  <a:lnTo>
                    <a:pt x="753" y="404"/>
                  </a:lnTo>
                  <a:lnTo>
                    <a:pt x="737" y="404"/>
                  </a:lnTo>
                  <a:lnTo>
                    <a:pt x="730" y="406"/>
                  </a:lnTo>
                  <a:lnTo>
                    <a:pt x="723" y="413"/>
                  </a:lnTo>
                  <a:lnTo>
                    <a:pt x="712" y="416"/>
                  </a:lnTo>
                  <a:lnTo>
                    <a:pt x="703" y="418"/>
                  </a:lnTo>
                  <a:lnTo>
                    <a:pt x="705" y="425"/>
                  </a:lnTo>
                  <a:lnTo>
                    <a:pt x="712" y="429"/>
                  </a:lnTo>
                  <a:lnTo>
                    <a:pt x="712" y="439"/>
                  </a:lnTo>
                  <a:lnTo>
                    <a:pt x="703" y="446"/>
                  </a:lnTo>
                  <a:lnTo>
                    <a:pt x="700" y="459"/>
                  </a:lnTo>
                  <a:lnTo>
                    <a:pt x="702" y="471"/>
                  </a:lnTo>
                  <a:lnTo>
                    <a:pt x="714" y="467"/>
                  </a:lnTo>
                  <a:lnTo>
                    <a:pt x="725" y="464"/>
                  </a:lnTo>
                  <a:lnTo>
                    <a:pt x="735" y="466"/>
                  </a:lnTo>
                  <a:lnTo>
                    <a:pt x="739" y="474"/>
                  </a:lnTo>
                  <a:lnTo>
                    <a:pt x="733" y="487"/>
                  </a:lnTo>
                  <a:lnTo>
                    <a:pt x="725" y="499"/>
                  </a:lnTo>
                  <a:lnTo>
                    <a:pt x="716" y="508"/>
                  </a:lnTo>
                  <a:lnTo>
                    <a:pt x="705" y="517"/>
                  </a:lnTo>
                  <a:lnTo>
                    <a:pt x="700" y="526"/>
                  </a:lnTo>
                  <a:lnTo>
                    <a:pt x="688" y="540"/>
                  </a:lnTo>
                  <a:lnTo>
                    <a:pt x="682" y="564"/>
                  </a:lnTo>
                  <a:lnTo>
                    <a:pt x="673" y="584"/>
                  </a:lnTo>
                  <a:lnTo>
                    <a:pt x="668" y="589"/>
                  </a:lnTo>
                  <a:lnTo>
                    <a:pt x="651" y="594"/>
                  </a:lnTo>
                  <a:lnTo>
                    <a:pt x="638" y="608"/>
                  </a:lnTo>
                  <a:lnTo>
                    <a:pt x="638" y="619"/>
                  </a:lnTo>
                  <a:lnTo>
                    <a:pt x="629" y="628"/>
                  </a:lnTo>
                  <a:lnTo>
                    <a:pt x="626" y="646"/>
                  </a:lnTo>
                  <a:lnTo>
                    <a:pt x="628" y="660"/>
                  </a:lnTo>
                  <a:lnTo>
                    <a:pt x="628" y="672"/>
                  </a:lnTo>
                  <a:lnTo>
                    <a:pt x="613" y="683"/>
                  </a:lnTo>
                  <a:lnTo>
                    <a:pt x="605" y="690"/>
                  </a:lnTo>
                  <a:lnTo>
                    <a:pt x="601" y="700"/>
                  </a:lnTo>
                  <a:lnTo>
                    <a:pt x="601" y="711"/>
                  </a:lnTo>
                  <a:lnTo>
                    <a:pt x="599" y="723"/>
                  </a:lnTo>
                  <a:lnTo>
                    <a:pt x="598" y="735"/>
                  </a:lnTo>
                  <a:lnTo>
                    <a:pt x="592" y="744"/>
                  </a:lnTo>
                  <a:lnTo>
                    <a:pt x="584" y="762"/>
                  </a:lnTo>
                  <a:lnTo>
                    <a:pt x="576" y="785"/>
                  </a:lnTo>
                  <a:lnTo>
                    <a:pt x="582" y="794"/>
                  </a:lnTo>
                  <a:lnTo>
                    <a:pt x="580" y="802"/>
                  </a:lnTo>
                  <a:lnTo>
                    <a:pt x="571" y="815"/>
                  </a:lnTo>
                  <a:lnTo>
                    <a:pt x="561" y="829"/>
                  </a:lnTo>
                  <a:lnTo>
                    <a:pt x="552" y="829"/>
                  </a:lnTo>
                  <a:lnTo>
                    <a:pt x="543" y="832"/>
                  </a:lnTo>
                  <a:lnTo>
                    <a:pt x="538" y="822"/>
                  </a:lnTo>
                  <a:lnTo>
                    <a:pt x="534" y="820"/>
                  </a:lnTo>
                  <a:lnTo>
                    <a:pt x="529" y="822"/>
                  </a:lnTo>
                  <a:lnTo>
                    <a:pt x="522" y="824"/>
                  </a:lnTo>
                  <a:lnTo>
                    <a:pt x="515" y="817"/>
                  </a:lnTo>
                  <a:lnTo>
                    <a:pt x="504" y="813"/>
                  </a:lnTo>
                  <a:lnTo>
                    <a:pt x="497" y="818"/>
                  </a:lnTo>
                  <a:lnTo>
                    <a:pt x="483" y="824"/>
                  </a:lnTo>
                  <a:lnTo>
                    <a:pt x="471" y="834"/>
                  </a:lnTo>
                  <a:lnTo>
                    <a:pt x="465" y="839"/>
                  </a:lnTo>
                  <a:lnTo>
                    <a:pt x="458" y="839"/>
                  </a:lnTo>
                  <a:lnTo>
                    <a:pt x="458" y="829"/>
                  </a:lnTo>
                  <a:lnTo>
                    <a:pt x="455" y="820"/>
                  </a:lnTo>
                  <a:lnTo>
                    <a:pt x="448" y="815"/>
                  </a:lnTo>
                  <a:lnTo>
                    <a:pt x="439" y="813"/>
                  </a:lnTo>
                  <a:lnTo>
                    <a:pt x="435" y="810"/>
                  </a:lnTo>
                  <a:lnTo>
                    <a:pt x="409" y="813"/>
                  </a:lnTo>
                  <a:lnTo>
                    <a:pt x="395" y="813"/>
                  </a:lnTo>
                  <a:lnTo>
                    <a:pt x="368" y="810"/>
                  </a:lnTo>
                  <a:lnTo>
                    <a:pt x="356" y="801"/>
                  </a:lnTo>
                  <a:lnTo>
                    <a:pt x="340" y="795"/>
                  </a:lnTo>
                  <a:lnTo>
                    <a:pt x="326" y="788"/>
                  </a:lnTo>
                  <a:lnTo>
                    <a:pt x="317" y="778"/>
                  </a:lnTo>
                  <a:lnTo>
                    <a:pt x="305" y="764"/>
                  </a:lnTo>
                  <a:lnTo>
                    <a:pt x="296" y="762"/>
                  </a:lnTo>
                  <a:lnTo>
                    <a:pt x="291" y="772"/>
                  </a:lnTo>
                  <a:lnTo>
                    <a:pt x="282" y="772"/>
                  </a:lnTo>
                  <a:lnTo>
                    <a:pt x="277" y="767"/>
                  </a:lnTo>
                  <a:lnTo>
                    <a:pt x="266" y="774"/>
                  </a:lnTo>
                  <a:lnTo>
                    <a:pt x="259" y="771"/>
                  </a:lnTo>
                  <a:lnTo>
                    <a:pt x="245" y="755"/>
                  </a:lnTo>
                  <a:lnTo>
                    <a:pt x="234" y="751"/>
                  </a:lnTo>
                  <a:lnTo>
                    <a:pt x="234" y="744"/>
                  </a:lnTo>
                  <a:lnTo>
                    <a:pt x="231" y="730"/>
                  </a:lnTo>
                  <a:lnTo>
                    <a:pt x="227" y="725"/>
                  </a:lnTo>
                  <a:lnTo>
                    <a:pt x="217" y="727"/>
                  </a:lnTo>
                  <a:lnTo>
                    <a:pt x="212" y="723"/>
                  </a:lnTo>
                  <a:lnTo>
                    <a:pt x="206" y="711"/>
                  </a:lnTo>
                  <a:lnTo>
                    <a:pt x="206" y="691"/>
                  </a:lnTo>
                  <a:lnTo>
                    <a:pt x="205" y="681"/>
                  </a:lnTo>
                  <a:lnTo>
                    <a:pt x="210" y="646"/>
                  </a:lnTo>
                  <a:lnTo>
                    <a:pt x="208" y="642"/>
                  </a:lnTo>
                  <a:lnTo>
                    <a:pt x="169" y="635"/>
                  </a:lnTo>
                  <a:lnTo>
                    <a:pt x="162" y="621"/>
                  </a:lnTo>
                  <a:lnTo>
                    <a:pt x="148" y="608"/>
                  </a:lnTo>
                  <a:lnTo>
                    <a:pt x="138" y="607"/>
                  </a:lnTo>
                  <a:lnTo>
                    <a:pt x="127" y="607"/>
                  </a:lnTo>
                  <a:lnTo>
                    <a:pt x="120" y="614"/>
                  </a:lnTo>
                  <a:lnTo>
                    <a:pt x="115" y="617"/>
                  </a:lnTo>
                  <a:lnTo>
                    <a:pt x="113" y="608"/>
                  </a:lnTo>
                  <a:lnTo>
                    <a:pt x="115" y="598"/>
                  </a:lnTo>
                  <a:lnTo>
                    <a:pt x="118" y="582"/>
                  </a:lnTo>
                  <a:lnTo>
                    <a:pt x="118" y="571"/>
                  </a:lnTo>
                  <a:lnTo>
                    <a:pt x="111" y="559"/>
                  </a:lnTo>
                  <a:lnTo>
                    <a:pt x="93" y="547"/>
                  </a:lnTo>
                  <a:lnTo>
                    <a:pt x="78" y="543"/>
                  </a:lnTo>
                  <a:lnTo>
                    <a:pt x="58" y="543"/>
                  </a:lnTo>
                  <a:lnTo>
                    <a:pt x="49" y="556"/>
                  </a:lnTo>
                  <a:lnTo>
                    <a:pt x="46" y="577"/>
                  </a:lnTo>
                  <a:lnTo>
                    <a:pt x="42" y="596"/>
                  </a:lnTo>
                  <a:lnTo>
                    <a:pt x="35" y="610"/>
                  </a:lnTo>
                  <a:lnTo>
                    <a:pt x="28" y="616"/>
                  </a:lnTo>
                  <a:lnTo>
                    <a:pt x="18" y="616"/>
                  </a:lnTo>
                  <a:lnTo>
                    <a:pt x="11" y="598"/>
                  </a:lnTo>
                  <a:lnTo>
                    <a:pt x="7" y="579"/>
                  </a:lnTo>
                  <a:lnTo>
                    <a:pt x="0" y="568"/>
                  </a:lnTo>
                  <a:lnTo>
                    <a:pt x="5" y="557"/>
                  </a:lnTo>
                  <a:lnTo>
                    <a:pt x="21" y="538"/>
                  </a:lnTo>
                  <a:lnTo>
                    <a:pt x="30" y="533"/>
                  </a:lnTo>
                  <a:lnTo>
                    <a:pt x="35" y="508"/>
                  </a:lnTo>
                  <a:lnTo>
                    <a:pt x="28" y="476"/>
                  </a:lnTo>
                  <a:lnTo>
                    <a:pt x="19" y="457"/>
                  </a:lnTo>
                  <a:lnTo>
                    <a:pt x="26" y="450"/>
                  </a:lnTo>
                  <a:lnTo>
                    <a:pt x="35" y="443"/>
                  </a:lnTo>
                  <a:lnTo>
                    <a:pt x="55" y="436"/>
                  </a:lnTo>
                  <a:lnTo>
                    <a:pt x="58" y="439"/>
                  </a:lnTo>
                  <a:lnTo>
                    <a:pt x="71" y="437"/>
                  </a:lnTo>
                  <a:lnTo>
                    <a:pt x="78" y="423"/>
                  </a:lnTo>
                  <a:lnTo>
                    <a:pt x="86" y="399"/>
                  </a:lnTo>
                  <a:lnTo>
                    <a:pt x="97" y="385"/>
                  </a:lnTo>
                  <a:lnTo>
                    <a:pt x="100" y="377"/>
                  </a:lnTo>
                  <a:lnTo>
                    <a:pt x="108" y="369"/>
                  </a:lnTo>
                  <a:lnTo>
                    <a:pt x="90" y="360"/>
                  </a:lnTo>
                  <a:lnTo>
                    <a:pt x="76" y="358"/>
                  </a:lnTo>
                  <a:lnTo>
                    <a:pt x="53" y="363"/>
                  </a:lnTo>
                  <a:lnTo>
                    <a:pt x="39" y="370"/>
                  </a:lnTo>
                  <a:lnTo>
                    <a:pt x="21" y="379"/>
                  </a:lnTo>
                  <a:lnTo>
                    <a:pt x="12" y="381"/>
                  </a:lnTo>
                  <a:lnTo>
                    <a:pt x="16" y="367"/>
                  </a:lnTo>
                  <a:lnTo>
                    <a:pt x="30" y="358"/>
                  </a:lnTo>
                  <a:lnTo>
                    <a:pt x="37" y="348"/>
                  </a:lnTo>
                  <a:lnTo>
                    <a:pt x="51" y="337"/>
                  </a:lnTo>
                  <a:lnTo>
                    <a:pt x="62" y="318"/>
                  </a:lnTo>
                  <a:lnTo>
                    <a:pt x="65" y="303"/>
                  </a:lnTo>
                  <a:lnTo>
                    <a:pt x="78" y="288"/>
                  </a:lnTo>
                  <a:lnTo>
                    <a:pt x="86" y="280"/>
                  </a:lnTo>
                  <a:lnTo>
                    <a:pt x="99" y="265"/>
                  </a:lnTo>
                  <a:lnTo>
                    <a:pt x="109" y="261"/>
                  </a:lnTo>
                  <a:lnTo>
                    <a:pt x="116" y="256"/>
                  </a:lnTo>
                  <a:lnTo>
                    <a:pt x="129" y="259"/>
                  </a:lnTo>
                  <a:lnTo>
                    <a:pt x="134" y="268"/>
                  </a:lnTo>
                  <a:lnTo>
                    <a:pt x="143" y="280"/>
                  </a:lnTo>
                  <a:lnTo>
                    <a:pt x="153" y="282"/>
                  </a:lnTo>
                  <a:lnTo>
                    <a:pt x="173" y="280"/>
                  </a:lnTo>
                  <a:lnTo>
                    <a:pt x="187" y="277"/>
                  </a:lnTo>
                  <a:lnTo>
                    <a:pt x="206" y="268"/>
                  </a:lnTo>
                  <a:lnTo>
                    <a:pt x="219" y="254"/>
                  </a:lnTo>
                  <a:lnTo>
                    <a:pt x="238" y="254"/>
                  </a:lnTo>
                  <a:lnTo>
                    <a:pt x="243" y="245"/>
                  </a:lnTo>
                  <a:lnTo>
                    <a:pt x="245" y="235"/>
                  </a:lnTo>
                  <a:lnTo>
                    <a:pt x="256" y="228"/>
                  </a:lnTo>
                  <a:lnTo>
                    <a:pt x="266" y="226"/>
                  </a:lnTo>
                  <a:lnTo>
                    <a:pt x="279" y="228"/>
                  </a:lnTo>
                  <a:lnTo>
                    <a:pt x="284" y="217"/>
                  </a:lnTo>
                  <a:lnTo>
                    <a:pt x="284" y="199"/>
                  </a:lnTo>
                  <a:lnTo>
                    <a:pt x="300" y="185"/>
                  </a:lnTo>
                  <a:lnTo>
                    <a:pt x="298" y="176"/>
                  </a:lnTo>
                  <a:lnTo>
                    <a:pt x="277" y="173"/>
                  </a:lnTo>
                  <a:lnTo>
                    <a:pt x="256" y="178"/>
                  </a:lnTo>
                  <a:lnTo>
                    <a:pt x="249" y="176"/>
                  </a:lnTo>
                  <a:lnTo>
                    <a:pt x="234" y="164"/>
                  </a:lnTo>
                  <a:lnTo>
                    <a:pt x="220" y="154"/>
                  </a:lnTo>
                  <a:lnTo>
                    <a:pt x="185" y="136"/>
                  </a:lnTo>
                  <a:lnTo>
                    <a:pt x="157" y="111"/>
                  </a:lnTo>
                  <a:lnTo>
                    <a:pt x="159" y="101"/>
                  </a:lnTo>
                  <a:lnTo>
                    <a:pt x="166" y="88"/>
                  </a:lnTo>
                  <a:lnTo>
                    <a:pt x="176" y="83"/>
                  </a:lnTo>
                  <a:lnTo>
                    <a:pt x="190" y="83"/>
                  </a:lnTo>
                  <a:lnTo>
                    <a:pt x="215" y="83"/>
                  </a:lnTo>
                  <a:lnTo>
                    <a:pt x="245" y="85"/>
                  </a:lnTo>
                  <a:lnTo>
                    <a:pt x="259" y="85"/>
                  </a:lnTo>
                  <a:lnTo>
                    <a:pt x="271" y="79"/>
                  </a:lnTo>
                  <a:lnTo>
                    <a:pt x="287" y="78"/>
                  </a:lnTo>
                  <a:lnTo>
                    <a:pt x="294" y="83"/>
                  </a:lnTo>
                  <a:lnTo>
                    <a:pt x="289" y="88"/>
                  </a:lnTo>
                  <a:lnTo>
                    <a:pt x="293" y="90"/>
                  </a:lnTo>
                  <a:lnTo>
                    <a:pt x="307" y="108"/>
                  </a:lnTo>
                  <a:lnTo>
                    <a:pt x="333" y="127"/>
                  </a:lnTo>
                  <a:lnTo>
                    <a:pt x="340" y="132"/>
                  </a:lnTo>
                  <a:lnTo>
                    <a:pt x="351" y="131"/>
                  </a:lnTo>
                  <a:lnTo>
                    <a:pt x="372" y="131"/>
                  </a:lnTo>
                  <a:lnTo>
                    <a:pt x="381" y="131"/>
                  </a:lnTo>
                  <a:lnTo>
                    <a:pt x="400" y="129"/>
                  </a:lnTo>
                  <a:lnTo>
                    <a:pt x="414" y="118"/>
                  </a:lnTo>
                  <a:lnTo>
                    <a:pt x="427" y="108"/>
                  </a:lnTo>
                  <a:lnTo>
                    <a:pt x="437" y="108"/>
                  </a:lnTo>
                  <a:lnTo>
                    <a:pt x="450" y="108"/>
                  </a:lnTo>
                  <a:lnTo>
                    <a:pt x="457" y="104"/>
                  </a:lnTo>
                  <a:lnTo>
                    <a:pt x="458" y="90"/>
                  </a:lnTo>
                  <a:lnTo>
                    <a:pt x="457" y="72"/>
                  </a:lnTo>
                  <a:lnTo>
                    <a:pt x="480" y="44"/>
                  </a:lnTo>
                  <a:lnTo>
                    <a:pt x="495" y="41"/>
                  </a:lnTo>
                  <a:lnTo>
                    <a:pt x="499" y="35"/>
                  </a:lnTo>
                  <a:lnTo>
                    <a:pt x="504" y="16"/>
                  </a:lnTo>
                  <a:lnTo>
                    <a:pt x="517" y="5"/>
                  </a:lnTo>
                  <a:lnTo>
                    <a:pt x="532" y="5"/>
                  </a:lnTo>
                  <a:lnTo>
                    <a:pt x="548" y="0"/>
                  </a:lnTo>
                  <a:lnTo>
                    <a:pt x="554" y="0"/>
                  </a:lnTo>
                  <a:lnTo>
                    <a:pt x="559" y="9"/>
                  </a:lnTo>
                  <a:lnTo>
                    <a:pt x="557" y="46"/>
                  </a:lnTo>
                  <a:lnTo>
                    <a:pt x="569" y="76"/>
                  </a:lnTo>
                  <a:lnTo>
                    <a:pt x="575" y="79"/>
                  </a:lnTo>
                  <a:lnTo>
                    <a:pt x="591" y="78"/>
                  </a:lnTo>
                  <a:lnTo>
                    <a:pt x="612" y="78"/>
                  </a:lnTo>
                  <a:lnTo>
                    <a:pt x="636" y="76"/>
                  </a:lnTo>
                  <a:lnTo>
                    <a:pt x="658" y="71"/>
                  </a:lnTo>
                  <a:lnTo>
                    <a:pt x="672" y="60"/>
                  </a:lnTo>
                  <a:lnTo>
                    <a:pt x="680" y="57"/>
                  </a:lnTo>
                  <a:lnTo>
                    <a:pt x="693" y="46"/>
                  </a:lnTo>
                  <a:lnTo>
                    <a:pt x="712" y="44"/>
                  </a:lnTo>
                  <a:lnTo>
                    <a:pt x="733" y="51"/>
                  </a:lnTo>
                  <a:lnTo>
                    <a:pt x="751" y="55"/>
                  </a:lnTo>
                  <a:lnTo>
                    <a:pt x="763" y="53"/>
                  </a:lnTo>
                  <a:lnTo>
                    <a:pt x="783" y="51"/>
                  </a:lnTo>
                  <a:lnTo>
                    <a:pt x="792" y="55"/>
                  </a:lnTo>
                  <a:lnTo>
                    <a:pt x="802" y="58"/>
                  </a:lnTo>
                  <a:lnTo>
                    <a:pt x="816" y="58"/>
                  </a:lnTo>
                  <a:lnTo>
                    <a:pt x="822" y="53"/>
                  </a:lnTo>
                  <a:lnTo>
                    <a:pt x="844" y="44"/>
                  </a:lnTo>
                  <a:lnTo>
                    <a:pt x="871" y="41"/>
                  </a:lnTo>
                  <a:lnTo>
                    <a:pt x="878" y="46"/>
                  </a:lnTo>
                  <a:lnTo>
                    <a:pt x="883" y="49"/>
                  </a:lnTo>
                  <a:lnTo>
                    <a:pt x="889" y="71"/>
                  </a:lnTo>
                  <a:lnTo>
                    <a:pt x="904" y="109"/>
                  </a:lnTo>
                  <a:lnTo>
                    <a:pt x="924" y="127"/>
                  </a:lnTo>
                  <a:lnTo>
                    <a:pt x="940" y="131"/>
                  </a:lnTo>
                  <a:lnTo>
                    <a:pt x="964" y="136"/>
                  </a:lnTo>
                  <a:lnTo>
                    <a:pt x="998" y="145"/>
                  </a:lnTo>
                  <a:lnTo>
                    <a:pt x="1019" y="145"/>
                  </a:lnTo>
                  <a:lnTo>
                    <a:pt x="1042" y="145"/>
                  </a:lnTo>
                  <a:lnTo>
                    <a:pt x="1056" y="161"/>
                  </a:lnTo>
                  <a:lnTo>
                    <a:pt x="1063" y="184"/>
                  </a:lnTo>
                  <a:lnTo>
                    <a:pt x="1070" y="196"/>
                  </a:lnTo>
                  <a:lnTo>
                    <a:pt x="1075" y="203"/>
                  </a:lnTo>
                  <a:close/>
                </a:path>
              </a:pathLst>
            </a:custGeom>
            <a:solidFill>
              <a:schemeClr val="accent1">
                <a:lumMod val="40000"/>
                <a:lumOff val="60000"/>
              </a:schemeClr>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3" name="Freeform 29"/>
            <p:cNvSpPr>
              <a:spLocks/>
            </p:cNvSpPr>
            <p:nvPr/>
          </p:nvSpPr>
          <p:spPr bwMode="auto">
            <a:xfrm>
              <a:off x="1979" y="2719"/>
              <a:ext cx="783" cy="712"/>
            </a:xfrm>
            <a:custGeom>
              <a:avLst/>
              <a:gdLst/>
              <a:ahLst/>
              <a:cxnLst>
                <a:cxn ang="0">
                  <a:pos x="533" y="9"/>
                </a:cxn>
                <a:cxn ang="0">
                  <a:pos x="577" y="7"/>
                </a:cxn>
                <a:cxn ang="0">
                  <a:pos x="616" y="5"/>
                </a:cxn>
                <a:cxn ang="0">
                  <a:pos x="642" y="9"/>
                </a:cxn>
                <a:cxn ang="0">
                  <a:pos x="669" y="18"/>
                </a:cxn>
                <a:cxn ang="0">
                  <a:pos x="704" y="7"/>
                </a:cxn>
                <a:cxn ang="0">
                  <a:pos x="723" y="44"/>
                </a:cxn>
                <a:cxn ang="0">
                  <a:pos x="716" y="92"/>
                </a:cxn>
                <a:cxn ang="0">
                  <a:pos x="683" y="130"/>
                </a:cxn>
                <a:cxn ang="0">
                  <a:pos x="672" y="174"/>
                </a:cxn>
                <a:cxn ang="0">
                  <a:pos x="702" y="240"/>
                </a:cxn>
                <a:cxn ang="0">
                  <a:pos x="660" y="280"/>
                </a:cxn>
                <a:cxn ang="0">
                  <a:pos x="665" y="301"/>
                </a:cxn>
                <a:cxn ang="0">
                  <a:pos x="693" y="333"/>
                </a:cxn>
                <a:cxn ang="0">
                  <a:pos x="700" y="398"/>
                </a:cxn>
                <a:cxn ang="0">
                  <a:pos x="663" y="464"/>
                </a:cxn>
                <a:cxn ang="0">
                  <a:pos x="660" y="501"/>
                </a:cxn>
                <a:cxn ang="0">
                  <a:pos x="721" y="522"/>
                </a:cxn>
                <a:cxn ang="0">
                  <a:pos x="776" y="534"/>
                </a:cxn>
                <a:cxn ang="0">
                  <a:pos x="774" y="566"/>
                </a:cxn>
                <a:cxn ang="0">
                  <a:pos x="764" y="614"/>
                </a:cxn>
                <a:cxn ang="0">
                  <a:pos x="718" y="644"/>
                </a:cxn>
                <a:cxn ang="0">
                  <a:pos x="700" y="598"/>
                </a:cxn>
                <a:cxn ang="0">
                  <a:pos x="653" y="562"/>
                </a:cxn>
                <a:cxn ang="0">
                  <a:pos x="593" y="582"/>
                </a:cxn>
                <a:cxn ang="0">
                  <a:pos x="559" y="619"/>
                </a:cxn>
                <a:cxn ang="0">
                  <a:pos x="552" y="640"/>
                </a:cxn>
                <a:cxn ang="0">
                  <a:pos x="519" y="684"/>
                </a:cxn>
                <a:cxn ang="0">
                  <a:pos x="492" y="703"/>
                </a:cxn>
                <a:cxn ang="0">
                  <a:pos x="466" y="670"/>
                </a:cxn>
                <a:cxn ang="0">
                  <a:pos x="439" y="689"/>
                </a:cxn>
                <a:cxn ang="0">
                  <a:pos x="404" y="681"/>
                </a:cxn>
                <a:cxn ang="0">
                  <a:pos x="387" y="672"/>
                </a:cxn>
                <a:cxn ang="0">
                  <a:pos x="367" y="695"/>
                </a:cxn>
                <a:cxn ang="0">
                  <a:pos x="335" y="707"/>
                </a:cxn>
                <a:cxn ang="0">
                  <a:pos x="293" y="707"/>
                </a:cxn>
                <a:cxn ang="0">
                  <a:pos x="233" y="712"/>
                </a:cxn>
                <a:cxn ang="0">
                  <a:pos x="193" y="705"/>
                </a:cxn>
                <a:cxn ang="0">
                  <a:pos x="103" y="696"/>
                </a:cxn>
                <a:cxn ang="0">
                  <a:pos x="52" y="695"/>
                </a:cxn>
                <a:cxn ang="0">
                  <a:pos x="41" y="631"/>
                </a:cxn>
                <a:cxn ang="0">
                  <a:pos x="4" y="599"/>
                </a:cxn>
                <a:cxn ang="0">
                  <a:pos x="8" y="559"/>
                </a:cxn>
                <a:cxn ang="0">
                  <a:pos x="23" y="520"/>
                </a:cxn>
                <a:cxn ang="0">
                  <a:pos x="29" y="487"/>
                </a:cxn>
                <a:cxn ang="0">
                  <a:pos x="52" y="457"/>
                </a:cxn>
                <a:cxn ang="0">
                  <a:pos x="62" y="416"/>
                </a:cxn>
                <a:cxn ang="0">
                  <a:pos x="92" y="386"/>
                </a:cxn>
                <a:cxn ang="0">
                  <a:pos x="112" y="337"/>
                </a:cxn>
                <a:cxn ang="0">
                  <a:pos x="140" y="305"/>
                </a:cxn>
                <a:cxn ang="0">
                  <a:pos x="163" y="271"/>
                </a:cxn>
                <a:cxn ang="0">
                  <a:pos x="138" y="264"/>
                </a:cxn>
                <a:cxn ang="0">
                  <a:pos x="127" y="243"/>
                </a:cxn>
                <a:cxn ang="0">
                  <a:pos x="129" y="222"/>
                </a:cxn>
                <a:cxn ang="0">
                  <a:pos x="147" y="210"/>
                </a:cxn>
                <a:cxn ang="0">
                  <a:pos x="177" y="201"/>
                </a:cxn>
                <a:cxn ang="0">
                  <a:pos x="201" y="196"/>
                </a:cxn>
                <a:cxn ang="0">
                  <a:pos x="224" y="178"/>
                </a:cxn>
                <a:cxn ang="0">
                  <a:pos x="263" y="123"/>
                </a:cxn>
                <a:cxn ang="0">
                  <a:pos x="316" y="72"/>
                </a:cxn>
                <a:cxn ang="0">
                  <a:pos x="413" y="46"/>
                </a:cxn>
                <a:cxn ang="0">
                  <a:pos x="468" y="7"/>
                </a:cxn>
              </a:cxnLst>
              <a:rect l="0" t="0" r="r" b="b"/>
              <a:pathLst>
                <a:path w="783" h="712">
                  <a:moveTo>
                    <a:pt x="499" y="0"/>
                  </a:moveTo>
                  <a:lnTo>
                    <a:pt x="519" y="7"/>
                  </a:lnTo>
                  <a:lnTo>
                    <a:pt x="533" y="9"/>
                  </a:lnTo>
                  <a:lnTo>
                    <a:pt x="552" y="10"/>
                  </a:lnTo>
                  <a:lnTo>
                    <a:pt x="566" y="12"/>
                  </a:lnTo>
                  <a:lnTo>
                    <a:pt x="577" y="7"/>
                  </a:lnTo>
                  <a:lnTo>
                    <a:pt x="595" y="9"/>
                  </a:lnTo>
                  <a:lnTo>
                    <a:pt x="605" y="7"/>
                  </a:lnTo>
                  <a:lnTo>
                    <a:pt x="616" y="5"/>
                  </a:lnTo>
                  <a:lnTo>
                    <a:pt x="623" y="10"/>
                  </a:lnTo>
                  <a:lnTo>
                    <a:pt x="632" y="12"/>
                  </a:lnTo>
                  <a:lnTo>
                    <a:pt x="642" y="9"/>
                  </a:lnTo>
                  <a:lnTo>
                    <a:pt x="653" y="7"/>
                  </a:lnTo>
                  <a:lnTo>
                    <a:pt x="662" y="16"/>
                  </a:lnTo>
                  <a:lnTo>
                    <a:pt x="669" y="18"/>
                  </a:lnTo>
                  <a:lnTo>
                    <a:pt x="677" y="12"/>
                  </a:lnTo>
                  <a:lnTo>
                    <a:pt x="690" y="7"/>
                  </a:lnTo>
                  <a:lnTo>
                    <a:pt x="704" y="7"/>
                  </a:lnTo>
                  <a:lnTo>
                    <a:pt x="723" y="9"/>
                  </a:lnTo>
                  <a:lnTo>
                    <a:pt x="729" y="25"/>
                  </a:lnTo>
                  <a:lnTo>
                    <a:pt x="723" y="44"/>
                  </a:lnTo>
                  <a:lnTo>
                    <a:pt x="713" y="60"/>
                  </a:lnTo>
                  <a:lnTo>
                    <a:pt x="707" y="72"/>
                  </a:lnTo>
                  <a:lnTo>
                    <a:pt x="716" y="92"/>
                  </a:lnTo>
                  <a:lnTo>
                    <a:pt x="716" y="109"/>
                  </a:lnTo>
                  <a:lnTo>
                    <a:pt x="700" y="122"/>
                  </a:lnTo>
                  <a:lnTo>
                    <a:pt x="683" y="130"/>
                  </a:lnTo>
                  <a:lnTo>
                    <a:pt x="665" y="146"/>
                  </a:lnTo>
                  <a:lnTo>
                    <a:pt x="662" y="162"/>
                  </a:lnTo>
                  <a:lnTo>
                    <a:pt x="672" y="174"/>
                  </a:lnTo>
                  <a:lnTo>
                    <a:pt x="686" y="187"/>
                  </a:lnTo>
                  <a:lnTo>
                    <a:pt x="707" y="219"/>
                  </a:lnTo>
                  <a:lnTo>
                    <a:pt x="702" y="240"/>
                  </a:lnTo>
                  <a:lnTo>
                    <a:pt x="686" y="250"/>
                  </a:lnTo>
                  <a:lnTo>
                    <a:pt x="672" y="259"/>
                  </a:lnTo>
                  <a:lnTo>
                    <a:pt x="660" y="280"/>
                  </a:lnTo>
                  <a:lnTo>
                    <a:pt x="655" y="300"/>
                  </a:lnTo>
                  <a:lnTo>
                    <a:pt x="658" y="303"/>
                  </a:lnTo>
                  <a:lnTo>
                    <a:pt x="665" y="301"/>
                  </a:lnTo>
                  <a:lnTo>
                    <a:pt x="681" y="305"/>
                  </a:lnTo>
                  <a:lnTo>
                    <a:pt x="690" y="316"/>
                  </a:lnTo>
                  <a:lnTo>
                    <a:pt x="693" y="333"/>
                  </a:lnTo>
                  <a:lnTo>
                    <a:pt x="695" y="361"/>
                  </a:lnTo>
                  <a:lnTo>
                    <a:pt x="700" y="386"/>
                  </a:lnTo>
                  <a:lnTo>
                    <a:pt x="700" y="398"/>
                  </a:lnTo>
                  <a:lnTo>
                    <a:pt x="688" y="418"/>
                  </a:lnTo>
                  <a:lnTo>
                    <a:pt x="670" y="446"/>
                  </a:lnTo>
                  <a:lnTo>
                    <a:pt x="663" y="464"/>
                  </a:lnTo>
                  <a:lnTo>
                    <a:pt x="663" y="478"/>
                  </a:lnTo>
                  <a:lnTo>
                    <a:pt x="662" y="485"/>
                  </a:lnTo>
                  <a:lnTo>
                    <a:pt x="660" y="501"/>
                  </a:lnTo>
                  <a:lnTo>
                    <a:pt x="658" y="527"/>
                  </a:lnTo>
                  <a:lnTo>
                    <a:pt x="672" y="527"/>
                  </a:lnTo>
                  <a:lnTo>
                    <a:pt x="721" y="522"/>
                  </a:lnTo>
                  <a:lnTo>
                    <a:pt x="743" y="531"/>
                  </a:lnTo>
                  <a:lnTo>
                    <a:pt x="755" y="532"/>
                  </a:lnTo>
                  <a:lnTo>
                    <a:pt x="776" y="534"/>
                  </a:lnTo>
                  <a:lnTo>
                    <a:pt x="783" y="538"/>
                  </a:lnTo>
                  <a:lnTo>
                    <a:pt x="781" y="548"/>
                  </a:lnTo>
                  <a:lnTo>
                    <a:pt x="774" y="566"/>
                  </a:lnTo>
                  <a:lnTo>
                    <a:pt x="778" y="575"/>
                  </a:lnTo>
                  <a:lnTo>
                    <a:pt x="776" y="594"/>
                  </a:lnTo>
                  <a:lnTo>
                    <a:pt x="764" y="614"/>
                  </a:lnTo>
                  <a:lnTo>
                    <a:pt x="748" y="624"/>
                  </a:lnTo>
                  <a:lnTo>
                    <a:pt x="732" y="636"/>
                  </a:lnTo>
                  <a:lnTo>
                    <a:pt x="718" y="644"/>
                  </a:lnTo>
                  <a:lnTo>
                    <a:pt x="707" y="642"/>
                  </a:lnTo>
                  <a:lnTo>
                    <a:pt x="702" y="621"/>
                  </a:lnTo>
                  <a:lnTo>
                    <a:pt x="700" y="598"/>
                  </a:lnTo>
                  <a:lnTo>
                    <a:pt x="692" y="577"/>
                  </a:lnTo>
                  <a:lnTo>
                    <a:pt x="676" y="566"/>
                  </a:lnTo>
                  <a:lnTo>
                    <a:pt x="653" y="562"/>
                  </a:lnTo>
                  <a:lnTo>
                    <a:pt x="625" y="575"/>
                  </a:lnTo>
                  <a:lnTo>
                    <a:pt x="609" y="578"/>
                  </a:lnTo>
                  <a:lnTo>
                    <a:pt x="593" y="582"/>
                  </a:lnTo>
                  <a:lnTo>
                    <a:pt x="580" y="599"/>
                  </a:lnTo>
                  <a:lnTo>
                    <a:pt x="575" y="608"/>
                  </a:lnTo>
                  <a:lnTo>
                    <a:pt x="559" y="619"/>
                  </a:lnTo>
                  <a:lnTo>
                    <a:pt x="554" y="628"/>
                  </a:lnTo>
                  <a:lnTo>
                    <a:pt x="549" y="638"/>
                  </a:lnTo>
                  <a:lnTo>
                    <a:pt x="552" y="640"/>
                  </a:lnTo>
                  <a:lnTo>
                    <a:pt x="542" y="645"/>
                  </a:lnTo>
                  <a:lnTo>
                    <a:pt x="536" y="666"/>
                  </a:lnTo>
                  <a:lnTo>
                    <a:pt x="519" y="684"/>
                  </a:lnTo>
                  <a:lnTo>
                    <a:pt x="505" y="698"/>
                  </a:lnTo>
                  <a:lnTo>
                    <a:pt x="501" y="700"/>
                  </a:lnTo>
                  <a:lnTo>
                    <a:pt x="492" y="703"/>
                  </a:lnTo>
                  <a:lnTo>
                    <a:pt x="485" y="698"/>
                  </a:lnTo>
                  <a:lnTo>
                    <a:pt x="473" y="675"/>
                  </a:lnTo>
                  <a:lnTo>
                    <a:pt x="466" y="670"/>
                  </a:lnTo>
                  <a:lnTo>
                    <a:pt x="459" y="674"/>
                  </a:lnTo>
                  <a:lnTo>
                    <a:pt x="448" y="684"/>
                  </a:lnTo>
                  <a:lnTo>
                    <a:pt x="439" y="689"/>
                  </a:lnTo>
                  <a:lnTo>
                    <a:pt x="432" y="693"/>
                  </a:lnTo>
                  <a:lnTo>
                    <a:pt x="417" y="689"/>
                  </a:lnTo>
                  <a:lnTo>
                    <a:pt x="404" y="681"/>
                  </a:lnTo>
                  <a:lnTo>
                    <a:pt x="406" y="675"/>
                  </a:lnTo>
                  <a:lnTo>
                    <a:pt x="401" y="666"/>
                  </a:lnTo>
                  <a:lnTo>
                    <a:pt x="387" y="672"/>
                  </a:lnTo>
                  <a:lnTo>
                    <a:pt x="374" y="675"/>
                  </a:lnTo>
                  <a:lnTo>
                    <a:pt x="374" y="684"/>
                  </a:lnTo>
                  <a:lnTo>
                    <a:pt x="367" y="695"/>
                  </a:lnTo>
                  <a:lnTo>
                    <a:pt x="362" y="707"/>
                  </a:lnTo>
                  <a:lnTo>
                    <a:pt x="348" y="709"/>
                  </a:lnTo>
                  <a:lnTo>
                    <a:pt x="335" y="707"/>
                  </a:lnTo>
                  <a:lnTo>
                    <a:pt x="323" y="703"/>
                  </a:lnTo>
                  <a:lnTo>
                    <a:pt x="307" y="705"/>
                  </a:lnTo>
                  <a:lnTo>
                    <a:pt x="293" y="707"/>
                  </a:lnTo>
                  <a:lnTo>
                    <a:pt x="265" y="709"/>
                  </a:lnTo>
                  <a:lnTo>
                    <a:pt x="253" y="709"/>
                  </a:lnTo>
                  <a:lnTo>
                    <a:pt x="233" y="712"/>
                  </a:lnTo>
                  <a:lnTo>
                    <a:pt x="224" y="711"/>
                  </a:lnTo>
                  <a:lnTo>
                    <a:pt x="208" y="709"/>
                  </a:lnTo>
                  <a:lnTo>
                    <a:pt x="193" y="705"/>
                  </a:lnTo>
                  <a:lnTo>
                    <a:pt x="152" y="702"/>
                  </a:lnTo>
                  <a:lnTo>
                    <a:pt x="117" y="700"/>
                  </a:lnTo>
                  <a:lnTo>
                    <a:pt x="103" y="696"/>
                  </a:lnTo>
                  <a:lnTo>
                    <a:pt x="87" y="696"/>
                  </a:lnTo>
                  <a:lnTo>
                    <a:pt x="62" y="696"/>
                  </a:lnTo>
                  <a:lnTo>
                    <a:pt x="52" y="695"/>
                  </a:lnTo>
                  <a:lnTo>
                    <a:pt x="50" y="689"/>
                  </a:lnTo>
                  <a:lnTo>
                    <a:pt x="46" y="658"/>
                  </a:lnTo>
                  <a:lnTo>
                    <a:pt x="41" y="631"/>
                  </a:lnTo>
                  <a:lnTo>
                    <a:pt x="32" y="615"/>
                  </a:lnTo>
                  <a:lnTo>
                    <a:pt x="13" y="605"/>
                  </a:lnTo>
                  <a:lnTo>
                    <a:pt x="4" y="599"/>
                  </a:lnTo>
                  <a:lnTo>
                    <a:pt x="6" y="591"/>
                  </a:lnTo>
                  <a:lnTo>
                    <a:pt x="0" y="582"/>
                  </a:lnTo>
                  <a:lnTo>
                    <a:pt x="8" y="559"/>
                  </a:lnTo>
                  <a:lnTo>
                    <a:pt x="16" y="541"/>
                  </a:lnTo>
                  <a:lnTo>
                    <a:pt x="22" y="532"/>
                  </a:lnTo>
                  <a:lnTo>
                    <a:pt x="23" y="520"/>
                  </a:lnTo>
                  <a:lnTo>
                    <a:pt x="25" y="508"/>
                  </a:lnTo>
                  <a:lnTo>
                    <a:pt x="25" y="497"/>
                  </a:lnTo>
                  <a:lnTo>
                    <a:pt x="29" y="487"/>
                  </a:lnTo>
                  <a:lnTo>
                    <a:pt x="37" y="480"/>
                  </a:lnTo>
                  <a:lnTo>
                    <a:pt x="52" y="469"/>
                  </a:lnTo>
                  <a:lnTo>
                    <a:pt x="52" y="457"/>
                  </a:lnTo>
                  <a:lnTo>
                    <a:pt x="50" y="443"/>
                  </a:lnTo>
                  <a:lnTo>
                    <a:pt x="53" y="425"/>
                  </a:lnTo>
                  <a:lnTo>
                    <a:pt x="62" y="416"/>
                  </a:lnTo>
                  <a:lnTo>
                    <a:pt x="62" y="405"/>
                  </a:lnTo>
                  <a:lnTo>
                    <a:pt x="75" y="391"/>
                  </a:lnTo>
                  <a:lnTo>
                    <a:pt x="92" y="386"/>
                  </a:lnTo>
                  <a:lnTo>
                    <a:pt x="97" y="381"/>
                  </a:lnTo>
                  <a:lnTo>
                    <a:pt x="106" y="361"/>
                  </a:lnTo>
                  <a:lnTo>
                    <a:pt x="112" y="337"/>
                  </a:lnTo>
                  <a:lnTo>
                    <a:pt x="124" y="323"/>
                  </a:lnTo>
                  <a:lnTo>
                    <a:pt x="129" y="314"/>
                  </a:lnTo>
                  <a:lnTo>
                    <a:pt x="140" y="305"/>
                  </a:lnTo>
                  <a:lnTo>
                    <a:pt x="149" y="296"/>
                  </a:lnTo>
                  <a:lnTo>
                    <a:pt x="157" y="284"/>
                  </a:lnTo>
                  <a:lnTo>
                    <a:pt x="163" y="271"/>
                  </a:lnTo>
                  <a:lnTo>
                    <a:pt x="159" y="263"/>
                  </a:lnTo>
                  <a:lnTo>
                    <a:pt x="149" y="261"/>
                  </a:lnTo>
                  <a:lnTo>
                    <a:pt x="138" y="264"/>
                  </a:lnTo>
                  <a:lnTo>
                    <a:pt x="126" y="268"/>
                  </a:lnTo>
                  <a:lnTo>
                    <a:pt x="124" y="256"/>
                  </a:lnTo>
                  <a:lnTo>
                    <a:pt x="127" y="243"/>
                  </a:lnTo>
                  <a:lnTo>
                    <a:pt x="136" y="236"/>
                  </a:lnTo>
                  <a:lnTo>
                    <a:pt x="136" y="226"/>
                  </a:lnTo>
                  <a:lnTo>
                    <a:pt x="129" y="222"/>
                  </a:lnTo>
                  <a:lnTo>
                    <a:pt x="127" y="215"/>
                  </a:lnTo>
                  <a:lnTo>
                    <a:pt x="136" y="213"/>
                  </a:lnTo>
                  <a:lnTo>
                    <a:pt x="147" y="210"/>
                  </a:lnTo>
                  <a:lnTo>
                    <a:pt x="154" y="203"/>
                  </a:lnTo>
                  <a:lnTo>
                    <a:pt x="161" y="201"/>
                  </a:lnTo>
                  <a:lnTo>
                    <a:pt x="177" y="201"/>
                  </a:lnTo>
                  <a:lnTo>
                    <a:pt x="182" y="197"/>
                  </a:lnTo>
                  <a:lnTo>
                    <a:pt x="189" y="196"/>
                  </a:lnTo>
                  <a:lnTo>
                    <a:pt x="201" y="196"/>
                  </a:lnTo>
                  <a:lnTo>
                    <a:pt x="212" y="197"/>
                  </a:lnTo>
                  <a:lnTo>
                    <a:pt x="216" y="194"/>
                  </a:lnTo>
                  <a:lnTo>
                    <a:pt x="224" y="178"/>
                  </a:lnTo>
                  <a:lnTo>
                    <a:pt x="233" y="155"/>
                  </a:lnTo>
                  <a:lnTo>
                    <a:pt x="246" y="137"/>
                  </a:lnTo>
                  <a:lnTo>
                    <a:pt x="263" y="123"/>
                  </a:lnTo>
                  <a:lnTo>
                    <a:pt x="283" y="106"/>
                  </a:lnTo>
                  <a:lnTo>
                    <a:pt x="298" y="85"/>
                  </a:lnTo>
                  <a:lnTo>
                    <a:pt x="316" y="72"/>
                  </a:lnTo>
                  <a:lnTo>
                    <a:pt x="339" y="67"/>
                  </a:lnTo>
                  <a:lnTo>
                    <a:pt x="376" y="60"/>
                  </a:lnTo>
                  <a:lnTo>
                    <a:pt x="413" y="46"/>
                  </a:lnTo>
                  <a:lnTo>
                    <a:pt x="441" y="28"/>
                  </a:lnTo>
                  <a:lnTo>
                    <a:pt x="459" y="12"/>
                  </a:lnTo>
                  <a:lnTo>
                    <a:pt x="468" y="7"/>
                  </a:lnTo>
                  <a:lnTo>
                    <a:pt x="482" y="5"/>
                  </a:lnTo>
                  <a:lnTo>
                    <a:pt x="499" y="0"/>
                  </a:lnTo>
                  <a:close/>
                </a:path>
              </a:pathLst>
            </a:custGeom>
            <a:solidFill>
              <a:schemeClr val="accent1"/>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4" name="Freeform 30"/>
            <p:cNvSpPr>
              <a:spLocks/>
            </p:cNvSpPr>
            <p:nvPr/>
          </p:nvSpPr>
          <p:spPr bwMode="auto">
            <a:xfrm>
              <a:off x="999" y="2805"/>
              <a:ext cx="901" cy="1115"/>
            </a:xfrm>
            <a:custGeom>
              <a:avLst/>
              <a:gdLst/>
              <a:ahLst/>
              <a:cxnLst>
                <a:cxn ang="0">
                  <a:pos x="482" y="254"/>
                </a:cxn>
                <a:cxn ang="0">
                  <a:pos x="524" y="325"/>
                </a:cxn>
                <a:cxn ang="0">
                  <a:pos x="554" y="379"/>
                </a:cxn>
                <a:cxn ang="0">
                  <a:pos x="610" y="476"/>
                </a:cxn>
                <a:cxn ang="0">
                  <a:pos x="690" y="556"/>
                </a:cxn>
                <a:cxn ang="0">
                  <a:pos x="705" y="658"/>
                </a:cxn>
                <a:cxn ang="0">
                  <a:pos x="780" y="681"/>
                </a:cxn>
                <a:cxn ang="0">
                  <a:pos x="804" y="796"/>
                </a:cxn>
                <a:cxn ang="0">
                  <a:pos x="869" y="831"/>
                </a:cxn>
                <a:cxn ang="0">
                  <a:pos x="831" y="893"/>
                </a:cxn>
                <a:cxn ang="0">
                  <a:pos x="792" y="977"/>
                </a:cxn>
                <a:cxn ang="0">
                  <a:pos x="778" y="1002"/>
                </a:cxn>
                <a:cxn ang="0">
                  <a:pos x="735" y="1027"/>
                </a:cxn>
                <a:cxn ang="0">
                  <a:pos x="727" y="1048"/>
                </a:cxn>
                <a:cxn ang="0">
                  <a:pos x="693" y="1055"/>
                </a:cxn>
                <a:cxn ang="0">
                  <a:pos x="663" y="1071"/>
                </a:cxn>
                <a:cxn ang="0">
                  <a:pos x="624" y="1099"/>
                </a:cxn>
                <a:cxn ang="0">
                  <a:pos x="589" y="1108"/>
                </a:cxn>
                <a:cxn ang="0">
                  <a:pos x="570" y="1111"/>
                </a:cxn>
                <a:cxn ang="0">
                  <a:pos x="556" y="1102"/>
                </a:cxn>
                <a:cxn ang="0">
                  <a:pos x="533" y="1087"/>
                </a:cxn>
                <a:cxn ang="0">
                  <a:pos x="503" y="1064"/>
                </a:cxn>
                <a:cxn ang="0">
                  <a:pos x="480" y="1035"/>
                </a:cxn>
                <a:cxn ang="0">
                  <a:pos x="408" y="1014"/>
                </a:cxn>
                <a:cxn ang="0">
                  <a:pos x="305" y="991"/>
                </a:cxn>
                <a:cxn ang="0">
                  <a:pos x="235" y="975"/>
                </a:cxn>
                <a:cxn ang="0">
                  <a:pos x="145" y="958"/>
                </a:cxn>
                <a:cxn ang="0">
                  <a:pos x="74" y="933"/>
                </a:cxn>
                <a:cxn ang="0">
                  <a:pos x="106" y="931"/>
                </a:cxn>
                <a:cxn ang="0">
                  <a:pos x="145" y="947"/>
                </a:cxn>
                <a:cxn ang="0">
                  <a:pos x="170" y="930"/>
                </a:cxn>
                <a:cxn ang="0">
                  <a:pos x="198" y="937"/>
                </a:cxn>
                <a:cxn ang="0">
                  <a:pos x="217" y="937"/>
                </a:cxn>
                <a:cxn ang="0">
                  <a:pos x="229" y="933"/>
                </a:cxn>
                <a:cxn ang="0">
                  <a:pos x="251" y="930"/>
                </a:cxn>
                <a:cxn ang="0">
                  <a:pos x="251" y="912"/>
                </a:cxn>
                <a:cxn ang="0">
                  <a:pos x="247" y="896"/>
                </a:cxn>
                <a:cxn ang="0">
                  <a:pos x="242" y="884"/>
                </a:cxn>
                <a:cxn ang="0">
                  <a:pos x="244" y="871"/>
                </a:cxn>
                <a:cxn ang="0">
                  <a:pos x="229" y="854"/>
                </a:cxn>
                <a:cxn ang="0">
                  <a:pos x="231" y="827"/>
                </a:cxn>
                <a:cxn ang="0">
                  <a:pos x="256" y="822"/>
                </a:cxn>
                <a:cxn ang="0">
                  <a:pos x="249" y="783"/>
                </a:cxn>
                <a:cxn ang="0">
                  <a:pos x="233" y="695"/>
                </a:cxn>
                <a:cxn ang="0">
                  <a:pos x="215" y="681"/>
                </a:cxn>
                <a:cxn ang="0">
                  <a:pos x="185" y="674"/>
                </a:cxn>
                <a:cxn ang="0">
                  <a:pos x="157" y="690"/>
                </a:cxn>
                <a:cxn ang="0">
                  <a:pos x="129" y="642"/>
                </a:cxn>
                <a:cxn ang="0">
                  <a:pos x="113" y="621"/>
                </a:cxn>
                <a:cxn ang="0">
                  <a:pos x="96" y="522"/>
                </a:cxn>
                <a:cxn ang="0">
                  <a:pos x="74" y="429"/>
                </a:cxn>
                <a:cxn ang="0">
                  <a:pos x="37" y="383"/>
                </a:cxn>
                <a:cxn ang="0">
                  <a:pos x="32" y="332"/>
                </a:cxn>
                <a:cxn ang="0">
                  <a:pos x="0" y="205"/>
                </a:cxn>
                <a:cxn ang="0">
                  <a:pos x="18" y="164"/>
                </a:cxn>
                <a:cxn ang="0">
                  <a:pos x="21" y="138"/>
                </a:cxn>
                <a:cxn ang="0">
                  <a:pos x="55" y="36"/>
                </a:cxn>
                <a:cxn ang="0">
                  <a:pos x="147" y="39"/>
                </a:cxn>
                <a:cxn ang="0">
                  <a:pos x="208" y="161"/>
                </a:cxn>
                <a:cxn ang="0">
                  <a:pos x="284" y="208"/>
                </a:cxn>
                <a:cxn ang="0">
                  <a:pos x="339" y="249"/>
                </a:cxn>
                <a:cxn ang="0">
                  <a:pos x="392" y="297"/>
                </a:cxn>
              </a:cxnLst>
              <a:rect l="0" t="0" r="r" b="b"/>
              <a:pathLst>
                <a:path w="901" h="1115">
                  <a:moveTo>
                    <a:pt x="422" y="327"/>
                  </a:moveTo>
                  <a:lnTo>
                    <a:pt x="432" y="327"/>
                  </a:lnTo>
                  <a:lnTo>
                    <a:pt x="439" y="321"/>
                  </a:lnTo>
                  <a:lnTo>
                    <a:pt x="446" y="307"/>
                  </a:lnTo>
                  <a:lnTo>
                    <a:pt x="450" y="288"/>
                  </a:lnTo>
                  <a:lnTo>
                    <a:pt x="453" y="267"/>
                  </a:lnTo>
                  <a:lnTo>
                    <a:pt x="462" y="254"/>
                  </a:lnTo>
                  <a:lnTo>
                    <a:pt x="482" y="254"/>
                  </a:lnTo>
                  <a:lnTo>
                    <a:pt x="497" y="258"/>
                  </a:lnTo>
                  <a:lnTo>
                    <a:pt x="515" y="270"/>
                  </a:lnTo>
                  <a:lnTo>
                    <a:pt x="522" y="282"/>
                  </a:lnTo>
                  <a:lnTo>
                    <a:pt x="522" y="293"/>
                  </a:lnTo>
                  <a:lnTo>
                    <a:pt x="519" y="309"/>
                  </a:lnTo>
                  <a:lnTo>
                    <a:pt x="517" y="319"/>
                  </a:lnTo>
                  <a:lnTo>
                    <a:pt x="519" y="328"/>
                  </a:lnTo>
                  <a:lnTo>
                    <a:pt x="524" y="325"/>
                  </a:lnTo>
                  <a:lnTo>
                    <a:pt x="531" y="318"/>
                  </a:lnTo>
                  <a:lnTo>
                    <a:pt x="542" y="318"/>
                  </a:lnTo>
                  <a:lnTo>
                    <a:pt x="552" y="319"/>
                  </a:lnTo>
                  <a:lnTo>
                    <a:pt x="566" y="332"/>
                  </a:lnTo>
                  <a:lnTo>
                    <a:pt x="573" y="346"/>
                  </a:lnTo>
                  <a:lnTo>
                    <a:pt x="573" y="355"/>
                  </a:lnTo>
                  <a:lnTo>
                    <a:pt x="564" y="367"/>
                  </a:lnTo>
                  <a:lnTo>
                    <a:pt x="554" y="379"/>
                  </a:lnTo>
                  <a:lnTo>
                    <a:pt x="542" y="390"/>
                  </a:lnTo>
                  <a:lnTo>
                    <a:pt x="534" y="397"/>
                  </a:lnTo>
                  <a:lnTo>
                    <a:pt x="533" y="409"/>
                  </a:lnTo>
                  <a:lnTo>
                    <a:pt x="538" y="431"/>
                  </a:lnTo>
                  <a:lnTo>
                    <a:pt x="545" y="439"/>
                  </a:lnTo>
                  <a:lnTo>
                    <a:pt x="566" y="445"/>
                  </a:lnTo>
                  <a:lnTo>
                    <a:pt x="589" y="459"/>
                  </a:lnTo>
                  <a:lnTo>
                    <a:pt x="610" y="476"/>
                  </a:lnTo>
                  <a:lnTo>
                    <a:pt x="626" y="491"/>
                  </a:lnTo>
                  <a:lnTo>
                    <a:pt x="642" y="503"/>
                  </a:lnTo>
                  <a:lnTo>
                    <a:pt x="658" y="515"/>
                  </a:lnTo>
                  <a:lnTo>
                    <a:pt x="656" y="529"/>
                  </a:lnTo>
                  <a:lnTo>
                    <a:pt x="665" y="528"/>
                  </a:lnTo>
                  <a:lnTo>
                    <a:pt x="672" y="535"/>
                  </a:lnTo>
                  <a:lnTo>
                    <a:pt x="681" y="545"/>
                  </a:lnTo>
                  <a:lnTo>
                    <a:pt x="690" y="556"/>
                  </a:lnTo>
                  <a:lnTo>
                    <a:pt x="709" y="565"/>
                  </a:lnTo>
                  <a:lnTo>
                    <a:pt x="707" y="572"/>
                  </a:lnTo>
                  <a:lnTo>
                    <a:pt x="705" y="584"/>
                  </a:lnTo>
                  <a:lnTo>
                    <a:pt x="705" y="609"/>
                  </a:lnTo>
                  <a:lnTo>
                    <a:pt x="716" y="607"/>
                  </a:lnTo>
                  <a:lnTo>
                    <a:pt x="720" y="609"/>
                  </a:lnTo>
                  <a:lnTo>
                    <a:pt x="713" y="633"/>
                  </a:lnTo>
                  <a:lnTo>
                    <a:pt x="705" y="658"/>
                  </a:lnTo>
                  <a:lnTo>
                    <a:pt x="705" y="677"/>
                  </a:lnTo>
                  <a:lnTo>
                    <a:pt x="707" y="686"/>
                  </a:lnTo>
                  <a:lnTo>
                    <a:pt x="718" y="690"/>
                  </a:lnTo>
                  <a:lnTo>
                    <a:pt x="727" y="688"/>
                  </a:lnTo>
                  <a:lnTo>
                    <a:pt x="728" y="683"/>
                  </a:lnTo>
                  <a:lnTo>
                    <a:pt x="741" y="677"/>
                  </a:lnTo>
                  <a:lnTo>
                    <a:pt x="755" y="676"/>
                  </a:lnTo>
                  <a:lnTo>
                    <a:pt x="780" y="681"/>
                  </a:lnTo>
                  <a:lnTo>
                    <a:pt x="795" y="693"/>
                  </a:lnTo>
                  <a:lnTo>
                    <a:pt x="806" y="709"/>
                  </a:lnTo>
                  <a:lnTo>
                    <a:pt x="809" y="722"/>
                  </a:lnTo>
                  <a:lnTo>
                    <a:pt x="811" y="744"/>
                  </a:lnTo>
                  <a:lnTo>
                    <a:pt x="813" y="752"/>
                  </a:lnTo>
                  <a:lnTo>
                    <a:pt x="804" y="762"/>
                  </a:lnTo>
                  <a:lnTo>
                    <a:pt x="801" y="776"/>
                  </a:lnTo>
                  <a:lnTo>
                    <a:pt x="804" y="796"/>
                  </a:lnTo>
                  <a:lnTo>
                    <a:pt x="808" y="803"/>
                  </a:lnTo>
                  <a:lnTo>
                    <a:pt x="815" y="806"/>
                  </a:lnTo>
                  <a:lnTo>
                    <a:pt x="822" y="799"/>
                  </a:lnTo>
                  <a:lnTo>
                    <a:pt x="838" y="796"/>
                  </a:lnTo>
                  <a:lnTo>
                    <a:pt x="850" y="804"/>
                  </a:lnTo>
                  <a:lnTo>
                    <a:pt x="852" y="817"/>
                  </a:lnTo>
                  <a:lnTo>
                    <a:pt x="857" y="826"/>
                  </a:lnTo>
                  <a:lnTo>
                    <a:pt x="869" y="831"/>
                  </a:lnTo>
                  <a:lnTo>
                    <a:pt x="885" y="836"/>
                  </a:lnTo>
                  <a:lnTo>
                    <a:pt x="899" y="850"/>
                  </a:lnTo>
                  <a:lnTo>
                    <a:pt x="901" y="859"/>
                  </a:lnTo>
                  <a:lnTo>
                    <a:pt x="891" y="870"/>
                  </a:lnTo>
                  <a:lnTo>
                    <a:pt x="880" y="877"/>
                  </a:lnTo>
                  <a:lnTo>
                    <a:pt x="864" y="889"/>
                  </a:lnTo>
                  <a:lnTo>
                    <a:pt x="855" y="889"/>
                  </a:lnTo>
                  <a:lnTo>
                    <a:pt x="831" y="893"/>
                  </a:lnTo>
                  <a:lnTo>
                    <a:pt x="827" y="907"/>
                  </a:lnTo>
                  <a:lnTo>
                    <a:pt x="829" y="968"/>
                  </a:lnTo>
                  <a:lnTo>
                    <a:pt x="824" y="968"/>
                  </a:lnTo>
                  <a:lnTo>
                    <a:pt x="820" y="972"/>
                  </a:lnTo>
                  <a:lnTo>
                    <a:pt x="808" y="970"/>
                  </a:lnTo>
                  <a:lnTo>
                    <a:pt x="802" y="972"/>
                  </a:lnTo>
                  <a:lnTo>
                    <a:pt x="799" y="974"/>
                  </a:lnTo>
                  <a:lnTo>
                    <a:pt x="792" y="977"/>
                  </a:lnTo>
                  <a:lnTo>
                    <a:pt x="788" y="979"/>
                  </a:lnTo>
                  <a:lnTo>
                    <a:pt x="788" y="983"/>
                  </a:lnTo>
                  <a:lnTo>
                    <a:pt x="788" y="986"/>
                  </a:lnTo>
                  <a:lnTo>
                    <a:pt x="788" y="988"/>
                  </a:lnTo>
                  <a:lnTo>
                    <a:pt x="788" y="990"/>
                  </a:lnTo>
                  <a:lnTo>
                    <a:pt x="781" y="1000"/>
                  </a:lnTo>
                  <a:lnTo>
                    <a:pt x="780" y="1002"/>
                  </a:lnTo>
                  <a:lnTo>
                    <a:pt x="778" y="1002"/>
                  </a:lnTo>
                  <a:lnTo>
                    <a:pt x="769" y="1004"/>
                  </a:lnTo>
                  <a:lnTo>
                    <a:pt x="760" y="1007"/>
                  </a:lnTo>
                  <a:lnTo>
                    <a:pt x="753" y="1011"/>
                  </a:lnTo>
                  <a:lnTo>
                    <a:pt x="751" y="1014"/>
                  </a:lnTo>
                  <a:lnTo>
                    <a:pt x="751" y="1018"/>
                  </a:lnTo>
                  <a:lnTo>
                    <a:pt x="751" y="1020"/>
                  </a:lnTo>
                  <a:lnTo>
                    <a:pt x="739" y="1025"/>
                  </a:lnTo>
                  <a:lnTo>
                    <a:pt x="735" y="1027"/>
                  </a:lnTo>
                  <a:lnTo>
                    <a:pt x="734" y="1028"/>
                  </a:lnTo>
                  <a:lnTo>
                    <a:pt x="735" y="1032"/>
                  </a:lnTo>
                  <a:lnTo>
                    <a:pt x="732" y="1037"/>
                  </a:lnTo>
                  <a:lnTo>
                    <a:pt x="732" y="1042"/>
                  </a:lnTo>
                  <a:lnTo>
                    <a:pt x="732" y="1044"/>
                  </a:lnTo>
                  <a:lnTo>
                    <a:pt x="730" y="1046"/>
                  </a:lnTo>
                  <a:lnTo>
                    <a:pt x="727" y="1048"/>
                  </a:lnTo>
                  <a:lnTo>
                    <a:pt x="727" y="1048"/>
                  </a:lnTo>
                  <a:lnTo>
                    <a:pt x="720" y="1048"/>
                  </a:lnTo>
                  <a:lnTo>
                    <a:pt x="718" y="1048"/>
                  </a:lnTo>
                  <a:lnTo>
                    <a:pt x="713" y="1050"/>
                  </a:lnTo>
                  <a:lnTo>
                    <a:pt x="709" y="1050"/>
                  </a:lnTo>
                  <a:lnTo>
                    <a:pt x="705" y="1048"/>
                  </a:lnTo>
                  <a:lnTo>
                    <a:pt x="702" y="1050"/>
                  </a:lnTo>
                  <a:lnTo>
                    <a:pt x="700" y="1051"/>
                  </a:lnTo>
                  <a:lnTo>
                    <a:pt x="693" y="1055"/>
                  </a:lnTo>
                  <a:lnTo>
                    <a:pt x="691" y="1058"/>
                  </a:lnTo>
                  <a:lnTo>
                    <a:pt x="690" y="1060"/>
                  </a:lnTo>
                  <a:lnTo>
                    <a:pt x="686" y="1062"/>
                  </a:lnTo>
                  <a:lnTo>
                    <a:pt x="677" y="1062"/>
                  </a:lnTo>
                  <a:lnTo>
                    <a:pt x="674" y="1060"/>
                  </a:lnTo>
                  <a:lnTo>
                    <a:pt x="674" y="1064"/>
                  </a:lnTo>
                  <a:lnTo>
                    <a:pt x="667" y="1067"/>
                  </a:lnTo>
                  <a:lnTo>
                    <a:pt x="663" y="1071"/>
                  </a:lnTo>
                  <a:lnTo>
                    <a:pt x="651" y="1072"/>
                  </a:lnTo>
                  <a:lnTo>
                    <a:pt x="651" y="1078"/>
                  </a:lnTo>
                  <a:lnTo>
                    <a:pt x="640" y="1081"/>
                  </a:lnTo>
                  <a:lnTo>
                    <a:pt x="638" y="1083"/>
                  </a:lnTo>
                  <a:lnTo>
                    <a:pt x="638" y="1087"/>
                  </a:lnTo>
                  <a:lnTo>
                    <a:pt x="635" y="1088"/>
                  </a:lnTo>
                  <a:lnTo>
                    <a:pt x="633" y="1092"/>
                  </a:lnTo>
                  <a:lnTo>
                    <a:pt x="624" y="1099"/>
                  </a:lnTo>
                  <a:lnTo>
                    <a:pt x="623" y="1104"/>
                  </a:lnTo>
                  <a:lnTo>
                    <a:pt x="619" y="1104"/>
                  </a:lnTo>
                  <a:lnTo>
                    <a:pt x="617" y="1106"/>
                  </a:lnTo>
                  <a:lnTo>
                    <a:pt x="607" y="1106"/>
                  </a:lnTo>
                  <a:lnTo>
                    <a:pt x="598" y="1106"/>
                  </a:lnTo>
                  <a:lnTo>
                    <a:pt x="594" y="1106"/>
                  </a:lnTo>
                  <a:lnTo>
                    <a:pt x="593" y="1108"/>
                  </a:lnTo>
                  <a:lnTo>
                    <a:pt x="589" y="1108"/>
                  </a:lnTo>
                  <a:lnTo>
                    <a:pt x="582" y="1113"/>
                  </a:lnTo>
                  <a:lnTo>
                    <a:pt x="582" y="1113"/>
                  </a:lnTo>
                  <a:lnTo>
                    <a:pt x="580" y="1111"/>
                  </a:lnTo>
                  <a:lnTo>
                    <a:pt x="579" y="1113"/>
                  </a:lnTo>
                  <a:lnTo>
                    <a:pt x="577" y="1113"/>
                  </a:lnTo>
                  <a:lnTo>
                    <a:pt x="575" y="1111"/>
                  </a:lnTo>
                  <a:lnTo>
                    <a:pt x="571" y="1111"/>
                  </a:lnTo>
                  <a:lnTo>
                    <a:pt x="570" y="1111"/>
                  </a:lnTo>
                  <a:lnTo>
                    <a:pt x="566" y="1115"/>
                  </a:lnTo>
                  <a:lnTo>
                    <a:pt x="564" y="1115"/>
                  </a:lnTo>
                  <a:lnTo>
                    <a:pt x="564" y="1109"/>
                  </a:lnTo>
                  <a:lnTo>
                    <a:pt x="564" y="1108"/>
                  </a:lnTo>
                  <a:lnTo>
                    <a:pt x="563" y="1106"/>
                  </a:lnTo>
                  <a:lnTo>
                    <a:pt x="557" y="1106"/>
                  </a:lnTo>
                  <a:lnTo>
                    <a:pt x="557" y="1102"/>
                  </a:lnTo>
                  <a:lnTo>
                    <a:pt x="556" y="1102"/>
                  </a:lnTo>
                  <a:lnTo>
                    <a:pt x="556" y="1101"/>
                  </a:lnTo>
                  <a:lnTo>
                    <a:pt x="557" y="1095"/>
                  </a:lnTo>
                  <a:lnTo>
                    <a:pt x="556" y="1094"/>
                  </a:lnTo>
                  <a:lnTo>
                    <a:pt x="550" y="1090"/>
                  </a:lnTo>
                  <a:lnTo>
                    <a:pt x="545" y="1090"/>
                  </a:lnTo>
                  <a:lnTo>
                    <a:pt x="540" y="1087"/>
                  </a:lnTo>
                  <a:lnTo>
                    <a:pt x="536" y="1085"/>
                  </a:lnTo>
                  <a:lnTo>
                    <a:pt x="533" y="1087"/>
                  </a:lnTo>
                  <a:lnTo>
                    <a:pt x="529" y="1088"/>
                  </a:lnTo>
                  <a:lnTo>
                    <a:pt x="529" y="1083"/>
                  </a:lnTo>
                  <a:lnTo>
                    <a:pt x="526" y="1079"/>
                  </a:lnTo>
                  <a:lnTo>
                    <a:pt x="522" y="1076"/>
                  </a:lnTo>
                  <a:lnTo>
                    <a:pt x="519" y="1074"/>
                  </a:lnTo>
                  <a:lnTo>
                    <a:pt x="512" y="1074"/>
                  </a:lnTo>
                  <a:lnTo>
                    <a:pt x="508" y="1069"/>
                  </a:lnTo>
                  <a:lnTo>
                    <a:pt x="503" y="1064"/>
                  </a:lnTo>
                  <a:lnTo>
                    <a:pt x="503" y="1064"/>
                  </a:lnTo>
                  <a:lnTo>
                    <a:pt x="496" y="1060"/>
                  </a:lnTo>
                  <a:lnTo>
                    <a:pt x="490" y="1058"/>
                  </a:lnTo>
                  <a:lnTo>
                    <a:pt x="490" y="1051"/>
                  </a:lnTo>
                  <a:lnTo>
                    <a:pt x="487" y="1044"/>
                  </a:lnTo>
                  <a:lnTo>
                    <a:pt x="485" y="1041"/>
                  </a:lnTo>
                  <a:lnTo>
                    <a:pt x="480" y="1039"/>
                  </a:lnTo>
                  <a:lnTo>
                    <a:pt x="480" y="1035"/>
                  </a:lnTo>
                  <a:lnTo>
                    <a:pt x="478" y="1035"/>
                  </a:lnTo>
                  <a:lnTo>
                    <a:pt x="441" y="1023"/>
                  </a:lnTo>
                  <a:lnTo>
                    <a:pt x="438" y="1020"/>
                  </a:lnTo>
                  <a:lnTo>
                    <a:pt x="427" y="1018"/>
                  </a:lnTo>
                  <a:lnTo>
                    <a:pt x="420" y="1018"/>
                  </a:lnTo>
                  <a:lnTo>
                    <a:pt x="420" y="1018"/>
                  </a:lnTo>
                  <a:lnTo>
                    <a:pt x="411" y="1014"/>
                  </a:lnTo>
                  <a:lnTo>
                    <a:pt x="408" y="1014"/>
                  </a:lnTo>
                  <a:lnTo>
                    <a:pt x="400" y="1011"/>
                  </a:lnTo>
                  <a:lnTo>
                    <a:pt x="386" y="1007"/>
                  </a:lnTo>
                  <a:lnTo>
                    <a:pt x="385" y="1007"/>
                  </a:lnTo>
                  <a:lnTo>
                    <a:pt x="367" y="1004"/>
                  </a:lnTo>
                  <a:lnTo>
                    <a:pt x="344" y="998"/>
                  </a:lnTo>
                  <a:lnTo>
                    <a:pt x="325" y="997"/>
                  </a:lnTo>
                  <a:lnTo>
                    <a:pt x="318" y="995"/>
                  </a:lnTo>
                  <a:lnTo>
                    <a:pt x="305" y="991"/>
                  </a:lnTo>
                  <a:lnTo>
                    <a:pt x="300" y="991"/>
                  </a:lnTo>
                  <a:lnTo>
                    <a:pt x="288" y="988"/>
                  </a:lnTo>
                  <a:lnTo>
                    <a:pt x="286" y="986"/>
                  </a:lnTo>
                  <a:lnTo>
                    <a:pt x="286" y="986"/>
                  </a:lnTo>
                  <a:lnTo>
                    <a:pt x="272" y="983"/>
                  </a:lnTo>
                  <a:lnTo>
                    <a:pt x="265" y="981"/>
                  </a:lnTo>
                  <a:lnTo>
                    <a:pt x="254" y="981"/>
                  </a:lnTo>
                  <a:lnTo>
                    <a:pt x="235" y="975"/>
                  </a:lnTo>
                  <a:lnTo>
                    <a:pt x="221" y="974"/>
                  </a:lnTo>
                  <a:lnTo>
                    <a:pt x="205" y="970"/>
                  </a:lnTo>
                  <a:lnTo>
                    <a:pt x="201" y="968"/>
                  </a:lnTo>
                  <a:lnTo>
                    <a:pt x="196" y="968"/>
                  </a:lnTo>
                  <a:lnTo>
                    <a:pt x="177" y="963"/>
                  </a:lnTo>
                  <a:lnTo>
                    <a:pt x="173" y="965"/>
                  </a:lnTo>
                  <a:lnTo>
                    <a:pt x="152" y="960"/>
                  </a:lnTo>
                  <a:lnTo>
                    <a:pt x="145" y="958"/>
                  </a:lnTo>
                  <a:lnTo>
                    <a:pt x="143" y="958"/>
                  </a:lnTo>
                  <a:lnTo>
                    <a:pt x="108" y="953"/>
                  </a:lnTo>
                  <a:lnTo>
                    <a:pt x="92" y="949"/>
                  </a:lnTo>
                  <a:lnTo>
                    <a:pt x="85" y="945"/>
                  </a:lnTo>
                  <a:lnTo>
                    <a:pt x="73" y="942"/>
                  </a:lnTo>
                  <a:lnTo>
                    <a:pt x="71" y="940"/>
                  </a:lnTo>
                  <a:lnTo>
                    <a:pt x="71" y="933"/>
                  </a:lnTo>
                  <a:lnTo>
                    <a:pt x="74" y="933"/>
                  </a:lnTo>
                  <a:lnTo>
                    <a:pt x="76" y="933"/>
                  </a:lnTo>
                  <a:lnTo>
                    <a:pt x="87" y="935"/>
                  </a:lnTo>
                  <a:lnTo>
                    <a:pt x="88" y="935"/>
                  </a:lnTo>
                  <a:lnTo>
                    <a:pt x="88" y="933"/>
                  </a:lnTo>
                  <a:lnTo>
                    <a:pt x="90" y="931"/>
                  </a:lnTo>
                  <a:lnTo>
                    <a:pt x="99" y="935"/>
                  </a:lnTo>
                  <a:lnTo>
                    <a:pt x="97" y="931"/>
                  </a:lnTo>
                  <a:lnTo>
                    <a:pt x="106" y="931"/>
                  </a:lnTo>
                  <a:lnTo>
                    <a:pt x="108" y="930"/>
                  </a:lnTo>
                  <a:lnTo>
                    <a:pt x="111" y="931"/>
                  </a:lnTo>
                  <a:lnTo>
                    <a:pt x="117" y="931"/>
                  </a:lnTo>
                  <a:lnTo>
                    <a:pt x="122" y="935"/>
                  </a:lnTo>
                  <a:lnTo>
                    <a:pt x="127" y="940"/>
                  </a:lnTo>
                  <a:lnTo>
                    <a:pt x="134" y="947"/>
                  </a:lnTo>
                  <a:lnTo>
                    <a:pt x="141" y="947"/>
                  </a:lnTo>
                  <a:lnTo>
                    <a:pt x="145" y="947"/>
                  </a:lnTo>
                  <a:lnTo>
                    <a:pt x="147" y="947"/>
                  </a:lnTo>
                  <a:lnTo>
                    <a:pt x="152" y="942"/>
                  </a:lnTo>
                  <a:lnTo>
                    <a:pt x="157" y="944"/>
                  </a:lnTo>
                  <a:lnTo>
                    <a:pt x="159" y="942"/>
                  </a:lnTo>
                  <a:lnTo>
                    <a:pt x="157" y="937"/>
                  </a:lnTo>
                  <a:lnTo>
                    <a:pt x="157" y="935"/>
                  </a:lnTo>
                  <a:lnTo>
                    <a:pt x="162" y="931"/>
                  </a:lnTo>
                  <a:lnTo>
                    <a:pt x="170" y="930"/>
                  </a:lnTo>
                  <a:lnTo>
                    <a:pt x="170" y="930"/>
                  </a:lnTo>
                  <a:lnTo>
                    <a:pt x="177" y="931"/>
                  </a:lnTo>
                  <a:lnTo>
                    <a:pt x="178" y="928"/>
                  </a:lnTo>
                  <a:lnTo>
                    <a:pt x="180" y="930"/>
                  </a:lnTo>
                  <a:lnTo>
                    <a:pt x="184" y="928"/>
                  </a:lnTo>
                  <a:lnTo>
                    <a:pt x="187" y="930"/>
                  </a:lnTo>
                  <a:lnTo>
                    <a:pt x="194" y="933"/>
                  </a:lnTo>
                  <a:lnTo>
                    <a:pt x="198" y="937"/>
                  </a:lnTo>
                  <a:lnTo>
                    <a:pt x="203" y="937"/>
                  </a:lnTo>
                  <a:lnTo>
                    <a:pt x="205" y="933"/>
                  </a:lnTo>
                  <a:lnTo>
                    <a:pt x="205" y="931"/>
                  </a:lnTo>
                  <a:lnTo>
                    <a:pt x="208" y="931"/>
                  </a:lnTo>
                  <a:lnTo>
                    <a:pt x="212" y="937"/>
                  </a:lnTo>
                  <a:lnTo>
                    <a:pt x="215" y="933"/>
                  </a:lnTo>
                  <a:lnTo>
                    <a:pt x="215" y="933"/>
                  </a:lnTo>
                  <a:lnTo>
                    <a:pt x="217" y="937"/>
                  </a:lnTo>
                  <a:lnTo>
                    <a:pt x="217" y="937"/>
                  </a:lnTo>
                  <a:lnTo>
                    <a:pt x="217" y="933"/>
                  </a:lnTo>
                  <a:lnTo>
                    <a:pt x="222" y="935"/>
                  </a:lnTo>
                  <a:lnTo>
                    <a:pt x="222" y="935"/>
                  </a:lnTo>
                  <a:lnTo>
                    <a:pt x="224" y="935"/>
                  </a:lnTo>
                  <a:lnTo>
                    <a:pt x="226" y="935"/>
                  </a:lnTo>
                  <a:lnTo>
                    <a:pt x="228" y="930"/>
                  </a:lnTo>
                  <a:lnTo>
                    <a:pt x="229" y="933"/>
                  </a:lnTo>
                  <a:lnTo>
                    <a:pt x="231" y="933"/>
                  </a:lnTo>
                  <a:lnTo>
                    <a:pt x="237" y="933"/>
                  </a:lnTo>
                  <a:lnTo>
                    <a:pt x="240" y="937"/>
                  </a:lnTo>
                  <a:lnTo>
                    <a:pt x="242" y="937"/>
                  </a:lnTo>
                  <a:lnTo>
                    <a:pt x="242" y="933"/>
                  </a:lnTo>
                  <a:lnTo>
                    <a:pt x="244" y="931"/>
                  </a:lnTo>
                  <a:lnTo>
                    <a:pt x="249" y="931"/>
                  </a:lnTo>
                  <a:lnTo>
                    <a:pt x="251" y="930"/>
                  </a:lnTo>
                  <a:lnTo>
                    <a:pt x="251" y="926"/>
                  </a:lnTo>
                  <a:lnTo>
                    <a:pt x="252" y="923"/>
                  </a:lnTo>
                  <a:lnTo>
                    <a:pt x="254" y="923"/>
                  </a:lnTo>
                  <a:lnTo>
                    <a:pt x="256" y="921"/>
                  </a:lnTo>
                  <a:lnTo>
                    <a:pt x="256" y="919"/>
                  </a:lnTo>
                  <a:lnTo>
                    <a:pt x="254" y="914"/>
                  </a:lnTo>
                  <a:lnTo>
                    <a:pt x="252" y="912"/>
                  </a:lnTo>
                  <a:lnTo>
                    <a:pt x="251" y="912"/>
                  </a:lnTo>
                  <a:lnTo>
                    <a:pt x="251" y="912"/>
                  </a:lnTo>
                  <a:lnTo>
                    <a:pt x="251" y="910"/>
                  </a:lnTo>
                  <a:lnTo>
                    <a:pt x="249" y="908"/>
                  </a:lnTo>
                  <a:lnTo>
                    <a:pt x="247" y="907"/>
                  </a:lnTo>
                  <a:lnTo>
                    <a:pt x="249" y="901"/>
                  </a:lnTo>
                  <a:lnTo>
                    <a:pt x="249" y="900"/>
                  </a:lnTo>
                  <a:lnTo>
                    <a:pt x="247" y="898"/>
                  </a:lnTo>
                  <a:lnTo>
                    <a:pt x="247" y="896"/>
                  </a:lnTo>
                  <a:lnTo>
                    <a:pt x="245" y="889"/>
                  </a:lnTo>
                  <a:lnTo>
                    <a:pt x="244" y="889"/>
                  </a:lnTo>
                  <a:lnTo>
                    <a:pt x="242" y="891"/>
                  </a:lnTo>
                  <a:lnTo>
                    <a:pt x="242" y="891"/>
                  </a:lnTo>
                  <a:lnTo>
                    <a:pt x="242" y="887"/>
                  </a:lnTo>
                  <a:lnTo>
                    <a:pt x="238" y="886"/>
                  </a:lnTo>
                  <a:lnTo>
                    <a:pt x="238" y="884"/>
                  </a:lnTo>
                  <a:lnTo>
                    <a:pt x="242" y="884"/>
                  </a:lnTo>
                  <a:lnTo>
                    <a:pt x="240" y="878"/>
                  </a:lnTo>
                  <a:lnTo>
                    <a:pt x="242" y="877"/>
                  </a:lnTo>
                  <a:lnTo>
                    <a:pt x="242" y="875"/>
                  </a:lnTo>
                  <a:lnTo>
                    <a:pt x="238" y="875"/>
                  </a:lnTo>
                  <a:lnTo>
                    <a:pt x="238" y="875"/>
                  </a:lnTo>
                  <a:lnTo>
                    <a:pt x="238" y="873"/>
                  </a:lnTo>
                  <a:lnTo>
                    <a:pt x="238" y="871"/>
                  </a:lnTo>
                  <a:lnTo>
                    <a:pt x="244" y="871"/>
                  </a:lnTo>
                  <a:lnTo>
                    <a:pt x="242" y="870"/>
                  </a:lnTo>
                  <a:lnTo>
                    <a:pt x="244" y="870"/>
                  </a:lnTo>
                  <a:lnTo>
                    <a:pt x="242" y="863"/>
                  </a:lnTo>
                  <a:lnTo>
                    <a:pt x="235" y="866"/>
                  </a:lnTo>
                  <a:lnTo>
                    <a:pt x="231" y="859"/>
                  </a:lnTo>
                  <a:lnTo>
                    <a:pt x="235" y="861"/>
                  </a:lnTo>
                  <a:lnTo>
                    <a:pt x="237" y="859"/>
                  </a:lnTo>
                  <a:lnTo>
                    <a:pt x="229" y="854"/>
                  </a:lnTo>
                  <a:lnTo>
                    <a:pt x="228" y="852"/>
                  </a:lnTo>
                  <a:lnTo>
                    <a:pt x="228" y="848"/>
                  </a:lnTo>
                  <a:lnTo>
                    <a:pt x="228" y="847"/>
                  </a:lnTo>
                  <a:lnTo>
                    <a:pt x="233" y="845"/>
                  </a:lnTo>
                  <a:lnTo>
                    <a:pt x="235" y="843"/>
                  </a:lnTo>
                  <a:lnTo>
                    <a:pt x="235" y="833"/>
                  </a:lnTo>
                  <a:lnTo>
                    <a:pt x="235" y="833"/>
                  </a:lnTo>
                  <a:lnTo>
                    <a:pt x="231" y="827"/>
                  </a:lnTo>
                  <a:lnTo>
                    <a:pt x="235" y="826"/>
                  </a:lnTo>
                  <a:lnTo>
                    <a:pt x="231" y="822"/>
                  </a:lnTo>
                  <a:lnTo>
                    <a:pt x="237" y="817"/>
                  </a:lnTo>
                  <a:lnTo>
                    <a:pt x="238" y="817"/>
                  </a:lnTo>
                  <a:lnTo>
                    <a:pt x="238" y="819"/>
                  </a:lnTo>
                  <a:lnTo>
                    <a:pt x="244" y="822"/>
                  </a:lnTo>
                  <a:lnTo>
                    <a:pt x="249" y="820"/>
                  </a:lnTo>
                  <a:lnTo>
                    <a:pt x="256" y="822"/>
                  </a:lnTo>
                  <a:lnTo>
                    <a:pt x="258" y="819"/>
                  </a:lnTo>
                  <a:lnTo>
                    <a:pt x="258" y="817"/>
                  </a:lnTo>
                  <a:lnTo>
                    <a:pt x="258" y="803"/>
                  </a:lnTo>
                  <a:lnTo>
                    <a:pt x="256" y="801"/>
                  </a:lnTo>
                  <a:lnTo>
                    <a:pt x="254" y="794"/>
                  </a:lnTo>
                  <a:lnTo>
                    <a:pt x="251" y="787"/>
                  </a:lnTo>
                  <a:lnTo>
                    <a:pt x="251" y="787"/>
                  </a:lnTo>
                  <a:lnTo>
                    <a:pt x="249" y="783"/>
                  </a:lnTo>
                  <a:lnTo>
                    <a:pt x="245" y="776"/>
                  </a:lnTo>
                  <a:lnTo>
                    <a:pt x="240" y="744"/>
                  </a:lnTo>
                  <a:lnTo>
                    <a:pt x="235" y="723"/>
                  </a:lnTo>
                  <a:lnTo>
                    <a:pt x="235" y="723"/>
                  </a:lnTo>
                  <a:lnTo>
                    <a:pt x="235" y="718"/>
                  </a:lnTo>
                  <a:lnTo>
                    <a:pt x="240" y="699"/>
                  </a:lnTo>
                  <a:lnTo>
                    <a:pt x="237" y="695"/>
                  </a:lnTo>
                  <a:lnTo>
                    <a:pt x="233" y="695"/>
                  </a:lnTo>
                  <a:lnTo>
                    <a:pt x="235" y="690"/>
                  </a:lnTo>
                  <a:lnTo>
                    <a:pt x="233" y="690"/>
                  </a:lnTo>
                  <a:lnTo>
                    <a:pt x="228" y="690"/>
                  </a:lnTo>
                  <a:lnTo>
                    <a:pt x="226" y="684"/>
                  </a:lnTo>
                  <a:lnTo>
                    <a:pt x="224" y="686"/>
                  </a:lnTo>
                  <a:lnTo>
                    <a:pt x="221" y="686"/>
                  </a:lnTo>
                  <a:lnTo>
                    <a:pt x="217" y="683"/>
                  </a:lnTo>
                  <a:lnTo>
                    <a:pt x="215" y="681"/>
                  </a:lnTo>
                  <a:lnTo>
                    <a:pt x="210" y="681"/>
                  </a:lnTo>
                  <a:lnTo>
                    <a:pt x="210" y="681"/>
                  </a:lnTo>
                  <a:lnTo>
                    <a:pt x="201" y="676"/>
                  </a:lnTo>
                  <a:lnTo>
                    <a:pt x="194" y="672"/>
                  </a:lnTo>
                  <a:lnTo>
                    <a:pt x="191" y="669"/>
                  </a:lnTo>
                  <a:lnTo>
                    <a:pt x="189" y="670"/>
                  </a:lnTo>
                  <a:lnTo>
                    <a:pt x="187" y="672"/>
                  </a:lnTo>
                  <a:lnTo>
                    <a:pt x="185" y="674"/>
                  </a:lnTo>
                  <a:lnTo>
                    <a:pt x="184" y="676"/>
                  </a:lnTo>
                  <a:lnTo>
                    <a:pt x="177" y="679"/>
                  </a:lnTo>
                  <a:lnTo>
                    <a:pt x="175" y="683"/>
                  </a:lnTo>
                  <a:lnTo>
                    <a:pt x="171" y="683"/>
                  </a:lnTo>
                  <a:lnTo>
                    <a:pt x="170" y="684"/>
                  </a:lnTo>
                  <a:lnTo>
                    <a:pt x="162" y="686"/>
                  </a:lnTo>
                  <a:lnTo>
                    <a:pt x="159" y="690"/>
                  </a:lnTo>
                  <a:lnTo>
                    <a:pt x="157" y="690"/>
                  </a:lnTo>
                  <a:lnTo>
                    <a:pt x="154" y="686"/>
                  </a:lnTo>
                  <a:lnTo>
                    <a:pt x="150" y="681"/>
                  </a:lnTo>
                  <a:lnTo>
                    <a:pt x="143" y="679"/>
                  </a:lnTo>
                  <a:lnTo>
                    <a:pt x="140" y="677"/>
                  </a:lnTo>
                  <a:lnTo>
                    <a:pt x="143" y="660"/>
                  </a:lnTo>
                  <a:lnTo>
                    <a:pt x="145" y="642"/>
                  </a:lnTo>
                  <a:lnTo>
                    <a:pt x="133" y="642"/>
                  </a:lnTo>
                  <a:lnTo>
                    <a:pt x="129" y="642"/>
                  </a:lnTo>
                  <a:lnTo>
                    <a:pt x="124" y="644"/>
                  </a:lnTo>
                  <a:lnTo>
                    <a:pt x="118" y="644"/>
                  </a:lnTo>
                  <a:lnTo>
                    <a:pt x="117" y="642"/>
                  </a:lnTo>
                  <a:lnTo>
                    <a:pt x="111" y="642"/>
                  </a:lnTo>
                  <a:lnTo>
                    <a:pt x="111" y="640"/>
                  </a:lnTo>
                  <a:lnTo>
                    <a:pt x="111" y="633"/>
                  </a:lnTo>
                  <a:lnTo>
                    <a:pt x="111" y="625"/>
                  </a:lnTo>
                  <a:lnTo>
                    <a:pt x="113" y="621"/>
                  </a:lnTo>
                  <a:lnTo>
                    <a:pt x="115" y="602"/>
                  </a:lnTo>
                  <a:lnTo>
                    <a:pt x="113" y="598"/>
                  </a:lnTo>
                  <a:lnTo>
                    <a:pt x="115" y="588"/>
                  </a:lnTo>
                  <a:lnTo>
                    <a:pt x="115" y="572"/>
                  </a:lnTo>
                  <a:lnTo>
                    <a:pt x="115" y="568"/>
                  </a:lnTo>
                  <a:lnTo>
                    <a:pt x="103" y="538"/>
                  </a:lnTo>
                  <a:lnTo>
                    <a:pt x="101" y="535"/>
                  </a:lnTo>
                  <a:lnTo>
                    <a:pt x="96" y="522"/>
                  </a:lnTo>
                  <a:lnTo>
                    <a:pt x="94" y="517"/>
                  </a:lnTo>
                  <a:lnTo>
                    <a:pt x="92" y="515"/>
                  </a:lnTo>
                  <a:lnTo>
                    <a:pt x="85" y="499"/>
                  </a:lnTo>
                  <a:lnTo>
                    <a:pt x="81" y="476"/>
                  </a:lnTo>
                  <a:lnTo>
                    <a:pt x="80" y="471"/>
                  </a:lnTo>
                  <a:lnTo>
                    <a:pt x="80" y="462"/>
                  </a:lnTo>
                  <a:lnTo>
                    <a:pt x="78" y="457"/>
                  </a:lnTo>
                  <a:lnTo>
                    <a:pt x="74" y="429"/>
                  </a:lnTo>
                  <a:lnTo>
                    <a:pt x="74" y="429"/>
                  </a:lnTo>
                  <a:lnTo>
                    <a:pt x="62" y="408"/>
                  </a:lnTo>
                  <a:lnTo>
                    <a:pt x="58" y="399"/>
                  </a:lnTo>
                  <a:lnTo>
                    <a:pt x="55" y="394"/>
                  </a:lnTo>
                  <a:lnTo>
                    <a:pt x="53" y="388"/>
                  </a:lnTo>
                  <a:lnTo>
                    <a:pt x="50" y="381"/>
                  </a:lnTo>
                  <a:lnTo>
                    <a:pt x="43" y="381"/>
                  </a:lnTo>
                  <a:lnTo>
                    <a:pt x="37" y="383"/>
                  </a:lnTo>
                  <a:lnTo>
                    <a:pt x="39" y="378"/>
                  </a:lnTo>
                  <a:lnTo>
                    <a:pt x="39" y="358"/>
                  </a:lnTo>
                  <a:lnTo>
                    <a:pt x="39" y="353"/>
                  </a:lnTo>
                  <a:lnTo>
                    <a:pt x="37" y="349"/>
                  </a:lnTo>
                  <a:lnTo>
                    <a:pt x="36" y="348"/>
                  </a:lnTo>
                  <a:lnTo>
                    <a:pt x="34" y="342"/>
                  </a:lnTo>
                  <a:lnTo>
                    <a:pt x="34" y="334"/>
                  </a:lnTo>
                  <a:lnTo>
                    <a:pt x="32" y="332"/>
                  </a:lnTo>
                  <a:lnTo>
                    <a:pt x="30" y="325"/>
                  </a:lnTo>
                  <a:lnTo>
                    <a:pt x="23" y="295"/>
                  </a:lnTo>
                  <a:lnTo>
                    <a:pt x="13" y="256"/>
                  </a:lnTo>
                  <a:lnTo>
                    <a:pt x="9" y="238"/>
                  </a:lnTo>
                  <a:lnTo>
                    <a:pt x="9" y="235"/>
                  </a:lnTo>
                  <a:lnTo>
                    <a:pt x="11" y="210"/>
                  </a:lnTo>
                  <a:lnTo>
                    <a:pt x="6" y="208"/>
                  </a:lnTo>
                  <a:lnTo>
                    <a:pt x="0" y="205"/>
                  </a:lnTo>
                  <a:lnTo>
                    <a:pt x="0" y="200"/>
                  </a:lnTo>
                  <a:lnTo>
                    <a:pt x="2" y="198"/>
                  </a:lnTo>
                  <a:lnTo>
                    <a:pt x="4" y="187"/>
                  </a:lnTo>
                  <a:lnTo>
                    <a:pt x="7" y="184"/>
                  </a:lnTo>
                  <a:lnTo>
                    <a:pt x="9" y="182"/>
                  </a:lnTo>
                  <a:lnTo>
                    <a:pt x="9" y="180"/>
                  </a:lnTo>
                  <a:lnTo>
                    <a:pt x="13" y="178"/>
                  </a:lnTo>
                  <a:lnTo>
                    <a:pt x="18" y="164"/>
                  </a:lnTo>
                  <a:lnTo>
                    <a:pt x="23" y="159"/>
                  </a:lnTo>
                  <a:lnTo>
                    <a:pt x="25" y="159"/>
                  </a:lnTo>
                  <a:lnTo>
                    <a:pt x="27" y="154"/>
                  </a:lnTo>
                  <a:lnTo>
                    <a:pt x="29" y="154"/>
                  </a:lnTo>
                  <a:lnTo>
                    <a:pt x="29" y="152"/>
                  </a:lnTo>
                  <a:lnTo>
                    <a:pt x="25" y="147"/>
                  </a:lnTo>
                  <a:lnTo>
                    <a:pt x="23" y="145"/>
                  </a:lnTo>
                  <a:lnTo>
                    <a:pt x="21" y="138"/>
                  </a:lnTo>
                  <a:lnTo>
                    <a:pt x="16" y="133"/>
                  </a:lnTo>
                  <a:lnTo>
                    <a:pt x="13" y="131"/>
                  </a:lnTo>
                  <a:lnTo>
                    <a:pt x="11" y="127"/>
                  </a:lnTo>
                  <a:lnTo>
                    <a:pt x="11" y="124"/>
                  </a:lnTo>
                  <a:lnTo>
                    <a:pt x="13" y="103"/>
                  </a:lnTo>
                  <a:lnTo>
                    <a:pt x="29" y="78"/>
                  </a:lnTo>
                  <a:lnTo>
                    <a:pt x="48" y="44"/>
                  </a:lnTo>
                  <a:lnTo>
                    <a:pt x="55" y="36"/>
                  </a:lnTo>
                  <a:lnTo>
                    <a:pt x="55" y="34"/>
                  </a:lnTo>
                  <a:lnTo>
                    <a:pt x="58" y="27"/>
                  </a:lnTo>
                  <a:lnTo>
                    <a:pt x="60" y="25"/>
                  </a:lnTo>
                  <a:lnTo>
                    <a:pt x="74" y="0"/>
                  </a:lnTo>
                  <a:lnTo>
                    <a:pt x="92" y="18"/>
                  </a:lnTo>
                  <a:lnTo>
                    <a:pt x="104" y="25"/>
                  </a:lnTo>
                  <a:lnTo>
                    <a:pt x="125" y="34"/>
                  </a:lnTo>
                  <a:lnTo>
                    <a:pt x="147" y="39"/>
                  </a:lnTo>
                  <a:lnTo>
                    <a:pt x="168" y="39"/>
                  </a:lnTo>
                  <a:lnTo>
                    <a:pt x="178" y="43"/>
                  </a:lnTo>
                  <a:lnTo>
                    <a:pt x="191" y="64"/>
                  </a:lnTo>
                  <a:lnTo>
                    <a:pt x="201" y="87"/>
                  </a:lnTo>
                  <a:lnTo>
                    <a:pt x="207" y="106"/>
                  </a:lnTo>
                  <a:lnTo>
                    <a:pt x="205" y="127"/>
                  </a:lnTo>
                  <a:lnTo>
                    <a:pt x="201" y="140"/>
                  </a:lnTo>
                  <a:lnTo>
                    <a:pt x="208" y="161"/>
                  </a:lnTo>
                  <a:lnTo>
                    <a:pt x="214" y="180"/>
                  </a:lnTo>
                  <a:lnTo>
                    <a:pt x="221" y="187"/>
                  </a:lnTo>
                  <a:lnTo>
                    <a:pt x="233" y="196"/>
                  </a:lnTo>
                  <a:lnTo>
                    <a:pt x="245" y="203"/>
                  </a:lnTo>
                  <a:lnTo>
                    <a:pt x="258" y="210"/>
                  </a:lnTo>
                  <a:lnTo>
                    <a:pt x="265" y="210"/>
                  </a:lnTo>
                  <a:lnTo>
                    <a:pt x="275" y="207"/>
                  </a:lnTo>
                  <a:lnTo>
                    <a:pt x="284" y="208"/>
                  </a:lnTo>
                  <a:lnTo>
                    <a:pt x="291" y="219"/>
                  </a:lnTo>
                  <a:lnTo>
                    <a:pt x="291" y="233"/>
                  </a:lnTo>
                  <a:lnTo>
                    <a:pt x="291" y="244"/>
                  </a:lnTo>
                  <a:lnTo>
                    <a:pt x="296" y="244"/>
                  </a:lnTo>
                  <a:lnTo>
                    <a:pt x="305" y="240"/>
                  </a:lnTo>
                  <a:lnTo>
                    <a:pt x="318" y="238"/>
                  </a:lnTo>
                  <a:lnTo>
                    <a:pt x="330" y="240"/>
                  </a:lnTo>
                  <a:lnTo>
                    <a:pt x="339" y="249"/>
                  </a:lnTo>
                  <a:lnTo>
                    <a:pt x="344" y="254"/>
                  </a:lnTo>
                  <a:lnTo>
                    <a:pt x="353" y="258"/>
                  </a:lnTo>
                  <a:lnTo>
                    <a:pt x="362" y="265"/>
                  </a:lnTo>
                  <a:lnTo>
                    <a:pt x="362" y="274"/>
                  </a:lnTo>
                  <a:lnTo>
                    <a:pt x="362" y="286"/>
                  </a:lnTo>
                  <a:lnTo>
                    <a:pt x="367" y="291"/>
                  </a:lnTo>
                  <a:lnTo>
                    <a:pt x="379" y="295"/>
                  </a:lnTo>
                  <a:lnTo>
                    <a:pt x="392" y="297"/>
                  </a:lnTo>
                  <a:lnTo>
                    <a:pt x="397" y="307"/>
                  </a:lnTo>
                  <a:lnTo>
                    <a:pt x="404" y="318"/>
                  </a:lnTo>
                  <a:lnTo>
                    <a:pt x="415" y="323"/>
                  </a:lnTo>
                  <a:lnTo>
                    <a:pt x="422" y="327"/>
                  </a:lnTo>
                  <a:close/>
                </a:path>
              </a:pathLst>
            </a:custGeom>
            <a:solidFill>
              <a:schemeClr val="accent1">
                <a:lumMod val="40000"/>
                <a:lumOff val="60000"/>
              </a:schemeClr>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5" name="Freeform 31"/>
            <p:cNvSpPr>
              <a:spLocks/>
            </p:cNvSpPr>
            <p:nvPr/>
          </p:nvSpPr>
          <p:spPr bwMode="auto">
            <a:xfrm>
              <a:off x="1532" y="3151"/>
              <a:ext cx="878" cy="622"/>
            </a:xfrm>
            <a:custGeom>
              <a:avLst/>
              <a:gdLst/>
              <a:ahLst/>
              <a:cxnLst>
                <a:cxn ang="0">
                  <a:pos x="488" y="199"/>
                </a:cxn>
                <a:cxn ang="0">
                  <a:pos x="509" y="264"/>
                </a:cxn>
                <a:cxn ang="0">
                  <a:pos x="599" y="270"/>
                </a:cxn>
                <a:cxn ang="0">
                  <a:pos x="680" y="280"/>
                </a:cxn>
                <a:cxn ang="0">
                  <a:pos x="754" y="273"/>
                </a:cxn>
                <a:cxn ang="0">
                  <a:pos x="809" y="275"/>
                </a:cxn>
                <a:cxn ang="0">
                  <a:pos x="839" y="312"/>
                </a:cxn>
                <a:cxn ang="0">
                  <a:pos x="878" y="379"/>
                </a:cxn>
                <a:cxn ang="0">
                  <a:pos x="853" y="409"/>
                </a:cxn>
                <a:cxn ang="0">
                  <a:pos x="828" y="428"/>
                </a:cxn>
                <a:cxn ang="0">
                  <a:pos x="821" y="437"/>
                </a:cxn>
                <a:cxn ang="0">
                  <a:pos x="812" y="448"/>
                </a:cxn>
                <a:cxn ang="0">
                  <a:pos x="793" y="460"/>
                </a:cxn>
                <a:cxn ang="0">
                  <a:pos x="774" y="465"/>
                </a:cxn>
                <a:cxn ang="0">
                  <a:pos x="747" y="476"/>
                </a:cxn>
                <a:cxn ang="0">
                  <a:pos x="730" y="483"/>
                </a:cxn>
                <a:cxn ang="0">
                  <a:pos x="710" y="490"/>
                </a:cxn>
                <a:cxn ang="0">
                  <a:pos x="694" y="499"/>
                </a:cxn>
                <a:cxn ang="0">
                  <a:pos x="684" y="508"/>
                </a:cxn>
                <a:cxn ang="0">
                  <a:pos x="678" y="517"/>
                </a:cxn>
                <a:cxn ang="0">
                  <a:pos x="663" y="531"/>
                </a:cxn>
                <a:cxn ang="0">
                  <a:pos x="652" y="538"/>
                </a:cxn>
                <a:cxn ang="0">
                  <a:pos x="611" y="541"/>
                </a:cxn>
                <a:cxn ang="0">
                  <a:pos x="592" y="541"/>
                </a:cxn>
                <a:cxn ang="0">
                  <a:pos x="557" y="543"/>
                </a:cxn>
                <a:cxn ang="0">
                  <a:pos x="522" y="547"/>
                </a:cxn>
                <a:cxn ang="0">
                  <a:pos x="500" y="559"/>
                </a:cxn>
                <a:cxn ang="0">
                  <a:pos x="483" y="568"/>
                </a:cxn>
                <a:cxn ang="0">
                  <a:pos x="470" y="573"/>
                </a:cxn>
                <a:cxn ang="0">
                  <a:pos x="458" y="584"/>
                </a:cxn>
                <a:cxn ang="0">
                  <a:pos x="428" y="592"/>
                </a:cxn>
                <a:cxn ang="0">
                  <a:pos x="407" y="594"/>
                </a:cxn>
                <a:cxn ang="0">
                  <a:pos x="386" y="603"/>
                </a:cxn>
                <a:cxn ang="0">
                  <a:pos x="368" y="605"/>
                </a:cxn>
                <a:cxn ang="0">
                  <a:pos x="351" y="610"/>
                </a:cxn>
                <a:cxn ang="0">
                  <a:pos x="313" y="619"/>
                </a:cxn>
                <a:cxn ang="0">
                  <a:pos x="322" y="543"/>
                </a:cxn>
                <a:cxn ang="0">
                  <a:pos x="368" y="513"/>
                </a:cxn>
                <a:cxn ang="0">
                  <a:pos x="324" y="480"/>
                </a:cxn>
                <a:cxn ang="0">
                  <a:pos x="289" y="453"/>
                </a:cxn>
                <a:cxn ang="0">
                  <a:pos x="268" y="430"/>
                </a:cxn>
                <a:cxn ang="0">
                  <a:pos x="276" y="376"/>
                </a:cxn>
                <a:cxn ang="0">
                  <a:pos x="222" y="330"/>
                </a:cxn>
                <a:cxn ang="0">
                  <a:pos x="185" y="344"/>
                </a:cxn>
                <a:cxn ang="0">
                  <a:pos x="180" y="287"/>
                </a:cxn>
                <a:cxn ang="0">
                  <a:pos x="172" y="238"/>
                </a:cxn>
                <a:cxn ang="0">
                  <a:pos x="148" y="199"/>
                </a:cxn>
                <a:cxn ang="0">
                  <a:pos x="125" y="169"/>
                </a:cxn>
                <a:cxn ang="0">
                  <a:pos x="56" y="113"/>
                </a:cxn>
                <a:cxn ang="0">
                  <a:pos x="0" y="63"/>
                </a:cxn>
                <a:cxn ang="0">
                  <a:pos x="31" y="21"/>
                </a:cxn>
                <a:cxn ang="0">
                  <a:pos x="81" y="11"/>
                </a:cxn>
                <a:cxn ang="0">
                  <a:pos x="83" y="88"/>
                </a:cxn>
                <a:cxn ang="0">
                  <a:pos x="105" y="109"/>
                </a:cxn>
                <a:cxn ang="0">
                  <a:pos x="137" y="139"/>
                </a:cxn>
                <a:cxn ang="0">
                  <a:pos x="167" y="127"/>
                </a:cxn>
                <a:cxn ang="0">
                  <a:pos x="211" y="160"/>
                </a:cxn>
                <a:cxn ang="0">
                  <a:pos x="280" y="178"/>
                </a:cxn>
                <a:cxn ang="0">
                  <a:pos x="326" y="185"/>
                </a:cxn>
                <a:cxn ang="0">
                  <a:pos x="342" y="199"/>
                </a:cxn>
                <a:cxn ang="0">
                  <a:pos x="386" y="182"/>
                </a:cxn>
                <a:cxn ang="0">
                  <a:pos x="409" y="187"/>
                </a:cxn>
                <a:cxn ang="0">
                  <a:pos x="442" y="180"/>
                </a:cxn>
              </a:cxnLst>
              <a:rect l="0" t="0" r="r" b="b"/>
              <a:pathLst>
                <a:path w="878" h="622">
                  <a:moveTo>
                    <a:pt x="451" y="167"/>
                  </a:moveTo>
                  <a:lnTo>
                    <a:pt x="460" y="173"/>
                  </a:lnTo>
                  <a:lnTo>
                    <a:pt x="479" y="183"/>
                  </a:lnTo>
                  <a:lnTo>
                    <a:pt x="488" y="199"/>
                  </a:lnTo>
                  <a:lnTo>
                    <a:pt x="493" y="226"/>
                  </a:lnTo>
                  <a:lnTo>
                    <a:pt x="497" y="257"/>
                  </a:lnTo>
                  <a:lnTo>
                    <a:pt x="499" y="263"/>
                  </a:lnTo>
                  <a:lnTo>
                    <a:pt x="509" y="264"/>
                  </a:lnTo>
                  <a:lnTo>
                    <a:pt x="534" y="264"/>
                  </a:lnTo>
                  <a:lnTo>
                    <a:pt x="550" y="264"/>
                  </a:lnTo>
                  <a:lnTo>
                    <a:pt x="564" y="268"/>
                  </a:lnTo>
                  <a:lnTo>
                    <a:pt x="599" y="270"/>
                  </a:lnTo>
                  <a:lnTo>
                    <a:pt x="640" y="273"/>
                  </a:lnTo>
                  <a:lnTo>
                    <a:pt x="655" y="277"/>
                  </a:lnTo>
                  <a:lnTo>
                    <a:pt x="671" y="279"/>
                  </a:lnTo>
                  <a:lnTo>
                    <a:pt x="680" y="280"/>
                  </a:lnTo>
                  <a:lnTo>
                    <a:pt x="700" y="277"/>
                  </a:lnTo>
                  <a:lnTo>
                    <a:pt x="712" y="277"/>
                  </a:lnTo>
                  <a:lnTo>
                    <a:pt x="740" y="275"/>
                  </a:lnTo>
                  <a:lnTo>
                    <a:pt x="754" y="273"/>
                  </a:lnTo>
                  <a:lnTo>
                    <a:pt x="770" y="271"/>
                  </a:lnTo>
                  <a:lnTo>
                    <a:pt x="782" y="275"/>
                  </a:lnTo>
                  <a:lnTo>
                    <a:pt x="795" y="277"/>
                  </a:lnTo>
                  <a:lnTo>
                    <a:pt x="809" y="275"/>
                  </a:lnTo>
                  <a:lnTo>
                    <a:pt x="812" y="286"/>
                  </a:lnTo>
                  <a:lnTo>
                    <a:pt x="819" y="296"/>
                  </a:lnTo>
                  <a:lnTo>
                    <a:pt x="835" y="307"/>
                  </a:lnTo>
                  <a:lnTo>
                    <a:pt x="839" y="312"/>
                  </a:lnTo>
                  <a:lnTo>
                    <a:pt x="848" y="317"/>
                  </a:lnTo>
                  <a:lnTo>
                    <a:pt x="867" y="337"/>
                  </a:lnTo>
                  <a:lnTo>
                    <a:pt x="874" y="356"/>
                  </a:lnTo>
                  <a:lnTo>
                    <a:pt x="878" y="379"/>
                  </a:lnTo>
                  <a:lnTo>
                    <a:pt x="878" y="398"/>
                  </a:lnTo>
                  <a:lnTo>
                    <a:pt x="869" y="400"/>
                  </a:lnTo>
                  <a:lnTo>
                    <a:pt x="862" y="406"/>
                  </a:lnTo>
                  <a:lnTo>
                    <a:pt x="853" y="409"/>
                  </a:lnTo>
                  <a:lnTo>
                    <a:pt x="848" y="416"/>
                  </a:lnTo>
                  <a:lnTo>
                    <a:pt x="839" y="423"/>
                  </a:lnTo>
                  <a:lnTo>
                    <a:pt x="834" y="427"/>
                  </a:lnTo>
                  <a:lnTo>
                    <a:pt x="828" y="428"/>
                  </a:lnTo>
                  <a:lnTo>
                    <a:pt x="823" y="430"/>
                  </a:lnTo>
                  <a:lnTo>
                    <a:pt x="821" y="432"/>
                  </a:lnTo>
                  <a:lnTo>
                    <a:pt x="821" y="435"/>
                  </a:lnTo>
                  <a:lnTo>
                    <a:pt x="821" y="437"/>
                  </a:lnTo>
                  <a:lnTo>
                    <a:pt x="821" y="437"/>
                  </a:lnTo>
                  <a:lnTo>
                    <a:pt x="821" y="439"/>
                  </a:lnTo>
                  <a:lnTo>
                    <a:pt x="818" y="443"/>
                  </a:lnTo>
                  <a:lnTo>
                    <a:pt x="812" y="448"/>
                  </a:lnTo>
                  <a:lnTo>
                    <a:pt x="809" y="455"/>
                  </a:lnTo>
                  <a:lnTo>
                    <a:pt x="807" y="457"/>
                  </a:lnTo>
                  <a:lnTo>
                    <a:pt x="802" y="458"/>
                  </a:lnTo>
                  <a:lnTo>
                    <a:pt x="793" y="460"/>
                  </a:lnTo>
                  <a:lnTo>
                    <a:pt x="791" y="462"/>
                  </a:lnTo>
                  <a:lnTo>
                    <a:pt x="786" y="464"/>
                  </a:lnTo>
                  <a:lnTo>
                    <a:pt x="777" y="464"/>
                  </a:lnTo>
                  <a:lnTo>
                    <a:pt x="774" y="465"/>
                  </a:lnTo>
                  <a:lnTo>
                    <a:pt x="756" y="469"/>
                  </a:lnTo>
                  <a:lnTo>
                    <a:pt x="752" y="469"/>
                  </a:lnTo>
                  <a:lnTo>
                    <a:pt x="751" y="473"/>
                  </a:lnTo>
                  <a:lnTo>
                    <a:pt x="747" y="476"/>
                  </a:lnTo>
                  <a:lnTo>
                    <a:pt x="745" y="481"/>
                  </a:lnTo>
                  <a:lnTo>
                    <a:pt x="740" y="481"/>
                  </a:lnTo>
                  <a:lnTo>
                    <a:pt x="735" y="483"/>
                  </a:lnTo>
                  <a:lnTo>
                    <a:pt x="730" y="483"/>
                  </a:lnTo>
                  <a:lnTo>
                    <a:pt x="728" y="483"/>
                  </a:lnTo>
                  <a:lnTo>
                    <a:pt x="726" y="485"/>
                  </a:lnTo>
                  <a:lnTo>
                    <a:pt x="721" y="487"/>
                  </a:lnTo>
                  <a:lnTo>
                    <a:pt x="710" y="490"/>
                  </a:lnTo>
                  <a:lnTo>
                    <a:pt x="705" y="492"/>
                  </a:lnTo>
                  <a:lnTo>
                    <a:pt x="698" y="495"/>
                  </a:lnTo>
                  <a:lnTo>
                    <a:pt x="696" y="495"/>
                  </a:lnTo>
                  <a:lnTo>
                    <a:pt x="694" y="499"/>
                  </a:lnTo>
                  <a:lnTo>
                    <a:pt x="693" y="501"/>
                  </a:lnTo>
                  <a:lnTo>
                    <a:pt x="693" y="504"/>
                  </a:lnTo>
                  <a:lnTo>
                    <a:pt x="689" y="506"/>
                  </a:lnTo>
                  <a:lnTo>
                    <a:pt x="684" y="508"/>
                  </a:lnTo>
                  <a:lnTo>
                    <a:pt x="682" y="511"/>
                  </a:lnTo>
                  <a:lnTo>
                    <a:pt x="680" y="513"/>
                  </a:lnTo>
                  <a:lnTo>
                    <a:pt x="680" y="515"/>
                  </a:lnTo>
                  <a:lnTo>
                    <a:pt x="678" y="517"/>
                  </a:lnTo>
                  <a:lnTo>
                    <a:pt x="671" y="520"/>
                  </a:lnTo>
                  <a:lnTo>
                    <a:pt x="668" y="525"/>
                  </a:lnTo>
                  <a:lnTo>
                    <a:pt x="666" y="527"/>
                  </a:lnTo>
                  <a:lnTo>
                    <a:pt x="663" y="531"/>
                  </a:lnTo>
                  <a:lnTo>
                    <a:pt x="659" y="532"/>
                  </a:lnTo>
                  <a:lnTo>
                    <a:pt x="655" y="536"/>
                  </a:lnTo>
                  <a:lnTo>
                    <a:pt x="654" y="538"/>
                  </a:lnTo>
                  <a:lnTo>
                    <a:pt x="652" y="538"/>
                  </a:lnTo>
                  <a:lnTo>
                    <a:pt x="650" y="538"/>
                  </a:lnTo>
                  <a:lnTo>
                    <a:pt x="645" y="538"/>
                  </a:lnTo>
                  <a:lnTo>
                    <a:pt x="620" y="541"/>
                  </a:lnTo>
                  <a:lnTo>
                    <a:pt x="611" y="541"/>
                  </a:lnTo>
                  <a:lnTo>
                    <a:pt x="606" y="541"/>
                  </a:lnTo>
                  <a:lnTo>
                    <a:pt x="599" y="545"/>
                  </a:lnTo>
                  <a:lnTo>
                    <a:pt x="594" y="545"/>
                  </a:lnTo>
                  <a:lnTo>
                    <a:pt x="592" y="541"/>
                  </a:lnTo>
                  <a:lnTo>
                    <a:pt x="574" y="543"/>
                  </a:lnTo>
                  <a:lnTo>
                    <a:pt x="560" y="543"/>
                  </a:lnTo>
                  <a:lnTo>
                    <a:pt x="560" y="543"/>
                  </a:lnTo>
                  <a:lnTo>
                    <a:pt x="557" y="543"/>
                  </a:lnTo>
                  <a:lnTo>
                    <a:pt x="557" y="545"/>
                  </a:lnTo>
                  <a:lnTo>
                    <a:pt x="537" y="545"/>
                  </a:lnTo>
                  <a:lnTo>
                    <a:pt x="529" y="547"/>
                  </a:lnTo>
                  <a:lnTo>
                    <a:pt x="522" y="547"/>
                  </a:lnTo>
                  <a:lnTo>
                    <a:pt x="518" y="547"/>
                  </a:lnTo>
                  <a:lnTo>
                    <a:pt x="513" y="552"/>
                  </a:lnTo>
                  <a:lnTo>
                    <a:pt x="500" y="559"/>
                  </a:lnTo>
                  <a:lnTo>
                    <a:pt x="500" y="559"/>
                  </a:lnTo>
                  <a:lnTo>
                    <a:pt x="490" y="562"/>
                  </a:lnTo>
                  <a:lnTo>
                    <a:pt x="488" y="562"/>
                  </a:lnTo>
                  <a:lnTo>
                    <a:pt x="486" y="566"/>
                  </a:lnTo>
                  <a:lnTo>
                    <a:pt x="483" y="568"/>
                  </a:lnTo>
                  <a:lnTo>
                    <a:pt x="483" y="568"/>
                  </a:lnTo>
                  <a:lnTo>
                    <a:pt x="481" y="569"/>
                  </a:lnTo>
                  <a:lnTo>
                    <a:pt x="472" y="575"/>
                  </a:lnTo>
                  <a:lnTo>
                    <a:pt x="470" y="573"/>
                  </a:lnTo>
                  <a:lnTo>
                    <a:pt x="467" y="575"/>
                  </a:lnTo>
                  <a:lnTo>
                    <a:pt x="465" y="578"/>
                  </a:lnTo>
                  <a:lnTo>
                    <a:pt x="462" y="580"/>
                  </a:lnTo>
                  <a:lnTo>
                    <a:pt x="458" y="584"/>
                  </a:lnTo>
                  <a:lnTo>
                    <a:pt x="453" y="585"/>
                  </a:lnTo>
                  <a:lnTo>
                    <a:pt x="451" y="587"/>
                  </a:lnTo>
                  <a:lnTo>
                    <a:pt x="442" y="592"/>
                  </a:lnTo>
                  <a:lnTo>
                    <a:pt x="428" y="592"/>
                  </a:lnTo>
                  <a:lnTo>
                    <a:pt x="416" y="594"/>
                  </a:lnTo>
                  <a:lnTo>
                    <a:pt x="416" y="594"/>
                  </a:lnTo>
                  <a:lnTo>
                    <a:pt x="412" y="594"/>
                  </a:lnTo>
                  <a:lnTo>
                    <a:pt x="407" y="594"/>
                  </a:lnTo>
                  <a:lnTo>
                    <a:pt x="403" y="594"/>
                  </a:lnTo>
                  <a:lnTo>
                    <a:pt x="393" y="598"/>
                  </a:lnTo>
                  <a:lnTo>
                    <a:pt x="391" y="601"/>
                  </a:lnTo>
                  <a:lnTo>
                    <a:pt x="386" y="603"/>
                  </a:lnTo>
                  <a:lnTo>
                    <a:pt x="377" y="605"/>
                  </a:lnTo>
                  <a:lnTo>
                    <a:pt x="375" y="605"/>
                  </a:lnTo>
                  <a:lnTo>
                    <a:pt x="372" y="607"/>
                  </a:lnTo>
                  <a:lnTo>
                    <a:pt x="368" y="605"/>
                  </a:lnTo>
                  <a:lnTo>
                    <a:pt x="366" y="607"/>
                  </a:lnTo>
                  <a:lnTo>
                    <a:pt x="354" y="610"/>
                  </a:lnTo>
                  <a:lnTo>
                    <a:pt x="351" y="610"/>
                  </a:lnTo>
                  <a:lnTo>
                    <a:pt x="351" y="610"/>
                  </a:lnTo>
                  <a:lnTo>
                    <a:pt x="345" y="612"/>
                  </a:lnTo>
                  <a:lnTo>
                    <a:pt x="326" y="617"/>
                  </a:lnTo>
                  <a:lnTo>
                    <a:pt x="322" y="619"/>
                  </a:lnTo>
                  <a:lnTo>
                    <a:pt x="313" y="619"/>
                  </a:lnTo>
                  <a:lnTo>
                    <a:pt x="296" y="622"/>
                  </a:lnTo>
                  <a:lnTo>
                    <a:pt x="294" y="561"/>
                  </a:lnTo>
                  <a:lnTo>
                    <a:pt x="298" y="547"/>
                  </a:lnTo>
                  <a:lnTo>
                    <a:pt x="322" y="543"/>
                  </a:lnTo>
                  <a:lnTo>
                    <a:pt x="331" y="543"/>
                  </a:lnTo>
                  <a:lnTo>
                    <a:pt x="347" y="531"/>
                  </a:lnTo>
                  <a:lnTo>
                    <a:pt x="358" y="524"/>
                  </a:lnTo>
                  <a:lnTo>
                    <a:pt x="368" y="513"/>
                  </a:lnTo>
                  <a:lnTo>
                    <a:pt x="366" y="504"/>
                  </a:lnTo>
                  <a:lnTo>
                    <a:pt x="352" y="490"/>
                  </a:lnTo>
                  <a:lnTo>
                    <a:pt x="336" y="485"/>
                  </a:lnTo>
                  <a:lnTo>
                    <a:pt x="324" y="480"/>
                  </a:lnTo>
                  <a:lnTo>
                    <a:pt x="319" y="471"/>
                  </a:lnTo>
                  <a:lnTo>
                    <a:pt x="317" y="458"/>
                  </a:lnTo>
                  <a:lnTo>
                    <a:pt x="305" y="450"/>
                  </a:lnTo>
                  <a:lnTo>
                    <a:pt x="289" y="453"/>
                  </a:lnTo>
                  <a:lnTo>
                    <a:pt x="282" y="460"/>
                  </a:lnTo>
                  <a:lnTo>
                    <a:pt x="275" y="457"/>
                  </a:lnTo>
                  <a:lnTo>
                    <a:pt x="271" y="450"/>
                  </a:lnTo>
                  <a:lnTo>
                    <a:pt x="268" y="430"/>
                  </a:lnTo>
                  <a:lnTo>
                    <a:pt x="271" y="416"/>
                  </a:lnTo>
                  <a:lnTo>
                    <a:pt x="280" y="406"/>
                  </a:lnTo>
                  <a:lnTo>
                    <a:pt x="278" y="398"/>
                  </a:lnTo>
                  <a:lnTo>
                    <a:pt x="276" y="376"/>
                  </a:lnTo>
                  <a:lnTo>
                    <a:pt x="273" y="363"/>
                  </a:lnTo>
                  <a:lnTo>
                    <a:pt x="262" y="347"/>
                  </a:lnTo>
                  <a:lnTo>
                    <a:pt x="247" y="335"/>
                  </a:lnTo>
                  <a:lnTo>
                    <a:pt x="222" y="330"/>
                  </a:lnTo>
                  <a:lnTo>
                    <a:pt x="208" y="331"/>
                  </a:lnTo>
                  <a:lnTo>
                    <a:pt x="195" y="337"/>
                  </a:lnTo>
                  <a:lnTo>
                    <a:pt x="194" y="342"/>
                  </a:lnTo>
                  <a:lnTo>
                    <a:pt x="185" y="344"/>
                  </a:lnTo>
                  <a:lnTo>
                    <a:pt x="174" y="340"/>
                  </a:lnTo>
                  <a:lnTo>
                    <a:pt x="172" y="331"/>
                  </a:lnTo>
                  <a:lnTo>
                    <a:pt x="172" y="312"/>
                  </a:lnTo>
                  <a:lnTo>
                    <a:pt x="180" y="287"/>
                  </a:lnTo>
                  <a:lnTo>
                    <a:pt x="187" y="263"/>
                  </a:lnTo>
                  <a:lnTo>
                    <a:pt x="183" y="261"/>
                  </a:lnTo>
                  <a:lnTo>
                    <a:pt x="172" y="263"/>
                  </a:lnTo>
                  <a:lnTo>
                    <a:pt x="172" y="238"/>
                  </a:lnTo>
                  <a:lnTo>
                    <a:pt x="174" y="226"/>
                  </a:lnTo>
                  <a:lnTo>
                    <a:pt x="176" y="219"/>
                  </a:lnTo>
                  <a:lnTo>
                    <a:pt x="157" y="210"/>
                  </a:lnTo>
                  <a:lnTo>
                    <a:pt x="148" y="199"/>
                  </a:lnTo>
                  <a:lnTo>
                    <a:pt x="139" y="189"/>
                  </a:lnTo>
                  <a:lnTo>
                    <a:pt x="132" y="182"/>
                  </a:lnTo>
                  <a:lnTo>
                    <a:pt x="123" y="183"/>
                  </a:lnTo>
                  <a:lnTo>
                    <a:pt x="125" y="169"/>
                  </a:lnTo>
                  <a:lnTo>
                    <a:pt x="109" y="157"/>
                  </a:lnTo>
                  <a:lnTo>
                    <a:pt x="93" y="145"/>
                  </a:lnTo>
                  <a:lnTo>
                    <a:pt x="77" y="130"/>
                  </a:lnTo>
                  <a:lnTo>
                    <a:pt x="56" y="113"/>
                  </a:lnTo>
                  <a:lnTo>
                    <a:pt x="33" y="99"/>
                  </a:lnTo>
                  <a:lnTo>
                    <a:pt x="12" y="93"/>
                  </a:lnTo>
                  <a:lnTo>
                    <a:pt x="5" y="85"/>
                  </a:lnTo>
                  <a:lnTo>
                    <a:pt x="0" y="63"/>
                  </a:lnTo>
                  <a:lnTo>
                    <a:pt x="1" y="51"/>
                  </a:lnTo>
                  <a:lnTo>
                    <a:pt x="9" y="44"/>
                  </a:lnTo>
                  <a:lnTo>
                    <a:pt x="21" y="33"/>
                  </a:lnTo>
                  <a:lnTo>
                    <a:pt x="31" y="21"/>
                  </a:lnTo>
                  <a:lnTo>
                    <a:pt x="40" y="9"/>
                  </a:lnTo>
                  <a:lnTo>
                    <a:pt x="40" y="0"/>
                  </a:lnTo>
                  <a:lnTo>
                    <a:pt x="79" y="7"/>
                  </a:lnTo>
                  <a:lnTo>
                    <a:pt x="81" y="11"/>
                  </a:lnTo>
                  <a:lnTo>
                    <a:pt x="76" y="46"/>
                  </a:lnTo>
                  <a:lnTo>
                    <a:pt x="77" y="56"/>
                  </a:lnTo>
                  <a:lnTo>
                    <a:pt x="77" y="76"/>
                  </a:lnTo>
                  <a:lnTo>
                    <a:pt x="83" y="88"/>
                  </a:lnTo>
                  <a:lnTo>
                    <a:pt x="88" y="92"/>
                  </a:lnTo>
                  <a:lnTo>
                    <a:pt x="98" y="90"/>
                  </a:lnTo>
                  <a:lnTo>
                    <a:pt x="102" y="95"/>
                  </a:lnTo>
                  <a:lnTo>
                    <a:pt x="105" y="109"/>
                  </a:lnTo>
                  <a:lnTo>
                    <a:pt x="105" y="116"/>
                  </a:lnTo>
                  <a:lnTo>
                    <a:pt x="116" y="120"/>
                  </a:lnTo>
                  <a:lnTo>
                    <a:pt x="130" y="136"/>
                  </a:lnTo>
                  <a:lnTo>
                    <a:pt x="137" y="139"/>
                  </a:lnTo>
                  <a:lnTo>
                    <a:pt x="148" y="132"/>
                  </a:lnTo>
                  <a:lnTo>
                    <a:pt x="153" y="137"/>
                  </a:lnTo>
                  <a:lnTo>
                    <a:pt x="162" y="137"/>
                  </a:lnTo>
                  <a:lnTo>
                    <a:pt x="167" y="127"/>
                  </a:lnTo>
                  <a:lnTo>
                    <a:pt x="176" y="129"/>
                  </a:lnTo>
                  <a:lnTo>
                    <a:pt x="188" y="143"/>
                  </a:lnTo>
                  <a:lnTo>
                    <a:pt x="197" y="153"/>
                  </a:lnTo>
                  <a:lnTo>
                    <a:pt x="211" y="160"/>
                  </a:lnTo>
                  <a:lnTo>
                    <a:pt x="227" y="166"/>
                  </a:lnTo>
                  <a:lnTo>
                    <a:pt x="239" y="175"/>
                  </a:lnTo>
                  <a:lnTo>
                    <a:pt x="266" y="178"/>
                  </a:lnTo>
                  <a:lnTo>
                    <a:pt x="280" y="178"/>
                  </a:lnTo>
                  <a:lnTo>
                    <a:pt x="306" y="175"/>
                  </a:lnTo>
                  <a:lnTo>
                    <a:pt x="310" y="178"/>
                  </a:lnTo>
                  <a:lnTo>
                    <a:pt x="319" y="180"/>
                  </a:lnTo>
                  <a:lnTo>
                    <a:pt x="326" y="185"/>
                  </a:lnTo>
                  <a:lnTo>
                    <a:pt x="329" y="194"/>
                  </a:lnTo>
                  <a:lnTo>
                    <a:pt x="329" y="204"/>
                  </a:lnTo>
                  <a:lnTo>
                    <a:pt x="336" y="204"/>
                  </a:lnTo>
                  <a:lnTo>
                    <a:pt x="342" y="199"/>
                  </a:lnTo>
                  <a:lnTo>
                    <a:pt x="354" y="189"/>
                  </a:lnTo>
                  <a:lnTo>
                    <a:pt x="368" y="183"/>
                  </a:lnTo>
                  <a:lnTo>
                    <a:pt x="375" y="178"/>
                  </a:lnTo>
                  <a:lnTo>
                    <a:pt x="386" y="182"/>
                  </a:lnTo>
                  <a:lnTo>
                    <a:pt x="393" y="189"/>
                  </a:lnTo>
                  <a:lnTo>
                    <a:pt x="400" y="187"/>
                  </a:lnTo>
                  <a:lnTo>
                    <a:pt x="405" y="185"/>
                  </a:lnTo>
                  <a:lnTo>
                    <a:pt x="409" y="187"/>
                  </a:lnTo>
                  <a:lnTo>
                    <a:pt x="414" y="197"/>
                  </a:lnTo>
                  <a:lnTo>
                    <a:pt x="423" y="194"/>
                  </a:lnTo>
                  <a:lnTo>
                    <a:pt x="432" y="194"/>
                  </a:lnTo>
                  <a:lnTo>
                    <a:pt x="442" y="180"/>
                  </a:lnTo>
                  <a:lnTo>
                    <a:pt x="451" y="167"/>
                  </a:lnTo>
                  <a:close/>
                </a:path>
              </a:pathLst>
            </a:custGeom>
            <a:solidFill>
              <a:schemeClr val="accent1"/>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6" name="Freeform 32"/>
            <p:cNvSpPr>
              <a:spLocks/>
            </p:cNvSpPr>
            <p:nvPr/>
          </p:nvSpPr>
          <p:spPr bwMode="auto">
            <a:xfrm>
              <a:off x="2341" y="3281"/>
              <a:ext cx="592" cy="268"/>
            </a:xfrm>
            <a:custGeom>
              <a:avLst/>
              <a:gdLst/>
              <a:ahLst/>
              <a:cxnLst>
                <a:cxn ang="0">
                  <a:pos x="467" y="13"/>
                </a:cxn>
                <a:cxn ang="0">
                  <a:pos x="523" y="20"/>
                </a:cxn>
                <a:cxn ang="0">
                  <a:pos x="559" y="90"/>
                </a:cxn>
                <a:cxn ang="0">
                  <a:pos x="592" y="101"/>
                </a:cxn>
                <a:cxn ang="0">
                  <a:pos x="571" y="140"/>
                </a:cxn>
                <a:cxn ang="0">
                  <a:pos x="557" y="140"/>
                </a:cxn>
                <a:cxn ang="0">
                  <a:pos x="527" y="138"/>
                </a:cxn>
                <a:cxn ang="0">
                  <a:pos x="453" y="134"/>
                </a:cxn>
                <a:cxn ang="0">
                  <a:pos x="419" y="129"/>
                </a:cxn>
                <a:cxn ang="0">
                  <a:pos x="409" y="129"/>
                </a:cxn>
                <a:cxn ang="0">
                  <a:pos x="379" y="133"/>
                </a:cxn>
                <a:cxn ang="0">
                  <a:pos x="356" y="141"/>
                </a:cxn>
                <a:cxn ang="0">
                  <a:pos x="335" y="150"/>
                </a:cxn>
                <a:cxn ang="0">
                  <a:pos x="307" y="161"/>
                </a:cxn>
                <a:cxn ang="0">
                  <a:pos x="289" y="171"/>
                </a:cxn>
                <a:cxn ang="0">
                  <a:pos x="273" y="175"/>
                </a:cxn>
                <a:cxn ang="0">
                  <a:pos x="261" y="186"/>
                </a:cxn>
                <a:cxn ang="0">
                  <a:pos x="257" y="193"/>
                </a:cxn>
                <a:cxn ang="0">
                  <a:pos x="250" y="201"/>
                </a:cxn>
                <a:cxn ang="0">
                  <a:pos x="241" y="207"/>
                </a:cxn>
                <a:cxn ang="0">
                  <a:pos x="227" y="214"/>
                </a:cxn>
                <a:cxn ang="0">
                  <a:pos x="208" y="219"/>
                </a:cxn>
                <a:cxn ang="0">
                  <a:pos x="197" y="226"/>
                </a:cxn>
                <a:cxn ang="0">
                  <a:pos x="187" y="233"/>
                </a:cxn>
                <a:cxn ang="0">
                  <a:pos x="167" y="240"/>
                </a:cxn>
                <a:cxn ang="0">
                  <a:pos x="139" y="249"/>
                </a:cxn>
                <a:cxn ang="0">
                  <a:pos x="130" y="254"/>
                </a:cxn>
                <a:cxn ang="0">
                  <a:pos x="99" y="260"/>
                </a:cxn>
                <a:cxn ang="0">
                  <a:pos x="77" y="265"/>
                </a:cxn>
                <a:cxn ang="0">
                  <a:pos x="65" y="226"/>
                </a:cxn>
                <a:cxn ang="0">
                  <a:pos x="30" y="182"/>
                </a:cxn>
                <a:cxn ang="0">
                  <a:pos x="3" y="156"/>
                </a:cxn>
                <a:cxn ang="0">
                  <a:pos x="12" y="122"/>
                </a:cxn>
                <a:cxn ang="0">
                  <a:pos x="39" y="104"/>
                </a:cxn>
                <a:cxn ang="0">
                  <a:pos x="55" y="127"/>
                </a:cxn>
                <a:cxn ang="0">
                  <a:pos x="86" y="122"/>
                </a:cxn>
                <a:cxn ang="0">
                  <a:pos x="111" y="113"/>
                </a:cxn>
                <a:cxn ang="0">
                  <a:pos x="139" y="138"/>
                </a:cxn>
                <a:cxn ang="0">
                  <a:pos x="174" y="104"/>
                </a:cxn>
                <a:cxn ang="0">
                  <a:pos x="187" y="76"/>
                </a:cxn>
                <a:cxn ang="0">
                  <a:pos x="213" y="46"/>
                </a:cxn>
                <a:cxn ang="0">
                  <a:pos x="247" y="16"/>
                </a:cxn>
                <a:cxn ang="0">
                  <a:pos x="314" y="4"/>
                </a:cxn>
                <a:cxn ang="0">
                  <a:pos x="340" y="59"/>
                </a:cxn>
                <a:cxn ang="0">
                  <a:pos x="370" y="74"/>
                </a:cxn>
                <a:cxn ang="0">
                  <a:pos x="414" y="32"/>
                </a:cxn>
              </a:cxnLst>
              <a:rect l="0" t="0" r="r" b="b"/>
              <a:pathLst>
                <a:path w="592" h="268">
                  <a:moveTo>
                    <a:pt x="416" y="13"/>
                  </a:moveTo>
                  <a:lnTo>
                    <a:pt x="439" y="11"/>
                  </a:lnTo>
                  <a:lnTo>
                    <a:pt x="467" y="13"/>
                  </a:lnTo>
                  <a:lnTo>
                    <a:pt x="490" y="15"/>
                  </a:lnTo>
                  <a:lnTo>
                    <a:pt x="516" y="15"/>
                  </a:lnTo>
                  <a:lnTo>
                    <a:pt x="523" y="20"/>
                  </a:lnTo>
                  <a:lnTo>
                    <a:pt x="538" y="48"/>
                  </a:lnTo>
                  <a:lnTo>
                    <a:pt x="548" y="76"/>
                  </a:lnTo>
                  <a:lnTo>
                    <a:pt x="559" y="90"/>
                  </a:lnTo>
                  <a:lnTo>
                    <a:pt x="573" y="90"/>
                  </a:lnTo>
                  <a:lnTo>
                    <a:pt x="583" y="89"/>
                  </a:lnTo>
                  <a:lnTo>
                    <a:pt x="592" y="101"/>
                  </a:lnTo>
                  <a:lnTo>
                    <a:pt x="583" y="140"/>
                  </a:lnTo>
                  <a:lnTo>
                    <a:pt x="576" y="141"/>
                  </a:lnTo>
                  <a:lnTo>
                    <a:pt x="571" y="140"/>
                  </a:lnTo>
                  <a:lnTo>
                    <a:pt x="569" y="140"/>
                  </a:lnTo>
                  <a:lnTo>
                    <a:pt x="564" y="141"/>
                  </a:lnTo>
                  <a:lnTo>
                    <a:pt x="557" y="140"/>
                  </a:lnTo>
                  <a:lnTo>
                    <a:pt x="553" y="140"/>
                  </a:lnTo>
                  <a:lnTo>
                    <a:pt x="545" y="138"/>
                  </a:lnTo>
                  <a:lnTo>
                    <a:pt x="527" y="138"/>
                  </a:lnTo>
                  <a:lnTo>
                    <a:pt x="515" y="138"/>
                  </a:lnTo>
                  <a:lnTo>
                    <a:pt x="462" y="136"/>
                  </a:lnTo>
                  <a:lnTo>
                    <a:pt x="453" y="134"/>
                  </a:lnTo>
                  <a:lnTo>
                    <a:pt x="451" y="134"/>
                  </a:lnTo>
                  <a:lnTo>
                    <a:pt x="446" y="133"/>
                  </a:lnTo>
                  <a:lnTo>
                    <a:pt x="419" y="129"/>
                  </a:lnTo>
                  <a:lnTo>
                    <a:pt x="414" y="129"/>
                  </a:lnTo>
                  <a:lnTo>
                    <a:pt x="412" y="129"/>
                  </a:lnTo>
                  <a:lnTo>
                    <a:pt x="409" y="129"/>
                  </a:lnTo>
                  <a:lnTo>
                    <a:pt x="398" y="131"/>
                  </a:lnTo>
                  <a:lnTo>
                    <a:pt x="393" y="131"/>
                  </a:lnTo>
                  <a:lnTo>
                    <a:pt x="379" y="133"/>
                  </a:lnTo>
                  <a:lnTo>
                    <a:pt x="372" y="138"/>
                  </a:lnTo>
                  <a:lnTo>
                    <a:pt x="367" y="138"/>
                  </a:lnTo>
                  <a:lnTo>
                    <a:pt x="356" y="141"/>
                  </a:lnTo>
                  <a:lnTo>
                    <a:pt x="349" y="145"/>
                  </a:lnTo>
                  <a:lnTo>
                    <a:pt x="344" y="149"/>
                  </a:lnTo>
                  <a:lnTo>
                    <a:pt x="335" y="150"/>
                  </a:lnTo>
                  <a:lnTo>
                    <a:pt x="328" y="150"/>
                  </a:lnTo>
                  <a:lnTo>
                    <a:pt x="326" y="152"/>
                  </a:lnTo>
                  <a:lnTo>
                    <a:pt x="307" y="161"/>
                  </a:lnTo>
                  <a:lnTo>
                    <a:pt x="303" y="166"/>
                  </a:lnTo>
                  <a:lnTo>
                    <a:pt x="296" y="170"/>
                  </a:lnTo>
                  <a:lnTo>
                    <a:pt x="289" y="171"/>
                  </a:lnTo>
                  <a:lnTo>
                    <a:pt x="287" y="171"/>
                  </a:lnTo>
                  <a:lnTo>
                    <a:pt x="282" y="173"/>
                  </a:lnTo>
                  <a:lnTo>
                    <a:pt x="273" y="175"/>
                  </a:lnTo>
                  <a:lnTo>
                    <a:pt x="271" y="177"/>
                  </a:lnTo>
                  <a:lnTo>
                    <a:pt x="266" y="184"/>
                  </a:lnTo>
                  <a:lnTo>
                    <a:pt x="261" y="186"/>
                  </a:lnTo>
                  <a:lnTo>
                    <a:pt x="259" y="189"/>
                  </a:lnTo>
                  <a:lnTo>
                    <a:pt x="259" y="191"/>
                  </a:lnTo>
                  <a:lnTo>
                    <a:pt x="257" y="193"/>
                  </a:lnTo>
                  <a:lnTo>
                    <a:pt x="257" y="193"/>
                  </a:lnTo>
                  <a:lnTo>
                    <a:pt x="254" y="194"/>
                  </a:lnTo>
                  <a:lnTo>
                    <a:pt x="250" y="201"/>
                  </a:lnTo>
                  <a:lnTo>
                    <a:pt x="248" y="203"/>
                  </a:lnTo>
                  <a:lnTo>
                    <a:pt x="245" y="203"/>
                  </a:lnTo>
                  <a:lnTo>
                    <a:pt x="241" y="207"/>
                  </a:lnTo>
                  <a:lnTo>
                    <a:pt x="241" y="207"/>
                  </a:lnTo>
                  <a:lnTo>
                    <a:pt x="240" y="208"/>
                  </a:lnTo>
                  <a:lnTo>
                    <a:pt x="227" y="214"/>
                  </a:lnTo>
                  <a:lnTo>
                    <a:pt x="220" y="214"/>
                  </a:lnTo>
                  <a:lnTo>
                    <a:pt x="211" y="217"/>
                  </a:lnTo>
                  <a:lnTo>
                    <a:pt x="208" y="219"/>
                  </a:lnTo>
                  <a:lnTo>
                    <a:pt x="208" y="219"/>
                  </a:lnTo>
                  <a:lnTo>
                    <a:pt x="203" y="224"/>
                  </a:lnTo>
                  <a:lnTo>
                    <a:pt x="197" y="226"/>
                  </a:lnTo>
                  <a:lnTo>
                    <a:pt x="192" y="230"/>
                  </a:lnTo>
                  <a:lnTo>
                    <a:pt x="188" y="233"/>
                  </a:lnTo>
                  <a:lnTo>
                    <a:pt x="187" y="233"/>
                  </a:lnTo>
                  <a:lnTo>
                    <a:pt x="180" y="235"/>
                  </a:lnTo>
                  <a:lnTo>
                    <a:pt x="176" y="238"/>
                  </a:lnTo>
                  <a:lnTo>
                    <a:pt x="167" y="240"/>
                  </a:lnTo>
                  <a:lnTo>
                    <a:pt x="157" y="244"/>
                  </a:lnTo>
                  <a:lnTo>
                    <a:pt x="151" y="246"/>
                  </a:lnTo>
                  <a:lnTo>
                    <a:pt x="139" y="249"/>
                  </a:lnTo>
                  <a:lnTo>
                    <a:pt x="136" y="253"/>
                  </a:lnTo>
                  <a:lnTo>
                    <a:pt x="132" y="254"/>
                  </a:lnTo>
                  <a:lnTo>
                    <a:pt x="130" y="254"/>
                  </a:lnTo>
                  <a:lnTo>
                    <a:pt x="123" y="256"/>
                  </a:lnTo>
                  <a:lnTo>
                    <a:pt x="109" y="260"/>
                  </a:lnTo>
                  <a:lnTo>
                    <a:pt x="99" y="260"/>
                  </a:lnTo>
                  <a:lnTo>
                    <a:pt x="97" y="261"/>
                  </a:lnTo>
                  <a:lnTo>
                    <a:pt x="81" y="265"/>
                  </a:lnTo>
                  <a:lnTo>
                    <a:pt x="77" y="265"/>
                  </a:lnTo>
                  <a:lnTo>
                    <a:pt x="69" y="268"/>
                  </a:lnTo>
                  <a:lnTo>
                    <a:pt x="69" y="249"/>
                  </a:lnTo>
                  <a:lnTo>
                    <a:pt x="65" y="226"/>
                  </a:lnTo>
                  <a:lnTo>
                    <a:pt x="58" y="207"/>
                  </a:lnTo>
                  <a:lnTo>
                    <a:pt x="39" y="187"/>
                  </a:lnTo>
                  <a:lnTo>
                    <a:pt x="30" y="182"/>
                  </a:lnTo>
                  <a:lnTo>
                    <a:pt x="26" y="177"/>
                  </a:lnTo>
                  <a:lnTo>
                    <a:pt x="10" y="166"/>
                  </a:lnTo>
                  <a:lnTo>
                    <a:pt x="3" y="156"/>
                  </a:lnTo>
                  <a:lnTo>
                    <a:pt x="0" y="145"/>
                  </a:lnTo>
                  <a:lnTo>
                    <a:pt x="5" y="133"/>
                  </a:lnTo>
                  <a:lnTo>
                    <a:pt x="12" y="122"/>
                  </a:lnTo>
                  <a:lnTo>
                    <a:pt x="12" y="113"/>
                  </a:lnTo>
                  <a:lnTo>
                    <a:pt x="25" y="110"/>
                  </a:lnTo>
                  <a:lnTo>
                    <a:pt x="39" y="104"/>
                  </a:lnTo>
                  <a:lnTo>
                    <a:pt x="44" y="113"/>
                  </a:lnTo>
                  <a:lnTo>
                    <a:pt x="42" y="119"/>
                  </a:lnTo>
                  <a:lnTo>
                    <a:pt x="55" y="127"/>
                  </a:lnTo>
                  <a:lnTo>
                    <a:pt x="70" y="131"/>
                  </a:lnTo>
                  <a:lnTo>
                    <a:pt x="77" y="127"/>
                  </a:lnTo>
                  <a:lnTo>
                    <a:pt x="86" y="122"/>
                  </a:lnTo>
                  <a:lnTo>
                    <a:pt x="97" y="112"/>
                  </a:lnTo>
                  <a:lnTo>
                    <a:pt x="104" y="108"/>
                  </a:lnTo>
                  <a:lnTo>
                    <a:pt x="111" y="113"/>
                  </a:lnTo>
                  <a:lnTo>
                    <a:pt x="123" y="136"/>
                  </a:lnTo>
                  <a:lnTo>
                    <a:pt x="130" y="141"/>
                  </a:lnTo>
                  <a:lnTo>
                    <a:pt x="139" y="138"/>
                  </a:lnTo>
                  <a:lnTo>
                    <a:pt x="143" y="136"/>
                  </a:lnTo>
                  <a:lnTo>
                    <a:pt x="157" y="122"/>
                  </a:lnTo>
                  <a:lnTo>
                    <a:pt x="174" y="104"/>
                  </a:lnTo>
                  <a:lnTo>
                    <a:pt x="180" y="83"/>
                  </a:lnTo>
                  <a:lnTo>
                    <a:pt x="190" y="78"/>
                  </a:lnTo>
                  <a:lnTo>
                    <a:pt x="187" y="76"/>
                  </a:lnTo>
                  <a:lnTo>
                    <a:pt x="192" y="66"/>
                  </a:lnTo>
                  <a:lnTo>
                    <a:pt x="197" y="57"/>
                  </a:lnTo>
                  <a:lnTo>
                    <a:pt x="213" y="46"/>
                  </a:lnTo>
                  <a:lnTo>
                    <a:pt x="218" y="37"/>
                  </a:lnTo>
                  <a:lnTo>
                    <a:pt x="231" y="20"/>
                  </a:lnTo>
                  <a:lnTo>
                    <a:pt x="247" y="16"/>
                  </a:lnTo>
                  <a:lnTo>
                    <a:pt x="263" y="13"/>
                  </a:lnTo>
                  <a:lnTo>
                    <a:pt x="291" y="0"/>
                  </a:lnTo>
                  <a:lnTo>
                    <a:pt x="314" y="4"/>
                  </a:lnTo>
                  <a:lnTo>
                    <a:pt x="330" y="15"/>
                  </a:lnTo>
                  <a:lnTo>
                    <a:pt x="338" y="36"/>
                  </a:lnTo>
                  <a:lnTo>
                    <a:pt x="340" y="59"/>
                  </a:lnTo>
                  <a:lnTo>
                    <a:pt x="345" y="80"/>
                  </a:lnTo>
                  <a:lnTo>
                    <a:pt x="356" y="82"/>
                  </a:lnTo>
                  <a:lnTo>
                    <a:pt x="370" y="74"/>
                  </a:lnTo>
                  <a:lnTo>
                    <a:pt x="386" y="62"/>
                  </a:lnTo>
                  <a:lnTo>
                    <a:pt x="402" y="52"/>
                  </a:lnTo>
                  <a:lnTo>
                    <a:pt x="414" y="32"/>
                  </a:lnTo>
                  <a:lnTo>
                    <a:pt x="416" y="13"/>
                  </a:lnTo>
                  <a:close/>
                </a:path>
              </a:pathLst>
            </a:custGeom>
            <a:solidFill>
              <a:schemeClr val="accent1">
                <a:lumMod val="20000"/>
                <a:lumOff val="80000"/>
              </a:schemeClr>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7" name="Rectangle 33"/>
            <p:cNvSpPr>
              <a:spLocks noChangeArrowheads="1"/>
            </p:cNvSpPr>
            <p:nvPr/>
          </p:nvSpPr>
          <p:spPr bwMode="auto">
            <a:xfrm>
              <a:off x="1885" y="1412"/>
              <a:ext cx="449"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2"/>
                  </a:solidFill>
                  <a:effectLst/>
                  <a:latin typeface="+mj-lt"/>
                  <a:cs typeface="Arial" pitchFamily="34" charset="0"/>
                </a:rPr>
                <a:t>Northern</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chemeClr val="bg2"/>
                  </a:solidFill>
                  <a:latin typeface="+mj-lt"/>
                  <a:cs typeface="Arial" pitchFamily="34" charset="0"/>
                </a:rPr>
                <a:t>32%</a:t>
              </a:r>
              <a:endParaRPr kumimoji="0" lang="en-US" sz="1600" b="0" i="0" u="none" strike="noStrike" cap="none" normalizeH="0" baseline="0" dirty="0" smtClean="0">
                <a:ln>
                  <a:noFill/>
                </a:ln>
                <a:solidFill>
                  <a:schemeClr val="bg2"/>
                </a:solidFill>
                <a:effectLst/>
                <a:latin typeface="+mj-lt"/>
                <a:cs typeface="Arial" pitchFamily="34" charset="0"/>
              </a:endParaRPr>
            </a:p>
          </p:txBody>
        </p:sp>
        <p:sp>
          <p:nvSpPr>
            <p:cNvPr id="1058" name="Rectangle 34"/>
            <p:cNvSpPr>
              <a:spLocks noChangeArrowheads="1"/>
            </p:cNvSpPr>
            <p:nvPr/>
          </p:nvSpPr>
          <p:spPr bwMode="auto">
            <a:xfrm>
              <a:off x="2905" y="2343"/>
              <a:ext cx="249"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j-lt"/>
                  <a:cs typeface="Arial" pitchFamily="34" charset="0"/>
                </a:rPr>
                <a:t>Volta</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rgbClr val="000000"/>
                  </a:solidFill>
                  <a:latin typeface="+mj-lt"/>
                  <a:cs typeface="Arial" pitchFamily="34" charset="0"/>
                </a:rPr>
                <a:t>27%</a:t>
              </a:r>
              <a:endParaRPr kumimoji="0" lang="en-US" sz="1600" b="0" i="0" u="none" strike="noStrike" cap="none" normalizeH="0" baseline="0" dirty="0" smtClean="0">
                <a:ln>
                  <a:noFill/>
                </a:ln>
                <a:solidFill>
                  <a:schemeClr val="tx1"/>
                </a:solidFill>
                <a:effectLst/>
                <a:latin typeface="+mj-lt"/>
                <a:cs typeface="Arial" pitchFamily="34" charset="0"/>
              </a:endParaRPr>
            </a:p>
          </p:txBody>
        </p:sp>
        <p:sp>
          <p:nvSpPr>
            <p:cNvPr id="1059" name="Rectangle 35"/>
            <p:cNvSpPr>
              <a:spLocks noChangeArrowheads="1"/>
            </p:cNvSpPr>
            <p:nvPr/>
          </p:nvSpPr>
          <p:spPr bwMode="auto">
            <a:xfrm>
              <a:off x="1699" y="2742"/>
              <a:ext cx="363"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j-lt"/>
                  <a:cs typeface="Arial" pitchFamily="34" charset="0"/>
                </a:rPr>
                <a:t>Ashanti</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rgbClr val="000000"/>
                  </a:solidFill>
                  <a:latin typeface="+mj-lt"/>
                  <a:cs typeface="Arial" pitchFamily="34" charset="0"/>
                </a:rPr>
                <a:t>27%</a:t>
              </a:r>
              <a:endParaRPr kumimoji="0" lang="en-US" sz="1600" b="0" i="0" u="none" strike="noStrike" cap="none" normalizeH="0" baseline="0" dirty="0" smtClean="0">
                <a:ln>
                  <a:noFill/>
                </a:ln>
                <a:solidFill>
                  <a:schemeClr val="tx1"/>
                </a:solidFill>
                <a:effectLst/>
                <a:latin typeface="+mj-lt"/>
                <a:cs typeface="Arial" pitchFamily="34" charset="0"/>
              </a:endParaRPr>
            </a:p>
          </p:txBody>
        </p:sp>
        <p:sp>
          <p:nvSpPr>
            <p:cNvPr id="1060" name="Rectangle 36"/>
            <p:cNvSpPr>
              <a:spLocks noChangeArrowheads="1"/>
            </p:cNvSpPr>
            <p:nvPr/>
          </p:nvSpPr>
          <p:spPr bwMode="auto">
            <a:xfrm>
              <a:off x="1419" y="2278"/>
              <a:ext cx="599"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000000"/>
                  </a:solidFill>
                  <a:effectLst/>
                  <a:latin typeface="+mj-lt"/>
                  <a:cs typeface="Arial" pitchFamily="34" charset="0"/>
                </a:rPr>
                <a:t>Brong</a:t>
              </a:r>
              <a:r>
                <a:rPr kumimoji="0" lang="en-US" sz="1600" b="0" i="0" u="none" strike="noStrike" cap="none" normalizeH="0" baseline="0" dirty="0" smtClean="0">
                  <a:ln>
                    <a:noFill/>
                  </a:ln>
                  <a:solidFill>
                    <a:srgbClr val="000000"/>
                  </a:solidFill>
                  <a:effectLst/>
                  <a:latin typeface="+mj-lt"/>
                  <a:cs typeface="Arial" pitchFamily="34" charset="0"/>
                </a:rPr>
                <a:t> </a:t>
              </a:r>
              <a:r>
                <a:rPr kumimoji="0" lang="en-US" sz="1600" b="0" i="0" u="none" strike="noStrike" cap="none" normalizeH="0" baseline="0" dirty="0" err="1" smtClean="0">
                  <a:ln>
                    <a:noFill/>
                  </a:ln>
                  <a:solidFill>
                    <a:srgbClr val="000000"/>
                  </a:solidFill>
                  <a:effectLst/>
                  <a:latin typeface="+mj-lt"/>
                  <a:cs typeface="Arial" pitchFamily="34" charset="0"/>
                </a:rPr>
                <a:t>Ahafo</a:t>
              </a:r>
              <a:endParaRPr kumimoji="0" lang="en-US" sz="1600" b="0" i="0" u="none" strike="noStrike" cap="none" normalizeH="0" baseline="0" dirty="0" smtClean="0">
                <a:ln>
                  <a:noFill/>
                </a:ln>
                <a:solidFill>
                  <a:srgbClr val="000000"/>
                </a:solidFill>
                <a:effectLst/>
                <a:latin typeface="+mj-lt"/>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rgbClr val="000000"/>
                  </a:solidFill>
                  <a:latin typeface="+mj-lt"/>
                  <a:cs typeface="Arial" pitchFamily="34" charset="0"/>
                </a:rPr>
                <a:t>25%</a:t>
              </a:r>
              <a:endParaRPr kumimoji="0" lang="en-US" sz="1600" b="0" i="0" u="none" strike="noStrike" cap="none" normalizeH="0" baseline="0" dirty="0" smtClean="0">
                <a:ln>
                  <a:noFill/>
                </a:ln>
                <a:solidFill>
                  <a:schemeClr val="tx1"/>
                </a:solidFill>
                <a:effectLst/>
                <a:latin typeface="+mj-lt"/>
                <a:cs typeface="Arial" pitchFamily="34" charset="0"/>
              </a:endParaRPr>
            </a:p>
          </p:txBody>
        </p:sp>
        <p:sp>
          <p:nvSpPr>
            <p:cNvPr id="1061" name="Rectangle 37"/>
            <p:cNvSpPr>
              <a:spLocks noChangeArrowheads="1"/>
            </p:cNvSpPr>
            <p:nvPr/>
          </p:nvSpPr>
          <p:spPr bwMode="auto">
            <a:xfrm>
              <a:off x="1199" y="3374"/>
              <a:ext cx="410"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j-lt"/>
                  <a:cs typeface="Arial" pitchFamily="34" charset="0"/>
                </a:rPr>
                <a:t>Western</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rgbClr val="000000"/>
                  </a:solidFill>
                  <a:latin typeface="+mj-lt"/>
                  <a:cs typeface="Arial" pitchFamily="34" charset="0"/>
                </a:rPr>
                <a:t>27%</a:t>
              </a:r>
              <a:endParaRPr kumimoji="0" lang="en-US" sz="1600" b="0" i="0" u="none" strike="noStrike" cap="none" normalizeH="0" baseline="0" dirty="0" smtClean="0">
                <a:ln>
                  <a:noFill/>
                </a:ln>
                <a:solidFill>
                  <a:schemeClr val="tx1"/>
                </a:solidFill>
                <a:effectLst/>
                <a:latin typeface="+mj-lt"/>
                <a:cs typeface="Arial" pitchFamily="34" charset="0"/>
              </a:endParaRPr>
            </a:p>
          </p:txBody>
        </p:sp>
        <p:sp>
          <p:nvSpPr>
            <p:cNvPr id="1062" name="Rectangle 38"/>
            <p:cNvSpPr>
              <a:spLocks noChangeArrowheads="1"/>
            </p:cNvSpPr>
            <p:nvPr/>
          </p:nvSpPr>
          <p:spPr bwMode="auto">
            <a:xfrm>
              <a:off x="2196" y="2943"/>
              <a:ext cx="362"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2"/>
                  </a:solidFill>
                  <a:effectLst/>
                  <a:latin typeface="+mj-lt"/>
                  <a:cs typeface="Arial" pitchFamily="34" charset="0"/>
                </a:rPr>
                <a:t>Eastern</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chemeClr val="bg2"/>
                  </a:solidFill>
                  <a:latin typeface="+mj-lt"/>
                  <a:cs typeface="Arial" pitchFamily="34" charset="0"/>
                </a:rPr>
                <a:t>38%</a:t>
              </a:r>
              <a:endParaRPr kumimoji="0" lang="en-US" sz="1600" b="0" i="0" u="none" strike="noStrike" cap="none" normalizeH="0" baseline="0" dirty="0" smtClean="0">
                <a:ln>
                  <a:noFill/>
                </a:ln>
                <a:solidFill>
                  <a:schemeClr val="bg2"/>
                </a:solidFill>
                <a:effectLst/>
                <a:latin typeface="+mj-lt"/>
                <a:cs typeface="Arial" pitchFamily="34" charset="0"/>
              </a:endParaRPr>
            </a:p>
          </p:txBody>
        </p:sp>
        <p:sp>
          <p:nvSpPr>
            <p:cNvPr id="1063" name="Rectangle 39"/>
            <p:cNvSpPr>
              <a:spLocks noChangeArrowheads="1"/>
            </p:cNvSpPr>
            <p:nvPr/>
          </p:nvSpPr>
          <p:spPr bwMode="auto">
            <a:xfrm>
              <a:off x="1348" y="984"/>
              <a:ext cx="330" cy="43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j-lt"/>
                  <a:cs typeface="Arial" pitchFamily="34" charset="0"/>
                </a:rPr>
                <a:t>Upper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j-lt"/>
                  <a:cs typeface="Arial" pitchFamily="34" charset="0"/>
                </a:rPr>
                <a:t>West</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rgbClr val="000000"/>
                  </a:solidFill>
                  <a:latin typeface="+mj-lt"/>
                  <a:cs typeface="Arial" pitchFamily="34" charset="0"/>
                </a:rPr>
                <a:t>25%</a:t>
              </a:r>
              <a:endParaRPr kumimoji="0" lang="en-US" sz="2800" b="0" i="0" u="none" strike="noStrike" cap="none" normalizeH="0" baseline="0" dirty="0" smtClean="0">
                <a:ln>
                  <a:noFill/>
                </a:ln>
                <a:solidFill>
                  <a:schemeClr val="tx1"/>
                </a:solidFill>
                <a:effectLst/>
                <a:latin typeface="+mj-lt"/>
                <a:cs typeface="Arial" pitchFamily="34" charset="0"/>
              </a:endParaRPr>
            </a:p>
          </p:txBody>
        </p:sp>
        <p:sp>
          <p:nvSpPr>
            <p:cNvPr id="1064" name="Rectangle 40"/>
            <p:cNvSpPr>
              <a:spLocks noChangeArrowheads="1"/>
            </p:cNvSpPr>
            <p:nvPr/>
          </p:nvSpPr>
          <p:spPr bwMode="auto">
            <a:xfrm>
              <a:off x="1841" y="3407"/>
              <a:ext cx="348"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2"/>
                  </a:solidFill>
                  <a:effectLst/>
                  <a:latin typeface="+mj-lt"/>
                  <a:cs typeface="Arial" pitchFamily="34" charset="0"/>
                </a:rPr>
                <a:t>Central</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chemeClr val="bg2"/>
                  </a:solidFill>
                  <a:latin typeface="+mj-lt"/>
                  <a:cs typeface="Arial" pitchFamily="34" charset="0"/>
                </a:rPr>
                <a:t>34%</a:t>
              </a:r>
              <a:endParaRPr kumimoji="0" lang="en-US" sz="1600" b="0" i="0" u="none" strike="noStrike" cap="none" normalizeH="0" baseline="0" dirty="0" smtClean="0">
                <a:ln>
                  <a:noFill/>
                </a:ln>
                <a:solidFill>
                  <a:schemeClr val="bg2"/>
                </a:solidFill>
                <a:effectLst/>
                <a:latin typeface="+mj-lt"/>
                <a:cs typeface="Arial" pitchFamily="34" charset="0"/>
              </a:endParaRPr>
            </a:p>
          </p:txBody>
        </p:sp>
        <p:sp>
          <p:nvSpPr>
            <p:cNvPr id="1065" name="Rectangle 41"/>
            <p:cNvSpPr>
              <a:spLocks noChangeArrowheads="1"/>
            </p:cNvSpPr>
            <p:nvPr/>
          </p:nvSpPr>
          <p:spPr bwMode="auto">
            <a:xfrm>
              <a:off x="2595" y="748"/>
              <a:ext cx="529"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j-lt"/>
                  <a:cs typeface="Arial" pitchFamily="34" charset="0"/>
                </a:rPr>
                <a:t>Upper East</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rgbClr val="000000"/>
                  </a:solidFill>
                  <a:latin typeface="+mj-lt"/>
                  <a:cs typeface="Arial" pitchFamily="34" charset="0"/>
                </a:rPr>
                <a:t>36%</a:t>
              </a:r>
              <a:endParaRPr kumimoji="0" lang="en-US" sz="1600" b="0" i="0" u="none" strike="noStrike" cap="none" normalizeH="0" baseline="0" dirty="0" smtClean="0">
                <a:ln>
                  <a:noFill/>
                </a:ln>
                <a:solidFill>
                  <a:schemeClr val="tx1"/>
                </a:solidFill>
                <a:effectLst/>
                <a:latin typeface="+mj-lt"/>
                <a:cs typeface="Arial" pitchFamily="34" charset="0"/>
              </a:endParaRPr>
            </a:p>
          </p:txBody>
        </p:sp>
        <p:sp>
          <p:nvSpPr>
            <p:cNvPr id="1066" name="Rectangle 42"/>
            <p:cNvSpPr>
              <a:spLocks noChangeArrowheads="1"/>
            </p:cNvSpPr>
            <p:nvPr/>
          </p:nvSpPr>
          <p:spPr bwMode="auto">
            <a:xfrm>
              <a:off x="2656" y="3439"/>
              <a:ext cx="665"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j-lt"/>
                  <a:cs typeface="Arial" pitchFamily="34" charset="0"/>
                </a:rPr>
                <a:t>Greater Accra</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rgbClr val="000000"/>
                  </a:solidFill>
                  <a:latin typeface="+mj-lt"/>
                  <a:cs typeface="Arial" pitchFamily="34" charset="0"/>
                </a:rPr>
                <a:t>14%</a:t>
              </a:r>
              <a:endParaRPr kumimoji="0" lang="en-US" sz="1600" b="0" i="0" u="none" strike="noStrike" cap="none" normalizeH="0" baseline="0" dirty="0" smtClean="0">
                <a:ln>
                  <a:noFill/>
                </a:ln>
                <a:solidFill>
                  <a:schemeClr val="tx1"/>
                </a:solidFill>
                <a:effectLst/>
                <a:latin typeface="+mj-lt"/>
                <a:cs typeface="Arial" pitchFamily="34" charset="0"/>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609600" y="1295400"/>
            <a:ext cx="4038600" cy="4525963"/>
          </a:xfrm>
        </p:spPr>
        <p:txBody>
          <a:bodyPr/>
          <a:lstStyle/>
          <a:p>
            <a:r>
              <a:rPr lang="en-GB" b="1" smtClean="0"/>
              <a:t>Breastfeeding and Infant and Young Child Feeding Practices</a:t>
            </a:r>
          </a:p>
          <a:p>
            <a:r>
              <a:rPr lang="en-GB" smtClean="0"/>
              <a:t>Micronutrient Intake and Anaemia</a:t>
            </a:r>
          </a:p>
          <a:p>
            <a:r>
              <a:rPr lang="en-GB" smtClean="0"/>
              <a:t>Nutritional Status of Children</a:t>
            </a:r>
          </a:p>
          <a:p>
            <a:r>
              <a:rPr lang="en-GB" smtClean="0"/>
              <a:t>Nutritional Status of Women</a:t>
            </a:r>
            <a:endParaRPr lang="en-GB"/>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457200" y="1143000"/>
            <a:ext cx="4038600" cy="4525963"/>
          </a:xfrm>
        </p:spPr>
        <p:txBody>
          <a:bodyPr/>
          <a:lstStyle/>
          <a:p>
            <a:r>
              <a:rPr lang="en-US" dirty="0" smtClean="0"/>
              <a:t>Breastfeeding and Infant and Young Child Feeding Practices</a:t>
            </a:r>
          </a:p>
          <a:p>
            <a:r>
              <a:rPr lang="en-US" dirty="0" smtClean="0"/>
              <a:t>Micronutrient Intake and </a:t>
            </a:r>
            <a:r>
              <a:rPr lang="en-US" dirty="0" err="1" smtClean="0"/>
              <a:t>Anaemia</a:t>
            </a:r>
            <a:endParaRPr lang="en-US" dirty="0" smtClean="0"/>
          </a:p>
          <a:p>
            <a:r>
              <a:rPr lang="en-US" dirty="0" smtClean="0"/>
              <a:t>Nutritional Status of Children</a:t>
            </a:r>
          </a:p>
          <a:p>
            <a:r>
              <a:rPr lang="en-US" b="1" dirty="0" smtClean="0"/>
              <a:t>Nutritional Status of Women</a:t>
            </a:r>
            <a:endParaRPr lang="en-US"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Nutritional Status of Women</a:t>
            </a:r>
            <a:endParaRPr lang="en-US" sz="3600" dirty="0"/>
          </a:p>
        </p:txBody>
      </p:sp>
      <p:graphicFrame>
        <p:nvGraphicFramePr>
          <p:cNvPr id="4" name="Content Placeholder 3"/>
          <p:cNvGraphicFramePr>
            <a:graphicFrameLocks noGrp="1"/>
          </p:cNvGraphicFramePr>
          <p:nvPr>
            <p:ph idx="1"/>
          </p:nvPr>
        </p:nvGraphicFramePr>
        <p:xfrm>
          <a:off x="0" y="1371600"/>
          <a:ext cx="82296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6096000" y="5334000"/>
            <a:ext cx="2743200" cy="646331"/>
          </a:xfrm>
          <a:prstGeom prst="rect">
            <a:avLst/>
          </a:prstGeom>
          <a:noFill/>
        </p:spPr>
        <p:txBody>
          <a:bodyPr wrap="square" rtlCol="0">
            <a:spAutoFit/>
          </a:bodyPr>
          <a:lstStyle/>
          <a:p>
            <a:pPr algn="ctr"/>
            <a:r>
              <a:rPr lang="en-US" i="1" dirty="0" smtClean="0">
                <a:solidFill>
                  <a:schemeClr val="tx2"/>
                </a:solidFill>
              </a:rPr>
              <a:t>Percent of women 15-49 by nutritional status</a:t>
            </a:r>
            <a:endParaRPr lang="en-US" i="1" dirty="0">
              <a:solidFill>
                <a:schemeClr val="tx2"/>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0" y="877669"/>
            <a:ext cx="3962400" cy="1981200"/>
          </a:xfrm>
        </p:spPr>
        <p:txBody>
          <a:bodyPr>
            <a:normAutofit/>
          </a:bodyPr>
          <a:lstStyle/>
          <a:p>
            <a:r>
              <a:rPr lang="en-US" sz="3600" dirty="0" smtClean="0"/>
              <a:t>Women’s Nutritional Status by Region</a:t>
            </a:r>
            <a:endParaRPr lang="en-US" sz="3600" dirty="0"/>
          </a:p>
        </p:txBody>
      </p:sp>
      <p:grpSp>
        <p:nvGrpSpPr>
          <p:cNvPr id="3" name="Group 20"/>
          <p:cNvGrpSpPr>
            <a:grpSpLocks noChangeAspect="1"/>
          </p:cNvGrpSpPr>
          <p:nvPr/>
        </p:nvGrpSpPr>
        <p:grpSpPr bwMode="auto">
          <a:xfrm>
            <a:off x="990600" y="991152"/>
            <a:ext cx="3992179" cy="5453571"/>
            <a:chOff x="999" y="748"/>
            <a:chExt cx="2322" cy="3172"/>
          </a:xfrm>
        </p:grpSpPr>
        <p:sp>
          <p:nvSpPr>
            <p:cNvPr id="4" name="Freeform 21"/>
            <p:cNvSpPr>
              <a:spLocks/>
            </p:cNvSpPr>
            <p:nvPr/>
          </p:nvSpPr>
          <p:spPr bwMode="auto">
            <a:xfrm>
              <a:off x="1477" y="802"/>
              <a:ext cx="1682" cy="3118"/>
            </a:xfrm>
            <a:custGeom>
              <a:avLst/>
              <a:gdLst/>
              <a:ahLst/>
              <a:cxnLst>
                <a:cxn ang="0">
                  <a:pos x="1095" y="23"/>
                </a:cxn>
                <a:cxn ang="0">
                  <a:pos x="1107" y="94"/>
                </a:cxn>
                <a:cxn ang="0">
                  <a:pos x="1081" y="171"/>
                </a:cxn>
                <a:cxn ang="0">
                  <a:pos x="1068" y="231"/>
                </a:cxn>
                <a:cxn ang="0">
                  <a:pos x="1151" y="295"/>
                </a:cxn>
                <a:cxn ang="0">
                  <a:pos x="1192" y="360"/>
                </a:cxn>
                <a:cxn ang="0">
                  <a:pos x="1236" y="358"/>
                </a:cxn>
                <a:cxn ang="0">
                  <a:pos x="1264" y="406"/>
                </a:cxn>
                <a:cxn ang="0">
                  <a:pos x="1285" y="432"/>
                </a:cxn>
                <a:cxn ang="0">
                  <a:pos x="1278" y="522"/>
                </a:cxn>
                <a:cxn ang="0">
                  <a:pos x="1276" y="550"/>
                </a:cxn>
                <a:cxn ang="0">
                  <a:pos x="1271" y="617"/>
                </a:cxn>
                <a:cxn ang="0">
                  <a:pos x="1259" y="697"/>
                </a:cxn>
                <a:cxn ang="0">
                  <a:pos x="1283" y="757"/>
                </a:cxn>
                <a:cxn ang="0">
                  <a:pos x="1215" y="780"/>
                </a:cxn>
                <a:cxn ang="0">
                  <a:pos x="1236" y="813"/>
                </a:cxn>
                <a:cxn ang="0">
                  <a:pos x="1229" y="839"/>
                </a:cxn>
                <a:cxn ang="0">
                  <a:pos x="1306" y="806"/>
                </a:cxn>
                <a:cxn ang="0">
                  <a:pos x="1354" y="831"/>
                </a:cxn>
                <a:cxn ang="0">
                  <a:pos x="1350" y="915"/>
                </a:cxn>
                <a:cxn ang="0">
                  <a:pos x="1333" y="998"/>
                </a:cxn>
                <a:cxn ang="0">
                  <a:pos x="1356" y="1099"/>
                </a:cxn>
                <a:cxn ang="0">
                  <a:pos x="1322" y="1139"/>
                </a:cxn>
                <a:cxn ang="0">
                  <a:pos x="1290" y="1157"/>
                </a:cxn>
                <a:cxn ang="0">
                  <a:pos x="1335" y="1242"/>
                </a:cxn>
                <a:cxn ang="0">
                  <a:pos x="1403" y="1282"/>
                </a:cxn>
                <a:cxn ang="0">
                  <a:pos x="1451" y="1358"/>
                </a:cxn>
                <a:cxn ang="0">
                  <a:pos x="1414" y="1411"/>
                </a:cxn>
                <a:cxn ang="0">
                  <a:pos x="1393" y="1513"/>
                </a:cxn>
                <a:cxn ang="0">
                  <a:pos x="1402" y="1635"/>
                </a:cxn>
                <a:cxn ang="0">
                  <a:pos x="1382" y="1711"/>
                </a:cxn>
                <a:cxn ang="0">
                  <a:pos x="1347" y="1793"/>
                </a:cxn>
                <a:cxn ang="0">
                  <a:pos x="1409" y="1823"/>
                </a:cxn>
                <a:cxn ang="0">
                  <a:pos x="1394" y="1959"/>
                </a:cxn>
                <a:cxn ang="0">
                  <a:pos x="1354" y="2033"/>
                </a:cxn>
                <a:cxn ang="0">
                  <a:pos x="1368" y="2102"/>
                </a:cxn>
                <a:cxn ang="0">
                  <a:pos x="1384" y="2134"/>
                </a:cxn>
                <a:cxn ang="0">
                  <a:pos x="1412" y="2192"/>
                </a:cxn>
                <a:cxn ang="0">
                  <a:pos x="1461" y="2224"/>
                </a:cxn>
                <a:cxn ang="0">
                  <a:pos x="1484" y="2301"/>
                </a:cxn>
                <a:cxn ang="0">
                  <a:pos x="1603" y="2386"/>
                </a:cxn>
                <a:cxn ang="0">
                  <a:pos x="1673" y="2428"/>
                </a:cxn>
                <a:cxn ang="0">
                  <a:pos x="1585" y="2573"/>
                </a:cxn>
                <a:cxn ang="0">
                  <a:pos x="1435" y="2619"/>
                </a:cxn>
                <a:cxn ang="0">
                  <a:pos x="1257" y="2610"/>
                </a:cxn>
                <a:cxn ang="0">
                  <a:pos x="1135" y="2656"/>
                </a:cxn>
                <a:cxn ang="0">
                  <a:pos x="1061" y="2705"/>
                </a:cxn>
                <a:cxn ang="0">
                  <a:pos x="945" y="2744"/>
                </a:cxn>
                <a:cxn ang="0">
                  <a:pos x="864" y="2804"/>
                </a:cxn>
                <a:cxn ang="0">
                  <a:pos x="781" y="2834"/>
                </a:cxn>
                <a:cxn ang="0">
                  <a:pos x="721" y="2876"/>
                </a:cxn>
                <a:cxn ang="0">
                  <a:pos x="612" y="2894"/>
                </a:cxn>
                <a:cxn ang="0">
                  <a:pos x="513" y="2933"/>
                </a:cxn>
                <a:cxn ang="0">
                  <a:pos x="409" y="2959"/>
                </a:cxn>
                <a:cxn ang="0">
                  <a:pos x="310" y="2993"/>
                </a:cxn>
                <a:cxn ang="0">
                  <a:pos x="252" y="3049"/>
                </a:cxn>
                <a:cxn ang="0">
                  <a:pos x="185" y="3074"/>
                </a:cxn>
                <a:cxn ang="0">
                  <a:pos x="104" y="3116"/>
                </a:cxn>
                <a:cxn ang="0">
                  <a:pos x="78" y="3097"/>
                </a:cxn>
                <a:cxn ang="0">
                  <a:pos x="9" y="3047"/>
                </a:cxn>
              </a:cxnLst>
              <a:rect l="0" t="0" r="r" b="b"/>
              <a:pathLst>
                <a:path w="1682" h="3118">
                  <a:moveTo>
                    <a:pt x="1012" y="0"/>
                  </a:moveTo>
                  <a:lnTo>
                    <a:pt x="1026" y="5"/>
                  </a:lnTo>
                  <a:lnTo>
                    <a:pt x="1035" y="7"/>
                  </a:lnTo>
                  <a:lnTo>
                    <a:pt x="1033" y="16"/>
                  </a:lnTo>
                  <a:lnTo>
                    <a:pt x="1031" y="20"/>
                  </a:lnTo>
                  <a:lnTo>
                    <a:pt x="1033" y="23"/>
                  </a:lnTo>
                  <a:lnTo>
                    <a:pt x="1033" y="25"/>
                  </a:lnTo>
                  <a:lnTo>
                    <a:pt x="1042" y="25"/>
                  </a:lnTo>
                  <a:lnTo>
                    <a:pt x="1045" y="28"/>
                  </a:lnTo>
                  <a:lnTo>
                    <a:pt x="1047" y="28"/>
                  </a:lnTo>
                  <a:lnTo>
                    <a:pt x="1049" y="30"/>
                  </a:lnTo>
                  <a:lnTo>
                    <a:pt x="1058" y="32"/>
                  </a:lnTo>
                  <a:lnTo>
                    <a:pt x="1063" y="30"/>
                  </a:lnTo>
                  <a:lnTo>
                    <a:pt x="1068" y="30"/>
                  </a:lnTo>
                  <a:lnTo>
                    <a:pt x="1079" y="25"/>
                  </a:lnTo>
                  <a:lnTo>
                    <a:pt x="1086" y="23"/>
                  </a:lnTo>
                  <a:lnTo>
                    <a:pt x="1095" y="23"/>
                  </a:lnTo>
                  <a:lnTo>
                    <a:pt x="1102" y="23"/>
                  </a:lnTo>
                  <a:lnTo>
                    <a:pt x="1104" y="23"/>
                  </a:lnTo>
                  <a:lnTo>
                    <a:pt x="1107" y="25"/>
                  </a:lnTo>
                  <a:lnTo>
                    <a:pt x="1109" y="25"/>
                  </a:lnTo>
                  <a:lnTo>
                    <a:pt x="1112" y="30"/>
                  </a:lnTo>
                  <a:lnTo>
                    <a:pt x="1114" y="35"/>
                  </a:lnTo>
                  <a:lnTo>
                    <a:pt x="1114" y="42"/>
                  </a:lnTo>
                  <a:lnTo>
                    <a:pt x="1116" y="48"/>
                  </a:lnTo>
                  <a:lnTo>
                    <a:pt x="1116" y="57"/>
                  </a:lnTo>
                  <a:lnTo>
                    <a:pt x="1116" y="71"/>
                  </a:lnTo>
                  <a:lnTo>
                    <a:pt x="1118" y="79"/>
                  </a:lnTo>
                  <a:lnTo>
                    <a:pt x="1119" y="81"/>
                  </a:lnTo>
                  <a:lnTo>
                    <a:pt x="1118" y="85"/>
                  </a:lnTo>
                  <a:lnTo>
                    <a:pt x="1116" y="87"/>
                  </a:lnTo>
                  <a:lnTo>
                    <a:pt x="1114" y="87"/>
                  </a:lnTo>
                  <a:lnTo>
                    <a:pt x="1112" y="88"/>
                  </a:lnTo>
                  <a:lnTo>
                    <a:pt x="1107" y="94"/>
                  </a:lnTo>
                  <a:lnTo>
                    <a:pt x="1104" y="94"/>
                  </a:lnTo>
                  <a:lnTo>
                    <a:pt x="1100" y="94"/>
                  </a:lnTo>
                  <a:lnTo>
                    <a:pt x="1098" y="95"/>
                  </a:lnTo>
                  <a:lnTo>
                    <a:pt x="1097" y="108"/>
                  </a:lnTo>
                  <a:lnTo>
                    <a:pt x="1097" y="113"/>
                  </a:lnTo>
                  <a:lnTo>
                    <a:pt x="1097" y="118"/>
                  </a:lnTo>
                  <a:lnTo>
                    <a:pt x="1093" y="122"/>
                  </a:lnTo>
                  <a:lnTo>
                    <a:pt x="1093" y="125"/>
                  </a:lnTo>
                  <a:lnTo>
                    <a:pt x="1088" y="136"/>
                  </a:lnTo>
                  <a:lnTo>
                    <a:pt x="1088" y="145"/>
                  </a:lnTo>
                  <a:lnTo>
                    <a:pt x="1086" y="146"/>
                  </a:lnTo>
                  <a:lnTo>
                    <a:pt x="1088" y="154"/>
                  </a:lnTo>
                  <a:lnTo>
                    <a:pt x="1091" y="159"/>
                  </a:lnTo>
                  <a:lnTo>
                    <a:pt x="1090" y="162"/>
                  </a:lnTo>
                  <a:lnTo>
                    <a:pt x="1088" y="168"/>
                  </a:lnTo>
                  <a:lnTo>
                    <a:pt x="1086" y="168"/>
                  </a:lnTo>
                  <a:lnTo>
                    <a:pt x="1081" y="171"/>
                  </a:lnTo>
                  <a:lnTo>
                    <a:pt x="1079" y="176"/>
                  </a:lnTo>
                  <a:lnTo>
                    <a:pt x="1077" y="178"/>
                  </a:lnTo>
                  <a:lnTo>
                    <a:pt x="1075" y="178"/>
                  </a:lnTo>
                  <a:lnTo>
                    <a:pt x="1074" y="180"/>
                  </a:lnTo>
                  <a:lnTo>
                    <a:pt x="1070" y="187"/>
                  </a:lnTo>
                  <a:lnTo>
                    <a:pt x="1068" y="187"/>
                  </a:lnTo>
                  <a:lnTo>
                    <a:pt x="1067" y="189"/>
                  </a:lnTo>
                  <a:lnTo>
                    <a:pt x="1068" y="191"/>
                  </a:lnTo>
                  <a:lnTo>
                    <a:pt x="1067" y="194"/>
                  </a:lnTo>
                  <a:lnTo>
                    <a:pt x="1067" y="203"/>
                  </a:lnTo>
                  <a:lnTo>
                    <a:pt x="1067" y="206"/>
                  </a:lnTo>
                  <a:lnTo>
                    <a:pt x="1067" y="208"/>
                  </a:lnTo>
                  <a:lnTo>
                    <a:pt x="1061" y="212"/>
                  </a:lnTo>
                  <a:lnTo>
                    <a:pt x="1061" y="213"/>
                  </a:lnTo>
                  <a:lnTo>
                    <a:pt x="1061" y="217"/>
                  </a:lnTo>
                  <a:lnTo>
                    <a:pt x="1065" y="224"/>
                  </a:lnTo>
                  <a:lnTo>
                    <a:pt x="1068" y="231"/>
                  </a:lnTo>
                  <a:lnTo>
                    <a:pt x="1068" y="235"/>
                  </a:lnTo>
                  <a:lnTo>
                    <a:pt x="1070" y="243"/>
                  </a:lnTo>
                  <a:lnTo>
                    <a:pt x="1072" y="249"/>
                  </a:lnTo>
                  <a:lnTo>
                    <a:pt x="1077" y="254"/>
                  </a:lnTo>
                  <a:lnTo>
                    <a:pt x="1082" y="256"/>
                  </a:lnTo>
                  <a:lnTo>
                    <a:pt x="1088" y="258"/>
                  </a:lnTo>
                  <a:lnTo>
                    <a:pt x="1091" y="259"/>
                  </a:lnTo>
                  <a:lnTo>
                    <a:pt x="1095" y="259"/>
                  </a:lnTo>
                  <a:lnTo>
                    <a:pt x="1104" y="265"/>
                  </a:lnTo>
                  <a:lnTo>
                    <a:pt x="1109" y="268"/>
                  </a:lnTo>
                  <a:lnTo>
                    <a:pt x="1114" y="268"/>
                  </a:lnTo>
                  <a:lnTo>
                    <a:pt x="1119" y="270"/>
                  </a:lnTo>
                  <a:lnTo>
                    <a:pt x="1127" y="275"/>
                  </a:lnTo>
                  <a:lnTo>
                    <a:pt x="1134" y="288"/>
                  </a:lnTo>
                  <a:lnTo>
                    <a:pt x="1137" y="291"/>
                  </a:lnTo>
                  <a:lnTo>
                    <a:pt x="1142" y="293"/>
                  </a:lnTo>
                  <a:lnTo>
                    <a:pt x="1151" y="295"/>
                  </a:lnTo>
                  <a:lnTo>
                    <a:pt x="1158" y="298"/>
                  </a:lnTo>
                  <a:lnTo>
                    <a:pt x="1162" y="298"/>
                  </a:lnTo>
                  <a:lnTo>
                    <a:pt x="1167" y="302"/>
                  </a:lnTo>
                  <a:lnTo>
                    <a:pt x="1169" y="305"/>
                  </a:lnTo>
                  <a:lnTo>
                    <a:pt x="1172" y="310"/>
                  </a:lnTo>
                  <a:lnTo>
                    <a:pt x="1176" y="323"/>
                  </a:lnTo>
                  <a:lnTo>
                    <a:pt x="1178" y="328"/>
                  </a:lnTo>
                  <a:lnTo>
                    <a:pt x="1178" y="332"/>
                  </a:lnTo>
                  <a:lnTo>
                    <a:pt x="1178" y="337"/>
                  </a:lnTo>
                  <a:lnTo>
                    <a:pt x="1179" y="340"/>
                  </a:lnTo>
                  <a:lnTo>
                    <a:pt x="1183" y="344"/>
                  </a:lnTo>
                  <a:lnTo>
                    <a:pt x="1185" y="346"/>
                  </a:lnTo>
                  <a:lnTo>
                    <a:pt x="1185" y="351"/>
                  </a:lnTo>
                  <a:lnTo>
                    <a:pt x="1186" y="355"/>
                  </a:lnTo>
                  <a:lnTo>
                    <a:pt x="1186" y="356"/>
                  </a:lnTo>
                  <a:lnTo>
                    <a:pt x="1188" y="358"/>
                  </a:lnTo>
                  <a:lnTo>
                    <a:pt x="1192" y="360"/>
                  </a:lnTo>
                  <a:lnTo>
                    <a:pt x="1195" y="365"/>
                  </a:lnTo>
                  <a:lnTo>
                    <a:pt x="1197" y="367"/>
                  </a:lnTo>
                  <a:lnTo>
                    <a:pt x="1199" y="367"/>
                  </a:lnTo>
                  <a:lnTo>
                    <a:pt x="1202" y="367"/>
                  </a:lnTo>
                  <a:lnTo>
                    <a:pt x="1202" y="365"/>
                  </a:lnTo>
                  <a:lnTo>
                    <a:pt x="1202" y="360"/>
                  </a:lnTo>
                  <a:lnTo>
                    <a:pt x="1204" y="360"/>
                  </a:lnTo>
                  <a:lnTo>
                    <a:pt x="1208" y="358"/>
                  </a:lnTo>
                  <a:lnTo>
                    <a:pt x="1209" y="358"/>
                  </a:lnTo>
                  <a:lnTo>
                    <a:pt x="1211" y="358"/>
                  </a:lnTo>
                  <a:lnTo>
                    <a:pt x="1215" y="362"/>
                  </a:lnTo>
                  <a:lnTo>
                    <a:pt x="1218" y="363"/>
                  </a:lnTo>
                  <a:lnTo>
                    <a:pt x="1223" y="363"/>
                  </a:lnTo>
                  <a:lnTo>
                    <a:pt x="1229" y="363"/>
                  </a:lnTo>
                  <a:lnTo>
                    <a:pt x="1232" y="362"/>
                  </a:lnTo>
                  <a:lnTo>
                    <a:pt x="1234" y="358"/>
                  </a:lnTo>
                  <a:lnTo>
                    <a:pt x="1236" y="358"/>
                  </a:lnTo>
                  <a:lnTo>
                    <a:pt x="1239" y="358"/>
                  </a:lnTo>
                  <a:lnTo>
                    <a:pt x="1241" y="358"/>
                  </a:lnTo>
                  <a:lnTo>
                    <a:pt x="1243" y="362"/>
                  </a:lnTo>
                  <a:lnTo>
                    <a:pt x="1246" y="365"/>
                  </a:lnTo>
                  <a:lnTo>
                    <a:pt x="1248" y="370"/>
                  </a:lnTo>
                  <a:lnTo>
                    <a:pt x="1246" y="372"/>
                  </a:lnTo>
                  <a:lnTo>
                    <a:pt x="1243" y="377"/>
                  </a:lnTo>
                  <a:lnTo>
                    <a:pt x="1245" y="379"/>
                  </a:lnTo>
                  <a:lnTo>
                    <a:pt x="1250" y="381"/>
                  </a:lnTo>
                  <a:lnTo>
                    <a:pt x="1252" y="385"/>
                  </a:lnTo>
                  <a:lnTo>
                    <a:pt x="1253" y="388"/>
                  </a:lnTo>
                  <a:lnTo>
                    <a:pt x="1255" y="395"/>
                  </a:lnTo>
                  <a:lnTo>
                    <a:pt x="1257" y="399"/>
                  </a:lnTo>
                  <a:lnTo>
                    <a:pt x="1261" y="397"/>
                  </a:lnTo>
                  <a:lnTo>
                    <a:pt x="1264" y="400"/>
                  </a:lnTo>
                  <a:lnTo>
                    <a:pt x="1264" y="402"/>
                  </a:lnTo>
                  <a:lnTo>
                    <a:pt x="1264" y="406"/>
                  </a:lnTo>
                  <a:lnTo>
                    <a:pt x="1259" y="409"/>
                  </a:lnTo>
                  <a:lnTo>
                    <a:pt x="1257" y="411"/>
                  </a:lnTo>
                  <a:lnTo>
                    <a:pt x="1259" y="413"/>
                  </a:lnTo>
                  <a:lnTo>
                    <a:pt x="1262" y="413"/>
                  </a:lnTo>
                  <a:lnTo>
                    <a:pt x="1269" y="411"/>
                  </a:lnTo>
                  <a:lnTo>
                    <a:pt x="1271" y="413"/>
                  </a:lnTo>
                  <a:lnTo>
                    <a:pt x="1275" y="411"/>
                  </a:lnTo>
                  <a:lnTo>
                    <a:pt x="1280" y="411"/>
                  </a:lnTo>
                  <a:lnTo>
                    <a:pt x="1289" y="411"/>
                  </a:lnTo>
                  <a:lnTo>
                    <a:pt x="1290" y="411"/>
                  </a:lnTo>
                  <a:lnTo>
                    <a:pt x="1294" y="413"/>
                  </a:lnTo>
                  <a:lnTo>
                    <a:pt x="1294" y="415"/>
                  </a:lnTo>
                  <a:lnTo>
                    <a:pt x="1289" y="418"/>
                  </a:lnTo>
                  <a:lnTo>
                    <a:pt x="1283" y="423"/>
                  </a:lnTo>
                  <a:lnTo>
                    <a:pt x="1285" y="427"/>
                  </a:lnTo>
                  <a:lnTo>
                    <a:pt x="1287" y="429"/>
                  </a:lnTo>
                  <a:lnTo>
                    <a:pt x="1285" y="432"/>
                  </a:lnTo>
                  <a:lnTo>
                    <a:pt x="1280" y="436"/>
                  </a:lnTo>
                  <a:lnTo>
                    <a:pt x="1278" y="436"/>
                  </a:lnTo>
                  <a:lnTo>
                    <a:pt x="1278" y="437"/>
                  </a:lnTo>
                  <a:lnTo>
                    <a:pt x="1278" y="455"/>
                  </a:lnTo>
                  <a:lnTo>
                    <a:pt x="1275" y="460"/>
                  </a:lnTo>
                  <a:lnTo>
                    <a:pt x="1275" y="464"/>
                  </a:lnTo>
                  <a:lnTo>
                    <a:pt x="1275" y="466"/>
                  </a:lnTo>
                  <a:lnTo>
                    <a:pt x="1273" y="471"/>
                  </a:lnTo>
                  <a:lnTo>
                    <a:pt x="1273" y="478"/>
                  </a:lnTo>
                  <a:lnTo>
                    <a:pt x="1273" y="482"/>
                  </a:lnTo>
                  <a:lnTo>
                    <a:pt x="1275" y="485"/>
                  </a:lnTo>
                  <a:lnTo>
                    <a:pt x="1276" y="492"/>
                  </a:lnTo>
                  <a:lnTo>
                    <a:pt x="1276" y="501"/>
                  </a:lnTo>
                  <a:lnTo>
                    <a:pt x="1273" y="513"/>
                  </a:lnTo>
                  <a:lnTo>
                    <a:pt x="1273" y="519"/>
                  </a:lnTo>
                  <a:lnTo>
                    <a:pt x="1275" y="520"/>
                  </a:lnTo>
                  <a:lnTo>
                    <a:pt x="1278" y="522"/>
                  </a:lnTo>
                  <a:lnTo>
                    <a:pt x="1290" y="522"/>
                  </a:lnTo>
                  <a:lnTo>
                    <a:pt x="1296" y="526"/>
                  </a:lnTo>
                  <a:lnTo>
                    <a:pt x="1303" y="531"/>
                  </a:lnTo>
                  <a:lnTo>
                    <a:pt x="1305" y="531"/>
                  </a:lnTo>
                  <a:lnTo>
                    <a:pt x="1305" y="534"/>
                  </a:lnTo>
                  <a:lnTo>
                    <a:pt x="1301" y="547"/>
                  </a:lnTo>
                  <a:lnTo>
                    <a:pt x="1303" y="549"/>
                  </a:lnTo>
                  <a:lnTo>
                    <a:pt x="1301" y="550"/>
                  </a:lnTo>
                  <a:lnTo>
                    <a:pt x="1299" y="552"/>
                  </a:lnTo>
                  <a:lnTo>
                    <a:pt x="1298" y="552"/>
                  </a:lnTo>
                  <a:lnTo>
                    <a:pt x="1294" y="549"/>
                  </a:lnTo>
                  <a:lnTo>
                    <a:pt x="1285" y="549"/>
                  </a:lnTo>
                  <a:lnTo>
                    <a:pt x="1280" y="545"/>
                  </a:lnTo>
                  <a:lnTo>
                    <a:pt x="1276" y="545"/>
                  </a:lnTo>
                  <a:lnTo>
                    <a:pt x="1275" y="547"/>
                  </a:lnTo>
                  <a:lnTo>
                    <a:pt x="1275" y="549"/>
                  </a:lnTo>
                  <a:lnTo>
                    <a:pt x="1276" y="550"/>
                  </a:lnTo>
                  <a:lnTo>
                    <a:pt x="1276" y="552"/>
                  </a:lnTo>
                  <a:lnTo>
                    <a:pt x="1276" y="556"/>
                  </a:lnTo>
                  <a:lnTo>
                    <a:pt x="1276" y="561"/>
                  </a:lnTo>
                  <a:lnTo>
                    <a:pt x="1275" y="568"/>
                  </a:lnTo>
                  <a:lnTo>
                    <a:pt x="1275" y="571"/>
                  </a:lnTo>
                  <a:lnTo>
                    <a:pt x="1276" y="573"/>
                  </a:lnTo>
                  <a:lnTo>
                    <a:pt x="1278" y="577"/>
                  </a:lnTo>
                  <a:lnTo>
                    <a:pt x="1280" y="577"/>
                  </a:lnTo>
                  <a:lnTo>
                    <a:pt x="1289" y="587"/>
                  </a:lnTo>
                  <a:lnTo>
                    <a:pt x="1289" y="591"/>
                  </a:lnTo>
                  <a:lnTo>
                    <a:pt x="1289" y="593"/>
                  </a:lnTo>
                  <a:lnTo>
                    <a:pt x="1285" y="596"/>
                  </a:lnTo>
                  <a:lnTo>
                    <a:pt x="1278" y="596"/>
                  </a:lnTo>
                  <a:lnTo>
                    <a:pt x="1276" y="598"/>
                  </a:lnTo>
                  <a:lnTo>
                    <a:pt x="1275" y="600"/>
                  </a:lnTo>
                  <a:lnTo>
                    <a:pt x="1273" y="603"/>
                  </a:lnTo>
                  <a:lnTo>
                    <a:pt x="1271" y="617"/>
                  </a:lnTo>
                  <a:lnTo>
                    <a:pt x="1273" y="624"/>
                  </a:lnTo>
                  <a:lnTo>
                    <a:pt x="1275" y="637"/>
                  </a:lnTo>
                  <a:lnTo>
                    <a:pt x="1273" y="644"/>
                  </a:lnTo>
                  <a:lnTo>
                    <a:pt x="1268" y="651"/>
                  </a:lnTo>
                  <a:lnTo>
                    <a:pt x="1266" y="658"/>
                  </a:lnTo>
                  <a:lnTo>
                    <a:pt x="1264" y="660"/>
                  </a:lnTo>
                  <a:lnTo>
                    <a:pt x="1262" y="665"/>
                  </a:lnTo>
                  <a:lnTo>
                    <a:pt x="1264" y="670"/>
                  </a:lnTo>
                  <a:lnTo>
                    <a:pt x="1262" y="672"/>
                  </a:lnTo>
                  <a:lnTo>
                    <a:pt x="1261" y="674"/>
                  </a:lnTo>
                  <a:lnTo>
                    <a:pt x="1259" y="674"/>
                  </a:lnTo>
                  <a:lnTo>
                    <a:pt x="1261" y="675"/>
                  </a:lnTo>
                  <a:lnTo>
                    <a:pt x="1261" y="681"/>
                  </a:lnTo>
                  <a:lnTo>
                    <a:pt x="1259" y="688"/>
                  </a:lnTo>
                  <a:lnTo>
                    <a:pt x="1257" y="695"/>
                  </a:lnTo>
                  <a:lnTo>
                    <a:pt x="1257" y="697"/>
                  </a:lnTo>
                  <a:lnTo>
                    <a:pt x="1259" y="697"/>
                  </a:lnTo>
                  <a:lnTo>
                    <a:pt x="1266" y="698"/>
                  </a:lnTo>
                  <a:lnTo>
                    <a:pt x="1268" y="700"/>
                  </a:lnTo>
                  <a:lnTo>
                    <a:pt x="1271" y="705"/>
                  </a:lnTo>
                  <a:lnTo>
                    <a:pt x="1271" y="714"/>
                  </a:lnTo>
                  <a:lnTo>
                    <a:pt x="1273" y="720"/>
                  </a:lnTo>
                  <a:lnTo>
                    <a:pt x="1275" y="721"/>
                  </a:lnTo>
                  <a:lnTo>
                    <a:pt x="1276" y="723"/>
                  </a:lnTo>
                  <a:lnTo>
                    <a:pt x="1280" y="725"/>
                  </a:lnTo>
                  <a:lnTo>
                    <a:pt x="1282" y="730"/>
                  </a:lnTo>
                  <a:lnTo>
                    <a:pt x="1282" y="732"/>
                  </a:lnTo>
                  <a:lnTo>
                    <a:pt x="1280" y="735"/>
                  </a:lnTo>
                  <a:lnTo>
                    <a:pt x="1278" y="737"/>
                  </a:lnTo>
                  <a:lnTo>
                    <a:pt x="1278" y="739"/>
                  </a:lnTo>
                  <a:lnTo>
                    <a:pt x="1278" y="743"/>
                  </a:lnTo>
                  <a:lnTo>
                    <a:pt x="1278" y="744"/>
                  </a:lnTo>
                  <a:lnTo>
                    <a:pt x="1280" y="748"/>
                  </a:lnTo>
                  <a:lnTo>
                    <a:pt x="1283" y="757"/>
                  </a:lnTo>
                  <a:lnTo>
                    <a:pt x="1287" y="760"/>
                  </a:lnTo>
                  <a:lnTo>
                    <a:pt x="1287" y="762"/>
                  </a:lnTo>
                  <a:lnTo>
                    <a:pt x="1283" y="765"/>
                  </a:lnTo>
                  <a:lnTo>
                    <a:pt x="1280" y="769"/>
                  </a:lnTo>
                  <a:lnTo>
                    <a:pt x="1275" y="769"/>
                  </a:lnTo>
                  <a:lnTo>
                    <a:pt x="1261" y="767"/>
                  </a:lnTo>
                  <a:lnTo>
                    <a:pt x="1257" y="767"/>
                  </a:lnTo>
                  <a:lnTo>
                    <a:pt x="1253" y="767"/>
                  </a:lnTo>
                  <a:lnTo>
                    <a:pt x="1250" y="769"/>
                  </a:lnTo>
                  <a:lnTo>
                    <a:pt x="1241" y="767"/>
                  </a:lnTo>
                  <a:lnTo>
                    <a:pt x="1231" y="772"/>
                  </a:lnTo>
                  <a:lnTo>
                    <a:pt x="1229" y="772"/>
                  </a:lnTo>
                  <a:lnTo>
                    <a:pt x="1222" y="769"/>
                  </a:lnTo>
                  <a:lnTo>
                    <a:pt x="1218" y="769"/>
                  </a:lnTo>
                  <a:lnTo>
                    <a:pt x="1218" y="771"/>
                  </a:lnTo>
                  <a:lnTo>
                    <a:pt x="1216" y="778"/>
                  </a:lnTo>
                  <a:lnTo>
                    <a:pt x="1215" y="780"/>
                  </a:lnTo>
                  <a:lnTo>
                    <a:pt x="1215" y="783"/>
                  </a:lnTo>
                  <a:lnTo>
                    <a:pt x="1216" y="790"/>
                  </a:lnTo>
                  <a:lnTo>
                    <a:pt x="1218" y="794"/>
                  </a:lnTo>
                  <a:lnTo>
                    <a:pt x="1222" y="795"/>
                  </a:lnTo>
                  <a:lnTo>
                    <a:pt x="1232" y="795"/>
                  </a:lnTo>
                  <a:lnTo>
                    <a:pt x="1239" y="794"/>
                  </a:lnTo>
                  <a:lnTo>
                    <a:pt x="1243" y="795"/>
                  </a:lnTo>
                  <a:lnTo>
                    <a:pt x="1248" y="799"/>
                  </a:lnTo>
                  <a:lnTo>
                    <a:pt x="1250" y="801"/>
                  </a:lnTo>
                  <a:lnTo>
                    <a:pt x="1252" y="802"/>
                  </a:lnTo>
                  <a:lnTo>
                    <a:pt x="1252" y="804"/>
                  </a:lnTo>
                  <a:lnTo>
                    <a:pt x="1250" y="806"/>
                  </a:lnTo>
                  <a:lnTo>
                    <a:pt x="1248" y="808"/>
                  </a:lnTo>
                  <a:lnTo>
                    <a:pt x="1246" y="808"/>
                  </a:lnTo>
                  <a:lnTo>
                    <a:pt x="1245" y="811"/>
                  </a:lnTo>
                  <a:lnTo>
                    <a:pt x="1238" y="811"/>
                  </a:lnTo>
                  <a:lnTo>
                    <a:pt x="1236" y="813"/>
                  </a:lnTo>
                  <a:lnTo>
                    <a:pt x="1234" y="815"/>
                  </a:lnTo>
                  <a:lnTo>
                    <a:pt x="1231" y="817"/>
                  </a:lnTo>
                  <a:lnTo>
                    <a:pt x="1227" y="817"/>
                  </a:lnTo>
                  <a:lnTo>
                    <a:pt x="1222" y="817"/>
                  </a:lnTo>
                  <a:lnTo>
                    <a:pt x="1218" y="813"/>
                  </a:lnTo>
                  <a:lnTo>
                    <a:pt x="1215" y="813"/>
                  </a:lnTo>
                  <a:lnTo>
                    <a:pt x="1213" y="815"/>
                  </a:lnTo>
                  <a:lnTo>
                    <a:pt x="1213" y="817"/>
                  </a:lnTo>
                  <a:lnTo>
                    <a:pt x="1213" y="818"/>
                  </a:lnTo>
                  <a:lnTo>
                    <a:pt x="1213" y="825"/>
                  </a:lnTo>
                  <a:lnTo>
                    <a:pt x="1215" y="825"/>
                  </a:lnTo>
                  <a:lnTo>
                    <a:pt x="1222" y="832"/>
                  </a:lnTo>
                  <a:lnTo>
                    <a:pt x="1222" y="834"/>
                  </a:lnTo>
                  <a:lnTo>
                    <a:pt x="1222" y="836"/>
                  </a:lnTo>
                  <a:lnTo>
                    <a:pt x="1222" y="838"/>
                  </a:lnTo>
                  <a:lnTo>
                    <a:pt x="1227" y="838"/>
                  </a:lnTo>
                  <a:lnTo>
                    <a:pt x="1229" y="839"/>
                  </a:lnTo>
                  <a:lnTo>
                    <a:pt x="1236" y="841"/>
                  </a:lnTo>
                  <a:lnTo>
                    <a:pt x="1239" y="839"/>
                  </a:lnTo>
                  <a:lnTo>
                    <a:pt x="1255" y="832"/>
                  </a:lnTo>
                  <a:lnTo>
                    <a:pt x="1259" y="832"/>
                  </a:lnTo>
                  <a:lnTo>
                    <a:pt x="1264" y="831"/>
                  </a:lnTo>
                  <a:lnTo>
                    <a:pt x="1266" y="827"/>
                  </a:lnTo>
                  <a:lnTo>
                    <a:pt x="1269" y="820"/>
                  </a:lnTo>
                  <a:lnTo>
                    <a:pt x="1271" y="818"/>
                  </a:lnTo>
                  <a:lnTo>
                    <a:pt x="1271" y="817"/>
                  </a:lnTo>
                  <a:lnTo>
                    <a:pt x="1269" y="813"/>
                  </a:lnTo>
                  <a:lnTo>
                    <a:pt x="1269" y="811"/>
                  </a:lnTo>
                  <a:lnTo>
                    <a:pt x="1275" y="808"/>
                  </a:lnTo>
                  <a:lnTo>
                    <a:pt x="1280" y="808"/>
                  </a:lnTo>
                  <a:lnTo>
                    <a:pt x="1289" y="808"/>
                  </a:lnTo>
                  <a:lnTo>
                    <a:pt x="1290" y="810"/>
                  </a:lnTo>
                  <a:lnTo>
                    <a:pt x="1301" y="808"/>
                  </a:lnTo>
                  <a:lnTo>
                    <a:pt x="1306" y="806"/>
                  </a:lnTo>
                  <a:lnTo>
                    <a:pt x="1308" y="804"/>
                  </a:lnTo>
                  <a:lnTo>
                    <a:pt x="1313" y="808"/>
                  </a:lnTo>
                  <a:lnTo>
                    <a:pt x="1320" y="806"/>
                  </a:lnTo>
                  <a:lnTo>
                    <a:pt x="1324" y="808"/>
                  </a:lnTo>
                  <a:lnTo>
                    <a:pt x="1328" y="810"/>
                  </a:lnTo>
                  <a:lnTo>
                    <a:pt x="1333" y="811"/>
                  </a:lnTo>
                  <a:lnTo>
                    <a:pt x="1336" y="813"/>
                  </a:lnTo>
                  <a:lnTo>
                    <a:pt x="1338" y="813"/>
                  </a:lnTo>
                  <a:lnTo>
                    <a:pt x="1340" y="815"/>
                  </a:lnTo>
                  <a:lnTo>
                    <a:pt x="1342" y="817"/>
                  </a:lnTo>
                  <a:lnTo>
                    <a:pt x="1345" y="818"/>
                  </a:lnTo>
                  <a:lnTo>
                    <a:pt x="1347" y="820"/>
                  </a:lnTo>
                  <a:lnTo>
                    <a:pt x="1347" y="822"/>
                  </a:lnTo>
                  <a:lnTo>
                    <a:pt x="1347" y="824"/>
                  </a:lnTo>
                  <a:lnTo>
                    <a:pt x="1347" y="832"/>
                  </a:lnTo>
                  <a:lnTo>
                    <a:pt x="1352" y="831"/>
                  </a:lnTo>
                  <a:lnTo>
                    <a:pt x="1354" y="831"/>
                  </a:lnTo>
                  <a:lnTo>
                    <a:pt x="1357" y="832"/>
                  </a:lnTo>
                  <a:lnTo>
                    <a:pt x="1361" y="836"/>
                  </a:lnTo>
                  <a:lnTo>
                    <a:pt x="1366" y="839"/>
                  </a:lnTo>
                  <a:lnTo>
                    <a:pt x="1370" y="839"/>
                  </a:lnTo>
                  <a:lnTo>
                    <a:pt x="1373" y="843"/>
                  </a:lnTo>
                  <a:lnTo>
                    <a:pt x="1377" y="850"/>
                  </a:lnTo>
                  <a:lnTo>
                    <a:pt x="1377" y="859"/>
                  </a:lnTo>
                  <a:lnTo>
                    <a:pt x="1375" y="869"/>
                  </a:lnTo>
                  <a:lnTo>
                    <a:pt x="1372" y="875"/>
                  </a:lnTo>
                  <a:lnTo>
                    <a:pt x="1368" y="878"/>
                  </a:lnTo>
                  <a:lnTo>
                    <a:pt x="1366" y="882"/>
                  </a:lnTo>
                  <a:lnTo>
                    <a:pt x="1368" y="889"/>
                  </a:lnTo>
                  <a:lnTo>
                    <a:pt x="1370" y="892"/>
                  </a:lnTo>
                  <a:lnTo>
                    <a:pt x="1368" y="896"/>
                  </a:lnTo>
                  <a:lnTo>
                    <a:pt x="1363" y="899"/>
                  </a:lnTo>
                  <a:lnTo>
                    <a:pt x="1357" y="905"/>
                  </a:lnTo>
                  <a:lnTo>
                    <a:pt x="1350" y="915"/>
                  </a:lnTo>
                  <a:lnTo>
                    <a:pt x="1349" y="919"/>
                  </a:lnTo>
                  <a:lnTo>
                    <a:pt x="1349" y="924"/>
                  </a:lnTo>
                  <a:lnTo>
                    <a:pt x="1347" y="928"/>
                  </a:lnTo>
                  <a:lnTo>
                    <a:pt x="1354" y="940"/>
                  </a:lnTo>
                  <a:lnTo>
                    <a:pt x="1359" y="945"/>
                  </a:lnTo>
                  <a:lnTo>
                    <a:pt x="1359" y="947"/>
                  </a:lnTo>
                  <a:lnTo>
                    <a:pt x="1354" y="952"/>
                  </a:lnTo>
                  <a:lnTo>
                    <a:pt x="1349" y="965"/>
                  </a:lnTo>
                  <a:lnTo>
                    <a:pt x="1347" y="968"/>
                  </a:lnTo>
                  <a:lnTo>
                    <a:pt x="1342" y="972"/>
                  </a:lnTo>
                  <a:lnTo>
                    <a:pt x="1340" y="972"/>
                  </a:lnTo>
                  <a:lnTo>
                    <a:pt x="1338" y="972"/>
                  </a:lnTo>
                  <a:lnTo>
                    <a:pt x="1336" y="974"/>
                  </a:lnTo>
                  <a:lnTo>
                    <a:pt x="1331" y="975"/>
                  </a:lnTo>
                  <a:lnTo>
                    <a:pt x="1331" y="977"/>
                  </a:lnTo>
                  <a:lnTo>
                    <a:pt x="1335" y="993"/>
                  </a:lnTo>
                  <a:lnTo>
                    <a:pt x="1333" y="998"/>
                  </a:lnTo>
                  <a:lnTo>
                    <a:pt x="1331" y="1000"/>
                  </a:lnTo>
                  <a:lnTo>
                    <a:pt x="1329" y="1000"/>
                  </a:lnTo>
                  <a:lnTo>
                    <a:pt x="1328" y="1003"/>
                  </a:lnTo>
                  <a:lnTo>
                    <a:pt x="1326" y="1009"/>
                  </a:lnTo>
                  <a:lnTo>
                    <a:pt x="1324" y="1023"/>
                  </a:lnTo>
                  <a:lnTo>
                    <a:pt x="1324" y="1033"/>
                  </a:lnTo>
                  <a:lnTo>
                    <a:pt x="1326" y="1037"/>
                  </a:lnTo>
                  <a:lnTo>
                    <a:pt x="1333" y="1049"/>
                  </a:lnTo>
                  <a:lnTo>
                    <a:pt x="1336" y="1056"/>
                  </a:lnTo>
                  <a:lnTo>
                    <a:pt x="1342" y="1065"/>
                  </a:lnTo>
                  <a:lnTo>
                    <a:pt x="1349" y="1076"/>
                  </a:lnTo>
                  <a:lnTo>
                    <a:pt x="1350" y="1079"/>
                  </a:lnTo>
                  <a:lnTo>
                    <a:pt x="1354" y="1083"/>
                  </a:lnTo>
                  <a:lnTo>
                    <a:pt x="1354" y="1085"/>
                  </a:lnTo>
                  <a:lnTo>
                    <a:pt x="1354" y="1086"/>
                  </a:lnTo>
                  <a:lnTo>
                    <a:pt x="1354" y="1095"/>
                  </a:lnTo>
                  <a:lnTo>
                    <a:pt x="1356" y="1099"/>
                  </a:lnTo>
                  <a:lnTo>
                    <a:pt x="1359" y="1102"/>
                  </a:lnTo>
                  <a:lnTo>
                    <a:pt x="1361" y="1106"/>
                  </a:lnTo>
                  <a:lnTo>
                    <a:pt x="1359" y="1109"/>
                  </a:lnTo>
                  <a:lnTo>
                    <a:pt x="1357" y="1109"/>
                  </a:lnTo>
                  <a:lnTo>
                    <a:pt x="1356" y="1109"/>
                  </a:lnTo>
                  <a:lnTo>
                    <a:pt x="1356" y="1113"/>
                  </a:lnTo>
                  <a:lnTo>
                    <a:pt x="1356" y="1116"/>
                  </a:lnTo>
                  <a:lnTo>
                    <a:pt x="1354" y="1118"/>
                  </a:lnTo>
                  <a:lnTo>
                    <a:pt x="1349" y="1122"/>
                  </a:lnTo>
                  <a:lnTo>
                    <a:pt x="1347" y="1123"/>
                  </a:lnTo>
                  <a:lnTo>
                    <a:pt x="1345" y="1129"/>
                  </a:lnTo>
                  <a:lnTo>
                    <a:pt x="1345" y="1137"/>
                  </a:lnTo>
                  <a:lnTo>
                    <a:pt x="1343" y="1139"/>
                  </a:lnTo>
                  <a:lnTo>
                    <a:pt x="1331" y="1146"/>
                  </a:lnTo>
                  <a:lnTo>
                    <a:pt x="1329" y="1145"/>
                  </a:lnTo>
                  <a:lnTo>
                    <a:pt x="1324" y="1139"/>
                  </a:lnTo>
                  <a:lnTo>
                    <a:pt x="1322" y="1139"/>
                  </a:lnTo>
                  <a:lnTo>
                    <a:pt x="1320" y="1139"/>
                  </a:lnTo>
                  <a:lnTo>
                    <a:pt x="1319" y="1141"/>
                  </a:lnTo>
                  <a:lnTo>
                    <a:pt x="1317" y="1143"/>
                  </a:lnTo>
                  <a:lnTo>
                    <a:pt x="1315" y="1143"/>
                  </a:lnTo>
                  <a:lnTo>
                    <a:pt x="1313" y="1145"/>
                  </a:lnTo>
                  <a:lnTo>
                    <a:pt x="1315" y="1146"/>
                  </a:lnTo>
                  <a:lnTo>
                    <a:pt x="1317" y="1148"/>
                  </a:lnTo>
                  <a:lnTo>
                    <a:pt x="1313" y="1152"/>
                  </a:lnTo>
                  <a:lnTo>
                    <a:pt x="1312" y="1152"/>
                  </a:lnTo>
                  <a:lnTo>
                    <a:pt x="1306" y="1146"/>
                  </a:lnTo>
                  <a:lnTo>
                    <a:pt x="1305" y="1146"/>
                  </a:lnTo>
                  <a:lnTo>
                    <a:pt x="1301" y="1146"/>
                  </a:lnTo>
                  <a:lnTo>
                    <a:pt x="1296" y="1146"/>
                  </a:lnTo>
                  <a:lnTo>
                    <a:pt x="1292" y="1148"/>
                  </a:lnTo>
                  <a:lnTo>
                    <a:pt x="1290" y="1150"/>
                  </a:lnTo>
                  <a:lnTo>
                    <a:pt x="1290" y="1153"/>
                  </a:lnTo>
                  <a:lnTo>
                    <a:pt x="1290" y="1157"/>
                  </a:lnTo>
                  <a:lnTo>
                    <a:pt x="1296" y="1160"/>
                  </a:lnTo>
                  <a:lnTo>
                    <a:pt x="1296" y="1162"/>
                  </a:lnTo>
                  <a:lnTo>
                    <a:pt x="1296" y="1164"/>
                  </a:lnTo>
                  <a:lnTo>
                    <a:pt x="1290" y="1164"/>
                  </a:lnTo>
                  <a:lnTo>
                    <a:pt x="1290" y="1167"/>
                  </a:lnTo>
                  <a:lnTo>
                    <a:pt x="1289" y="1167"/>
                  </a:lnTo>
                  <a:lnTo>
                    <a:pt x="1290" y="1173"/>
                  </a:lnTo>
                  <a:lnTo>
                    <a:pt x="1294" y="1176"/>
                  </a:lnTo>
                  <a:lnTo>
                    <a:pt x="1298" y="1185"/>
                  </a:lnTo>
                  <a:lnTo>
                    <a:pt x="1303" y="1192"/>
                  </a:lnTo>
                  <a:lnTo>
                    <a:pt x="1308" y="1203"/>
                  </a:lnTo>
                  <a:lnTo>
                    <a:pt x="1312" y="1208"/>
                  </a:lnTo>
                  <a:lnTo>
                    <a:pt x="1313" y="1210"/>
                  </a:lnTo>
                  <a:lnTo>
                    <a:pt x="1317" y="1215"/>
                  </a:lnTo>
                  <a:lnTo>
                    <a:pt x="1329" y="1238"/>
                  </a:lnTo>
                  <a:lnTo>
                    <a:pt x="1331" y="1238"/>
                  </a:lnTo>
                  <a:lnTo>
                    <a:pt x="1335" y="1242"/>
                  </a:lnTo>
                  <a:lnTo>
                    <a:pt x="1342" y="1242"/>
                  </a:lnTo>
                  <a:lnTo>
                    <a:pt x="1345" y="1242"/>
                  </a:lnTo>
                  <a:lnTo>
                    <a:pt x="1347" y="1249"/>
                  </a:lnTo>
                  <a:lnTo>
                    <a:pt x="1349" y="1250"/>
                  </a:lnTo>
                  <a:lnTo>
                    <a:pt x="1350" y="1252"/>
                  </a:lnTo>
                  <a:lnTo>
                    <a:pt x="1352" y="1256"/>
                  </a:lnTo>
                  <a:lnTo>
                    <a:pt x="1356" y="1256"/>
                  </a:lnTo>
                  <a:lnTo>
                    <a:pt x="1359" y="1254"/>
                  </a:lnTo>
                  <a:lnTo>
                    <a:pt x="1363" y="1254"/>
                  </a:lnTo>
                  <a:lnTo>
                    <a:pt x="1363" y="1257"/>
                  </a:lnTo>
                  <a:lnTo>
                    <a:pt x="1365" y="1261"/>
                  </a:lnTo>
                  <a:lnTo>
                    <a:pt x="1366" y="1261"/>
                  </a:lnTo>
                  <a:lnTo>
                    <a:pt x="1370" y="1263"/>
                  </a:lnTo>
                  <a:lnTo>
                    <a:pt x="1375" y="1264"/>
                  </a:lnTo>
                  <a:lnTo>
                    <a:pt x="1384" y="1277"/>
                  </a:lnTo>
                  <a:lnTo>
                    <a:pt x="1389" y="1279"/>
                  </a:lnTo>
                  <a:lnTo>
                    <a:pt x="1403" y="1282"/>
                  </a:lnTo>
                  <a:lnTo>
                    <a:pt x="1407" y="1286"/>
                  </a:lnTo>
                  <a:lnTo>
                    <a:pt x="1409" y="1289"/>
                  </a:lnTo>
                  <a:lnTo>
                    <a:pt x="1410" y="1291"/>
                  </a:lnTo>
                  <a:lnTo>
                    <a:pt x="1416" y="1293"/>
                  </a:lnTo>
                  <a:lnTo>
                    <a:pt x="1419" y="1298"/>
                  </a:lnTo>
                  <a:lnTo>
                    <a:pt x="1419" y="1300"/>
                  </a:lnTo>
                  <a:lnTo>
                    <a:pt x="1421" y="1307"/>
                  </a:lnTo>
                  <a:lnTo>
                    <a:pt x="1423" y="1323"/>
                  </a:lnTo>
                  <a:lnTo>
                    <a:pt x="1426" y="1328"/>
                  </a:lnTo>
                  <a:lnTo>
                    <a:pt x="1437" y="1333"/>
                  </a:lnTo>
                  <a:lnTo>
                    <a:pt x="1442" y="1339"/>
                  </a:lnTo>
                  <a:lnTo>
                    <a:pt x="1444" y="1339"/>
                  </a:lnTo>
                  <a:lnTo>
                    <a:pt x="1447" y="1339"/>
                  </a:lnTo>
                  <a:lnTo>
                    <a:pt x="1447" y="1344"/>
                  </a:lnTo>
                  <a:lnTo>
                    <a:pt x="1451" y="1346"/>
                  </a:lnTo>
                  <a:lnTo>
                    <a:pt x="1449" y="1356"/>
                  </a:lnTo>
                  <a:lnTo>
                    <a:pt x="1451" y="1358"/>
                  </a:lnTo>
                  <a:lnTo>
                    <a:pt x="1453" y="1360"/>
                  </a:lnTo>
                  <a:lnTo>
                    <a:pt x="1454" y="1360"/>
                  </a:lnTo>
                  <a:lnTo>
                    <a:pt x="1453" y="1365"/>
                  </a:lnTo>
                  <a:lnTo>
                    <a:pt x="1454" y="1368"/>
                  </a:lnTo>
                  <a:lnTo>
                    <a:pt x="1458" y="1370"/>
                  </a:lnTo>
                  <a:lnTo>
                    <a:pt x="1458" y="1383"/>
                  </a:lnTo>
                  <a:lnTo>
                    <a:pt x="1456" y="1391"/>
                  </a:lnTo>
                  <a:lnTo>
                    <a:pt x="1456" y="1393"/>
                  </a:lnTo>
                  <a:lnTo>
                    <a:pt x="1449" y="1397"/>
                  </a:lnTo>
                  <a:lnTo>
                    <a:pt x="1444" y="1395"/>
                  </a:lnTo>
                  <a:lnTo>
                    <a:pt x="1440" y="1395"/>
                  </a:lnTo>
                  <a:lnTo>
                    <a:pt x="1437" y="1398"/>
                  </a:lnTo>
                  <a:lnTo>
                    <a:pt x="1432" y="1404"/>
                  </a:lnTo>
                  <a:lnTo>
                    <a:pt x="1426" y="1406"/>
                  </a:lnTo>
                  <a:lnTo>
                    <a:pt x="1416" y="1406"/>
                  </a:lnTo>
                  <a:lnTo>
                    <a:pt x="1414" y="1407"/>
                  </a:lnTo>
                  <a:lnTo>
                    <a:pt x="1414" y="1411"/>
                  </a:lnTo>
                  <a:lnTo>
                    <a:pt x="1410" y="1416"/>
                  </a:lnTo>
                  <a:lnTo>
                    <a:pt x="1407" y="1420"/>
                  </a:lnTo>
                  <a:lnTo>
                    <a:pt x="1407" y="1425"/>
                  </a:lnTo>
                  <a:lnTo>
                    <a:pt x="1396" y="1430"/>
                  </a:lnTo>
                  <a:lnTo>
                    <a:pt x="1393" y="1432"/>
                  </a:lnTo>
                  <a:lnTo>
                    <a:pt x="1391" y="1436"/>
                  </a:lnTo>
                  <a:lnTo>
                    <a:pt x="1391" y="1441"/>
                  </a:lnTo>
                  <a:lnTo>
                    <a:pt x="1398" y="1448"/>
                  </a:lnTo>
                  <a:lnTo>
                    <a:pt x="1400" y="1451"/>
                  </a:lnTo>
                  <a:lnTo>
                    <a:pt x="1400" y="1457"/>
                  </a:lnTo>
                  <a:lnTo>
                    <a:pt x="1398" y="1462"/>
                  </a:lnTo>
                  <a:lnTo>
                    <a:pt x="1393" y="1465"/>
                  </a:lnTo>
                  <a:lnTo>
                    <a:pt x="1391" y="1474"/>
                  </a:lnTo>
                  <a:lnTo>
                    <a:pt x="1391" y="1488"/>
                  </a:lnTo>
                  <a:lnTo>
                    <a:pt x="1391" y="1495"/>
                  </a:lnTo>
                  <a:lnTo>
                    <a:pt x="1394" y="1510"/>
                  </a:lnTo>
                  <a:lnTo>
                    <a:pt x="1393" y="1513"/>
                  </a:lnTo>
                  <a:lnTo>
                    <a:pt x="1396" y="1524"/>
                  </a:lnTo>
                  <a:lnTo>
                    <a:pt x="1398" y="1531"/>
                  </a:lnTo>
                  <a:lnTo>
                    <a:pt x="1394" y="1532"/>
                  </a:lnTo>
                  <a:lnTo>
                    <a:pt x="1393" y="1545"/>
                  </a:lnTo>
                  <a:lnTo>
                    <a:pt x="1398" y="1564"/>
                  </a:lnTo>
                  <a:lnTo>
                    <a:pt x="1400" y="1570"/>
                  </a:lnTo>
                  <a:lnTo>
                    <a:pt x="1402" y="1571"/>
                  </a:lnTo>
                  <a:lnTo>
                    <a:pt x="1402" y="1582"/>
                  </a:lnTo>
                  <a:lnTo>
                    <a:pt x="1402" y="1584"/>
                  </a:lnTo>
                  <a:lnTo>
                    <a:pt x="1405" y="1598"/>
                  </a:lnTo>
                  <a:lnTo>
                    <a:pt x="1405" y="1599"/>
                  </a:lnTo>
                  <a:lnTo>
                    <a:pt x="1405" y="1601"/>
                  </a:lnTo>
                  <a:lnTo>
                    <a:pt x="1402" y="1614"/>
                  </a:lnTo>
                  <a:lnTo>
                    <a:pt x="1403" y="1617"/>
                  </a:lnTo>
                  <a:lnTo>
                    <a:pt x="1402" y="1622"/>
                  </a:lnTo>
                  <a:lnTo>
                    <a:pt x="1402" y="1626"/>
                  </a:lnTo>
                  <a:lnTo>
                    <a:pt x="1402" y="1635"/>
                  </a:lnTo>
                  <a:lnTo>
                    <a:pt x="1405" y="1635"/>
                  </a:lnTo>
                  <a:lnTo>
                    <a:pt x="1407" y="1637"/>
                  </a:lnTo>
                  <a:lnTo>
                    <a:pt x="1407" y="1647"/>
                  </a:lnTo>
                  <a:lnTo>
                    <a:pt x="1405" y="1647"/>
                  </a:lnTo>
                  <a:lnTo>
                    <a:pt x="1402" y="1649"/>
                  </a:lnTo>
                  <a:lnTo>
                    <a:pt x="1400" y="1651"/>
                  </a:lnTo>
                  <a:lnTo>
                    <a:pt x="1398" y="1656"/>
                  </a:lnTo>
                  <a:lnTo>
                    <a:pt x="1400" y="1665"/>
                  </a:lnTo>
                  <a:lnTo>
                    <a:pt x="1402" y="1667"/>
                  </a:lnTo>
                  <a:lnTo>
                    <a:pt x="1403" y="1675"/>
                  </a:lnTo>
                  <a:lnTo>
                    <a:pt x="1403" y="1677"/>
                  </a:lnTo>
                  <a:lnTo>
                    <a:pt x="1400" y="1675"/>
                  </a:lnTo>
                  <a:lnTo>
                    <a:pt x="1394" y="1674"/>
                  </a:lnTo>
                  <a:lnTo>
                    <a:pt x="1389" y="1674"/>
                  </a:lnTo>
                  <a:lnTo>
                    <a:pt x="1386" y="1689"/>
                  </a:lnTo>
                  <a:lnTo>
                    <a:pt x="1382" y="1702"/>
                  </a:lnTo>
                  <a:lnTo>
                    <a:pt x="1382" y="1711"/>
                  </a:lnTo>
                  <a:lnTo>
                    <a:pt x="1384" y="1716"/>
                  </a:lnTo>
                  <a:lnTo>
                    <a:pt x="1384" y="1718"/>
                  </a:lnTo>
                  <a:lnTo>
                    <a:pt x="1382" y="1719"/>
                  </a:lnTo>
                  <a:lnTo>
                    <a:pt x="1377" y="1721"/>
                  </a:lnTo>
                  <a:lnTo>
                    <a:pt x="1370" y="1723"/>
                  </a:lnTo>
                  <a:lnTo>
                    <a:pt x="1368" y="1726"/>
                  </a:lnTo>
                  <a:lnTo>
                    <a:pt x="1365" y="1726"/>
                  </a:lnTo>
                  <a:lnTo>
                    <a:pt x="1356" y="1732"/>
                  </a:lnTo>
                  <a:lnTo>
                    <a:pt x="1354" y="1739"/>
                  </a:lnTo>
                  <a:lnTo>
                    <a:pt x="1354" y="1746"/>
                  </a:lnTo>
                  <a:lnTo>
                    <a:pt x="1350" y="1762"/>
                  </a:lnTo>
                  <a:lnTo>
                    <a:pt x="1350" y="1763"/>
                  </a:lnTo>
                  <a:lnTo>
                    <a:pt x="1350" y="1767"/>
                  </a:lnTo>
                  <a:lnTo>
                    <a:pt x="1354" y="1783"/>
                  </a:lnTo>
                  <a:lnTo>
                    <a:pt x="1354" y="1786"/>
                  </a:lnTo>
                  <a:lnTo>
                    <a:pt x="1350" y="1788"/>
                  </a:lnTo>
                  <a:lnTo>
                    <a:pt x="1347" y="1793"/>
                  </a:lnTo>
                  <a:lnTo>
                    <a:pt x="1352" y="1797"/>
                  </a:lnTo>
                  <a:lnTo>
                    <a:pt x="1352" y="1801"/>
                  </a:lnTo>
                  <a:lnTo>
                    <a:pt x="1356" y="1799"/>
                  </a:lnTo>
                  <a:lnTo>
                    <a:pt x="1357" y="1801"/>
                  </a:lnTo>
                  <a:lnTo>
                    <a:pt x="1361" y="1808"/>
                  </a:lnTo>
                  <a:lnTo>
                    <a:pt x="1361" y="1815"/>
                  </a:lnTo>
                  <a:lnTo>
                    <a:pt x="1363" y="1816"/>
                  </a:lnTo>
                  <a:lnTo>
                    <a:pt x="1363" y="1818"/>
                  </a:lnTo>
                  <a:lnTo>
                    <a:pt x="1368" y="1823"/>
                  </a:lnTo>
                  <a:lnTo>
                    <a:pt x="1372" y="1825"/>
                  </a:lnTo>
                  <a:lnTo>
                    <a:pt x="1375" y="1829"/>
                  </a:lnTo>
                  <a:lnTo>
                    <a:pt x="1380" y="1829"/>
                  </a:lnTo>
                  <a:lnTo>
                    <a:pt x="1386" y="1829"/>
                  </a:lnTo>
                  <a:lnTo>
                    <a:pt x="1393" y="1827"/>
                  </a:lnTo>
                  <a:lnTo>
                    <a:pt x="1394" y="1827"/>
                  </a:lnTo>
                  <a:lnTo>
                    <a:pt x="1402" y="1822"/>
                  </a:lnTo>
                  <a:lnTo>
                    <a:pt x="1409" y="1823"/>
                  </a:lnTo>
                  <a:lnTo>
                    <a:pt x="1414" y="1825"/>
                  </a:lnTo>
                  <a:lnTo>
                    <a:pt x="1417" y="1829"/>
                  </a:lnTo>
                  <a:lnTo>
                    <a:pt x="1419" y="1838"/>
                  </a:lnTo>
                  <a:lnTo>
                    <a:pt x="1419" y="1839"/>
                  </a:lnTo>
                  <a:lnTo>
                    <a:pt x="1419" y="1846"/>
                  </a:lnTo>
                  <a:lnTo>
                    <a:pt x="1421" y="1857"/>
                  </a:lnTo>
                  <a:lnTo>
                    <a:pt x="1423" y="1862"/>
                  </a:lnTo>
                  <a:lnTo>
                    <a:pt x="1423" y="1868"/>
                  </a:lnTo>
                  <a:lnTo>
                    <a:pt x="1423" y="1871"/>
                  </a:lnTo>
                  <a:lnTo>
                    <a:pt x="1416" y="1882"/>
                  </a:lnTo>
                  <a:lnTo>
                    <a:pt x="1416" y="1887"/>
                  </a:lnTo>
                  <a:lnTo>
                    <a:pt x="1414" y="1898"/>
                  </a:lnTo>
                  <a:lnTo>
                    <a:pt x="1410" y="1920"/>
                  </a:lnTo>
                  <a:lnTo>
                    <a:pt x="1405" y="1935"/>
                  </a:lnTo>
                  <a:lnTo>
                    <a:pt x="1398" y="1945"/>
                  </a:lnTo>
                  <a:lnTo>
                    <a:pt x="1394" y="1954"/>
                  </a:lnTo>
                  <a:lnTo>
                    <a:pt x="1394" y="1959"/>
                  </a:lnTo>
                  <a:lnTo>
                    <a:pt x="1396" y="1963"/>
                  </a:lnTo>
                  <a:lnTo>
                    <a:pt x="1400" y="1970"/>
                  </a:lnTo>
                  <a:lnTo>
                    <a:pt x="1402" y="1973"/>
                  </a:lnTo>
                  <a:lnTo>
                    <a:pt x="1402" y="1977"/>
                  </a:lnTo>
                  <a:lnTo>
                    <a:pt x="1400" y="1979"/>
                  </a:lnTo>
                  <a:lnTo>
                    <a:pt x="1393" y="1986"/>
                  </a:lnTo>
                  <a:lnTo>
                    <a:pt x="1393" y="1989"/>
                  </a:lnTo>
                  <a:lnTo>
                    <a:pt x="1394" y="2005"/>
                  </a:lnTo>
                  <a:lnTo>
                    <a:pt x="1394" y="2012"/>
                  </a:lnTo>
                  <a:lnTo>
                    <a:pt x="1393" y="2016"/>
                  </a:lnTo>
                  <a:lnTo>
                    <a:pt x="1387" y="2017"/>
                  </a:lnTo>
                  <a:lnTo>
                    <a:pt x="1373" y="2017"/>
                  </a:lnTo>
                  <a:lnTo>
                    <a:pt x="1373" y="2019"/>
                  </a:lnTo>
                  <a:lnTo>
                    <a:pt x="1365" y="2026"/>
                  </a:lnTo>
                  <a:lnTo>
                    <a:pt x="1357" y="2030"/>
                  </a:lnTo>
                  <a:lnTo>
                    <a:pt x="1356" y="2033"/>
                  </a:lnTo>
                  <a:lnTo>
                    <a:pt x="1354" y="2033"/>
                  </a:lnTo>
                  <a:lnTo>
                    <a:pt x="1354" y="2039"/>
                  </a:lnTo>
                  <a:lnTo>
                    <a:pt x="1354" y="2044"/>
                  </a:lnTo>
                  <a:lnTo>
                    <a:pt x="1359" y="2047"/>
                  </a:lnTo>
                  <a:lnTo>
                    <a:pt x="1366" y="2049"/>
                  </a:lnTo>
                  <a:lnTo>
                    <a:pt x="1370" y="2051"/>
                  </a:lnTo>
                  <a:lnTo>
                    <a:pt x="1373" y="2056"/>
                  </a:lnTo>
                  <a:lnTo>
                    <a:pt x="1373" y="2058"/>
                  </a:lnTo>
                  <a:lnTo>
                    <a:pt x="1375" y="2060"/>
                  </a:lnTo>
                  <a:lnTo>
                    <a:pt x="1375" y="2065"/>
                  </a:lnTo>
                  <a:lnTo>
                    <a:pt x="1372" y="2074"/>
                  </a:lnTo>
                  <a:lnTo>
                    <a:pt x="1368" y="2079"/>
                  </a:lnTo>
                  <a:lnTo>
                    <a:pt x="1365" y="2081"/>
                  </a:lnTo>
                  <a:lnTo>
                    <a:pt x="1363" y="2084"/>
                  </a:lnTo>
                  <a:lnTo>
                    <a:pt x="1359" y="2095"/>
                  </a:lnTo>
                  <a:lnTo>
                    <a:pt x="1361" y="2102"/>
                  </a:lnTo>
                  <a:lnTo>
                    <a:pt x="1365" y="2102"/>
                  </a:lnTo>
                  <a:lnTo>
                    <a:pt x="1368" y="2102"/>
                  </a:lnTo>
                  <a:lnTo>
                    <a:pt x="1370" y="2102"/>
                  </a:lnTo>
                  <a:lnTo>
                    <a:pt x="1373" y="2102"/>
                  </a:lnTo>
                  <a:lnTo>
                    <a:pt x="1373" y="2104"/>
                  </a:lnTo>
                  <a:lnTo>
                    <a:pt x="1379" y="2109"/>
                  </a:lnTo>
                  <a:lnTo>
                    <a:pt x="1380" y="2109"/>
                  </a:lnTo>
                  <a:lnTo>
                    <a:pt x="1387" y="2113"/>
                  </a:lnTo>
                  <a:lnTo>
                    <a:pt x="1387" y="2116"/>
                  </a:lnTo>
                  <a:lnTo>
                    <a:pt x="1387" y="2118"/>
                  </a:lnTo>
                  <a:lnTo>
                    <a:pt x="1380" y="2113"/>
                  </a:lnTo>
                  <a:lnTo>
                    <a:pt x="1379" y="2114"/>
                  </a:lnTo>
                  <a:lnTo>
                    <a:pt x="1380" y="2120"/>
                  </a:lnTo>
                  <a:lnTo>
                    <a:pt x="1379" y="2121"/>
                  </a:lnTo>
                  <a:lnTo>
                    <a:pt x="1380" y="2123"/>
                  </a:lnTo>
                  <a:lnTo>
                    <a:pt x="1380" y="2125"/>
                  </a:lnTo>
                  <a:lnTo>
                    <a:pt x="1380" y="2129"/>
                  </a:lnTo>
                  <a:lnTo>
                    <a:pt x="1382" y="2132"/>
                  </a:lnTo>
                  <a:lnTo>
                    <a:pt x="1384" y="2134"/>
                  </a:lnTo>
                  <a:lnTo>
                    <a:pt x="1389" y="2134"/>
                  </a:lnTo>
                  <a:lnTo>
                    <a:pt x="1393" y="2134"/>
                  </a:lnTo>
                  <a:lnTo>
                    <a:pt x="1398" y="2137"/>
                  </a:lnTo>
                  <a:lnTo>
                    <a:pt x="1405" y="2137"/>
                  </a:lnTo>
                  <a:lnTo>
                    <a:pt x="1407" y="2137"/>
                  </a:lnTo>
                  <a:lnTo>
                    <a:pt x="1409" y="2139"/>
                  </a:lnTo>
                  <a:lnTo>
                    <a:pt x="1414" y="2141"/>
                  </a:lnTo>
                  <a:lnTo>
                    <a:pt x="1417" y="2141"/>
                  </a:lnTo>
                  <a:lnTo>
                    <a:pt x="1417" y="2143"/>
                  </a:lnTo>
                  <a:lnTo>
                    <a:pt x="1416" y="2151"/>
                  </a:lnTo>
                  <a:lnTo>
                    <a:pt x="1417" y="2158"/>
                  </a:lnTo>
                  <a:lnTo>
                    <a:pt x="1416" y="2162"/>
                  </a:lnTo>
                  <a:lnTo>
                    <a:pt x="1416" y="2167"/>
                  </a:lnTo>
                  <a:lnTo>
                    <a:pt x="1414" y="2176"/>
                  </a:lnTo>
                  <a:lnTo>
                    <a:pt x="1414" y="2178"/>
                  </a:lnTo>
                  <a:lnTo>
                    <a:pt x="1412" y="2188"/>
                  </a:lnTo>
                  <a:lnTo>
                    <a:pt x="1412" y="2192"/>
                  </a:lnTo>
                  <a:lnTo>
                    <a:pt x="1412" y="2197"/>
                  </a:lnTo>
                  <a:lnTo>
                    <a:pt x="1416" y="2199"/>
                  </a:lnTo>
                  <a:lnTo>
                    <a:pt x="1417" y="2201"/>
                  </a:lnTo>
                  <a:lnTo>
                    <a:pt x="1417" y="2203"/>
                  </a:lnTo>
                  <a:lnTo>
                    <a:pt x="1419" y="2206"/>
                  </a:lnTo>
                  <a:lnTo>
                    <a:pt x="1421" y="2208"/>
                  </a:lnTo>
                  <a:lnTo>
                    <a:pt x="1423" y="2210"/>
                  </a:lnTo>
                  <a:lnTo>
                    <a:pt x="1430" y="2206"/>
                  </a:lnTo>
                  <a:lnTo>
                    <a:pt x="1433" y="2208"/>
                  </a:lnTo>
                  <a:lnTo>
                    <a:pt x="1437" y="2213"/>
                  </a:lnTo>
                  <a:lnTo>
                    <a:pt x="1439" y="2217"/>
                  </a:lnTo>
                  <a:lnTo>
                    <a:pt x="1433" y="2220"/>
                  </a:lnTo>
                  <a:lnTo>
                    <a:pt x="1439" y="2222"/>
                  </a:lnTo>
                  <a:lnTo>
                    <a:pt x="1444" y="2222"/>
                  </a:lnTo>
                  <a:lnTo>
                    <a:pt x="1451" y="2220"/>
                  </a:lnTo>
                  <a:lnTo>
                    <a:pt x="1456" y="2220"/>
                  </a:lnTo>
                  <a:lnTo>
                    <a:pt x="1461" y="2224"/>
                  </a:lnTo>
                  <a:lnTo>
                    <a:pt x="1463" y="2227"/>
                  </a:lnTo>
                  <a:lnTo>
                    <a:pt x="1463" y="2231"/>
                  </a:lnTo>
                  <a:lnTo>
                    <a:pt x="1461" y="2234"/>
                  </a:lnTo>
                  <a:lnTo>
                    <a:pt x="1458" y="2240"/>
                  </a:lnTo>
                  <a:lnTo>
                    <a:pt x="1454" y="2243"/>
                  </a:lnTo>
                  <a:lnTo>
                    <a:pt x="1451" y="2247"/>
                  </a:lnTo>
                  <a:lnTo>
                    <a:pt x="1453" y="2255"/>
                  </a:lnTo>
                  <a:lnTo>
                    <a:pt x="1454" y="2263"/>
                  </a:lnTo>
                  <a:lnTo>
                    <a:pt x="1456" y="2266"/>
                  </a:lnTo>
                  <a:lnTo>
                    <a:pt x="1456" y="2268"/>
                  </a:lnTo>
                  <a:lnTo>
                    <a:pt x="1456" y="2271"/>
                  </a:lnTo>
                  <a:lnTo>
                    <a:pt x="1463" y="2278"/>
                  </a:lnTo>
                  <a:lnTo>
                    <a:pt x="1467" y="2289"/>
                  </a:lnTo>
                  <a:lnTo>
                    <a:pt x="1470" y="2294"/>
                  </a:lnTo>
                  <a:lnTo>
                    <a:pt x="1474" y="2294"/>
                  </a:lnTo>
                  <a:lnTo>
                    <a:pt x="1481" y="2298"/>
                  </a:lnTo>
                  <a:lnTo>
                    <a:pt x="1484" y="2301"/>
                  </a:lnTo>
                  <a:lnTo>
                    <a:pt x="1484" y="2307"/>
                  </a:lnTo>
                  <a:lnTo>
                    <a:pt x="1486" y="2310"/>
                  </a:lnTo>
                  <a:lnTo>
                    <a:pt x="1490" y="2310"/>
                  </a:lnTo>
                  <a:lnTo>
                    <a:pt x="1493" y="2312"/>
                  </a:lnTo>
                  <a:lnTo>
                    <a:pt x="1506" y="2312"/>
                  </a:lnTo>
                  <a:lnTo>
                    <a:pt x="1513" y="2315"/>
                  </a:lnTo>
                  <a:lnTo>
                    <a:pt x="1523" y="2324"/>
                  </a:lnTo>
                  <a:lnTo>
                    <a:pt x="1527" y="2326"/>
                  </a:lnTo>
                  <a:lnTo>
                    <a:pt x="1532" y="2333"/>
                  </a:lnTo>
                  <a:lnTo>
                    <a:pt x="1541" y="2345"/>
                  </a:lnTo>
                  <a:lnTo>
                    <a:pt x="1543" y="2347"/>
                  </a:lnTo>
                  <a:lnTo>
                    <a:pt x="1569" y="2345"/>
                  </a:lnTo>
                  <a:lnTo>
                    <a:pt x="1587" y="2347"/>
                  </a:lnTo>
                  <a:lnTo>
                    <a:pt x="1592" y="2360"/>
                  </a:lnTo>
                  <a:lnTo>
                    <a:pt x="1595" y="2372"/>
                  </a:lnTo>
                  <a:lnTo>
                    <a:pt x="1599" y="2381"/>
                  </a:lnTo>
                  <a:lnTo>
                    <a:pt x="1603" y="2386"/>
                  </a:lnTo>
                  <a:lnTo>
                    <a:pt x="1604" y="2388"/>
                  </a:lnTo>
                  <a:lnTo>
                    <a:pt x="1610" y="2389"/>
                  </a:lnTo>
                  <a:lnTo>
                    <a:pt x="1613" y="2393"/>
                  </a:lnTo>
                  <a:lnTo>
                    <a:pt x="1617" y="2397"/>
                  </a:lnTo>
                  <a:lnTo>
                    <a:pt x="1622" y="2404"/>
                  </a:lnTo>
                  <a:lnTo>
                    <a:pt x="1629" y="2416"/>
                  </a:lnTo>
                  <a:lnTo>
                    <a:pt x="1629" y="2419"/>
                  </a:lnTo>
                  <a:lnTo>
                    <a:pt x="1631" y="2425"/>
                  </a:lnTo>
                  <a:lnTo>
                    <a:pt x="1632" y="2427"/>
                  </a:lnTo>
                  <a:lnTo>
                    <a:pt x="1640" y="2427"/>
                  </a:lnTo>
                  <a:lnTo>
                    <a:pt x="1641" y="2428"/>
                  </a:lnTo>
                  <a:lnTo>
                    <a:pt x="1647" y="2427"/>
                  </a:lnTo>
                  <a:lnTo>
                    <a:pt x="1650" y="2427"/>
                  </a:lnTo>
                  <a:lnTo>
                    <a:pt x="1661" y="2428"/>
                  </a:lnTo>
                  <a:lnTo>
                    <a:pt x="1662" y="2428"/>
                  </a:lnTo>
                  <a:lnTo>
                    <a:pt x="1670" y="2428"/>
                  </a:lnTo>
                  <a:lnTo>
                    <a:pt x="1673" y="2428"/>
                  </a:lnTo>
                  <a:lnTo>
                    <a:pt x="1682" y="2428"/>
                  </a:lnTo>
                  <a:lnTo>
                    <a:pt x="1682" y="2453"/>
                  </a:lnTo>
                  <a:lnTo>
                    <a:pt x="1664" y="2460"/>
                  </a:lnTo>
                  <a:lnTo>
                    <a:pt x="1657" y="2465"/>
                  </a:lnTo>
                  <a:lnTo>
                    <a:pt x="1634" y="2479"/>
                  </a:lnTo>
                  <a:lnTo>
                    <a:pt x="1625" y="2486"/>
                  </a:lnTo>
                  <a:lnTo>
                    <a:pt x="1622" y="2492"/>
                  </a:lnTo>
                  <a:lnTo>
                    <a:pt x="1620" y="2494"/>
                  </a:lnTo>
                  <a:lnTo>
                    <a:pt x="1611" y="2506"/>
                  </a:lnTo>
                  <a:lnTo>
                    <a:pt x="1604" y="2520"/>
                  </a:lnTo>
                  <a:lnTo>
                    <a:pt x="1587" y="2546"/>
                  </a:lnTo>
                  <a:lnTo>
                    <a:pt x="1585" y="2550"/>
                  </a:lnTo>
                  <a:lnTo>
                    <a:pt x="1585" y="2557"/>
                  </a:lnTo>
                  <a:lnTo>
                    <a:pt x="1585" y="2559"/>
                  </a:lnTo>
                  <a:lnTo>
                    <a:pt x="1585" y="2561"/>
                  </a:lnTo>
                  <a:lnTo>
                    <a:pt x="1585" y="2568"/>
                  </a:lnTo>
                  <a:lnTo>
                    <a:pt x="1585" y="2573"/>
                  </a:lnTo>
                  <a:lnTo>
                    <a:pt x="1580" y="2583"/>
                  </a:lnTo>
                  <a:lnTo>
                    <a:pt x="1574" y="2591"/>
                  </a:lnTo>
                  <a:lnTo>
                    <a:pt x="1565" y="2599"/>
                  </a:lnTo>
                  <a:lnTo>
                    <a:pt x="1562" y="2603"/>
                  </a:lnTo>
                  <a:lnTo>
                    <a:pt x="1553" y="2608"/>
                  </a:lnTo>
                  <a:lnTo>
                    <a:pt x="1544" y="2612"/>
                  </a:lnTo>
                  <a:lnTo>
                    <a:pt x="1516" y="2612"/>
                  </a:lnTo>
                  <a:lnTo>
                    <a:pt x="1506" y="2617"/>
                  </a:lnTo>
                  <a:lnTo>
                    <a:pt x="1499" y="2619"/>
                  </a:lnTo>
                  <a:lnTo>
                    <a:pt x="1495" y="2619"/>
                  </a:lnTo>
                  <a:lnTo>
                    <a:pt x="1479" y="2620"/>
                  </a:lnTo>
                  <a:lnTo>
                    <a:pt x="1474" y="2619"/>
                  </a:lnTo>
                  <a:lnTo>
                    <a:pt x="1465" y="2620"/>
                  </a:lnTo>
                  <a:lnTo>
                    <a:pt x="1458" y="2619"/>
                  </a:lnTo>
                  <a:lnTo>
                    <a:pt x="1447" y="2619"/>
                  </a:lnTo>
                  <a:lnTo>
                    <a:pt x="1440" y="2620"/>
                  </a:lnTo>
                  <a:lnTo>
                    <a:pt x="1435" y="2619"/>
                  </a:lnTo>
                  <a:lnTo>
                    <a:pt x="1433" y="2619"/>
                  </a:lnTo>
                  <a:lnTo>
                    <a:pt x="1428" y="2620"/>
                  </a:lnTo>
                  <a:lnTo>
                    <a:pt x="1421" y="2619"/>
                  </a:lnTo>
                  <a:lnTo>
                    <a:pt x="1417" y="2619"/>
                  </a:lnTo>
                  <a:lnTo>
                    <a:pt x="1409" y="2617"/>
                  </a:lnTo>
                  <a:lnTo>
                    <a:pt x="1391" y="2617"/>
                  </a:lnTo>
                  <a:lnTo>
                    <a:pt x="1379" y="2617"/>
                  </a:lnTo>
                  <a:lnTo>
                    <a:pt x="1326" y="2615"/>
                  </a:lnTo>
                  <a:lnTo>
                    <a:pt x="1317" y="2613"/>
                  </a:lnTo>
                  <a:lnTo>
                    <a:pt x="1315" y="2613"/>
                  </a:lnTo>
                  <a:lnTo>
                    <a:pt x="1310" y="2612"/>
                  </a:lnTo>
                  <a:lnTo>
                    <a:pt x="1283" y="2608"/>
                  </a:lnTo>
                  <a:lnTo>
                    <a:pt x="1278" y="2608"/>
                  </a:lnTo>
                  <a:lnTo>
                    <a:pt x="1276" y="2608"/>
                  </a:lnTo>
                  <a:lnTo>
                    <a:pt x="1273" y="2608"/>
                  </a:lnTo>
                  <a:lnTo>
                    <a:pt x="1262" y="2610"/>
                  </a:lnTo>
                  <a:lnTo>
                    <a:pt x="1257" y="2610"/>
                  </a:lnTo>
                  <a:lnTo>
                    <a:pt x="1243" y="2612"/>
                  </a:lnTo>
                  <a:lnTo>
                    <a:pt x="1236" y="2617"/>
                  </a:lnTo>
                  <a:lnTo>
                    <a:pt x="1231" y="2617"/>
                  </a:lnTo>
                  <a:lnTo>
                    <a:pt x="1220" y="2620"/>
                  </a:lnTo>
                  <a:lnTo>
                    <a:pt x="1213" y="2624"/>
                  </a:lnTo>
                  <a:lnTo>
                    <a:pt x="1208" y="2628"/>
                  </a:lnTo>
                  <a:lnTo>
                    <a:pt x="1199" y="2629"/>
                  </a:lnTo>
                  <a:lnTo>
                    <a:pt x="1192" y="2629"/>
                  </a:lnTo>
                  <a:lnTo>
                    <a:pt x="1190" y="2631"/>
                  </a:lnTo>
                  <a:lnTo>
                    <a:pt x="1171" y="2640"/>
                  </a:lnTo>
                  <a:lnTo>
                    <a:pt x="1167" y="2645"/>
                  </a:lnTo>
                  <a:lnTo>
                    <a:pt x="1160" y="2649"/>
                  </a:lnTo>
                  <a:lnTo>
                    <a:pt x="1153" y="2650"/>
                  </a:lnTo>
                  <a:lnTo>
                    <a:pt x="1151" y="2650"/>
                  </a:lnTo>
                  <a:lnTo>
                    <a:pt x="1146" y="2652"/>
                  </a:lnTo>
                  <a:lnTo>
                    <a:pt x="1137" y="2654"/>
                  </a:lnTo>
                  <a:lnTo>
                    <a:pt x="1135" y="2656"/>
                  </a:lnTo>
                  <a:lnTo>
                    <a:pt x="1130" y="2663"/>
                  </a:lnTo>
                  <a:lnTo>
                    <a:pt x="1125" y="2665"/>
                  </a:lnTo>
                  <a:lnTo>
                    <a:pt x="1123" y="2668"/>
                  </a:lnTo>
                  <a:lnTo>
                    <a:pt x="1123" y="2670"/>
                  </a:lnTo>
                  <a:lnTo>
                    <a:pt x="1121" y="2672"/>
                  </a:lnTo>
                  <a:lnTo>
                    <a:pt x="1118" y="2673"/>
                  </a:lnTo>
                  <a:lnTo>
                    <a:pt x="1114" y="2680"/>
                  </a:lnTo>
                  <a:lnTo>
                    <a:pt x="1112" y="2682"/>
                  </a:lnTo>
                  <a:lnTo>
                    <a:pt x="1109" y="2682"/>
                  </a:lnTo>
                  <a:lnTo>
                    <a:pt x="1105" y="2686"/>
                  </a:lnTo>
                  <a:lnTo>
                    <a:pt x="1104" y="2687"/>
                  </a:lnTo>
                  <a:lnTo>
                    <a:pt x="1091" y="2693"/>
                  </a:lnTo>
                  <a:lnTo>
                    <a:pt x="1084" y="2693"/>
                  </a:lnTo>
                  <a:lnTo>
                    <a:pt x="1075" y="2696"/>
                  </a:lnTo>
                  <a:lnTo>
                    <a:pt x="1072" y="2698"/>
                  </a:lnTo>
                  <a:lnTo>
                    <a:pt x="1067" y="2703"/>
                  </a:lnTo>
                  <a:lnTo>
                    <a:pt x="1061" y="2705"/>
                  </a:lnTo>
                  <a:lnTo>
                    <a:pt x="1056" y="2709"/>
                  </a:lnTo>
                  <a:lnTo>
                    <a:pt x="1052" y="2712"/>
                  </a:lnTo>
                  <a:lnTo>
                    <a:pt x="1051" y="2712"/>
                  </a:lnTo>
                  <a:lnTo>
                    <a:pt x="1044" y="2714"/>
                  </a:lnTo>
                  <a:lnTo>
                    <a:pt x="1040" y="2717"/>
                  </a:lnTo>
                  <a:lnTo>
                    <a:pt x="1031" y="2719"/>
                  </a:lnTo>
                  <a:lnTo>
                    <a:pt x="1021" y="2723"/>
                  </a:lnTo>
                  <a:lnTo>
                    <a:pt x="1015" y="2725"/>
                  </a:lnTo>
                  <a:lnTo>
                    <a:pt x="1003" y="2728"/>
                  </a:lnTo>
                  <a:lnTo>
                    <a:pt x="1000" y="2732"/>
                  </a:lnTo>
                  <a:lnTo>
                    <a:pt x="996" y="2733"/>
                  </a:lnTo>
                  <a:lnTo>
                    <a:pt x="994" y="2733"/>
                  </a:lnTo>
                  <a:lnTo>
                    <a:pt x="987" y="2735"/>
                  </a:lnTo>
                  <a:lnTo>
                    <a:pt x="973" y="2739"/>
                  </a:lnTo>
                  <a:lnTo>
                    <a:pt x="963" y="2739"/>
                  </a:lnTo>
                  <a:lnTo>
                    <a:pt x="961" y="2740"/>
                  </a:lnTo>
                  <a:lnTo>
                    <a:pt x="945" y="2744"/>
                  </a:lnTo>
                  <a:lnTo>
                    <a:pt x="941" y="2744"/>
                  </a:lnTo>
                  <a:lnTo>
                    <a:pt x="933" y="2747"/>
                  </a:lnTo>
                  <a:lnTo>
                    <a:pt x="924" y="2749"/>
                  </a:lnTo>
                  <a:lnTo>
                    <a:pt x="917" y="2755"/>
                  </a:lnTo>
                  <a:lnTo>
                    <a:pt x="908" y="2758"/>
                  </a:lnTo>
                  <a:lnTo>
                    <a:pt x="903" y="2765"/>
                  </a:lnTo>
                  <a:lnTo>
                    <a:pt x="894" y="2772"/>
                  </a:lnTo>
                  <a:lnTo>
                    <a:pt x="889" y="2776"/>
                  </a:lnTo>
                  <a:lnTo>
                    <a:pt x="883" y="2777"/>
                  </a:lnTo>
                  <a:lnTo>
                    <a:pt x="878" y="2779"/>
                  </a:lnTo>
                  <a:lnTo>
                    <a:pt x="876" y="2781"/>
                  </a:lnTo>
                  <a:lnTo>
                    <a:pt x="876" y="2784"/>
                  </a:lnTo>
                  <a:lnTo>
                    <a:pt x="876" y="2786"/>
                  </a:lnTo>
                  <a:lnTo>
                    <a:pt x="876" y="2788"/>
                  </a:lnTo>
                  <a:lnTo>
                    <a:pt x="873" y="2792"/>
                  </a:lnTo>
                  <a:lnTo>
                    <a:pt x="867" y="2797"/>
                  </a:lnTo>
                  <a:lnTo>
                    <a:pt x="864" y="2804"/>
                  </a:lnTo>
                  <a:lnTo>
                    <a:pt x="862" y="2806"/>
                  </a:lnTo>
                  <a:lnTo>
                    <a:pt x="857" y="2807"/>
                  </a:lnTo>
                  <a:lnTo>
                    <a:pt x="848" y="2809"/>
                  </a:lnTo>
                  <a:lnTo>
                    <a:pt x="846" y="2811"/>
                  </a:lnTo>
                  <a:lnTo>
                    <a:pt x="841" y="2813"/>
                  </a:lnTo>
                  <a:lnTo>
                    <a:pt x="832" y="2813"/>
                  </a:lnTo>
                  <a:lnTo>
                    <a:pt x="829" y="2814"/>
                  </a:lnTo>
                  <a:lnTo>
                    <a:pt x="811" y="2818"/>
                  </a:lnTo>
                  <a:lnTo>
                    <a:pt x="807" y="2818"/>
                  </a:lnTo>
                  <a:lnTo>
                    <a:pt x="806" y="2822"/>
                  </a:lnTo>
                  <a:lnTo>
                    <a:pt x="802" y="2825"/>
                  </a:lnTo>
                  <a:lnTo>
                    <a:pt x="800" y="2830"/>
                  </a:lnTo>
                  <a:lnTo>
                    <a:pt x="795" y="2830"/>
                  </a:lnTo>
                  <a:lnTo>
                    <a:pt x="790" y="2832"/>
                  </a:lnTo>
                  <a:lnTo>
                    <a:pt x="785" y="2832"/>
                  </a:lnTo>
                  <a:lnTo>
                    <a:pt x="783" y="2832"/>
                  </a:lnTo>
                  <a:lnTo>
                    <a:pt x="781" y="2834"/>
                  </a:lnTo>
                  <a:lnTo>
                    <a:pt x="776" y="2836"/>
                  </a:lnTo>
                  <a:lnTo>
                    <a:pt x="765" y="2839"/>
                  </a:lnTo>
                  <a:lnTo>
                    <a:pt x="760" y="2841"/>
                  </a:lnTo>
                  <a:lnTo>
                    <a:pt x="753" y="2844"/>
                  </a:lnTo>
                  <a:lnTo>
                    <a:pt x="751" y="2844"/>
                  </a:lnTo>
                  <a:lnTo>
                    <a:pt x="749" y="2848"/>
                  </a:lnTo>
                  <a:lnTo>
                    <a:pt x="748" y="2850"/>
                  </a:lnTo>
                  <a:lnTo>
                    <a:pt x="748" y="2853"/>
                  </a:lnTo>
                  <a:lnTo>
                    <a:pt x="744" y="2855"/>
                  </a:lnTo>
                  <a:lnTo>
                    <a:pt x="739" y="2857"/>
                  </a:lnTo>
                  <a:lnTo>
                    <a:pt x="737" y="2860"/>
                  </a:lnTo>
                  <a:lnTo>
                    <a:pt x="735" y="2862"/>
                  </a:lnTo>
                  <a:lnTo>
                    <a:pt x="735" y="2864"/>
                  </a:lnTo>
                  <a:lnTo>
                    <a:pt x="733" y="2866"/>
                  </a:lnTo>
                  <a:lnTo>
                    <a:pt x="726" y="2869"/>
                  </a:lnTo>
                  <a:lnTo>
                    <a:pt x="723" y="2874"/>
                  </a:lnTo>
                  <a:lnTo>
                    <a:pt x="721" y="2876"/>
                  </a:lnTo>
                  <a:lnTo>
                    <a:pt x="718" y="2880"/>
                  </a:lnTo>
                  <a:lnTo>
                    <a:pt x="714" y="2881"/>
                  </a:lnTo>
                  <a:lnTo>
                    <a:pt x="710" y="2885"/>
                  </a:lnTo>
                  <a:lnTo>
                    <a:pt x="709" y="2887"/>
                  </a:lnTo>
                  <a:lnTo>
                    <a:pt x="707" y="2887"/>
                  </a:lnTo>
                  <a:lnTo>
                    <a:pt x="705" y="2887"/>
                  </a:lnTo>
                  <a:lnTo>
                    <a:pt x="700" y="2887"/>
                  </a:lnTo>
                  <a:lnTo>
                    <a:pt x="675" y="2890"/>
                  </a:lnTo>
                  <a:lnTo>
                    <a:pt x="666" y="2890"/>
                  </a:lnTo>
                  <a:lnTo>
                    <a:pt x="661" y="2890"/>
                  </a:lnTo>
                  <a:lnTo>
                    <a:pt x="654" y="2894"/>
                  </a:lnTo>
                  <a:lnTo>
                    <a:pt x="649" y="2894"/>
                  </a:lnTo>
                  <a:lnTo>
                    <a:pt x="647" y="2890"/>
                  </a:lnTo>
                  <a:lnTo>
                    <a:pt x="629" y="2892"/>
                  </a:lnTo>
                  <a:lnTo>
                    <a:pt x="615" y="2892"/>
                  </a:lnTo>
                  <a:lnTo>
                    <a:pt x="612" y="2892"/>
                  </a:lnTo>
                  <a:lnTo>
                    <a:pt x="612" y="2894"/>
                  </a:lnTo>
                  <a:lnTo>
                    <a:pt x="592" y="2894"/>
                  </a:lnTo>
                  <a:lnTo>
                    <a:pt x="584" y="2896"/>
                  </a:lnTo>
                  <a:lnTo>
                    <a:pt x="577" y="2896"/>
                  </a:lnTo>
                  <a:lnTo>
                    <a:pt x="573" y="2896"/>
                  </a:lnTo>
                  <a:lnTo>
                    <a:pt x="568" y="2901"/>
                  </a:lnTo>
                  <a:lnTo>
                    <a:pt x="555" y="2908"/>
                  </a:lnTo>
                  <a:lnTo>
                    <a:pt x="545" y="2911"/>
                  </a:lnTo>
                  <a:lnTo>
                    <a:pt x="543" y="2911"/>
                  </a:lnTo>
                  <a:lnTo>
                    <a:pt x="541" y="2915"/>
                  </a:lnTo>
                  <a:lnTo>
                    <a:pt x="538" y="2917"/>
                  </a:lnTo>
                  <a:lnTo>
                    <a:pt x="536" y="2918"/>
                  </a:lnTo>
                  <a:lnTo>
                    <a:pt x="527" y="2924"/>
                  </a:lnTo>
                  <a:lnTo>
                    <a:pt x="525" y="2922"/>
                  </a:lnTo>
                  <a:lnTo>
                    <a:pt x="522" y="2924"/>
                  </a:lnTo>
                  <a:lnTo>
                    <a:pt x="520" y="2927"/>
                  </a:lnTo>
                  <a:lnTo>
                    <a:pt x="517" y="2929"/>
                  </a:lnTo>
                  <a:lnTo>
                    <a:pt x="513" y="2933"/>
                  </a:lnTo>
                  <a:lnTo>
                    <a:pt x="508" y="2934"/>
                  </a:lnTo>
                  <a:lnTo>
                    <a:pt x="506" y="2936"/>
                  </a:lnTo>
                  <a:lnTo>
                    <a:pt x="497" y="2941"/>
                  </a:lnTo>
                  <a:lnTo>
                    <a:pt x="483" y="2941"/>
                  </a:lnTo>
                  <a:lnTo>
                    <a:pt x="471" y="2943"/>
                  </a:lnTo>
                  <a:lnTo>
                    <a:pt x="467" y="2943"/>
                  </a:lnTo>
                  <a:lnTo>
                    <a:pt x="462" y="2943"/>
                  </a:lnTo>
                  <a:lnTo>
                    <a:pt x="458" y="2943"/>
                  </a:lnTo>
                  <a:lnTo>
                    <a:pt x="448" y="2947"/>
                  </a:lnTo>
                  <a:lnTo>
                    <a:pt x="446" y="2950"/>
                  </a:lnTo>
                  <a:lnTo>
                    <a:pt x="441" y="2952"/>
                  </a:lnTo>
                  <a:lnTo>
                    <a:pt x="432" y="2954"/>
                  </a:lnTo>
                  <a:lnTo>
                    <a:pt x="430" y="2954"/>
                  </a:lnTo>
                  <a:lnTo>
                    <a:pt x="427" y="2956"/>
                  </a:lnTo>
                  <a:lnTo>
                    <a:pt x="423" y="2954"/>
                  </a:lnTo>
                  <a:lnTo>
                    <a:pt x="421" y="2956"/>
                  </a:lnTo>
                  <a:lnTo>
                    <a:pt x="409" y="2959"/>
                  </a:lnTo>
                  <a:lnTo>
                    <a:pt x="406" y="2959"/>
                  </a:lnTo>
                  <a:lnTo>
                    <a:pt x="400" y="2961"/>
                  </a:lnTo>
                  <a:lnTo>
                    <a:pt x="381" y="2966"/>
                  </a:lnTo>
                  <a:lnTo>
                    <a:pt x="377" y="2968"/>
                  </a:lnTo>
                  <a:lnTo>
                    <a:pt x="368" y="2968"/>
                  </a:lnTo>
                  <a:lnTo>
                    <a:pt x="351" y="2971"/>
                  </a:lnTo>
                  <a:lnTo>
                    <a:pt x="346" y="2971"/>
                  </a:lnTo>
                  <a:lnTo>
                    <a:pt x="342" y="2975"/>
                  </a:lnTo>
                  <a:lnTo>
                    <a:pt x="330" y="2973"/>
                  </a:lnTo>
                  <a:lnTo>
                    <a:pt x="324" y="2975"/>
                  </a:lnTo>
                  <a:lnTo>
                    <a:pt x="321" y="2977"/>
                  </a:lnTo>
                  <a:lnTo>
                    <a:pt x="314" y="2980"/>
                  </a:lnTo>
                  <a:lnTo>
                    <a:pt x="310" y="2982"/>
                  </a:lnTo>
                  <a:lnTo>
                    <a:pt x="310" y="2986"/>
                  </a:lnTo>
                  <a:lnTo>
                    <a:pt x="310" y="2989"/>
                  </a:lnTo>
                  <a:lnTo>
                    <a:pt x="310" y="2991"/>
                  </a:lnTo>
                  <a:lnTo>
                    <a:pt x="310" y="2993"/>
                  </a:lnTo>
                  <a:lnTo>
                    <a:pt x="303" y="3003"/>
                  </a:lnTo>
                  <a:lnTo>
                    <a:pt x="302" y="3005"/>
                  </a:lnTo>
                  <a:lnTo>
                    <a:pt x="300" y="3005"/>
                  </a:lnTo>
                  <a:lnTo>
                    <a:pt x="291" y="3007"/>
                  </a:lnTo>
                  <a:lnTo>
                    <a:pt x="282" y="3010"/>
                  </a:lnTo>
                  <a:lnTo>
                    <a:pt x="275" y="3014"/>
                  </a:lnTo>
                  <a:lnTo>
                    <a:pt x="273" y="3017"/>
                  </a:lnTo>
                  <a:lnTo>
                    <a:pt x="273" y="3021"/>
                  </a:lnTo>
                  <a:lnTo>
                    <a:pt x="273" y="3023"/>
                  </a:lnTo>
                  <a:lnTo>
                    <a:pt x="261" y="3028"/>
                  </a:lnTo>
                  <a:lnTo>
                    <a:pt x="257" y="3030"/>
                  </a:lnTo>
                  <a:lnTo>
                    <a:pt x="256" y="3031"/>
                  </a:lnTo>
                  <a:lnTo>
                    <a:pt x="257" y="3035"/>
                  </a:lnTo>
                  <a:lnTo>
                    <a:pt x="254" y="3040"/>
                  </a:lnTo>
                  <a:lnTo>
                    <a:pt x="254" y="3045"/>
                  </a:lnTo>
                  <a:lnTo>
                    <a:pt x="254" y="3047"/>
                  </a:lnTo>
                  <a:lnTo>
                    <a:pt x="252" y="3049"/>
                  </a:lnTo>
                  <a:lnTo>
                    <a:pt x="249" y="3051"/>
                  </a:lnTo>
                  <a:lnTo>
                    <a:pt x="242" y="3051"/>
                  </a:lnTo>
                  <a:lnTo>
                    <a:pt x="240" y="3051"/>
                  </a:lnTo>
                  <a:lnTo>
                    <a:pt x="235" y="3053"/>
                  </a:lnTo>
                  <a:lnTo>
                    <a:pt x="231" y="3053"/>
                  </a:lnTo>
                  <a:lnTo>
                    <a:pt x="227" y="3051"/>
                  </a:lnTo>
                  <a:lnTo>
                    <a:pt x="224" y="3053"/>
                  </a:lnTo>
                  <a:lnTo>
                    <a:pt x="222" y="3054"/>
                  </a:lnTo>
                  <a:lnTo>
                    <a:pt x="215" y="3058"/>
                  </a:lnTo>
                  <a:lnTo>
                    <a:pt x="213" y="3061"/>
                  </a:lnTo>
                  <a:lnTo>
                    <a:pt x="212" y="3063"/>
                  </a:lnTo>
                  <a:lnTo>
                    <a:pt x="208" y="3065"/>
                  </a:lnTo>
                  <a:lnTo>
                    <a:pt x="199" y="3065"/>
                  </a:lnTo>
                  <a:lnTo>
                    <a:pt x="196" y="3063"/>
                  </a:lnTo>
                  <a:lnTo>
                    <a:pt x="196" y="3067"/>
                  </a:lnTo>
                  <a:lnTo>
                    <a:pt x="189" y="3070"/>
                  </a:lnTo>
                  <a:lnTo>
                    <a:pt x="185" y="3074"/>
                  </a:lnTo>
                  <a:lnTo>
                    <a:pt x="173" y="3075"/>
                  </a:lnTo>
                  <a:lnTo>
                    <a:pt x="173" y="3081"/>
                  </a:lnTo>
                  <a:lnTo>
                    <a:pt x="162" y="3084"/>
                  </a:lnTo>
                  <a:lnTo>
                    <a:pt x="160" y="3086"/>
                  </a:lnTo>
                  <a:lnTo>
                    <a:pt x="160" y="3090"/>
                  </a:lnTo>
                  <a:lnTo>
                    <a:pt x="157" y="3091"/>
                  </a:lnTo>
                  <a:lnTo>
                    <a:pt x="155" y="3095"/>
                  </a:lnTo>
                  <a:lnTo>
                    <a:pt x="146" y="3102"/>
                  </a:lnTo>
                  <a:lnTo>
                    <a:pt x="145" y="3107"/>
                  </a:lnTo>
                  <a:lnTo>
                    <a:pt x="141" y="3107"/>
                  </a:lnTo>
                  <a:lnTo>
                    <a:pt x="139" y="3109"/>
                  </a:lnTo>
                  <a:lnTo>
                    <a:pt x="129" y="3109"/>
                  </a:lnTo>
                  <a:lnTo>
                    <a:pt x="120" y="3109"/>
                  </a:lnTo>
                  <a:lnTo>
                    <a:pt x="116" y="3109"/>
                  </a:lnTo>
                  <a:lnTo>
                    <a:pt x="115" y="3111"/>
                  </a:lnTo>
                  <a:lnTo>
                    <a:pt x="111" y="3111"/>
                  </a:lnTo>
                  <a:lnTo>
                    <a:pt x="104" y="3116"/>
                  </a:lnTo>
                  <a:lnTo>
                    <a:pt x="102" y="3114"/>
                  </a:lnTo>
                  <a:lnTo>
                    <a:pt x="101" y="3116"/>
                  </a:lnTo>
                  <a:lnTo>
                    <a:pt x="99" y="3116"/>
                  </a:lnTo>
                  <a:lnTo>
                    <a:pt x="97" y="3114"/>
                  </a:lnTo>
                  <a:lnTo>
                    <a:pt x="93" y="3114"/>
                  </a:lnTo>
                  <a:lnTo>
                    <a:pt x="92" y="3114"/>
                  </a:lnTo>
                  <a:lnTo>
                    <a:pt x="88" y="3118"/>
                  </a:lnTo>
                  <a:lnTo>
                    <a:pt x="86" y="3118"/>
                  </a:lnTo>
                  <a:lnTo>
                    <a:pt x="86" y="3112"/>
                  </a:lnTo>
                  <a:lnTo>
                    <a:pt x="86" y="3111"/>
                  </a:lnTo>
                  <a:lnTo>
                    <a:pt x="85" y="3109"/>
                  </a:lnTo>
                  <a:lnTo>
                    <a:pt x="79" y="3109"/>
                  </a:lnTo>
                  <a:lnTo>
                    <a:pt x="79" y="3105"/>
                  </a:lnTo>
                  <a:lnTo>
                    <a:pt x="78" y="3105"/>
                  </a:lnTo>
                  <a:lnTo>
                    <a:pt x="78" y="3104"/>
                  </a:lnTo>
                  <a:lnTo>
                    <a:pt x="79" y="3098"/>
                  </a:lnTo>
                  <a:lnTo>
                    <a:pt x="78" y="3097"/>
                  </a:lnTo>
                  <a:lnTo>
                    <a:pt x="72" y="3093"/>
                  </a:lnTo>
                  <a:lnTo>
                    <a:pt x="67" y="3093"/>
                  </a:lnTo>
                  <a:lnTo>
                    <a:pt x="62" y="3090"/>
                  </a:lnTo>
                  <a:lnTo>
                    <a:pt x="58" y="3088"/>
                  </a:lnTo>
                  <a:lnTo>
                    <a:pt x="55" y="3090"/>
                  </a:lnTo>
                  <a:lnTo>
                    <a:pt x="51" y="3091"/>
                  </a:lnTo>
                  <a:lnTo>
                    <a:pt x="51" y="3086"/>
                  </a:lnTo>
                  <a:lnTo>
                    <a:pt x="48" y="3082"/>
                  </a:lnTo>
                  <a:lnTo>
                    <a:pt x="44" y="3079"/>
                  </a:lnTo>
                  <a:lnTo>
                    <a:pt x="41" y="3077"/>
                  </a:lnTo>
                  <a:lnTo>
                    <a:pt x="34" y="3077"/>
                  </a:lnTo>
                  <a:lnTo>
                    <a:pt x="30" y="3072"/>
                  </a:lnTo>
                  <a:lnTo>
                    <a:pt x="25" y="3067"/>
                  </a:lnTo>
                  <a:lnTo>
                    <a:pt x="18" y="3063"/>
                  </a:lnTo>
                  <a:lnTo>
                    <a:pt x="12" y="3061"/>
                  </a:lnTo>
                  <a:lnTo>
                    <a:pt x="12" y="3054"/>
                  </a:lnTo>
                  <a:lnTo>
                    <a:pt x="9" y="3047"/>
                  </a:lnTo>
                  <a:lnTo>
                    <a:pt x="7" y="3044"/>
                  </a:lnTo>
                  <a:lnTo>
                    <a:pt x="2" y="3042"/>
                  </a:lnTo>
                  <a:lnTo>
                    <a:pt x="2" y="3038"/>
                  </a:lnTo>
                  <a:lnTo>
                    <a:pt x="0" y="3038"/>
                  </a:lnTo>
                </a:path>
              </a:pathLst>
            </a:custGeom>
            <a:noFill/>
            <a:ln w="4">
              <a:solidFill>
                <a:srgbClr val="6E6E6E"/>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Freeform 22"/>
            <p:cNvSpPr>
              <a:spLocks/>
            </p:cNvSpPr>
            <p:nvPr/>
          </p:nvSpPr>
          <p:spPr bwMode="auto">
            <a:xfrm>
              <a:off x="999" y="792"/>
              <a:ext cx="1490" cy="3048"/>
            </a:xfrm>
            <a:custGeom>
              <a:avLst/>
              <a:gdLst/>
              <a:ahLst/>
              <a:cxnLst>
                <a:cxn ang="0">
                  <a:pos x="318" y="3008"/>
                </a:cxn>
                <a:cxn ang="0">
                  <a:pos x="173" y="2978"/>
                </a:cxn>
                <a:cxn ang="0">
                  <a:pos x="88" y="2946"/>
                </a:cxn>
                <a:cxn ang="0">
                  <a:pos x="152" y="2955"/>
                </a:cxn>
                <a:cxn ang="0">
                  <a:pos x="203" y="2950"/>
                </a:cxn>
                <a:cxn ang="0">
                  <a:pos x="237" y="2946"/>
                </a:cxn>
                <a:cxn ang="0">
                  <a:pos x="251" y="2925"/>
                </a:cxn>
                <a:cxn ang="0">
                  <a:pos x="242" y="2897"/>
                </a:cxn>
                <a:cxn ang="0">
                  <a:pos x="237" y="2872"/>
                </a:cxn>
                <a:cxn ang="0">
                  <a:pos x="244" y="2835"/>
                </a:cxn>
                <a:cxn ang="0">
                  <a:pos x="240" y="2712"/>
                </a:cxn>
                <a:cxn ang="0">
                  <a:pos x="191" y="2682"/>
                </a:cxn>
                <a:cxn ang="0">
                  <a:pos x="143" y="2692"/>
                </a:cxn>
                <a:cxn ang="0">
                  <a:pos x="115" y="2615"/>
                </a:cxn>
                <a:cxn ang="0">
                  <a:pos x="78" y="2470"/>
                </a:cxn>
                <a:cxn ang="0">
                  <a:pos x="34" y="2355"/>
                </a:cxn>
                <a:cxn ang="0">
                  <a:pos x="7" y="2197"/>
                </a:cxn>
                <a:cxn ang="0">
                  <a:pos x="13" y="2144"/>
                </a:cxn>
                <a:cxn ang="0">
                  <a:pos x="99" y="1996"/>
                </a:cxn>
                <a:cxn ang="0">
                  <a:pos x="145" y="1833"/>
                </a:cxn>
                <a:cxn ang="0">
                  <a:pos x="187" y="1673"/>
                </a:cxn>
                <a:cxn ang="0">
                  <a:pos x="228" y="1581"/>
                </a:cxn>
                <a:cxn ang="0">
                  <a:pos x="316" y="1523"/>
                </a:cxn>
                <a:cxn ang="0">
                  <a:pos x="330" y="1460"/>
                </a:cxn>
                <a:cxn ang="0">
                  <a:pos x="360" y="1363"/>
                </a:cxn>
                <a:cxn ang="0">
                  <a:pos x="332" y="1206"/>
                </a:cxn>
                <a:cxn ang="0">
                  <a:pos x="314" y="1153"/>
                </a:cxn>
                <a:cxn ang="0">
                  <a:pos x="289" y="1088"/>
                </a:cxn>
                <a:cxn ang="0">
                  <a:pos x="245" y="1045"/>
                </a:cxn>
                <a:cxn ang="0">
                  <a:pos x="251" y="982"/>
                </a:cxn>
                <a:cxn ang="0">
                  <a:pos x="279" y="922"/>
                </a:cxn>
                <a:cxn ang="0">
                  <a:pos x="279" y="860"/>
                </a:cxn>
                <a:cxn ang="0">
                  <a:pos x="235" y="782"/>
                </a:cxn>
                <a:cxn ang="0">
                  <a:pos x="224" y="703"/>
                </a:cxn>
                <a:cxn ang="0">
                  <a:pos x="238" y="636"/>
                </a:cxn>
                <a:cxn ang="0">
                  <a:pos x="226" y="544"/>
                </a:cxn>
                <a:cxn ang="0">
                  <a:pos x="238" y="458"/>
                </a:cxn>
                <a:cxn ang="0">
                  <a:pos x="208" y="380"/>
                </a:cxn>
                <a:cxn ang="0">
                  <a:pos x="187" y="350"/>
                </a:cxn>
                <a:cxn ang="0">
                  <a:pos x="150" y="261"/>
                </a:cxn>
                <a:cxn ang="0">
                  <a:pos x="155" y="218"/>
                </a:cxn>
                <a:cxn ang="0">
                  <a:pos x="189" y="142"/>
                </a:cxn>
                <a:cxn ang="0">
                  <a:pos x="201" y="93"/>
                </a:cxn>
                <a:cxn ang="0">
                  <a:pos x="270" y="88"/>
                </a:cxn>
                <a:cxn ang="0">
                  <a:pos x="415" y="91"/>
                </a:cxn>
                <a:cxn ang="0">
                  <a:pos x="515" y="93"/>
                </a:cxn>
                <a:cxn ang="0">
                  <a:pos x="698" y="93"/>
                </a:cxn>
                <a:cxn ang="0">
                  <a:pos x="809" y="84"/>
                </a:cxn>
                <a:cxn ang="0">
                  <a:pos x="912" y="89"/>
                </a:cxn>
                <a:cxn ang="0">
                  <a:pos x="1046" y="84"/>
                </a:cxn>
                <a:cxn ang="0">
                  <a:pos x="1148" y="104"/>
                </a:cxn>
                <a:cxn ang="0">
                  <a:pos x="1208" y="88"/>
                </a:cxn>
                <a:cxn ang="0">
                  <a:pos x="1250" y="97"/>
                </a:cxn>
                <a:cxn ang="0">
                  <a:pos x="1263" y="105"/>
                </a:cxn>
                <a:cxn ang="0">
                  <a:pos x="1293" y="112"/>
                </a:cxn>
                <a:cxn ang="0">
                  <a:pos x="1347" y="72"/>
                </a:cxn>
                <a:cxn ang="0">
                  <a:pos x="1397" y="28"/>
                </a:cxn>
                <a:cxn ang="0">
                  <a:pos x="1418" y="35"/>
                </a:cxn>
                <a:cxn ang="0">
                  <a:pos x="1444" y="8"/>
                </a:cxn>
              </a:cxnLst>
              <a:rect l="0" t="0" r="r" b="b"/>
              <a:pathLst>
                <a:path w="1490" h="3048">
                  <a:moveTo>
                    <a:pt x="478" y="3048"/>
                  </a:moveTo>
                  <a:lnTo>
                    <a:pt x="441" y="3036"/>
                  </a:lnTo>
                  <a:lnTo>
                    <a:pt x="438" y="3033"/>
                  </a:lnTo>
                  <a:lnTo>
                    <a:pt x="427" y="3031"/>
                  </a:lnTo>
                  <a:lnTo>
                    <a:pt x="420" y="3031"/>
                  </a:lnTo>
                  <a:lnTo>
                    <a:pt x="411" y="3027"/>
                  </a:lnTo>
                  <a:lnTo>
                    <a:pt x="408" y="3027"/>
                  </a:lnTo>
                  <a:lnTo>
                    <a:pt x="400" y="3024"/>
                  </a:lnTo>
                  <a:lnTo>
                    <a:pt x="386" y="3020"/>
                  </a:lnTo>
                  <a:lnTo>
                    <a:pt x="385" y="3020"/>
                  </a:lnTo>
                  <a:lnTo>
                    <a:pt x="367" y="3017"/>
                  </a:lnTo>
                  <a:lnTo>
                    <a:pt x="344" y="3011"/>
                  </a:lnTo>
                  <a:lnTo>
                    <a:pt x="325" y="3010"/>
                  </a:lnTo>
                  <a:lnTo>
                    <a:pt x="318" y="3008"/>
                  </a:lnTo>
                  <a:lnTo>
                    <a:pt x="305" y="3004"/>
                  </a:lnTo>
                  <a:lnTo>
                    <a:pt x="300" y="3004"/>
                  </a:lnTo>
                  <a:lnTo>
                    <a:pt x="288" y="3001"/>
                  </a:lnTo>
                  <a:lnTo>
                    <a:pt x="286" y="2999"/>
                  </a:lnTo>
                  <a:lnTo>
                    <a:pt x="272" y="2996"/>
                  </a:lnTo>
                  <a:lnTo>
                    <a:pt x="265" y="2994"/>
                  </a:lnTo>
                  <a:lnTo>
                    <a:pt x="254" y="2994"/>
                  </a:lnTo>
                  <a:lnTo>
                    <a:pt x="235" y="2988"/>
                  </a:lnTo>
                  <a:lnTo>
                    <a:pt x="221" y="2987"/>
                  </a:lnTo>
                  <a:lnTo>
                    <a:pt x="205" y="2983"/>
                  </a:lnTo>
                  <a:lnTo>
                    <a:pt x="201" y="2981"/>
                  </a:lnTo>
                  <a:lnTo>
                    <a:pt x="196" y="2981"/>
                  </a:lnTo>
                  <a:lnTo>
                    <a:pt x="177" y="2976"/>
                  </a:lnTo>
                  <a:lnTo>
                    <a:pt x="173" y="2978"/>
                  </a:lnTo>
                  <a:lnTo>
                    <a:pt x="152" y="2973"/>
                  </a:lnTo>
                  <a:lnTo>
                    <a:pt x="145" y="2971"/>
                  </a:lnTo>
                  <a:lnTo>
                    <a:pt x="143" y="2971"/>
                  </a:lnTo>
                  <a:lnTo>
                    <a:pt x="108" y="2966"/>
                  </a:lnTo>
                  <a:lnTo>
                    <a:pt x="92" y="2962"/>
                  </a:lnTo>
                  <a:lnTo>
                    <a:pt x="85" y="2958"/>
                  </a:lnTo>
                  <a:lnTo>
                    <a:pt x="73" y="2955"/>
                  </a:lnTo>
                  <a:lnTo>
                    <a:pt x="71" y="2953"/>
                  </a:lnTo>
                  <a:lnTo>
                    <a:pt x="71" y="2946"/>
                  </a:lnTo>
                  <a:lnTo>
                    <a:pt x="74" y="2946"/>
                  </a:lnTo>
                  <a:lnTo>
                    <a:pt x="76" y="2946"/>
                  </a:lnTo>
                  <a:lnTo>
                    <a:pt x="87" y="2948"/>
                  </a:lnTo>
                  <a:lnTo>
                    <a:pt x="88" y="2948"/>
                  </a:lnTo>
                  <a:lnTo>
                    <a:pt x="88" y="2946"/>
                  </a:lnTo>
                  <a:lnTo>
                    <a:pt x="90" y="2944"/>
                  </a:lnTo>
                  <a:lnTo>
                    <a:pt x="99" y="2948"/>
                  </a:lnTo>
                  <a:lnTo>
                    <a:pt x="97" y="2944"/>
                  </a:lnTo>
                  <a:lnTo>
                    <a:pt x="106" y="2944"/>
                  </a:lnTo>
                  <a:lnTo>
                    <a:pt x="108" y="2943"/>
                  </a:lnTo>
                  <a:lnTo>
                    <a:pt x="111" y="2944"/>
                  </a:lnTo>
                  <a:lnTo>
                    <a:pt x="117" y="2944"/>
                  </a:lnTo>
                  <a:lnTo>
                    <a:pt x="122" y="2948"/>
                  </a:lnTo>
                  <a:lnTo>
                    <a:pt x="127" y="2953"/>
                  </a:lnTo>
                  <a:lnTo>
                    <a:pt x="134" y="2960"/>
                  </a:lnTo>
                  <a:lnTo>
                    <a:pt x="141" y="2960"/>
                  </a:lnTo>
                  <a:lnTo>
                    <a:pt x="145" y="2960"/>
                  </a:lnTo>
                  <a:lnTo>
                    <a:pt x="147" y="2960"/>
                  </a:lnTo>
                  <a:lnTo>
                    <a:pt x="152" y="2955"/>
                  </a:lnTo>
                  <a:lnTo>
                    <a:pt x="157" y="2957"/>
                  </a:lnTo>
                  <a:lnTo>
                    <a:pt x="159" y="2955"/>
                  </a:lnTo>
                  <a:lnTo>
                    <a:pt x="157" y="2950"/>
                  </a:lnTo>
                  <a:lnTo>
                    <a:pt x="157" y="2948"/>
                  </a:lnTo>
                  <a:lnTo>
                    <a:pt x="162" y="2944"/>
                  </a:lnTo>
                  <a:lnTo>
                    <a:pt x="170" y="2943"/>
                  </a:lnTo>
                  <a:lnTo>
                    <a:pt x="177" y="2944"/>
                  </a:lnTo>
                  <a:lnTo>
                    <a:pt x="178" y="2941"/>
                  </a:lnTo>
                  <a:lnTo>
                    <a:pt x="180" y="2943"/>
                  </a:lnTo>
                  <a:lnTo>
                    <a:pt x="184" y="2941"/>
                  </a:lnTo>
                  <a:lnTo>
                    <a:pt x="187" y="2943"/>
                  </a:lnTo>
                  <a:lnTo>
                    <a:pt x="194" y="2946"/>
                  </a:lnTo>
                  <a:lnTo>
                    <a:pt x="198" y="2950"/>
                  </a:lnTo>
                  <a:lnTo>
                    <a:pt x="203" y="2950"/>
                  </a:lnTo>
                  <a:lnTo>
                    <a:pt x="205" y="2946"/>
                  </a:lnTo>
                  <a:lnTo>
                    <a:pt x="205" y="2944"/>
                  </a:lnTo>
                  <a:lnTo>
                    <a:pt x="208" y="2944"/>
                  </a:lnTo>
                  <a:lnTo>
                    <a:pt x="212" y="2950"/>
                  </a:lnTo>
                  <a:lnTo>
                    <a:pt x="215" y="2946"/>
                  </a:lnTo>
                  <a:lnTo>
                    <a:pt x="217" y="2950"/>
                  </a:lnTo>
                  <a:lnTo>
                    <a:pt x="217" y="2946"/>
                  </a:lnTo>
                  <a:lnTo>
                    <a:pt x="222" y="2948"/>
                  </a:lnTo>
                  <a:lnTo>
                    <a:pt x="224" y="2948"/>
                  </a:lnTo>
                  <a:lnTo>
                    <a:pt x="226" y="2948"/>
                  </a:lnTo>
                  <a:lnTo>
                    <a:pt x="228" y="2943"/>
                  </a:lnTo>
                  <a:lnTo>
                    <a:pt x="229" y="2946"/>
                  </a:lnTo>
                  <a:lnTo>
                    <a:pt x="231" y="2946"/>
                  </a:lnTo>
                  <a:lnTo>
                    <a:pt x="237" y="2946"/>
                  </a:lnTo>
                  <a:lnTo>
                    <a:pt x="240" y="2950"/>
                  </a:lnTo>
                  <a:lnTo>
                    <a:pt x="242" y="2950"/>
                  </a:lnTo>
                  <a:lnTo>
                    <a:pt x="242" y="2946"/>
                  </a:lnTo>
                  <a:lnTo>
                    <a:pt x="244" y="2944"/>
                  </a:lnTo>
                  <a:lnTo>
                    <a:pt x="249" y="2944"/>
                  </a:lnTo>
                  <a:lnTo>
                    <a:pt x="251" y="2943"/>
                  </a:lnTo>
                  <a:lnTo>
                    <a:pt x="251" y="2939"/>
                  </a:lnTo>
                  <a:lnTo>
                    <a:pt x="252" y="2936"/>
                  </a:lnTo>
                  <a:lnTo>
                    <a:pt x="254" y="2936"/>
                  </a:lnTo>
                  <a:lnTo>
                    <a:pt x="256" y="2934"/>
                  </a:lnTo>
                  <a:lnTo>
                    <a:pt x="256" y="2932"/>
                  </a:lnTo>
                  <a:lnTo>
                    <a:pt x="254" y="2927"/>
                  </a:lnTo>
                  <a:lnTo>
                    <a:pt x="252" y="2925"/>
                  </a:lnTo>
                  <a:lnTo>
                    <a:pt x="251" y="2925"/>
                  </a:lnTo>
                  <a:lnTo>
                    <a:pt x="251" y="2923"/>
                  </a:lnTo>
                  <a:lnTo>
                    <a:pt x="249" y="2921"/>
                  </a:lnTo>
                  <a:lnTo>
                    <a:pt x="247" y="2920"/>
                  </a:lnTo>
                  <a:lnTo>
                    <a:pt x="249" y="2914"/>
                  </a:lnTo>
                  <a:lnTo>
                    <a:pt x="249" y="2913"/>
                  </a:lnTo>
                  <a:lnTo>
                    <a:pt x="247" y="2911"/>
                  </a:lnTo>
                  <a:lnTo>
                    <a:pt x="247" y="2909"/>
                  </a:lnTo>
                  <a:lnTo>
                    <a:pt x="245" y="2902"/>
                  </a:lnTo>
                  <a:lnTo>
                    <a:pt x="244" y="2902"/>
                  </a:lnTo>
                  <a:lnTo>
                    <a:pt x="242" y="2904"/>
                  </a:lnTo>
                  <a:lnTo>
                    <a:pt x="242" y="2900"/>
                  </a:lnTo>
                  <a:lnTo>
                    <a:pt x="238" y="2899"/>
                  </a:lnTo>
                  <a:lnTo>
                    <a:pt x="238" y="2897"/>
                  </a:lnTo>
                  <a:lnTo>
                    <a:pt x="242" y="2897"/>
                  </a:lnTo>
                  <a:lnTo>
                    <a:pt x="240" y="2891"/>
                  </a:lnTo>
                  <a:lnTo>
                    <a:pt x="242" y="2890"/>
                  </a:lnTo>
                  <a:lnTo>
                    <a:pt x="242" y="2888"/>
                  </a:lnTo>
                  <a:lnTo>
                    <a:pt x="238" y="2888"/>
                  </a:lnTo>
                  <a:lnTo>
                    <a:pt x="238" y="2886"/>
                  </a:lnTo>
                  <a:lnTo>
                    <a:pt x="238" y="2884"/>
                  </a:lnTo>
                  <a:lnTo>
                    <a:pt x="244" y="2884"/>
                  </a:lnTo>
                  <a:lnTo>
                    <a:pt x="242" y="2883"/>
                  </a:lnTo>
                  <a:lnTo>
                    <a:pt x="244" y="2883"/>
                  </a:lnTo>
                  <a:lnTo>
                    <a:pt x="242" y="2876"/>
                  </a:lnTo>
                  <a:lnTo>
                    <a:pt x="235" y="2879"/>
                  </a:lnTo>
                  <a:lnTo>
                    <a:pt x="231" y="2872"/>
                  </a:lnTo>
                  <a:lnTo>
                    <a:pt x="235" y="2874"/>
                  </a:lnTo>
                  <a:lnTo>
                    <a:pt x="237" y="2872"/>
                  </a:lnTo>
                  <a:lnTo>
                    <a:pt x="229" y="2867"/>
                  </a:lnTo>
                  <a:lnTo>
                    <a:pt x="228" y="2865"/>
                  </a:lnTo>
                  <a:lnTo>
                    <a:pt x="228" y="2861"/>
                  </a:lnTo>
                  <a:lnTo>
                    <a:pt x="228" y="2860"/>
                  </a:lnTo>
                  <a:lnTo>
                    <a:pt x="233" y="2858"/>
                  </a:lnTo>
                  <a:lnTo>
                    <a:pt x="235" y="2856"/>
                  </a:lnTo>
                  <a:lnTo>
                    <a:pt x="235" y="2846"/>
                  </a:lnTo>
                  <a:lnTo>
                    <a:pt x="231" y="2840"/>
                  </a:lnTo>
                  <a:lnTo>
                    <a:pt x="235" y="2839"/>
                  </a:lnTo>
                  <a:lnTo>
                    <a:pt x="231" y="2835"/>
                  </a:lnTo>
                  <a:lnTo>
                    <a:pt x="237" y="2830"/>
                  </a:lnTo>
                  <a:lnTo>
                    <a:pt x="238" y="2830"/>
                  </a:lnTo>
                  <a:lnTo>
                    <a:pt x="238" y="2832"/>
                  </a:lnTo>
                  <a:lnTo>
                    <a:pt x="244" y="2835"/>
                  </a:lnTo>
                  <a:lnTo>
                    <a:pt x="249" y="2833"/>
                  </a:lnTo>
                  <a:lnTo>
                    <a:pt x="256" y="2835"/>
                  </a:lnTo>
                  <a:lnTo>
                    <a:pt x="258" y="2832"/>
                  </a:lnTo>
                  <a:lnTo>
                    <a:pt x="258" y="2830"/>
                  </a:lnTo>
                  <a:lnTo>
                    <a:pt x="258" y="2816"/>
                  </a:lnTo>
                  <a:lnTo>
                    <a:pt x="256" y="2814"/>
                  </a:lnTo>
                  <a:lnTo>
                    <a:pt x="254" y="2807"/>
                  </a:lnTo>
                  <a:lnTo>
                    <a:pt x="251" y="2800"/>
                  </a:lnTo>
                  <a:lnTo>
                    <a:pt x="249" y="2796"/>
                  </a:lnTo>
                  <a:lnTo>
                    <a:pt x="245" y="2789"/>
                  </a:lnTo>
                  <a:lnTo>
                    <a:pt x="240" y="2757"/>
                  </a:lnTo>
                  <a:lnTo>
                    <a:pt x="235" y="2736"/>
                  </a:lnTo>
                  <a:lnTo>
                    <a:pt x="235" y="2731"/>
                  </a:lnTo>
                  <a:lnTo>
                    <a:pt x="240" y="2712"/>
                  </a:lnTo>
                  <a:lnTo>
                    <a:pt x="237" y="2708"/>
                  </a:lnTo>
                  <a:lnTo>
                    <a:pt x="233" y="2708"/>
                  </a:lnTo>
                  <a:lnTo>
                    <a:pt x="235" y="2703"/>
                  </a:lnTo>
                  <a:lnTo>
                    <a:pt x="233" y="2703"/>
                  </a:lnTo>
                  <a:lnTo>
                    <a:pt x="228" y="2703"/>
                  </a:lnTo>
                  <a:lnTo>
                    <a:pt x="226" y="2697"/>
                  </a:lnTo>
                  <a:lnTo>
                    <a:pt x="224" y="2699"/>
                  </a:lnTo>
                  <a:lnTo>
                    <a:pt x="221" y="2699"/>
                  </a:lnTo>
                  <a:lnTo>
                    <a:pt x="217" y="2696"/>
                  </a:lnTo>
                  <a:lnTo>
                    <a:pt x="215" y="2694"/>
                  </a:lnTo>
                  <a:lnTo>
                    <a:pt x="210" y="2694"/>
                  </a:lnTo>
                  <a:lnTo>
                    <a:pt x="201" y="2689"/>
                  </a:lnTo>
                  <a:lnTo>
                    <a:pt x="194" y="2685"/>
                  </a:lnTo>
                  <a:lnTo>
                    <a:pt x="191" y="2682"/>
                  </a:lnTo>
                  <a:lnTo>
                    <a:pt x="189" y="2683"/>
                  </a:lnTo>
                  <a:lnTo>
                    <a:pt x="187" y="2685"/>
                  </a:lnTo>
                  <a:lnTo>
                    <a:pt x="185" y="2687"/>
                  </a:lnTo>
                  <a:lnTo>
                    <a:pt x="184" y="2689"/>
                  </a:lnTo>
                  <a:lnTo>
                    <a:pt x="177" y="2692"/>
                  </a:lnTo>
                  <a:lnTo>
                    <a:pt x="175" y="2696"/>
                  </a:lnTo>
                  <a:lnTo>
                    <a:pt x="171" y="2696"/>
                  </a:lnTo>
                  <a:lnTo>
                    <a:pt x="170" y="2697"/>
                  </a:lnTo>
                  <a:lnTo>
                    <a:pt x="162" y="2699"/>
                  </a:lnTo>
                  <a:lnTo>
                    <a:pt x="159" y="2703"/>
                  </a:lnTo>
                  <a:lnTo>
                    <a:pt x="157" y="2703"/>
                  </a:lnTo>
                  <a:lnTo>
                    <a:pt x="154" y="2699"/>
                  </a:lnTo>
                  <a:lnTo>
                    <a:pt x="150" y="2694"/>
                  </a:lnTo>
                  <a:lnTo>
                    <a:pt x="143" y="2692"/>
                  </a:lnTo>
                  <a:lnTo>
                    <a:pt x="140" y="2690"/>
                  </a:lnTo>
                  <a:lnTo>
                    <a:pt x="143" y="2673"/>
                  </a:lnTo>
                  <a:lnTo>
                    <a:pt x="145" y="2655"/>
                  </a:lnTo>
                  <a:lnTo>
                    <a:pt x="133" y="2655"/>
                  </a:lnTo>
                  <a:lnTo>
                    <a:pt x="129" y="2655"/>
                  </a:lnTo>
                  <a:lnTo>
                    <a:pt x="124" y="2657"/>
                  </a:lnTo>
                  <a:lnTo>
                    <a:pt x="118" y="2657"/>
                  </a:lnTo>
                  <a:lnTo>
                    <a:pt x="117" y="2655"/>
                  </a:lnTo>
                  <a:lnTo>
                    <a:pt x="111" y="2655"/>
                  </a:lnTo>
                  <a:lnTo>
                    <a:pt x="111" y="2653"/>
                  </a:lnTo>
                  <a:lnTo>
                    <a:pt x="111" y="2646"/>
                  </a:lnTo>
                  <a:lnTo>
                    <a:pt x="111" y="2638"/>
                  </a:lnTo>
                  <a:lnTo>
                    <a:pt x="113" y="2634"/>
                  </a:lnTo>
                  <a:lnTo>
                    <a:pt x="115" y="2615"/>
                  </a:lnTo>
                  <a:lnTo>
                    <a:pt x="113" y="2611"/>
                  </a:lnTo>
                  <a:lnTo>
                    <a:pt x="115" y="2601"/>
                  </a:lnTo>
                  <a:lnTo>
                    <a:pt x="115" y="2585"/>
                  </a:lnTo>
                  <a:lnTo>
                    <a:pt x="115" y="2581"/>
                  </a:lnTo>
                  <a:lnTo>
                    <a:pt x="103" y="2551"/>
                  </a:lnTo>
                  <a:lnTo>
                    <a:pt x="101" y="2548"/>
                  </a:lnTo>
                  <a:lnTo>
                    <a:pt x="96" y="2535"/>
                  </a:lnTo>
                  <a:lnTo>
                    <a:pt x="94" y="2530"/>
                  </a:lnTo>
                  <a:lnTo>
                    <a:pt x="92" y="2528"/>
                  </a:lnTo>
                  <a:lnTo>
                    <a:pt x="85" y="2512"/>
                  </a:lnTo>
                  <a:lnTo>
                    <a:pt x="81" y="2489"/>
                  </a:lnTo>
                  <a:lnTo>
                    <a:pt x="80" y="2484"/>
                  </a:lnTo>
                  <a:lnTo>
                    <a:pt x="80" y="2475"/>
                  </a:lnTo>
                  <a:lnTo>
                    <a:pt x="78" y="2470"/>
                  </a:lnTo>
                  <a:lnTo>
                    <a:pt x="74" y="2442"/>
                  </a:lnTo>
                  <a:lnTo>
                    <a:pt x="62" y="2421"/>
                  </a:lnTo>
                  <a:lnTo>
                    <a:pt x="58" y="2412"/>
                  </a:lnTo>
                  <a:lnTo>
                    <a:pt x="55" y="2407"/>
                  </a:lnTo>
                  <a:lnTo>
                    <a:pt x="53" y="2401"/>
                  </a:lnTo>
                  <a:lnTo>
                    <a:pt x="50" y="2394"/>
                  </a:lnTo>
                  <a:lnTo>
                    <a:pt x="43" y="2394"/>
                  </a:lnTo>
                  <a:lnTo>
                    <a:pt x="37" y="2396"/>
                  </a:lnTo>
                  <a:lnTo>
                    <a:pt x="39" y="2391"/>
                  </a:lnTo>
                  <a:lnTo>
                    <a:pt x="39" y="2371"/>
                  </a:lnTo>
                  <a:lnTo>
                    <a:pt x="39" y="2366"/>
                  </a:lnTo>
                  <a:lnTo>
                    <a:pt x="37" y="2362"/>
                  </a:lnTo>
                  <a:lnTo>
                    <a:pt x="36" y="2361"/>
                  </a:lnTo>
                  <a:lnTo>
                    <a:pt x="34" y="2355"/>
                  </a:lnTo>
                  <a:lnTo>
                    <a:pt x="34" y="2347"/>
                  </a:lnTo>
                  <a:lnTo>
                    <a:pt x="32" y="2345"/>
                  </a:lnTo>
                  <a:lnTo>
                    <a:pt x="30" y="2338"/>
                  </a:lnTo>
                  <a:lnTo>
                    <a:pt x="23" y="2308"/>
                  </a:lnTo>
                  <a:lnTo>
                    <a:pt x="13" y="2269"/>
                  </a:lnTo>
                  <a:lnTo>
                    <a:pt x="9" y="2251"/>
                  </a:lnTo>
                  <a:lnTo>
                    <a:pt x="9" y="2248"/>
                  </a:lnTo>
                  <a:lnTo>
                    <a:pt x="11" y="2223"/>
                  </a:lnTo>
                  <a:lnTo>
                    <a:pt x="6" y="2221"/>
                  </a:lnTo>
                  <a:lnTo>
                    <a:pt x="0" y="2218"/>
                  </a:lnTo>
                  <a:lnTo>
                    <a:pt x="0" y="2213"/>
                  </a:lnTo>
                  <a:lnTo>
                    <a:pt x="2" y="2211"/>
                  </a:lnTo>
                  <a:lnTo>
                    <a:pt x="4" y="2200"/>
                  </a:lnTo>
                  <a:lnTo>
                    <a:pt x="7" y="2197"/>
                  </a:lnTo>
                  <a:lnTo>
                    <a:pt x="9" y="2195"/>
                  </a:lnTo>
                  <a:lnTo>
                    <a:pt x="9" y="2193"/>
                  </a:lnTo>
                  <a:lnTo>
                    <a:pt x="13" y="2191"/>
                  </a:lnTo>
                  <a:lnTo>
                    <a:pt x="18" y="2177"/>
                  </a:lnTo>
                  <a:lnTo>
                    <a:pt x="23" y="2172"/>
                  </a:lnTo>
                  <a:lnTo>
                    <a:pt x="25" y="2172"/>
                  </a:lnTo>
                  <a:lnTo>
                    <a:pt x="27" y="2167"/>
                  </a:lnTo>
                  <a:lnTo>
                    <a:pt x="29" y="2167"/>
                  </a:lnTo>
                  <a:lnTo>
                    <a:pt x="29" y="2165"/>
                  </a:lnTo>
                  <a:lnTo>
                    <a:pt x="25" y="2160"/>
                  </a:lnTo>
                  <a:lnTo>
                    <a:pt x="23" y="2158"/>
                  </a:lnTo>
                  <a:lnTo>
                    <a:pt x="21" y="2151"/>
                  </a:lnTo>
                  <a:lnTo>
                    <a:pt x="16" y="2146"/>
                  </a:lnTo>
                  <a:lnTo>
                    <a:pt x="13" y="2144"/>
                  </a:lnTo>
                  <a:lnTo>
                    <a:pt x="11" y="2140"/>
                  </a:lnTo>
                  <a:lnTo>
                    <a:pt x="11" y="2137"/>
                  </a:lnTo>
                  <a:lnTo>
                    <a:pt x="13" y="2116"/>
                  </a:lnTo>
                  <a:lnTo>
                    <a:pt x="29" y="2091"/>
                  </a:lnTo>
                  <a:lnTo>
                    <a:pt x="48" y="2057"/>
                  </a:lnTo>
                  <a:lnTo>
                    <a:pt x="55" y="2049"/>
                  </a:lnTo>
                  <a:lnTo>
                    <a:pt x="55" y="2047"/>
                  </a:lnTo>
                  <a:lnTo>
                    <a:pt x="58" y="2040"/>
                  </a:lnTo>
                  <a:lnTo>
                    <a:pt x="60" y="2038"/>
                  </a:lnTo>
                  <a:lnTo>
                    <a:pt x="74" y="2013"/>
                  </a:lnTo>
                  <a:lnTo>
                    <a:pt x="80" y="2003"/>
                  </a:lnTo>
                  <a:lnTo>
                    <a:pt x="87" y="1999"/>
                  </a:lnTo>
                  <a:lnTo>
                    <a:pt x="90" y="1999"/>
                  </a:lnTo>
                  <a:lnTo>
                    <a:pt x="99" y="1996"/>
                  </a:lnTo>
                  <a:lnTo>
                    <a:pt x="104" y="1994"/>
                  </a:lnTo>
                  <a:lnTo>
                    <a:pt x="106" y="1994"/>
                  </a:lnTo>
                  <a:lnTo>
                    <a:pt x="111" y="1960"/>
                  </a:lnTo>
                  <a:lnTo>
                    <a:pt x="124" y="1946"/>
                  </a:lnTo>
                  <a:lnTo>
                    <a:pt x="124" y="1945"/>
                  </a:lnTo>
                  <a:lnTo>
                    <a:pt x="140" y="1925"/>
                  </a:lnTo>
                  <a:lnTo>
                    <a:pt x="147" y="1915"/>
                  </a:lnTo>
                  <a:lnTo>
                    <a:pt x="138" y="1900"/>
                  </a:lnTo>
                  <a:lnTo>
                    <a:pt x="136" y="1897"/>
                  </a:lnTo>
                  <a:lnTo>
                    <a:pt x="134" y="1893"/>
                  </a:lnTo>
                  <a:lnTo>
                    <a:pt x="138" y="1867"/>
                  </a:lnTo>
                  <a:lnTo>
                    <a:pt x="140" y="1855"/>
                  </a:lnTo>
                  <a:lnTo>
                    <a:pt x="145" y="1837"/>
                  </a:lnTo>
                  <a:lnTo>
                    <a:pt x="145" y="1833"/>
                  </a:lnTo>
                  <a:lnTo>
                    <a:pt x="148" y="1825"/>
                  </a:lnTo>
                  <a:lnTo>
                    <a:pt x="148" y="1809"/>
                  </a:lnTo>
                  <a:lnTo>
                    <a:pt x="150" y="1802"/>
                  </a:lnTo>
                  <a:lnTo>
                    <a:pt x="154" y="1800"/>
                  </a:lnTo>
                  <a:lnTo>
                    <a:pt x="155" y="1791"/>
                  </a:lnTo>
                  <a:lnTo>
                    <a:pt x="157" y="1784"/>
                  </a:lnTo>
                  <a:lnTo>
                    <a:pt x="157" y="1775"/>
                  </a:lnTo>
                  <a:lnTo>
                    <a:pt x="161" y="1733"/>
                  </a:lnTo>
                  <a:lnTo>
                    <a:pt x="162" y="1729"/>
                  </a:lnTo>
                  <a:lnTo>
                    <a:pt x="170" y="1715"/>
                  </a:lnTo>
                  <a:lnTo>
                    <a:pt x="178" y="1696"/>
                  </a:lnTo>
                  <a:lnTo>
                    <a:pt x="182" y="1687"/>
                  </a:lnTo>
                  <a:lnTo>
                    <a:pt x="185" y="1678"/>
                  </a:lnTo>
                  <a:lnTo>
                    <a:pt x="187" y="1673"/>
                  </a:lnTo>
                  <a:lnTo>
                    <a:pt x="196" y="1659"/>
                  </a:lnTo>
                  <a:lnTo>
                    <a:pt x="196" y="1657"/>
                  </a:lnTo>
                  <a:lnTo>
                    <a:pt x="198" y="1654"/>
                  </a:lnTo>
                  <a:lnTo>
                    <a:pt x="198" y="1648"/>
                  </a:lnTo>
                  <a:lnTo>
                    <a:pt x="205" y="1643"/>
                  </a:lnTo>
                  <a:lnTo>
                    <a:pt x="207" y="1639"/>
                  </a:lnTo>
                  <a:lnTo>
                    <a:pt x="207" y="1636"/>
                  </a:lnTo>
                  <a:lnTo>
                    <a:pt x="207" y="1629"/>
                  </a:lnTo>
                  <a:lnTo>
                    <a:pt x="214" y="1622"/>
                  </a:lnTo>
                  <a:lnTo>
                    <a:pt x="217" y="1620"/>
                  </a:lnTo>
                  <a:lnTo>
                    <a:pt x="222" y="1615"/>
                  </a:lnTo>
                  <a:lnTo>
                    <a:pt x="224" y="1609"/>
                  </a:lnTo>
                  <a:lnTo>
                    <a:pt x="226" y="1608"/>
                  </a:lnTo>
                  <a:lnTo>
                    <a:pt x="228" y="1581"/>
                  </a:lnTo>
                  <a:lnTo>
                    <a:pt x="229" y="1576"/>
                  </a:lnTo>
                  <a:lnTo>
                    <a:pt x="231" y="1567"/>
                  </a:lnTo>
                  <a:lnTo>
                    <a:pt x="237" y="1569"/>
                  </a:lnTo>
                  <a:lnTo>
                    <a:pt x="240" y="1571"/>
                  </a:lnTo>
                  <a:lnTo>
                    <a:pt x="244" y="1578"/>
                  </a:lnTo>
                  <a:lnTo>
                    <a:pt x="247" y="1581"/>
                  </a:lnTo>
                  <a:lnTo>
                    <a:pt x="254" y="1567"/>
                  </a:lnTo>
                  <a:lnTo>
                    <a:pt x="270" y="1546"/>
                  </a:lnTo>
                  <a:lnTo>
                    <a:pt x="275" y="1542"/>
                  </a:lnTo>
                  <a:lnTo>
                    <a:pt x="279" y="1534"/>
                  </a:lnTo>
                  <a:lnTo>
                    <a:pt x="282" y="1528"/>
                  </a:lnTo>
                  <a:lnTo>
                    <a:pt x="289" y="1527"/>
                  </a:lnTo>
                  <a:lnTo>
                    <a:pt x="304" y="1523"/>
                  </a:lnTo>
                  <a:lnTo>
                    <a:pt x="316" y="1523"/>
                  </a:lnTo>
                  <a:lnTo>
                    <a:pt x="318" y="1521"/>
                  </a:lnTo>
                  <a:lnTo>
                    <a:pt x="323" y="1516"/>
                  </a:lnTo>
                  <a:lnTo>
                    <a:pt x="325" y="1511"/>
                  </a:lnTo>
                  <a:lnTo>
                    <a:pt x="325" y="1505"/>
                  </a:lnTo>
                  <a:lnTo>
                    <a:pt x="323" y="1500"/>
                  </a:lnTo>
                  <a:lnTo>
                    <a:pt x="318" y="1490"/>
                  </a:lnTo>
                  <a:lnTo>
                    <a:pt x="309" y="1479"/>
                  </a:lnTo>
                  <a:lnTo>
                    <a:pt x="309" y="1474"/>
                  </a:lnTo>
                  <a:lnTo>
                    <a:pt x="309" y="1470"/>
                  </a:lnTo>
                  <a:lnTo>
                    <a:pt x="314" y="1467"/>
                  </a:lnTo>
                  <a:lnTo>
                    <a:pt x="318" y="1460"/>
                  </a:lnTo>
                  <a:lnTo>
                    <a:pt x="321" y="1458"/>
                  </a:lnTo>
                  <a:lnTo>
                    <a:pt x="325" y="1458"/>
                  </a:lnTo>
                  <a:lnTo>
                    <a:pt x="330" y="1460"/>
                  </a:lnTo>
                  <a:lnTo>
                    <a:pt x="339" y="1460"/>
                  </a:lnTo>
                  <a:lnTo>
                    <a:pt x="344" y="1458"/>
                  </a:lnTo>
                  <a:lnTo>
                    <a:pt x="356" y="1451"/>
                  </a:lnTo>
                  <a:lnTo>
                    <a:pt x="358" y="1449"/>
                  </a:lnTo>
                  <a:lnTo>
                    <a:pt x="363" y="1447"/>
                  </a:lnTo>
                  <a:lnTo>
                    <a:pt x="369" y="1444"/>
                  </a:lnTo>
                  <a:lnTo>
                    <a:pt x="369" y="1442"/>
                  </a:lnTo>
                  <a:lnTo>
                    <a:pt x="369" y="1438"/>
                  </a:lnTo>
                  <a:lnTo>
                    <a:pt x="369" y="1423"/>
                  </a:lnTo>
                  <a:lnTo>
                    <a:pt x="367" y="1417"/>
                  </a:lnTo>
                  <a:lnTo>
                    <a:pt x="367" y="1410"/>
                  </a:lnTo>
                  <a:lnTo>
                    <a:pt x="367" y="1393"/>
                  </a:lnTo>
                  <a:lnTo>
                    <a:pt x="365" y="1380"/>
                  </a:lnTo>
                  <a:lnTo>
                    <a:pt x="360" y="1363"/>
                  </a:lnTo>
                  <a:lnTo>
                    <a:pt x="358" y="1356"/>
                  </a:lnTo>
                  <a:lnTo>
                    <a:pt x="360" y="1352"/>
                  </a:lnTo>
                  <a:lnTo>
                    <a:pt x="358" y="1347"/>
                  </a:lnTo>
                  <a:lnTo>
                    <a:pt x="355" y="1327"/>
                  </a:lnTo>
                  <a:lnTo>
                    <a:pt x="351" y="1308"/>
                  </a:lnTo>
                  <a:lnTo>
                    <a:pt x="348" y="1299"/>
                  </a:lnTo>
                  <a:lnTo>
                    <a:pt x="346" y="1292"/>
                  </a:lnTo>
                  <a:lnTo>
                    <a:pt x="344" y="1285"/>
                  </a:lnTo>
                  <a:lnTo>
                    <a:pt x="344" y="1278"/>
                  </a:lnTo>
                  <a:lnTo>
                    <a:pt x="337" y="1243"/>
                  </a:lnTo>
                  <a:lnTo>
                    <a:pt x="337" y="1236"/>
                  </a:lnTo>
                  <a:lnTo>
                    <a:pt x="335" y="1230"/>
                  </a:lnTo>
                  <a:lnTo>
                    <a:pt x="335" y="1222"/>
                  </a:lnTo>
                  <a:lnTo>
                    <a:pt x="332" y="1206"/>
                  </a:lnTo>
                  <a:lnTo>
                    <a:pt x="332" y="1202"/>
                  </a:lnTo>
                  <a:lnTo>
                    <a:pt x="330" y="1197"/>
                  </a:lnTo>
                  <a:lnTo>
                    <a:pt x="326" y="1176"/>
                  </a:lnTo>
                  <a:lnTo>
                    <a:pt x="325" y="1163"/>
                  </a:lnTo>
                  <a:lnTo>
                    <a:pt x="323" y="1160"/>
                  </a:lnTo>
                  <a:lnTo>
                    <a:pt x="319" y="1160"/>
                  </a:lnTo>
                  <a:lnTo>
                    <a:pt x="318" y="1162"/>
                  </a:lnTo>
                  <a:lnTo>
                    <a:pt x="309" y="1165"/>
                  </a:lnTo>
                  <a:lnTo>
                    <a:pt x="305" y="1163"/>
                  </a:lnTo>
                  <a:lnTo>
                    <a:pt x="304" y="1162"/>
                  </a:lnTo>
                  <a:lnTo>
                    <a:pt x="304" y="1158"/>
                  </a:lnTo>
                  <a:lnTo>
                    <a:pt x="307" y="1155"/>
                  </a:lnTo>
                  <a:lnTo>
                    <a:pt x="311" y="1155"/>
                  </a:lnTo>
                  <a:lnTo>
                    <a:pt x="314" y="1153"/>
                  </a:lnTo>
                  <a:lnTo>
                    <a:pt x="318" y="1147"/>
                  </a:lnTo>
                  <a:lnTo>
                    <a:pt x="318" y="1144"/>
                  </a:lnTo>
                  <a:lnTo>
                    <a:pt x="318" y="1140"/>
                  </a:lnTo>
                  <a:lnTo>
                    <a:pt x="314" y="1135"/>
                  </a:lnTo>
                  <a:lnTo>
                    <a:pt x="311" y="1132"/>
                  </a:lnTo>
                  <a:lnTo>
                    <a:pt x="307" y="1128"/>
                  </a:lnTo>
                  <a:lnTo>
                    <a:pt x="307" y="1125"/>
                  </a:lnTo>
                  <a:lnTo>
                    <a:pt x="305" y="1123"/>
                  </a:lnTo>
                  <a:lnTo>
                    <a:pt x="305" y="1121"/>
                  </a:lnTo>
                  <a:lnTo>
                    <a:pt x="305" y="1103"/>
                  </a:lnTo>
                  <a:lnTo>
                    <a:pt x="305" y="1100"/>
                  </a:lnTo>
                  <a:lnTo>
                    <a:pt x="304" y="1098"/>
                  </a:lnTo>
                  <a:lnTo>
                    <a:pt x="291" y="1091"/>
                  </a:lnTo>
                  <a:lnTo>
                    <a:pt x="289" y="1088"/>
                  </a:lnTo>
                  <a:lnTo>
                    <a:pt x="288" y="1082"/>
                  </a:lnTo>
                  <a:lnTo>
                    <a:pt x="288" y="1068"/>
                  </a:lnTo>
                  <a:lnTo>
                    <a:pt x="288" y="1065"/>
                  </a:lnTo>
                  <a:lnTo>
                    <a:pt x="291" y="1058"/>
                  </a:lnTo>
                  <a:lnTo>
                    <a:pt x="291" y="1056"/>
                  </a:lnTo>
                  <a:lnTo>
                    <a:pt x="289" y="1054"/>
                  </a:lnTo>
                  <a:lnTo>
                    <a:pt x="288" y="1054"/>
                  </a:lnTo>
                  <a:lnTo>
                    <a:pt x="284" y="1051"/>
                  </a:lnTo>
                  <a:lnTo>
                    <a:pt x="279" y="1049"/>
                  </a:lnTo>
                  <a:lnTo>
                    <a:pt x="272" y="1049"/>
                  </a:lnTo>
                  <a:lnTo>
                    <a:pt x="268" y="1047"/>
                  </a:lnTo>
                  <a:lnTo>
                    <a:pt x="267" y="1047"/>
                  </a:lnTo>
                  <a:lnTo>
                    <a:pt x="249" y="1045"/>
                  </a:lnTo>
                  <a:lnTo>
                    <a:pt x="245" y="1045"/>
                  </a:lnTo>
                  <a:lnTo>
                    <a:pt x="244" y="1045"/>
                  </a:lnTo>
                  <a:lnTo>
                    <a:pt x="240" y="1042"/>
                  </a:lnTo>
                  <a:lnTo>
                    <a:pt x="237" y="1038"/>
                  </a:lnTo>
                  <a:lnTo>
                    <a:pt x="233" y="1033"/>
                  </a:lnTo>
                  <a:lnTo>
                    <a:pt x="231" y="1029"/>
                  </a:lnTo>
                  <a:lnTo>
                    <a:pt x="231" y="1026"/>
                  </a:lnTo>
                  <a:lnTo>
                    <a:pt x="237" y="1017"/>
                  </a:lnTo>
                  <a:lnTo>
                    <a:pt x="238" y="1008"/>
                  </a:lnTo>
                  <a:lnTo>
                    <a:pt x="238" y="1005"/>
                  </a:lnTo>
                  <a:lnTo>
                    <a:pt x="237" y="996"/>
                  </a:lnTo>
                  <a:lnTo>
                    <a:pt x="233" y="992"/>
                  </a:lnTo>
                  <a:lnTo>
                    <a:pt x="237" y="989"/>
                  </a:lnTo>
                  <a:lnTo>
                    <a:pt x="247" y="985"/>
                  </a:lnTo>
                  <a:lnTo>
                    <a:pt x="251" y="982"/>
                  </a:lnTo>
                  <a:lnTo>
                    <a:pt x="254" y="976"/>
                  </a:lnTo>
                  <a:lnTo>
                    <a:pt x="261" y="961"/>
                  </a:lnTo>
                  <a:lnTo>
                    <a:pt x="263" y="959"/>
                  </a:lnTo>
                  <a:lnTo>
                    <a:pt x="268" y="952"/>
                  </a:lnTo>
                  <a:lnTo>
                    <a:pt x="275" y="948"/>
                  </a:lnTo>
                  <a:lnTo>
                    <a:pt x="282" y="945"/>
                  </a:lnTo>
                  <a:lnTo>
                    <a:pt x="284" y="943"/>
                  </a:lnTo>
                  <a:lnTo>
                    <a:pt x="286" y="939"/>
                  </a:lnTo>
                  <a:lnTo>
                    <a:pt x="288" y="936"/>
                  </a:lnTo>
                  <a:lnTo>
                    <a:pt x="286" y="932"/>
                  </a:lnTo>
                  <a:lnTo>
                    <a:pt x="284" y="927"/>
                  </a:lnTo>
                  <a:lnTo>
                    <a:pt x="282" y="925"/>
                  </a:lnTo>
                  <a:lnTo>
                    <a:pt x="281" y="924"/>
                  </a:lnTo>
                  <a:lnTo>
                    <a:pt x="279" y="922"/>
                  </a:lnTo>
                  <a:lnTo>
                    <a:pt x="274" y="922"/>
                  </a:lnTo>
                  <a:lnTo>
                    <a:pt x="265" y="918"/>
                  </a:lnTo>
                  <a:lnTo>
                    <a:pt x="261" y="915"/>
                  </a:lnTo>
                  <a:lnTo>
                    <a:pt x="259" y="911"/>
                  </a:lnTo>
                  <a:lnTo>
                    <a:pt x="259" y="906"/>
                  </a:lnTo>
                  <a:lnTo>
                    <a:pt x="259" y="899"/>
                  </a:lnTo>
                  <a:lnTo>
                    <a:pt x="261" y="895"/>
                  </a:lnTo>
                  <a:lnTo>
                    <a:pt x="268" y="892"/>
                  </a:lnTo>
                  <a:lnTo>
                    <a:pt x="272" y="887"/>
                  </a:lnTo>
                  <a:lnTo>
                    <a:pt x="277" y="879"/>
                  </a:lnTo>
                  <a:lnTo>
                    <a:pt x="279" y="876"/>
                  </a:lnTo>
                  <a:lnTo>
                    <a:pt x="281" y="872"/>
                  </a:lnTo>
                  <a:lnTo>
                    <a:pt x="281" y="865"/>
                  </a:lnTo>
                  <a:lnTo>
                    <a:pt x="279" y="860"/>
                  </a:lnTo>
                  <a:lnTo>
                    <a:pt x="274" y="849"/>
                  </a:lnTo>
                  <a:lnTo>
                    <a:pt x="274" y="841"/>
                  </a:lnTo>
                  <a:lnTo>
                    <a:pt x="275" y="828"/>
                  </a:lnTo>
                  <a:lnTo>
                    <a:pt x="275" y="823"/>
                  </a:lnTo>
                  <a:lnTo>
                    <a:pt x="275" y="820"/>
                  </a:lnTo>
                  <a:lnTo>
                    <a:pt x="275" y="814"/>
                  </a:lnTo>
                  <a:lnTo>
                    <a:pt x="270" y="809"/>
                  </a:lnTo>
                  <a:lnTo>
                    <a:pt x="265" y="804"/>
                  </a:lnTo>
                  <a:lnTo>
                    <a:pt x="263" y="802"/>
                  </a:lnTo>
                  <a:lnTo>
                    <a:pt x="261" y="802"/>
                  </a:lnTo>
                  <a:lnTo>
                    <a:pt x="252" y="798"/>
                  </a:lnTo>
                  <a:lnTo>
                    <a:pt x="244" y="791"/>
                  </a:lnTo>
                  <a:lnTo>
                    <a:pt x="238" y="786"/>
                  </a:lnTo>
                  <a:lnTo>
                    <a:pt x="235" y="782"/>
                  </a:lnTo>
                  <a:lnTo>
                    <a:pt x="231" y="772"/>
                  </a:lnTo>
                  <a:lnTo>
                    <a:pt x="233" y="767"/>
                  </a:lnTo>
                  <a:lnTo>
                    <a:pt x="235" y="760"/>
                  </a:lnTo>
                  <a:lnTo>
                    <a:pt x="242" y="747"/>
                  </a:lnTo>
                  <a:lnTo>
                    <a:pt x="244" y="744"/>
                  </a:lnTo>
                  <a:lnTo>
                    <a:pt x="242" y="738"/>
                  </a:lnTo>
                  <a:lnTo>
                    <a:pt x="240" y="730"/>
                  </a:lnTo>
                  <a:lnTo>
                    <a:pt x="237" y="724"/>
                  </a:lnTo>
                  <a:lnTo>
                    <a:pt x="228" y="721"/>
                  </a:lnTo>
                  <a:lnTo>
                    <a:pt x="224" y="717"/>
                  </a:lnTo>
                  <a:lnTo>
                    <a:pt x="224" y="714"/>
                  </a:lnTo>
                  <a:lnTo>
                    <a:pt x="224" y="707"/>
                  </a:lnTo>
                  <a:lnTo>
                    <a:pt x="226" y="705"/>
                  </a:lnTo>
                  <a:lnTo>
                    <a:pt x="224" y="703"/>
                  </a:lnTo>
                  <a:lnTo>
                    <a:pt x="222" y="696"/>
                  </a:lnTo>
                  <a:lnTo>
                    <a:pt x="224" y="693"/>
                  </a:lnTo>
                  <a:lnTo>
                    <a:pt x="228" y="687"/>
                  </a:lnTo>
                  <a:lnTo>
                    <a:pt x="229" y="684"/>
                  </a:lnTo>
                  <a:lnTo>
                    <a:pt x="231" y="678"/>
                  </a:lnTo>
                  <a:lnTo>
                    <a:pt x="237" y="670"/>
                  </a:lnTo>
                  <a:lnTo>
                    <a:pt x="238" y="668"/>
                  </a:lnTo>
                  <a:lnTo>
                    <a:pt x="242" y="666"/>
                  </a:lnTo>
                  <a:lnTo>
                    <a:pt x="249" y="661"/>
                  </a:lnTo>
                  <a:lnTo>
                    <a:pt x="252" y="657"/>
                  </a:lnTo>
                  <a:lnTo>
                    <a:pt x="252" y="654"/>
                  </a:lnTo>
                  <a:lnTo>
                    <a:pt x="252" y="650"/>
                  </a:lnTo>
                  <a:lnTo>
                    <a:pt x="244" y="641"/>
                  </a:lnTo>
                  <a:lnTo>
                    <a:pt x="238" y="636"/>
                  </a:lnTo>
                  <a:lnTo>
                    <a:pt x="238" y="634"/>
                  </a:lnTo>
                  <a:lnTo>
                    <a:pt x="235" y="622"/>
                  </a:lnTo>
                  <a:lnTo>
                    <a:pt x="235" y="620"/>
                  </a:lnTo>
                  <a:lnTo>
                    <a:pt x="235" y="617"/>
                  </a:lnTo>
                  <a:lnTo>
                    <a:pt x="235" y="615"/>
                  </a:lnTo>
                  <a:lnTo>
                    <a:pt x="237" y="611"/>
                  </a:lnTo>
                  <a:lnTo>
                    <a:pt x="244" y="596"/>
                  </a:lnTo>
                  <a:lnTo>
                    <a:pt x="244" y="592"/>
                  </a:lnTo>
                  <a:lnTo>
                    <a:pt x="240" y="580"/>
                  </a:lnTo>
                  <a:lnTo>
                    <a:pt x="237" y="573"/>
                  </a:lnTo>
                  <a:lnTo>
                    <a:pt x="237" y="571"/>
                  </a:lnTo>
                  <a:lnTo>
                    <a:pt x="229" y="559"/>
                  </a:lnTo>
                  <a:lnTo>
                    <a:pt x="229" y="553"/>
                  </a:lnTo>
                  <a:lnTo>
                    <a:pt x="226" y="544"/>
                  </a:lnTo>
                  <a:lnTo>
                    <a:pt x="224" y="536"/>
                  </a:lnTo>
                  <a:lnTo>
                    <a:pt x="224" y="530"/>
                  </a:lnTo>
                  <a:lnTo>
                    <a:pt x="222" y="518"/>
                  </a:lnTo>
                  <a:lnTo>
                    <a:pt x="226" y="507"/>
                  </a:lnTo>
                  <a:lnTo>
                    <a:pt x="226" y="504"/>
                  </a:lnTo>
                  <a:lnTo>
                    <a:pt x="224" y="495"/>
                  </a:lnTo>
                  <a:lnTo>
                    <a:pt x="222" y="493"/>
                  </a:lnTo>
                  <a:lnTo>
                    <a:pt x="222" y="490"/>
                  </a:lnTo>
                  <a:lnTo>
                    <a:pt x="222" y="488"/>
                  </a:lnTo>
                  <a:lnTo>
                    <a:pt x="221" y="483"/>
                  </a:lnTo>
                  <a:lnTo>
                    <a:pt x="224" y="476"/>
                  </a:lnTo>
                  <a:lnTo>
                    <a:pt x="235" y="465"/>
                  </a:lnTo>
                  <a:lnTo>
                    <a:pt x="237" y="463"/>
                  </a:lnTo>
                  <a:lnTo>
                    <a:pt x="238" y="458"/>
                  </a:lnTo>
                  <a:lnTo>
                    <a:pt x="240" y="454"/>
                  </a:lnTo>
                  <a:lnTo>
                    <a:pt x="238" y="451"/>
                  </a:lnTo>
                  <a:lnTo>
                    <a:pt x="237" y="447"/>
                  </a:lnTo>
                  <a:lnTo>
                    <a:pt x="233" y="442"/>
                  </a:lnTo>
                  <a:lnTo>
                    <a:pt x="217" y="437"/>
                  </a:lnTo>
                  <a:lnTo>
                    <a:pt x="201" y="428"/>
                  </a:lnTo>
                  <a:lnTo>
                    <a:pt x="198" y="421"/>
                  </a:lnTo>
                  <a:lnTo>
                    <a:pt x="194" y="416"/>
                  </a:lnTo>
                  <a:lnTo>
                    <a:pt x="196" y="414"/>
                  </a:lnTo>
                  <a:lnTo>
                    <a:pt x="196" y="412"/>
                  </a:lnTo>
                  <a:lnTo>
                    <a:pt x="200" y="403"/>
                  </a:lnTo>
                  <a:lnTo>
                    <a:pt x="201" y="387"/>
                  </a:lnTo>
                  <a:lnTo>
                    <a:pt x="205" y="384"/>
                  </a:lnTo>
                  <a:lnTo>
                    <a:pt x="208" y="380"/>
                  </a:lnTo>
                  <a:lnTo>
                    <a:pt x="212" y="379"/>
                  </a:lnTo>
                  <a:lnTo>
                    <a:pt x="217" y="379"/>
                  </a:lnTo>
                  <a:lnTo>
                    <a:pt x="219" y="380"/>
                  </a:lnTo>
                  <a:lnTo>
                    <a:pt x="221" y="377"/>
                  </a:lnTo>
                  <a:lnTo>
                    <a:pt x="226" y="377"/>
                  </a:lnTo>
                  <a:lnTo>
                    <a:pt x="231" y="372"/>
                  </a:lnTo>
                  <a:lnTo>
                    <a:pt x="233" y="368"/>
                  </a:lnTo>
                  <a:lnTo>
                    <a:pt x="231" y="366"/>
                  </a:lnTo>
                  <a:lnTo>
                    <a:pt x="228" y="365"/>
                  </a:lnTo>
                  <a:lnTo>
                    <a:pt x="217" y="365"/>
                  </a:lnTo>
                  <a:lnTo>
                    <a:pt x="207" y="363"/>
                  </a:lnTo>
                  <a:lnTo>
                    <a:pt x="198" y="358"/>
                  </a:lnTo>
                  <a:lnTo>
                    <a:pt x="189" y="354"/>
                  </a:lnTo>
                  <a:lnTo>
                    <a:pt x="187" y="350"/>
                  </a:lnTo>
                  <a:lnTo>
                    <a:pt x="185" y="347"/>
                  </a:lnTo>
                  <a:lnTo>
                    <a:pt x="185" y="345"/>
                  </a:lnTo>
                  <a:lnTo>
                    <a:pt x="184" y="342"/>
                  </a:lnTo>
                  <a:lnTo>
                    <a:pt x="184" y="338"/>
                  </a:lnTo>
                  <a:lnTo>
                    <a:pt x="182" y="331"/>
                  </a:lnTo>
                  <a:lnTo>
                    <a:pt x="178" y="328"/>
                  </a:lnTo>
                  <a:lnTo>
                    <a:pt x="175" y="322"/>
                  </a:lnTo>
                  <a:lnTo>
                    <a:pt x="171" y="313"/>
                  </a:lnTo>
                  <a:lnTo>
                    <a:pt x="170" y="305"/>
                  </a:lnTo>
                  <a:lnTo>
                    <a:pt x="166" y="299"/>
                  </a:lnTo>
                  <a:lnTo>
                    <a:pt x="161" y="287"/>
                  </a:lnTo>
                  <a:lnTo>
                    <a:pt x="152" y="273"/>
                  </a:lnTo>
                  <a:lnTo>
                    <a:pt x="150" y="264"/>
                  </a:lnTo>
                  <a:lnTo>
                    <a:pt x="150" y="261"/>
                  </a:lnTo>
                  <a:lnTo>
                    <a:pt x="154" y="257"/>
                  </a:lnTo>
                  <a:lnTo>
                    <a:pt x="162" y="250"/>
                  </a:lnTo>
                  <a:lnTo>
                    <a:pt x="164" y="246"/>
                  </a:lnTo>
                  <a:lnTo>
                    <a:pt x="164" y="243"/>
                  </a:lnTo>
                  <a:lnTo>
                    <a:pt x="168" y="238"/>
                  </a:lnTo>
                  <a:lnTo>
                    <a:pt x="166" y="234"/>
                  </a:lnTo>
                  <a:lnTo>
                    <a:pt x="164" y="232"/>
                  </a:lnTo>
                  <a:lnTo>
                    <a:pt x="157" y="231"/>
                  </a:lnTo>
                  <a:lnTo>
                    <a:pt x="155" y="229"/>
                  </a:lnTo>
                  <a:lnTo>
                    <a:pt x="152" y="229"/>
                  </a:lnTo>
                  <a:lnTo>
                    <a:pt x="152" y="227"/>
                  </a:lnTo>
                  <a:lnTo>
                    <a:pt x="152" y="222"/>
                  </a:lnTo>
                  <a:lnTo>
                    <a:pt x="154" y="220"/>
                  </a:lnTo>
                  <a:lnTo>
                    <a:pt x="155" y="218"/>
                  </a:lnTo>
                  <a:lnTo>
                    <a:pt x="162" y="213"/>
                  </a:lnTo>
                  <a:lnTo>
                    <a:pt x="171" y="201"/>
                  </a:lnTo>
                  <a:lnTo>
                    <a:pt x="173" y="199"/>
                  </a:lnTo>
                  <a:lnTo>
                    <a:pt x="175" y="194"/>
                  </a:lnTo>
                  <a:lnTo>
                    <a:pt x="178" y="186"/>
                  </a:lnTo>
                  <a:lnTo>
                    <a:pt x="180" y="183"/>
                  </a:lnTo>
                  <a:lnTo>
                    <a:pt x="180" y="176"/>
                  </a:lnTo>
                  <a:lnTo>
                    <a:pt x="182" y="169"/>
                  </a:lnTo>
                  <a:lnTo>
                    <a:pt x="185" y="160"/>
                  </a:lnTo>
                  <a:lnTo>
                    <a:pt x="187" y="160"/>
                  </a:lnTo>
                  <a:lnTo>
                    <a:pt x="187" y="156"/>
                  </a:lnTo>
                  <a:lnTo>
                    <a:pt x="187" y="149"/>
                  </a:lnTo>
                  <a:lnTo>
                    <a:pt x="187" y="144"/>
                  </a:lnTo>
                  <a:lnTo>
                    <a:pt x="189" y="142"/>
                  </a:lnTo>
                  <a:lnTo>
                    <a:pt x="191" y="141"/>
                  </a:lnTo>
                  <a:lnTo>
                    <a:pt x="194" y="141"/>
                  </a:lnTo>
                  <a:lnTo>
                    <a:pt x="201" y="139"/>
                  </a:lnTo>
                  <a:lnTo>
                    <a:pt x="205" y="135"/>
                  </a:lnTo>
                  <a:lnTo>
                    <a:pt x="208" y="127"/>
                  </a:lnTo>
                  <a:lnTo>
                    <a:pt x="210" y="121"/>
                  </a:lnTo>
                  <a:lnTo>
                    <a:pt x="210" y="118"/>
                  </a:lnTo>
                  <a:lnTo>
                    <a:pt x="208" y="114"/>
                  </a:lnTo>
                  <a:lnTo>
                    <a:pt x="201" y="109"/>
                  </a:lnTo>
                  <a:lnTo>
                    <a:pt x="200" y="104"/>
                  </a:lnTo>
                  <a:lnTo>
                    <a:pt x="200" y="102"/>
                  </a:lnTo>
                  <a:lnTo>
                    <a:pt x="201" y="98"/>
                  </a:lnTo>
                  <a:lnTo>
                    <a:pt x="201" y="95"/>
                  </a:lnTo>
                  <a:lnTo>
                    <a:pt x="201" y="93"/>
                  </a:lnTo>
                  <a:lnTo>
                    <a:pt x="203" y="84"/>
                  </a:lnTo>
                  <a:lnTo>
                    <a:pt x="205" y="82"/>
                  </a:lnTo>
                  <a:lnTo>
                    <a:pt x="210" y="82"/>
                  </a:lnTo>
                  <a:lnTo>
                    <a:pt x="212" y="82"/>
                  </a:lnTo>
                  <a:lnTo>
                    <a:pt x="215" y="82"/>
                  </a:lnTo>
                  <a:lnTo>
                    <a:pt x="235" y="82"/>
                  </a:lnTo>
                  <a:lnTo>
                    <a:pt x="240" y="86"/>
                  </a:lnTo>
                  <a:lnTo>
                    <a:pt x="244" y="86"/>
                  </a:lnTo>
                  <a:lnTo>
                    <a:pt x="249" y="86"/>
                  </a:lnTo>
                  <a:lnTo>
                    <a:pt x="252" y="86"/>
                  </a:lnTo>
                  <a:lnTo>
                    <a:pt x="256" y="86"/>
                  </a:lnTo>
                  <a:lnTo>
                    <a:pt x="261" y="86"/>
                  </a:lnTo>
                  <a:lnTo>
                    <a:pt x="268" y="86"/>
                  </a:lnTo>
                  <a:lnTo>
                    <a:pt x="270" y="88"/>
                  </a:lnTo>
                  <a:lnTo>
                    <a:pt x="270" y="86"/>
                  </a:lnTo>
                  <a:lnTo>
                    <a:pt x="272" y="86"/>
                  </a:lnTo>
                  <a:lnTo>
                    <a:pt x="281" y="88"/>
                  </a:lnTo>
                  <a:lnTo>
                    <a:pt x="314" y="86"/>
                  </a:lnTo>
                  <a:lnTo>
                    <a:pt x="321" y="88"/>
                  </a:lnTo>
                  <a:lnTo>
                    <a:pt x="328" y="88"/>
                  </a:lnTo>
                  <a:lnTo>
                    <a:pt x="341" y="89"/>
                  </a:lnTo>
                  <a:lnTo>
                    <a:pt x="342" y="89"/>
                  </a:lnTo>
                  <a:lnTo>
                    <a:pt x="351" y="89"/>
                  </a:lnTo>
                  <a:lnTo>
                    <a:pt x="358" y="91"/>
                  </a:lnTo>
                  <a:lnTo>
                    <a:pt x="363" y="93"/>
                  </a:lnTo>
                  <a:lnTo>
                    <a:pt x="393" y="91"/>
                  </a:lnTo>
                  <a:lnTo>
                    <a:pt x="399" y="91"/>
                  </a:lnTo>
                  <a:lnTo>
                    <a:pt x="415" y="91"/>
                  </a:lnTo>
                  <a:lnTo>
                    <a:pt x="422" y="91"/>
                  </a:lnTo>
                  <a:lnTo>
                    <a:pt x="429" y="91"/>
                  </a:lnTo>
                  <a:lnTo>
                    <a:pt x="430" y="91"/>
                  </a:lnTo>
                  <a:lnTo>
                    <a:pt x="434" y="91"/>
                  </a:lnTo>
                  <a:lnTo>
                    <a:pt x="436" y="91"/>
                  </a:lnTo>
                  <a:lnTo>
                    <a:pt x="448" y="93"/>
                  </a:lnTo>
                  <a:lnTo>
                    <a:pt x="466" y="91"/>
                  </a:lnTo>
                  <a:lnTo>
                    <a:pt x="475" y="91"/>
                  </a:lnTo>
                  <a:lnTo>
                    <a:pt x="483" y="91"/>
                  </a:lnTo>
                  <a:lnTo>
                    <a:pt x="485" y="89"/>
                  </a:lnTo>
                  <a:lnTo>
                    <a:pt x="496" y="91"/>
                  </a:lnTo>
                  <a:lnTo>
                    <a:pt x="504" y="91"/>
                  </a:lnTo>
                  <a:lnTo>
                    <a:pt x="512" y="93"/>
                  </a:lnTo>
                  <a:lnTo>
                    <a:pt x="515" y="93"/>
                  </a:lnTo>
                  <a:lnTo>
                    <a:pt x="533" y="95"/>
                  </a:lnTo>
                  <a:lnTo>
                    <a:pt x="547" y="95"/>
                  </a:lnTo>
                  <a:lnTo>
                    <a:pt x="563" y="95"/>
                  </a:lnTo>
                  <a:lnTo>
                    <a:pt x="580" y="95"/>
                  </a:lnTo>
                  <a:lnTo>
                    <a:pt x="586" y="95"/>
                  </a:lnTo>
                  <a:lnTo>
                    <a:pt x="587" y="95"/>
                  </a:lnTo>
                  <a:lnTo>
                    <a:pt x="621" y="93"/>
                  </a:lnTo>
                  <a:lnTo>
                    <a:pt x="626" y="95"/>
                  </a:lnTo>
                  <a:lnTo>
                    <a:pt x="642" y="93"/>
                  </a:lnTo>
                  <a:lnTo>
                    <a:pt x="656" y="93"/>
                  </a:lnTo>
                  <a:lnTo>
                    <a:pt x="660" y="93"/>
                  </a:lnTo>
                  <a:lnTo>
                    <a:pt x="672" y="93"/>
                  </a:lnTo>
                  <a:lnTo>
                    <a:pt x="693" y="93"/>
                  </a:lnTo>
                  <a:lnTo>
                    <a:pt x="698" y="93"/>
                  </a:lnTo>
                  <a:lnTo>
                    <a:pt x="711" y="93"/>
                  </a:lnTo>
                  <a:lnTo>
                    <a:pt x="728" y="93"/>
                  </a:lnTo>
                  <a:lnTo>
                    <a:pt x="734" y="95"/>
                  </a:lnTo>
                  <a:lnTo>
                    <a:pt x="735" y="97"/>
                  </a:lnTo>
                  <a:lnTo>
                    <a:pt x="748" y="95"/>
                  </a:lnTo>
                  <a:lnTo>
                    <a:pt x="753" y="93"/>
                  </a:lnTo>
                  <a:lnTo>
                    <a:pt x="774" y="86"/>
                  </a:lnTo>
                  <a:lnTo>
                    <a:pt x="781" y="86"/>
                  </a:lnTo>
                  <a:lnTo>
                    <a:pt x="788" y="88"/>
                  </a:lnTo>
                  <a:lnTo>
                    <a:pt x="794" y="89"/>
                  </a:lnTo>
                  <a:lnTo>
                    <a:pt x="795" y="89"/>
                  </a:lnTo>
                  <a:lnTo>
                    <a:pt x="808" y="89"/>
                  </a:lnTo>
                  <a:lnTo>
                    <a:pt x="809" y="88"/>
                  </a:lnTo>
                  <a:lnTo>
                    <a:pt x="809" y="84"/>
                  </a:lnTo>
                  <a:lnTo>
                    <a:pt x="809" y="81"/>
                  </a:lnTo>
                  <a:lnTo>
                    <a:pt x="809" y="77"/>
                  </a:lnTo>
                  <a:lnTo>
                    <a:pt x="811" y="75"/>
                  </a:lnTo>
                  <a:lnTo>
                    <a:pt x="836" y="75"/>
                  </a:lnTo>
                  <a:lnTo>
                    <a:pt x="843" y="75"/>
                  </a:lnTo>
                  <a:lnTo>
                    <a:pt x="848" y="75"/>
                  </a:lnTo>
                  <a:lnTo>
                    <a:pt x="859" y="75"/>
                  </a:lnTo>
                  <a:lnTo>
                    <a:pt x="871" y="75"/>
                  </a:lnTo>
                  <a:lnTo>
                    <a:pt x="885" y="75"/>
                  </a:lnTo>
                  <a:lnTo>
                    <a:pt x="891" y="79"/>
                  </a:lnTo>
                  <a:lnTo>
                    <a:pt x="894" y="82"/>
                  </a:lnTo>
                  <a:lnTo>
                    <a:pt x="899" y="88"/>
                  </a:lnTo>
                  <a:lnTo>
                    <a:pt x="903" y="89"/>
                  </a:lnTo>
                  <a:lnTo>
                    <a:pt x="912" y="89"/>
                  </a:lnTo>
                  <a:lnTo>
                    <a:pt x="919" y="88"/>
                  </a:lnTo>
                  <a:lnTo>
                    <a:pt x="919" y="89"/>
                  </a:lnTo>
                  <a:lnTo>
                    <a:pt x="926" y="89"/>
                  </a:lnTo>
                  <a:lnTo>
                    <a:pt x="929" y="88"/>
                  </a:lnTo>
                  <a:lnTo>
                    <a:pt x="940" y="89"/>
                  </a:lnTo>
                  <a:lnTo>
                    <a:pt x="945" y="88"/>
                  </a:lnTo>
                  <a:lnTo>
                    <a:pt x="947" y="89"/>
                  </a:lnTo>
                  <a:lnTo>
                    <a:pt x="980" y="89"/>
                  </a:lnTo>
                  <a:lnTo>
                    <a:pt x="1002" y="91"/>
                  </a:lnTo>
                  <a:lnTo>
                    <a:pt x="1016" y="91"/>
                  </a:lnTo>
                  <a:lnTo>
                    <a:pt x="1023" y="93"/>
                  </a:lnTo>
                  <a:lnTo>
                    <a:pt x="1037" y="93"/>
                  </a:lnTo>
                  <a:lnTo>
                    <a:pt x="1037" y="84"/>
                  </a:lnTo>
                  <a:lnTo>
                    <a:pt x="1046" y="84"/>
                  </a:lnTo>
                  <a:lnTo>
                    <a:pt x="1047" y="84"/>
                  </a:lnTo>
                  <a:lnTo>
                    <a:pt x="1055" y="84"/>
                  </a:lnTo>
                  <a:lnTo>
                    <a:pt x="1065" y="84"/>
                  </a:lnTo>
                  <a:lnTo>
                    <a:pt x="1081" y="84"/>
                  </a:lnTo>
                  <a:lnTo>
                    <a:pt x="1092" y="86"/>
                  </a:lnTo>
                  <a:lnTo>
                    <a:pt x="1097" y="89"/>
                  </a:lnTo>
                  <a:lnTo>
                    <a:pt x="1107" y="89"/>
                  </a:lnTo>
                  <a:lnTo>
                    <a:pt x="1111" y="88"/>
                  </a:lnTo>
                  <a:lnTo>
                    <a:pt x="1113" y="88"/>
                  </a:lnTo>
                  <a:lnTo>
                    <a:pt x="1129" y="88"/>
                  </a:lnTo>
                  <a:lnTo>
                    <a:pt x="1132" y="91"/>
                  </a:lnTo>
                  <a:lnTo>
                    <a:pt x="1134" y="97"/>
                  </a:lnTo>
                  <a:lnTo>
                    <a:pt x="1143" y="98"/>
                  </a:lnTo>
                  <a:lnTo>
                    <a:pt x="1148" y="104"/>
                  </a:lnTo>
                  <a:lnTo>
                    <a:pt x="1155" y="104"/>
                  </a:lnTo>
                  <a:lnTo>
                    <a:pt x="1157" y="100"/>
                  </a:lnTo>
                  <a:lnTo>
                    <a:pt x="1157" y="97"/>
                  </a:lnTo>
                  <a:lnTo>
                    <a:pt x="1162" y="91"/>
                  </a:lnTo>
                  <a:lnTo>
                    <a:pt x="1164" y="89"/>
                  </a:lnTo>
                  <a:lnTo>
                    <a:pt x="1167" y="89"/>
                  </a:lnTo>
                  <a:lnTo>
                    <a:pt x="1174" y="88"/>
                  </a:lnTo>
                  <a:lnTo>
                    <a:pt x="1176" y="84"/>
                  </a:lnTo>
                  <a:lnTo>
                    <a:pt x="1176" y="82"/>
                  </a:lnTo>
                  <a:lnTo>
                    <a:pt x="1187" y="82"/>
                  </a:lnTo>
                  <a:lnTo>
                    <a:pt x="1188" y="88"/>
                  </a:lnTo>
                  <a:lnTo>
                    <a:pt x="1192" y="88"/>
                  </a:lnTo>
                  <a:lnTo>
                    <a:pt x="1197" y="88"/>
                  </a:lnTo>
                  <a:lnTo>
                    <a:pt x="1208" y="88"/>
                  </a:lnTo>
                  <a:lnTo>
                    <a:pt x="1210" y="89"/>
                  </a:lnTo>
                  <a:lnTo>
                    <a:pt x="1213" y="89"/>
                  </a:lnTo>
                  <a:lnTo>
                    <a:pt x="1217" y="89"/>
                  </a:lnTo>
                  <a:lnTo>
                    <a:pt x="1226" y="89"/>
                  </a:lnTo>
                  <a:lnTo>
                    <a:pt x="1234" y="89"/>
                  </a:lnTo>
                  <a:lnTo>
                    <a:pt x="1236" y="89"/>
                  </a:lnTo>
                  <a:lnTo>
                    <a:pt x="1240" y="89"/>
                  </a:lnTo>
                  <a:lnTo>
                    <a:pt x="1243" y="89"/>
                  </a:lnTo>
                  <a:lnTo>
                    <a:pt x="1247" y="89"/>
                  </a:lnTo>
                  <a:lnTo>
                    <a:pt x="1248" y="89"/>
                  </a:lnTo>
                  <a:lnTo>
                    <a:pt x="1247" y="91"/>
                  </a:lnTo>
                  <a:lnTo>
                    <a:pt x="1247" y="93"/>
                  </a:lnTo>
                  <a:lnTo>
                    <a:pt x="1248" y="95"/>
                  </a:lnTo>
                  <a:lnTo>
                    <a:pt x="1250" y="97"/>
                  </a:lnTo>
                  <a:lnTo>
                    <a:pt x="1252" y="97"/>
                  </a:lnTo>
                  <a:lnTo>
                    <a:pt x="1254" y="93"/>
                  </a:lnTo>
                  <a:lnTo>
                    <a:pt x="1255" y="93"/>
                  </a:lnTo>
                  <a:lnTo>
                    <a:pt x="1257" y="93"/>
                  </a:lnTo>
                  <a:lnTo>
                    <a:pt x="1263" y="93"/>
                  </a:lnTo>
                  <a:lnTo>
                    <a:pt x="1263" y="97"/>
                  </a:lnTo>
                  <a:lnTo>
                    <a:pt x="1261" y="98"/>
                  </a:lnTo>
                  <a:lnTo>
                    <a:pt x="1257" y="100"/>
                  </a:lnTo>
                  <a:lnTo>
                    <a:pt x="1255" y="102"/>
                  </a:lnTo>
                  <a:lnTo>
                    <a:pt x="1254" y="105"/>
                  </a:lnTo>
                  <a:lnTo>
                    <a:pt x="1254" y="107"/>
                  </a:lnTo>
                  <a:lnTo>
                    <a:pt x="1259" y="109"/>
                  </a:lnTo>
                  <a:lnTo>
                    <a:pt x="1261" y="107"/>
                  </a:lnTo>
                  <a:lnTo>
                    <a:pt x="1263" y="105"/>
                  </a:lnTo>
                  <a:lnTo>
                    <a:pt x="1264" y="107"/>
                  </a:lnTo>
                  <a:lnTo>
                    <a:pt x="1266" y="109"/>
                  </a:lnTo>
                  <a:lnTo>
                    <a:pt x="1264" y="111"/>
                  </a:lnTo>
                  <a:lnTo>
                    <a:pt x="1266" y="112"/>
                  </a:lnTo>
                  <a:lnTo>
                    <a:pt x="1271" y="112"/>
                  </a:lnTo>
                  <a:lnTo>
                    <a:pt x="1273" y="114"/>
                  </a:lnTo>
                  <a:lnTo>
                    <a:pt x="1275" y="116"/>
                  </a:lnTo>
                  <a:lnTo>
                    <a:pt x="1277" y="119"/>
                  </a:lnTo>
                  <a:lnTo>
                    <a:pt x="1280" y="132"/>
                  </a:lnTo>
                  <a:lnTo>
                    <a:pt x="1285" y="132"/>
                  </a:lnTo>
                  <a:lnTo>
                    <a:pt x="1285" y="130"/>
                  </a:lnTo>
                  <a:lnTo>
                    <a:pt x="1293" y="127"/>
                  </a:lnTo>
                  <a:lnTo>
                    <a:pt x="1293" y="118"/>
                  </a:lnTo>
                  <a:lnTo>
                    <a:pt x="1293" y="112"/>
                  </a:lnTo>
                  <a:lnTo>
                    <a:pt x="1296" y="104"/>
                  </a:lnTo>
                  <a:lnTo>
                    <a:pt x="1300" y="98"/>
                  </a:lnTo>
                  <a:lnTo>
                    <a:pt x="1305" y="93"/>
                  </a:lnTo>
                  <a:lnTo>
                    <a:pt x="1310" y="93"/>
                  </a:lnTo>
                  <a:lnTo>
                    <a:pt x="1314" y="98"/>
                  </a:lnTo>
                  <a:lnTo>
                    <a:pt x="1321" y="89"/>
                  </a:lnTo>
                  <a:lnTo>
                    <a:pt x="1322" y="88"/>
                  </a:lnTo>
                  <a:lnTo>
                    <a:pt x="1324" y="91"/>
                  </a:lnTo>
                  <a:lnTo>
                    <a:pt x="1330" y="93"/>
                  </a:lnTo>
                  <a:lnTo>
                    <a:pt x="1331" y="91"/>
                  </a:lnTo>
                  <a:lnTo>
                    <a:pt x="1335" y="88"/>
                  </a:lnTo>
                  <a:lnTo>
                    <a:pt x="1338" y="81"/>
                  </a:lnTo>
                  <a:lnTo>
                    <a:pt x="1344" y="77"/>
                  </a:lnTo>
                  <a:lnTo>
                    <a:pt x="1347" y="72"/>
                  </a:lnTo>
                  <a:lnTo>
                    <a:pt x="1351" y="72"/>
                  </a:lnTo>
                  <a:lnTo>
                    <a:pt x="1359" y="75"/>
                  </a:lnTo>
                  <a:lnTo>
                    <a:pt x="1363" y="74"/>
                  </a:lnTo>
                  <a:lnTo>
                    <a:pt x="1368" y="70"/>
                  </a:lnTo>
                  <a:lnTo>
                    <a:pt x="1368" y="65"/>
                  </a:lnTo>
                  <a:lnTo>
                    <a:pt x="1367" y="58"/>
                  </a:lnTo>
                  <a:lnTo>
                    <a:pt x="1368" y="51"/>
                  </a:lnTo>
                  <a:lnTo>
                    <a:pt x="1370" y="44"/>
                  </a:lnTo>
                  <a:lnTo>
                    <a:pt x="1372" y="37"/>
                  </a:lnTo>
                  <a:lnTo>
                    <a:pt x="1388" y="26"/>
                  </a:lnTo>
                  <a:lnTo>
                    <a:pt x="1389" y="26"/>
                  </a:lnTo>
                  <a:lnTo>
                    <a:pt x="1391" y="26"/>
                  </a:lnTo>
                  <a:lnTo>
                    <a:pt x="1395" y="28"/>
                  </a:lnTo>
                  <a:lnTo>
                    <a:pt x="1397" y="28"/>
                  </a:lnTo>
                  <a:lnTo>
                    <a:pt x="1398" y="28"/>
                  </a:lnTo>
                  <a:lnTo>
                    <a:pt x="1397" y="31"/>
                  </a:lnTo>
                  <a:lnTo>
                    <a:pt x="1397" y="35"/>
                  </a:lnTo>
                  <a:lnTo>
                    <a:pt x="1400" y="38"/>
                  </a:lnTo>
                  <a:lnTo>
                    <a:pt x="1400" y="44"/>
                  </a:lnTo>
                  <a:lnTo>
                    <a:pt x="1405" y="51"/>
                  </a:lnTo>
                  <a:lnTo>
                    <a:pt x="1407" y="51"/>
                  </a:lnTo>
                  <a:lnTo>
                    <a:pt x="1407" y="47"/>
                  </a:lnTo>
                  <a:lnTo>
                    <a:pt x="1409" y="45"/>
                  </a:lnTo>
                  <a:lnTo>
                    <a:pt x="1412" y="45"/>
                  </a:lnTo>
                  <a:lnTo>
                    <a:pt x="1414" y="44"/>
                  </a:lnTo>
                  <a:lnTo>
                    <a:pt x="1416" y="38"/>
                  </a:lnTo>
                  <a:lnTo>
                    <a:pt x="1416" y="35"/>
                  </a:lnTo>
                  <a:lnTo>
                    <a:pt x="1418" y="35"/>
                  </a:lnTo>
                  <a:lnTo>
                    <a:pt x="1421" y="31"/>
                  </a:lnTo>
                  <a:lnTo>
                    <a:pt x="1426" y="31"/>
                  </a:lnTo>
                  <a:lnTo>
                    <a:pt x="1430" y="31"/>
                  </a:lnTo>
                  <a:lnTo>
                    <a:pt x="1434" y="30"/>
                  </a:lnTo>
                  <a:lnTo>
                    <a:pt x="1441" y="28"/>
                  </a:lnTo>
                  <a:lnTo>
                    <a:pt x="1448" y="26"/>
                  </a:lnTo>
                  <a:lnTo>
                    <a:pt x="1448" y="19"/>
                  </a:lnTo>
                  <a:lnTo>
                    <a:pt x="1446" y="19"/>
                  </a:lnTo>
                  <a:lnTo>
                    <a:pt x="1441" y="17"/>
                  </a:lnTo>
                  <a:lnTo>
                    <a:pt x="1441" y="15"/>
                  </a:lnTo>
                  <a:lnTo>
                    <a:pt x="1441" y="12"/>
                  </a:lnTo>
                  <a:lnTo>
                    <a:pt x="1442" y="12"/>
                  </a:lnTo>
                  <a:lnTo>
                    <a:pt x="1444" y="10"/>
                  </a:lnTo>
                  <a:lnTo>
                    <a:pt x="1444" y="8"/>
                  </a:lnTo>
                  <a:lnTo>
                    <a:pt x="1446" y="1"/>
                  </a:lnTo>
                  <a:lnTo>
                    <a:pt x="1448" y="1"/>
                  </a:lnTo>
                  <a:lnTo>
                    <a:pt x="1449" y="0"/>
                  </a:lnTo>
                  <a:lnTo>
                    <a:pt x="1453" y="1"/>
                  </a:lnTo>
                  <a:lnTo>
                    <a:pt x="1469" y="7"/>
                  </a:lnTo>
                  <a:lnTo>
                    <a:pt x="1478" y="8"/>
                  </a:lnTo>
                  <a:lnTo>
                    <a:pt x="1485" y="10"/>
                  </a:lnTo>
                  <a:lnTo>
                    <a:pt x="1488" y="10"/>
                  </a:lnTo>
                  <a:lnTo>
                    <a:pt x="1490" y="10"/>
                  </a:lnTo>
                </a:path>
              </a:pathLst>
            </a:custGeom>
            <a:noFill/>
            <a:ln w="4">
              <a:solidFill>
                <a:srgbClr val="6E6E6E"/>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23"/>
            <p:cNvSpPr>
              <a:spLocks/>
            </p:cNvSpPr>
            <p:nvPr/>
          </p:nvSpPr>
          <p:spPr bwMode="auto">
            <a:xfrm>
              <a:off x="1819" y="792"/>
              <a:ext cx="777" cy="435"/>
            </a:xfrm>
            <a:custGeom>
              <a:avLst/>
              <a:gdLst/>
              <a:ahLst/>
              <a:cxnLst>
                <a:cxn ang="0">
                  <a:pos x="598" y="271"/>
                </a:cxn>
                <a:cxn ang="0">
                  <a:pos x="513" y="280"/>
                </a:cxn>
                <a:cxn ang="0">
                  <a:pos x="492" y="303"/>
                </a:cxn>
                <a:cxn ang="0">
                  <a:pos x="432" y="322"/>
                </a:cxn>
                <a:cxn ang="0">
                  <a:pos x="409" y="271"/>
                </a:cxn>
                <a:cxn ang="0">
                  <a:pos x="354" y="291"/>
                </a:cxn>
                <a:cxn ang="0">
                  <a:pos x="300" y="313"/>
                </a:cxn>
                <a:cxn ang="0">
                  <a:pos x="233" y="320"/>
                </a:cxn>
                <a:cxn ang="0">
                  <a:pos x="173" y="407"/>
                </a:cxn>
                <a:cxn ang="0">
                  <a:pos x="111" y="409"/>
                </a:cxn>
                <a:cxn ang="0">
                  <a:pos x="81" y="345"/>
                </a:cxn>
                <a:cxn ang="0">
                  <a:pos x="48" y="315"/>
                </a:cxn>
                <a:cxn ang="0">
                  <a:pos x="19" y="211"/>
                </a:cxn>
                <a:cxn ang="0">
                  <a:pos x="55" y="174"/>
                </a:cxn>
                <a:cxn ang="0">
                  <a:pos x="71" y="79"/>
                </a:cxn>
                <a:cxn ang="0">
                  <a:pos x="99" y="88"/>
                </a:cxn>
                <a:cxn ang="0">
                  <a:pos x="125" y="88"/>
                </a:cxn>
                <a:cxn ang="0">
                  <a:pos x="203" y="93"/>
                </a:cxn>
                <a:cxn ang="0">
                  <a:pos x="235" y="84"/>
                </a:cxn>
                <a:cxn ang="0">
                  <a:pos x="287" y="89"/>
                </a:cxn>
                <a:cxn ang="0">
                  <a:pos x="312" y="91"/>
                </a:cxn>
                <a:cxn ang="0">
                  <a:pos x="335" y="104"/>
                </a:cxn>
                <a:cxn ang="0">
                  <a:pos x="344" y="89"/>
                </a:cxn>
                <a:cxn ang="0">
                  <a:pos x="367" y="82"/>
                </a:cxn>
                <a:cxn ang="0">
                  <a:pos x="390" y="89"/>
                </a:cxn>
                <a:cxn ang="0">
                  <a:pos x="416" y="89"/>
                </a:cxn>
                <a:cxn ang="0">
                  <a:pos x="427" y="91"/>
                </a:cxn>
                <a:cxn ang="0">
                  <a:pos x="434" y="93"/>
                </a:cxn>
                <a:cxn ang="0">
                  <a:pos x="441" y="98"/>
                </a:cxn>
                <a:cxn ang="0">
                  <a:pos x="439" y="109"/>
                </a:cxn>
                <a:cxn ang="0">
                  <a:pos x="446" y="109"/>
                </a:cxn>
                <a:cxn ang="0">
                  <a:pos x="455" y="116"/>
                </a:cxn>
                <a:cxn ang="0">
                  <a:pos x="473" y="127"/>
                </a:cxn>
                <a:cxn ang="0">
                  <a:pos x="485" y="93"/>
                </a:cxn>
                <a:cxn ang="0">
                  <a:pos x="504" y="91"/>
                </a:cxn>
                <a:cxn ang="0">
                  <a:pos x="524" y="77"/>
                </a:cxn>
                <a:cxn ang="0">
                  <a:pos x="543" y="74"/>
                </a:cxn>
                <a:cxn ang="0">
                  <a:pos x="548" y="51"/>
                </a:cxn>
                <a:cxn ang="0">
                  <a:pos x="571" y="26"/>
                </a:cxn>
                <a:cxn ang="0">
                  <a:pos x="577" y="31"/>
                </a:cxn>
                <a:cxn ang="0">
                  <a:pos x="580" y="44"/>
                </a:cxn>
                <a:cxn ang="0">
                  <a:pos x="589" y="45"/>
                </a:cxn>
                <a:cxn ang="0">
                  <a:pos x="598" y="35"/>
                </a:cxn>
                <a:cxn ang="0">
                  <a:pos x="621" y="28"/>
                </a:cxn>
                <a:cxn ang="0">
                  <a:pos x="621" y="15"/>
                </a:cxn>
                <a:cxn ang="0">
                  <a:pos x="624" y="8"/>
                </a:cxn>
                <a:cxn ang="0">
                  <a:pos x="649" y="7"/>
                </a:cxn>
                <a:cxn ang="0">
                  <a:pos x="684" y="15"/>
                </a:cxn>
                <a:cxn ang="0">
                  <a:pos x="691" y="35"/>
                </a:cxn>
                <a:cxn ang="0">
                  <a:pos x="716" y="42"/>
                </a:cxn>
                <a:cxn ang="0">
                  <a:pos x="753" y="33"/>
                </a:cxn>
                <a:cxn ang="0">
                  <a:pos x="770" y="40"/>
                </a:cxn>
                <a:cxn ang="0">
                  <a:pos x="774" y="81"/>
                </a:cxn>
                <a:cxn ang="0">
                  <a:pos x="772" y="97"/>
                </a:cxn>
                <a:cxn ang="0">
                  <a:pos x="756" y="105"/>
                </a:cxn>
                <a:cxn ang="0">
                  <a:pos x="751" y="135"/>
                </a:cxn>
                <a:cxn ang="0">
                  <a:pos x="749" y="169"/>
                </a:cxn>
                <a:cxn ang="0">
                  <a:pos x="737" y="186"/>
                </a:cxn>
                <a:cxn ang="0">
                  <a:pos x="728" y="197"/>
                </a:cxn>
                <a:cxn ang="0">
                  <a:pos x="725" y="213"/>
                </a:cxn>
                <a:cxn ang="0">
                  <a:pos x="719" y="227"/>
                </a:cxn>
              </a:cxnLst>
              <a:rect l="0" t="0" r="r" b="b"/>
              <a:pathLst>
                <a:path w="777" h="435">
                  <a:moveTo>
                    <a:pt x="719" y="227"/>
                  </a:moveTo>
                  <a:lnTo>
                    <a:pt x="695" y="236"/>
                  </a:lnTo>
                  <a:lnTo>
                    <a:pt x="663" y="253"/>
                  </a:lnTo>
                  <a:lnTo>
                    <a:pt x="629" y="262"/>
                  </a:lnTo>
                  <a:lnTo>
                    <a:pt x="598" y="271"/>
                  </a:lnTo>
                  <a:lnTo>
                    <a:pt x="562" y="280"/>
                  </a:lnTo>
                  <a:lnTo>
                    <a:pt x="545" y="283"/>
                  </a:lnTo>
                  <a:lnTo>
                    <a:pt x="538" y="280"/>
                  </a:lnTo>
                  <a:lnTo>
                    <a:pt x="525" y="271"/>
                  </a:lnTo>
                  <a:lnTo>
                    <a:pt x="513" y="280"/>
                  </a:lnTo>
                  <a:lnTo>
                    <a:pt x="510" y="287"/>
                  </a:lnTo>
                  <a:lnTo>
                    <a:pt x="510" y="292"/>
                  </a:lnTo>
                  <a:lnTo>
                    <a:pt x="510" y="298"/>
                  </a:lnTo>
                  <a:lnTo>
                    <a:pt x="504" y="303"/>
                  </a:lnTo>
                  <a:lnTo>
                    <a:pt x="492" y="303"/>
                  </a:lnTo>
                  <a:lnTo>
                    <a:pt x="465" y="305"/>
                  </a:lnTo>
                  <a:lnTo>
                    <a:pt x="453" y="306"/>
                  </a:lnTo>
                  <a:lnTo>
                    <a:pt x="444" y="310"/>
                  </a:lnTo>
                  <a:lnTo>
                    <a:pt x="437" y="319"/>
                  </a:lnTo>
                  <a:lnTo>
                    <a:pt x="432" y="322"/>
                  </a:lnTo>
                  <a:lnTo>
                    <a:pt x="427" y="315"/>
                  </a:lnTo>
                  <a:lnTo>
                    <a:pt x="418" y="319"/>
                  </a:lnTo>
                  <a:lnTo>
                    <a:pt x="421" y="306"/>
                  </a:lnTo>
                  <a:lnTo>
                    <a:pt x="418" y="287"/>
                  </a:lnTo>
                  <a:lnTo>
                    <a:pt x="409" y="271"/>
                  </a:lnTo>
                  <a:lnTo>
                    <a:pt x="402" y="266"/>
                  </a:lnTo>
                  <a:lnTo>
                    <a:pt x="384" y="268"/>
                  </a:lnTo>
                  <a:lnTo>
                    <a:pt x="372" y="275"/>
                  </a:lnTo>
                  <a:lnTo>
                    <a:pt x="365" y="282"/>
                  </a:lnTo>
                  <a:lnTo>
                    <a:pt x="354" y="291"/>
                  </a:lnTo>
                  <a:lnTo>
                    <a:pt x="346" y="305"/>
                  </a:lnTo>
                  <a:lnTo>
                    <a:pt x="331" y="320"/>
                  </a:lnTo>
                  <a:lnTo>
                    <a:pt x="316" y="326"/>
                  </a:lnTo>
                  <a:lnTo>
                    <a:pt x="314" y="320"/>
                  </a:lnTo>
                  <a:lnTo>
                    <a:pt x="300" y="313"/>
                  </a:lnTo>
                  <a:lnTo>
                    <a:pt x="284" y="308"/>
                  </a:lnTo>
                  <a:lnTo>
                    <a:pt x="264" y="312"/>
                  </a:lnTo>
                  <a:lnTo>
                    <a:pt x="249" y="324"/>
                  </a:lnTo>
                  <a:lnTo>
                    <a:pt x="240" y="324"/>
                  </a:lnTo>
                  <a:lnTo>
                    <a:pt x="233" y="320"/>
                  </a:lnTo>
                  <a:lnTo>
                    <a:pt x="220" y="336"/>
                  </a:lnTo>
                  <a:lnTo>
                    <a:pt x="196" y="356"/>
                  </a:lnTo>
                  <a:lnTo>
                    <a:pt x="168" y="375"/>
                  </a:lnTo>
                  <a:lnTo>
                    <a:pt x="164" y="386"/>
                  </a:lnTo>
                  <a:lnTo>
                    <a:pt x="173" y="407"/>
                  </a:lnTo>
                  <a:lnTo>
                    <a:pt x="176" y="428"/>
                  </a:lnTo>
                  <a:lnTo>
                    <a:pt x="169" y="435"/>
                  </a:lnTo>
                  <a:lnTo>
                    <a:pt x="153" y="432"/>
                  </a:lnTo>
                  <a:lnTo>
                    <a:pt x="139" y="421"/>
                  </a:lnTo>
                  <a:lnTo>
                    <a:pt x="111" y="409"/>
                  </a:lnTo>
                  <a:lnTo>
                    <a:pt x="102" y="396"/>
                  </a:lnTo>
                  <a:lnTo>
                    <a:pt x="97" y="386"/>
                  </a:lnTo>
                  <a:lnTo>
                    <a:pt x="101" y="366"/>
                  </a:lnTo>
                  <a:lnTo>
                    <a:pt x="97" y="352"/>
                  </a:lnTo>
                  <a:lnTo>
                    <a:pt x="81" y="345"/>
                  </a:lnTo>
                  <a:lnTo>
                    <a:pt x="65" y="349"/>
                  </a:lnTo>
                  <a:lnTo>
                    <a:pt x="55" y="347"/>
                  </a:lnTo>
                  <a:lnTo>
                    <a:pt x="53" y="336"/>
                  </a:lnTo>
                  <a:lnTo>
                    <a:pt x="53" y="320"/>
                  </a:lnTo>
                  <a:lnTo>
                    <a:pt x="48" y="315"/>
                  </a:lnTo>
                  <a:lnTo>
                    <a:pt x="23" y="299"/>
                  </a:lnTo>
                  <a:lnTo>
                    <a:pt x="11" y="283"/>
                  </a:lnTo>
                  <a:lnTo>
                    <a:pt x="0" y="255"/>
                  </a:lnTo>
                  <a:lnTo>
                    <a:pt x="0" y="225"/>
                  </a:lnTo>
                  <a:lnTo>
                    <a:pt x="19" y="211"/>
                  </a:lnTo>
                  <a:lnTo>
                    <a:pt x="34" y="208"/>
                  </a:lnTo>
                  <a:lnTo>
                    <a:pt x="35" y="199"/>
                  </a:lnTo>
                  <a:lnTo>
                    <a:pt x="37" y="188"/>
                  </a:lnTo>
                  <a:lnTo>
                    <a:pt x="46" y="183"/>
                  </a:lnTo>
                  <a:lnTo>
                    <a:pt x="55" y="174"/>
                  </a:lnTo>
                  <a:lnTo>
                    <a:pt x="58" y="162"/>
                  </a:lnTo>
                  <a:lnTo>
                    <a:pt x="62" y="141"/>
                  </a:lnTo>
                  <a:lnTo>
                    <a:pt x="64" y="114"/>
                  </a:lnTo>
                  <a:lnTo>
                    <a:pt x="67" y="95"/>
                  </a:lnTo>
                  <a:lnTo>
                    <a:pt x="71" y="79"/>
                  </a:lnTo>
                  <a:lnTo>
                    <a:pt x="74" y="82"/>
                  </a:lnTo>
                  <a:lnTo>
                    <a:pt x="79" y="88"/>
                  </a:lnTo>
                  <a:lnTo>
                    <a:pt x="83" y="89"/>
                  </a:lnTo>
                  <a:lnTo>
                    <a:pt x="92" y="89"/>
                  </a:lnTo>
                  <a:lnTo>
                    <a:pt x="99" y="88"/>
                  </a:lnTo>
                  <a:lnTo>
                    <a:pt x="99" y="89"/>
                  </a:lnTo>
                  <a:lnTo>
                    <a:pt x="106" y="89"/>
                  </a:lnTo>
                  <a:lnTo>
                    <a:pt x="109" y="88"/>
                  </a:lnTo>
                  <a:lnTo>
                    <a:pt x="120" y="89"/>
                  </a:lnTo>
                  <a:lnTo>
                    <a:pt x="125" y="88"/>
                  </a:lnTo>
                  <a:lnTo>
                    <a:pt x="127" y="89"/>
                  </a:lnTo>
                  <a:lnTo>
                    <a:pt x="160" y="89"/>
                  </a:lnTo>
                  <a:lnTo>
                    <a:pt x="182" y="91"/>
                  </a:lnTo>
                  <a:lnTo>
                    <a:pt x="196" y="91"/>
                  </a:lnTo>
                  <a:lnTo>
                    <a:pt x="203" y="93"/>
                  </a:lnTo>
                  <a:lnTo>
                    <a:pt x="217" y="93"/>
                  </a:lnTo>
                  <a:lnTo>
                    <a:pt x="217" y="84"/>
                  </a:lnTo>
                  <a:lnTo>
                    <a:pt x="226" y="84"/>
                  </a:lnTo>
                  <a:lnTo>
                    <a:pt x="227" y="84"/>
                  </a:lnTo>
                  <a:lnTo>
                    <a:pt x="235" y="84"/>
                  </a:lnTo>
                  <a:lnTo>
                    <a:pt x="245" y="84"/>
                  </a:lnTo>
                  <a:lnTo>
                    <a:pt x="261" y="84"/>
                  </a:lnTo>
                  <a:lnTo>
                    <a:pt x="272" y="86"/>
                  </a:lnTo>
                  <a:lnTo>
                    <a:pt x="277" y="89"/>
                  </a:lnTo>
                  <a:lnTo>
                    <a:pt x="287" y="89"/>
                  </a:lnTo>
                  <a:lnTo>
                    <a:pt x="291" y="88"/>
                  </a:lnTo>
                  <a:lnTo>
                    <a:pt x="293" y="88"/>
                  </a:lnTo>
                  <a:lnTo>
                    <a:pt x="309" y="88"/>
                  </a:lnTo>
                  <a:lnTo>
                    <a:pt x="309" y="88"/>
                  </a:lnTo>
                  <a:lnTo>
                    <a:pt x="312" y="91"/>
                  </a:lnTo>
                  <a:lnTo>
                    <a:pt x="314" y="97"/>
                  </a:lnTo>
                  <a:lnTo>
                    <a:pt x="323" y="98"/>
                  </a:lnTo>
                  <a:lnTo>
                    <a:pt x="328" y="104"/>
                  </a:lnTo>
                  <a:lnTo>
                    <a:pt x="335" y="104"/>
                  </a:lnTo>
                  <a:lnTo>
                    <a:pt x="335" y="104"/>
                  </a:lnTo>
                  <a:lnTo>
                    <a:pt x="337" y="100"/>
                  </a:lnTo>
                  <a:lnTo>
                    <a:pt x="337" y="97"/>
                  </a:lnTo>
                  <a:lnTo>
                    <a:pt x="342" y="91"/>
                  </a:lnTo>
                  <a:lnTo>
                    <a:pt x="342" y="91"/>
                  </a:lnTo>
                  <a:lnTo>
                    <a:pt x="344" y="89"/>
                  </a:lnTo>
                  <a:lnTo>
                    <a:pt x="347" y="89"/>
                  </a:lnTo>
                  <a:lnTo>
                    <a:pt x="354" y="88"/>
                  </a:lnTo>
                  <a:lnTo>
                    <a:pt x="356" y="84"/>
                  </a:lnTo>
                  <a:lnTo>
                    <a:pt x="356" y="82"/>
                  </a:lnTo>
                  <a:lnTo>
                    <a:pt x="367" y="82"/>
                  </a:lnTo>
                  <a:lnTo>
                    <a:pt x="368" y="88"/>
                  </a:lnTo>
                  <a:lnTo>
                    <a:pt x="372" y="88"/>
                  </a:lnTo>
                  <a:lnTo>
                    <a:pt x="377" y="88"/>
                  </a:lnTo>
                  <a:lnTo>
                    <a:pt x="388" y="88"/>
                  </a:lnTo>
                  <a:lnTo>
                    <a:pt x="390" y="89"/>
                  </a:lnTo>
                  <a:lnTo>
                    <a:pt x="393" y="89"/>
                  </a:lnTo>
                  <a:lnTo>
                    <a:pt x="397" y="89"/>
                  </a:lnTo>
                  <a:lnTo>
                    <a:pt x="406" y="89"/>
                  </a:lnTo>
                  <a:lnTo>
                    <a:pt x="414" y="89"/>
                  </a:lnTo>
                  <a:lnTo>
                    <a:pt x="416" y="89"/>
                  </a:lnTo>
                  <a:lnTo>
                    <a:pt x="420" y="89"/>
                  </a:lnTo>
                  <a:lnTo>
                    <a:pt x="423" y="89"/>
                  </a:lnTo>
                  <a:lnTo>
                    <a:pt x="427" y="89"/>
                  </a:lnTo>
                  <a:lnTo>
                    <a:pt x="428" y="89"/>
                  </a:lnTo>
                  <a:lnTo>
                    <a:pt x="427" y="91"/>
                  </a:lnTo>
                  <a:lnTo>
                    <a:pt x="427" y="93"/>
                  </a:lnTo>
                  <a:lnTo>
                    <a:pt x="428" y="95"/>
                  </a:lnTo>
                  <a:lnTo>
                    <a:pt x="430" y="97"/>
                  </a:lnTo>
                  <a:lnTo>
                    <a:pt x="432" y="97"/>
                  </a:lnTo>
                  <a:lnTo>
                    <a:pt x="434" y="93"/>
                  </a:lnTo>
                  <a:lnTo>
                    <a:pt x="435" y="93"/>
                  </a:lnTo>
                  <a:lnTo>
                    <a:pt x="437" y="93"/>
                  </a:lnTo>
                  <a:lnTo>
                    <a:pt x="443" y="93"/>
                  </a:lnTo>
                  <a:lnTo>
                    <a:pt x="443" y="97"/>
                  </a:lnTo>
                  <a:lnTo>
                    <a:pt x="441" y="98"/>
                  </a:lnTo>
                  <a:lnTo>
                    <a:pt x="437" y="100"/>
                  </a:lnTo>
                  <a:lnTo>
                    <a:pt x="435" y="102"/>
                  </a:lnTo>
                  <a:lnTo>
                    <a:pt x="434" y="105"/>
                  </a:lnTo>
                  <a:lnTo>
                    <a:pt x="434" y="107"/>
                  </a:lnTo>
                  <a:lnTo>
                    <a:pt x="439" y="109"/>
                  </a:lnTo>
                  <a:lnTo>
                    <a:pt x="441" y="107"/>
                  </a:lnTo>
                  <a:lnTo>
                    <a:pt x="443" y="105"/>
                  </a:lnTo>
                  <a:lnTo>
                    <a:pt x="443" y="105"/>
                  </a:lnTo>
                  <a:lnTo>
                    <a:pt x="444" y="107"/>
                  </a:lnTo>
                  <a:lnTo>
                    <a:pt x="446" y="109"/>
                  </a:lnTo>
                  <a:lnTo>
                    <a:pt x="444" y="111"/>
                  </a:lnTo>
                  <a:lnTo>
                    <a:pt x="446" y="112"/>
                  </a:lnTo>
                  <a:lnTo>
                    <a:pt x="451" y="112"/>
                  </a:lnTo>
                  <a:lnTo>
                    <a:pt x="453" y="114"/>
                  </a:lnTo>
                  <a:lnTo>
                    <a:pt x="455" y="116"/>
                  </a:lnTo>
                  <a:lnTo>
                    <a:pt x="457" y="119"/>
                  </a:lnTo>
                  <a:lnTo>
                    <a:pt x="460" y="132"/>
                  </a:lnTo>
                  <a:lnTo>
                    <a:pt x="465" y="132"/>
                  </a:lnTo>
                  <a:lnTo>
                    <a:pt x="465" y="130"/>
                  </a:lnTo>
                  <a:lnTo>
                    <a:pt x="473" y="127"/>
                  </a:lnTo>
                  <a:lnTo>
                    <a:pt x="473" y="118"/>
                  </a:lnTo>
                  <a:lnTo>
                    <a:pt x="473" y="112"/>
                  </a:lnTo>
                  <a:lnTo>
                    <a:pt x="476" y="104"/>
                  </a:lnTo>
                  <a:lnTo>
                    <a:pt x="480" y="98"/>
                  </a:lnTo>
                  <a:lnTo>
                    <a:pt x="485" y="93"/>
                  </a:lnTo>
                  <a:lnTo>
                    <a:pt x="490" y="93"/>
                  </a:lnTo>
                  <a:lnTo>
                    <a:pt x="494" y="98"/>
                  </a:lnTo>
                  <a:lnTo>
                    <a:pt x="501" y="89"/>
                  </a:lnTo>
                  <a:lnTo>
                    <a:pt x="502" y="88"/>
                  </a:lnTo>
                  <a:lnTo>
                    <a:pt x="504" y="91"/>
                  </a:lnTo>
                  <a:lnTo>
                    <a:pt x="510" y="93"/>
                  </a:lnTo>
                  <a:lnTo>
                    <a:pt x="511" y="91"/>
                  </a:lnTo>
                  <a:lnTo>
                    <a:pt x="515" y="88"/>
                  </a:lnTo>
                  <a:lnTo>
                    <a:pt x="518" y="81"/>
                  </a:lnTo>
                  <a:lnTo>
                    <a:pt x="524" y="77"/>
                  </a:lnTo>
                  <a:lnTo>
                    <a:pt x="527" y="72"/>
                  </a:lnTo>
                  <a:lnTo>
                    <a:pt x="531" y="72"/>
                  </a:lnTo>
                  <a:lnTo>
                    <a:pt x="539" y="75"/>
                  </a:lnTo>
                  <a:lnTo>
                    <a:pt x="539" y="75"/>
                  </a:lnTo>
                  <a:lnTo>
                    <a:pt x="543" y="74"/>
                  </a:lnTo>
                  <a:lnTo>
                    <a:pt x="548" y="70"/>
                  </a:lnTo>
                  <a:lnTo>
                    <a:pt x="548" y="70"/>
                  </a:lnTo>
                  <a:lnTo>
                    <a:pt x="548" y="65"/>
                  </a:lnTo>
                  <a:lnTo>
                    <a:pt x="547" y="58"/>
                  </a:lnTo>
                  <a:lnTo>
                    <a:pt x="548" y="51"/>
                  </a:lnTo>
                  <a:lnTo>
                    <a:pt x="550" y="44"/>
                  </a:lnTo>
                  <a:lnTo>
                    <a:pt x="552" y="37"/>
                  </a:lnTo>
                  <a:lnTo>
                    <a:pt x="568" y="26"/>
                  </a:lnTo>
                  <a:lnTo>
                    <a:pt x="569" y="26"/>
                  </a:lnTo>
                  <a:lnTo>
                    <a:pt x="571" y="26"/>
                  </a:lnTo>
                  <a:lnTo>
                    <a:pt x="575" y="28"/>
                  </a:lnTo>
                  <a:lnTo>
                    <a:pt x="577" y="28"/>
                  </a:lnTo>
                  <a:lnTo>
                    <a:pt x="577" y="28"/>
                  </a:lnTo>
                  <a:lnTo>
                    <a:pt x="578" y="28"/>
                  </a:lnTo>
                  <a:lnTo>
                    <a:pt x="577" y="31"/>
                  </a:lnTo>
                  <a:lnTo>
                    <a:pt x="577" y="35"/>
                  </a:lnTo>
                  <a:lnTo>
                    <a:pt x="577" y="35"/>
                  </a:lnTo>
                  <a:lnTo>
                    <a:pt x="580" y="38"/>
                  </a:lnTo>
                  <a:lnTo>
                    <a:pt x="580" y="38"/>
                  </a:lnTo>
                  <a:lnTo>
                    <a:pt x="580" y="44"/>
                  </a:lnTo>
                  <a:lnTo>
                    <a:pt x="585" y="51"/>
                  </a:lnTo>
                  <a:lnTo>
                    <a:pt x="585" y="51"/>
                  </a:lnTo>
                  <a:lnTo>
                    <a:pt x="587" y="51"/>
                  </a:lnTo>
                  <a:lnTo>
                    <a:pt x="587" y="47"/>
                  </a:lnTo>
                  <a:lnTo>
                    <a:pt x="589" y="45"/>
                  </a:lnTo>
                  <a:lnTo>
                    <a:pt x="592" y="45"/>
                  </a:lnTo>
                  <a:lnTo>
                    <a:pt x="594" y="44"/>
                  </a:lnTo>
                  <a:lnTo>
                    <a:pt x="596" y="38"/>
                  </a:lnTo>
                  <a:lnTo>
                    <a:pt x="596" y="35"/>
                  </a:lnTo>
                  <a:lnTo>
                    <a:pt x="598" y="35"/>
                  </a:lnTo>
                  <a:lnTo>
                    <a:pt x="601" y="31"/>
                  </a:lnTo>
                  <a:lnTo>
                    <a:pt x="606" y="31"/>
                  </a:lnTo>
                  <a:lnTo>
                    <a:pt x="610" y="31"/>
                  </a:lnTo>
                  <a:lnTo>
                    <a:pt x="614" y="30"/>
                  </a:lnTo>
                  <a:lnTo>
                    <a:pt x="621" y="28"/>
                  </a:lnTo>
                  <a:lnTo>
                    <a:pt x="628" y="26"/>
                  </a:lnTo>
                  <a:lnTo>
                    <a:pt x="628" y="19"/>
                  </a:lnTo>
                  <a:lnTo>
                    <a:pt x="626" y="19"/>
                  </a:lnTo>
                  <a:lnTo>
                    <a:pt x="621" y="17"/>
                  </a:lnTo>
                  <a:lnTo>
                    <a:pt x="621" y="15"/>
                  </a:lnTo>
                  <a:lnTo>
                    <a:pt x="621" y="12"/>
                  </a:lnTo>
                  <a:lnTo>
                    <a:pt x="621" y="12"/>
                  </a:lnTo>
                  <a:lnTo>
                    <a:pt x="622" y="12"/>
                  </a:lnTo>
                  <a:lnTo>
                    <a:pt x="624" y="10"/>
                  </a:lnTo>
                  <a:lnTo>
                    <a:pt x="624" y="8"/>
                  </a:lnTo>
                  <a:lnTo>
                    <a:pt x="626" y="1"/>
                  </a:lnTo>
                  <a:lnTo>
                    <a:pt x="628" y="1"/>
                  </a:lnTo>
                  <a:lnTo>
                    <a:pt x="629" y="0"/>
                  </a:lnTo>
                  <a:lnTo>
                    <a:pt x="633" y="1"/>
                  </a:lnTo>
                  <a:lnTo>
                    <a:pt x="649" y="7"/>
                  </a:lnTo>
                  <a:lnTo>
                    <a:pt x="658" y="8"/>
                  </a:lnTo>
                  <a:lnTo>
                    <a:pt x="665" y="10"/>
                  </a:lnTo>
                  <a:lnTo>
                    <a:pt x="668" y="10"/>
                  </a:lnTo>
                  <a:lnTo>
                    <a:pt x="670" y="10"/>
                  </a:lnTo>
                  <a:lnTo>
                    <a:pt x="684" y="15"/>
                  </a:lnTo>
                  <a:lnTo>
                    <a:pt x="693" y="17"/>
                  </a:lnTo>
                  <a:lnTo>
                    <a:pt x="691" y="26"/>
                  </a:lnTo>
                  <a:lnTo>
                    <a:pt x="689" y="30"/>
                  </a:lnTo>
                  <a:lnTo>
                    <a:pt x="691" y="33"/>
                  </a:lnTo>
                  <a:lnTo>
                    <a:pt x="691" y="35"/>
                  </a:lnTo>
                  <a:lnTo>
                    <a:pt x="700" y="35"/>
                  </a:lnTo>
                  <a:lnTo>
                    <a:pt x="703" y="38"/>
                  </a:lnTo>
                  <a:lnTo>
                    <a:pt x="705" y="38"/>
                  </a:lnTo>
                  <a:lnTo>
                    <a:pt x="707" y="40"/>
                  </a:lnTo>
                  <a:lnTo>
                    <a:pt x="716" y="42"/>
                  </a:lnTo>
                  <a:lnTo>
                    <a:pt x="721" y="40"/>
                  </a:lnTo>
                  <a:lnTo>
                    <a:pt x="726" y="40"/>
                  </a:lnTo>
                  <a:lnTo>
                    <a:pt x="737" y="35"/>
                  </a:lnTo>
                  <a:lnTo>
                    <a:pt x="744" y="33"/>
                  </a:lnTo>
                  <a:lnTo>
                    <a:pt x="753" y="33"/>
                  </a:lnTo>
                  <a:lnTo>
                    <a:pt x="760" y="33"/>
                  </a:lnTo>
                  <a:lnTo>
                    <a:pt x="762" y="33"/>
                  </a:lnTo>
                  <a:lnTo>
                    <a:pt x="765" y="35"/>
                  </a:lnTo>
                  <a:lnTo>
                    <a:pt x="767" y="35"/>
                  </a:lnTo>
                  <a:lnTo>
                    <a:pt x="770" y="40"/>
                  </a:lnTo>
                  <a:lnTo>
                    <a:pt x="772" y="45"/>
                  </a:lnTo>
                  <a:lnTo>
                    <a:pt x="772" y="52"/>
                  </a:lnTo>
                  <a:lnTo>
                    <a:pt x="774" y="58"/>
                  </a:lnTo>
                  <a:lnTo>
                    <a:pt x="774" y="67"/>
                  </a:lnTo>
                  <a:lnTo>
                    <a:pt x="774" y="81"/>
                  </a:lnTo>
                  <a:lnTo>
                    <a:pt x="776" y="89"/>
                  </a:lnTo>
                  <a:lnTo>
                    <a:pt x="777" y="91"/>
                  </a:lnTo>
                  <a:lnTo>
                    <a:pt x="776" y="95"/>
                  </a:lnTo>
                  <a:lnTo>
                    <a:pt x="774" y="97"/>
                  </a:lnTo>
                  <a:lnTo>
                    <a:pt x="772" y="97"/>
                  </a:lnTo>
                  <a:lnTo>
                    <a:pt x="770" y="98"/>
                  </a:lnTo>
                  <a:lnTo>
                    <a:pt x="765" y="104"/>
                  </a:lnTo>
                  <a:lnTo>
                    <a:pt x="762" y="104"/>
                  </a:lnTo>
                  <a:lnTo>
                    <a:pt x="758" y="104"/>
                  </a:lnTo>
                  <a:lnTo>
                    <a:pt x="756" y="105"/>
                  </a:lnTo>
                  <a:lnTo>
                    <a:pt x="755" y="118"/>
                  </a:lnTo>
                  <a:lnTo>
                    <a:pt x="755" y="123"/>
                  </a:lnTo>
                  <a:lnTo>
                    <a:pt x="755" y="128"/>
                  </a:lnTo>
                  <a:lnTo>
                    <a:pt x="751" y="132"/>
                  </a:lnTo>
                  <a:lnTo>
                    <a:pt x="751" y="135"/>
                  </a:lnTo>
                  <a:lnTo>
                    <a:pt x="746" y="146"/>
                  </a:lnTo>
                  <a:lnTo>
                    <a:pt x="746" y="155"/>
                  </a:lnTo>
                  <a:lnTo>
                    <a:pt x="744" y="156"/>
                  </a:lnTo>
                  <a:lnTo>
                    <a:pt x="746" y="164"/>
                  </a:lnTo>
                  <a:lnTo>
                    <a:pt x="749" y="169"/>
                  </a:lnTo>
                  <a:lnTo>
                    <a:pt x="748" y="172"/>
                  </a:lnTo>
                  <a:lnTo>
                    <a:pt x="746" y="178"/>
                  </a:lnTo>
                  <a:lnTo>
                    <a:pt x="744" y="178"/>
                  </a:lnTo>
                  <a:lnTo>
                    <a:pt x="739" y="181"/>
                  </a:lnTo>
                  <a:lnTo>
                    <a:pt x="737" y="186"/>
                  </a:lnTo>
                  <a:lnTo>
                    <a:pt x="735" y="188"/>
                  </a:lnTo>
                  <a:lnTo>
                    <a:pt x="733" y="188"/>
                  </a:lnTo>
                  <a:lnTo>
                    <a:pt x="733" y="188"/>
                  </a:lnTo>
                  <a:lnTo>
                    <a:pt x="732" y="190"/>
                  </a:lnTo>
                  <a:lnTo>
                    <a:pt x="728" y="197"/>
                  </a:lnTo>
                  <a:lnTo>
                    <a:pt x="726" y="197"/>
                  </a:lnTo>
                  <a:lnTo>
                    <a:pt x="725" y="199"/>
                  </a:lnTo>
                  <a:lnTo>
                    <a:pt x="726" y="201"/>
                  </a:lnTo>
                  <a:lnTo>
                    <a:pt x="725" y="204"/>
                  </a:lnTo>
                  <a:lnTo>
                    <a:pt x="725" y="213"/>
                  </a:lnTo>
                  <a:lnTo>
                    <a:pt x="725" y="216"/>
                  </a:lnTo>
                  <a:lnTo>
                    <a:pt x="725" y="218"/>
                  </a:lnTo>
                  <a:lnTo>
                    <a:pt x="719" y="222"/>
                  </a:lnTo>
                  <a:lnTo>
                    <a:pt x="719" y="223"/>
                  </a:lnTo>
                  <a:lnTo>
                    <a:pt x="719" y="227"/>
                  </a:lnTo>
                  <a:lnTo>
                    <a:pt x="719" y="227"/>
                  </a:lnTo>
                  <a:close/>
                </a:path>
              </a:pathLst>
            </a:custGeom>
            <a:solidFill>
              <a:srgbClr val="FFF3F3"/>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24"/>
            <p:cNvSpPr>
              <a:spLocks/>
            </p:cNvSpPr>
            <p:nvPr/>
          </p:nvSpPr>
          <p:spPr bwMode="auto">
            <a:xfrm>
              <a:off x="1149" y="867"/>
              <a:ext cx="741" cy="672"/>
            </a:xfrm>
            <a:custGeom>
              <a:avLst/>
              <a:gdLst/>
              <a:ahLst/>
              <a:cxnLst>
                <a:cxn ang="0">
                  <a:pos x="728" y="87"/>
                </a:cxn>
                <a:cxn ang="0">
                  <a:pos x="704" y="133"/>
                </a:cxn>
                <a:cxn ang="0">
                  <a:pos x="693" y="224"/>
                </a:cxn>
                <a:cxn ang="0">
                  <a:pos x="725" y="274"/>
                </a:cxn>
                <a:cxn ang="0">
                  <a:pos x="626" y="409"/>
                </a:cxn>
                <a:cxn ang="0">
                  <a:pos x="668" y="434"/>
                </a:cxn>
                <a:cxn ang="0">
                  <a:pos x="640" y="475"/>
                </a:cxn>
                <a:cxn ang="0">
                  <a:pos x="622" y="480"/>
                </a:cxn>
                <a:cxn ang="0">
                  <a:pos x="607" y="494"/>
                </a:cxn>
                <a:cxn ang="0">
                  <a:pos x="582" y="561"/>
                </a:cxn>
                <a:cxn ang="0">
                  <a:pos x="466" y="575"/>
                </a:cxn>
                <a:cxn ang="0">
                  <a:pos x="400" y="586"/>
                </a:cxn>
                <a:cxn ang="0">
                  <a:pos x="272" y="602"/>
                </a:cxn>
                <a:cxn ang="0">
                  <a:pos x="173" y="649"/>
                </a:cxn>
                <a:cxn ang="0">
                  <a:pos x="92" y="663"/>
                </a:cxn>
                <a:cxn ang="0">
                  <a:pos x="74" y="639"/>
                </a:cxn>
                <a:cxn ang="0">
                  <a:pos x="72" y="621"/>
                </a:cxn>
                <a:cxn ang="0">
                  <a:pos x="87" y="595"/>
                </a:cxn>
                <a:cxn ang="0">
                  <a:pos x="102" y="579"/>
                </a:cxn>
                <a:cxn ang="0">
                  <a:pos x="85" y="547"/>
                </a:cxn>
                <a:cxn ang="0">
                  <a:pos x="94" y="521"/>
                </a:cxn>
                <a:cxn ang="0">
                  <a:pos x="79" y="484"/>
                </a:cxn>
                <a:cxn ang="0">
                  <a:pos x="72" y="443"/>
                </a:cxn>
                <a:cxn ang="0">
                  <a:pos x="72" y="415"/>
                </a:cxn>
                <a:cxn ang="0">
                  <a:pos x="87" y="388"/>
                </a:cxn>
                <a:cxn ang="0">
                  <a:pos x="83" y="367"/>
                </a:cxn>
                <a:cxn ang="0">
                  <a:pos x="46" y="339"/>
                </a:cxn>
                <a:cxn ang="0">
                  <a:pos x="58" y="305"/>
                </a:cxn>
                <a:cxn ang="0">
                  <a:pos x="76" y="302"/>
                </a:cxn>
                <a:cxn ang="0">
                  <a:pos x="67" y="290"/>
                </a:cxn>
                <a:cxn ang="0">
                  <a:pos x="35" y="272"/>
                </a:cxn>
                <a:cxn ang="0">
                  <a:pos x="28" y="253"/>
                </a:cxn>
                <a:cxn ang="0">
                  <a:pos x="11" y="212"/>
                </a:cxn>
                <a:cxn ang="0">
                  <a:pos x="12" y="175"/>
                </a:cxn>
                <a:cxn ang="0">
                  <a:pos x="14" y="157"/>
                </a:cxn>
                <a:cxn ang="0">
                  <a:pos x="2" y="152"/>
                </a:cxn>
                <a:cxn ang="0">
                  <a:pos x="21" y="126"/>
                </a:cxn>
                <a:cxn ang="0">
                  <a:pos x="30" y="101"/>
                </a:cxn>
                <a:cxn ang="0">
                  <a:pos x="37" y="81"/>
                </a:cxn>
                <a:cxn ang="0">
                  <a:pos x="41" y="66"/>
                </a:cxn>
                <a:cxn ang="0">
                  <a:pos x="60" y="46"/>
                </a:cxn>
                <a:cxn ang="0">
                  <a:pos x="50" y="29"/>
                </a:cxn>
                <a:cxn ang="0">
                  <a:pos x="53" y="9"/>
                </a:cxn>
                <a:cxn ang="0">
                  <a:pos x="65" y="7"/>
                </a:cxn>
                <a:cxn ang="0">
                  <a:pos x="102" y="11"/>
                </a:cxn>
                <a:cxn ang="0">
                  <a:pos x="120" y="13"/>
                </a:cxn>
                <a:cxn ang="0">
                  <a:pos x="164" y="11"/>
                </a:cxn>
                <a:cxn ang="0">
                  <a:pos x="192" y="14"/>
                </a:cxn>
                <a:cxn ang="0">
                  <a:pos x="249" y="16"/>
                </a:cxn>
                <a:cxn ang="0">
                  <a:pos x="284" y="16"/>
                </a:cxn>
                <a:cxn ang="0">
                  <a:pos x="333" y="16"/>
                </a:cxn>
                <a:cxn ang="0">
                  <a:pos x="365" y="18"/>
                </a:cxn>
                <a:cxn ang="0">
                  <a:pos x="436" y="20"/>
                </a:cxn>
                <a:cxn ang="0">
                  <a:pos x="506" y="18"/>
                </a:cxn>
                <a:cxn ang="0">
                  <a:pos x="548" y="18"/>
                </a:cxn>
                <a:cxn ang="0">
                  <a:pos x="598" y="20"/>
                </a:cxn>
                <a:cxn ang="0">
                  <a:pos x="644" y="14"/>
                </a:cxn>
                <a:cxn ang="0">
                  <a:pos x="659" y="6"/>
                </a:cxn>
                <a:cxn ang="0">
                  <a:pos x="693" y="0"/>
                </a:cxn>
                <a:cxn ang="0">
                  <a:pos x="741" y="4"/>
                </a:cxn>
              </a:cxnLst>
              <a:rect l="0" t="0" r="r" b="b"/>
              <a:pathLst>
                <a:path w="741" h="672">
                  <a:moveTo>
                    <a:pt x="741" y="4"/>
                  </a:moveTo>
                  <a:lnTo>
                    <a:pt x="737" y="20"/>
                  </a:lnTo>
                  <a:lnTo>
                    <a:pt x="734" y="39"/>
                  </a:lnTo>
                  <a:lnTo>
                    <a:pt x="732" y="66"/>
                  </a:lnTo>
                  <a:lnTo>
                    <a:pt x="728" y="87"/>
                  </a:lnTo>
                  <a:lnTo>
                    <a:pt x="725" y="99"/>
                  </a:lnTo>
                  <a:lnTo>
                    <a:pt x="716" y="108"/>
                  </a:lnTo>
                  <a:lnTo>
                    <a:pt x="707" y="113"/>
                  </a:lnTo>
                  <a:lnTo>
                    <a:pt x="705" y="124"/>
                  </a:lnTo>
                  <a:lnTo>
                    <a:pt x="704" y="133"/>
                  </a:lnTo>
                  <a:lnTo>
                    <a:pt x="689" y="136"/>
                  </a:lnTo>
                  <a:lnTo>
                    <a:pt x="670" y="150"/>
                  </a:lnTo>
                  <a:lnTo>
                    <a:pt x="670" y="180"/>
                  </a:lnTo>
                  <a:lnTo>
                    <a:pt x="681" y="208"/>
                  </a:lnTo>
                  <a:lnTo>
                    <a:pt x="693" y="224"/>
                  </a:lnTo>
                  <a:lnTo>
                    <a:pt x="718" y="240"/>
                  </a:lnTo>
                  <a:lnTo>
                    <a:pt x="723" y="245"/>
                  </a:lnTo>
                  <a:lnTo>
                    <a:pt x="723" y="261"/>
                  </a:lnTo>
                  <a:lnTo>
                    <a:pt x="725" y="272"/>
                  </a:lnTo>
                  <a:lnTo>
                    <a:pt x="725" y="274"/>
                  </a:lnTo>
                  <a:lnTo>
                    <a:pt x="712" y="275"/>
                  </a:lnTo>
                  <a:lnTo>
                    <a:pt x="682" y="309"/>
                  </a:lnTo>
                  <a:lnTo>
                    <a:pt x="649" y="358"/>
                  </a:lnTo>
                  <a:lnTo>
                    <a:pt x="633" y="395"/>
                  </a:lnTo>
                  <a:lnTo>
                    <a:pt x="626" y="409"/>
                  </a:lnTo>
                  <a:lnTo>
                    <a:pt x="630" y="420"/>
                  </a:lnTo>
                  <a:lnTo>
                    <a:pt x="638" y="422"/>
                  </a:lnTo>
                  <a:lnTo>
                    <a:pt x="654" y="422"/>
                  </a:lnTo>
                  <a:lnTo>
                    <a:pt x="665" y="427"/>
                  </a:lnTo>
                  <a:lnTo>
                    <a:pt x="668" y="434"/>
                  </a:lnTo>
                  <a:lnTo>
                    <a:pt x="670" y="447"/>
                  </a:lnTo>
                  <a:lnTo>
                    <a:pt x="663" y="459"/>
                  </a:lnTo>
                  <a:lnTo>
                    <a:pt x="658" y="471"/>
                  </a:lnTo>
                  <a:lnTo>
                    <a:pt x="649" y="475"/>
                  </a:lnTo>
                  <a:lnTo>
                    <a:pt x="640" y="475"/>
                  </a:lnTo>
                  <a:lnTo>
                    <a:pt x="635" y="471"/>
                  </a:lnTo>
                  <a:lnTo>
                    <a:pt x="633" y="478"/>
                  </a:lnTo>
                  <a:lnTo>
                    <a:pt x="635" y="487"/>
                  </a:lnTo>
                  <a:lnTo>
                    <a:pt x="630" y="487"/>
                  </a:lnTo>
                  <a:lnTo>
                    <a:pt x="622" y="480"/>
                  </a:lnTo>
                  <a:lnTo>
                    <a:pt x="617" y="484"/>
                  </a:lnTo>
                  <a:lnTo>
                    <a:pt x="621" y="491"/>
                  </a:lnTo>
                  <a:lnTo>
                    <a:pt x="619" y="496"/>
                  </a:lnTo>
                  <a:lnTo>
                    <a:pt x="612" y="496"/>
                  </a:lnTo>
                  <a:lnTo>
                    <a:pt x="607" y="494"/>
                  </a:lnTo>
                  <a:lnTo>
                    <a:pt x="603" y="506"/>
                  </a:lnTo>
                  <a:lnTo>
                    <a:pt x="607" y="524"/>
                  </a:lnTo>
                  <a:lnTo>
                    <a:pt x="605" y="538"/>
                  </a:lnTo>
                  <a:lnTo>
                    <a:pt x="596" y="552"/>
                  </a:lnTo>
                  <a:lnTo>
                    <a:pt x="582" y="561"/>
                  </a:lnTo>
                  <a:lnTo>
                    <a:pt x="571" y="565"/>
                  </a:lnTo>
                  <a:lnTo>
                    <a:pt x="550" y="570"/>
                  </a:lnTo>
                  <a:lnTo>
                    <a:pt x="504" y="575"/>
                  </a:lnTo>
                  <a:lnTo>
                    <a:pt x="478" y="575"/>
                  </a:lnTo>
                  <a:lnTo>
                    <a:pt x="466" y="575"/>
                  </a:lnTo>
                  <a:lnTo>
                    <a:pt x="457" y="589"/>
                  </a:lnTo>
                  <a:lnTo>
                    <a:pt x="448" y="591"/>
                  </a:lnTo>
                  <a:lnTo>
                    <a:pt x="439" y="589"/>
                  </a:lnTo>
                  <a:lnTo>
                    <a:pt x="423" y="584"/>
                  </a:lnTo>
                  <a:lnTo>
                    <a:pt x="400" y="586"/>
                  </a:lnTo>
                  <a:lnTo>
                    <a:pt x="376" y="591"/>
                  </a:lnTo>
                  <a:lnTo>
                    <a:pt x="370" y="593"/>
                  </a:lnTo>
                  <a:lnTo>
                    <a:pt x="365" y="593"/>
                  </a:lnTo>
                  <a:lnTo>
                    <a:pt x="314" y="600"/>
                  </a:lnTo>
                  <a:lnTo>
                    <a:pt x="272" y="602"/>
                  </a:lnTo>
                  <a:lnTo>
                    <a:pt x="221" y="610"/>
                  </a:lnTo>
                  <a:lnTo>
                    <a:pt x="203" y="619"/>
                  </a:lnTo>
                  <a:lnTo>
                    <a:pt x="199" y="640"/>
                  </a:lnTo>
                  <a:lnTo>
                    <a:pt x="183" y="646"/>
                  </a:lnTo>
                  <a:lnTo>
                    <a:pt x="173" y="649"/>
                  </a:lnTo>
                  <a:lnTo>
                    <a:pt x="164" y="663"/>
                  </a:lnTo>
                  <a:lnTo>
                    <a:pt x="150" y="669"/>
                  </a:lnTo>
                  <a:lnTo>
                    <a:pt x="92" y="672"/>
                  </a:lnTo>
                  <a:lnTo>
                    <a:pt x="94" y="669"/>
                  </a:lnTo>
                  <a:lnTo>
                    <a:pt x="92" y="663"/>
                  </a:lnTo>
                  <a:lnTo>
                    <a:pt x="90" y="655"/>
                  </a:lnTo>
                  <a:lnTo>
                    <a:pt x="87" y="649"/>
                  </a:lnTo>
                  <a:lnTo>
                    <a:pt x="78" y="646"/>
                  </a:lnTo>
                  <a:lnTo>
                    <a:pt x="74" y="642"/>
                  </a:lnTo>
                  <a:lnTo>
                    <a:pt x="74" y="639"/>
                  </a:lnTo>
                  <a:lnTo>
                    <a:pt x="74" y="632"/>
                  </a:lnTo>
                  <a:lnTo>
                    <a:pt x="76" y="630"/>
                  </a:lnTo>
                  <a:lnTo>
                    <a:pt x="76" y="630"/>
                  </a:lnTo>
                  <a:lnTo>
                    <a:pt x="74" y="628"/>
                  </a:lnTo>
                  <a:lnTo>
                    <a:pt x="72" y="621"/>
                  </a:lnTo>
                  <a:lnTo>
                    <a:pt x="74" y="618"/>
                  </a:lnTo>
                  <a:lnTo>
                    <a:pt x="78" y="612"/>
                  </a:lnTo>
                  <a:lnTo>
                    <a:pt x="79" y="609"/>
                  </a:lnTo>
                  <a:lnTo>
                    <a:pt x="81" y="603"/>
                  </a:lnTo>
                  <a:lnTo>
                    <a:pt x="87" y="595"/>
                  </a:lnTo>
                  <a:lnTo>
                    <a:pt x="88" y="593"/>
                  </a:lnTo>
                  <a:lnTo>
                    <a:pt x="92" y="591"/>
                  </a:lnTo>
                  <a:lnTo>
                    <a:pt x="99" y="586"/>
                  </a:lnTo>
                  <a:lnTo>
                    <a:pt x="102" y="582"/>
                  </a:lnTo>
                  <a:lnTo>
                    <a:pt x="102" y="579"/>
                  </a:lnTo>
                  <a:lnTo>
                    <a:pt x="102" y="575"/>
                  </a:lnTo>
                  <a:lnTo>
                    <a:pt x="94" y="566"/>
                  </a:lnTo>
                  <a:lnTo>
                    <a:pt x="88" y="561"/>
                  </a:lnTo>
                  <a:lnTo>
                    <a:pt x="88" y="559"/>
                  </a:lnTo>
                  <a:lnTo>
                    <a:pt x="85" y="547"/>
                  </a:lnTo>
                  <a:lnTo>
                    <a:pt x="85" y="545"/>
                  </a:lnTo>
                  <a:lnTo>
                    <a:pt x="85" y="542"/>
                  </a:lnTo>
                  <a:lnTo>
                    <a:pt x="85" y="540"/>
                  </a:lnTo>
                  <a:lnTo>
                    <a:pt x="87" y="536"/>
                  </a:lnTo>
                  <a:lnTo>
                    <a:pt x="94" y="521"/>
                  </a:lnTo>
                  <a:lnTo>
                    <a:pt x="94" y="517"/>
                  </a:lnTo>
                  <a:lnTo>
                    <a:pt x="90" y="505"/>
                  </a:lnTo>
                  <a:lnTo>
                    <a:pt x="87" y="498"/>
                  </a:lnTo>
                  <a:lnTo>
                    <a:pt x="87" y="496"/>
                  </a:lnTo>
                  <a:lnTo>
                    <a:pt x="79" y="484"/>
                  </a:lnTo>
                  <a:lnTo>
                    <a:pt x="79" y="478"/>
                  </a:lnTo>
                  <a:lnTo>
                    <a:pt x="76" y="469"/>
                  </a:lnTo>
                  <a:lnTo>
                    <a:pt x="74" y="461"/>
                  </a:lnTo>
                  <a:lnTo>
                    <a:pt x="74" y="455"/>
                  </a:lnTo>
                  <a:lnTo>
                    <a:pt x="72" y="443"/>
                  </a:lnTo>
                  <a:lnTo>
                    <a:pt x="76" y="432"/>
                  </a:lnTo>
                  <a:lnTo>
                    <a:pt x="76" y="429"/>
                  </a:lnTo>
                  <a:lnTo>
                    <a:pt x="74" y="420"/>
                  </a:lnTo>
                  <a:lnTo>
                    <a:pt x="72" y="418"/>
                  </a:lnTo>
                  <a:lnTo>
                    <a:pt x="72" y="415"/>
                  </a:lnTo>
                  <a:lnTo>
                    <a:pt x="72" y="413"/>
                  </a:lnTo>
                  <a:lnTo>
                    <a:pt x="71" y="408"/>
                  </a:lnTo>
                  <a:lnTo>
                    <a:pt x="74" y="401"/>
                  </a:lnTo>
                  <a:lnTo>
                    <a:pt x="85" y="390"/>
                  </a:lnTo>
                  <a:lnTo>
                    <a:pt x="87" y="388"/>
                  </a:lnTo>
                  <a:lnTo>
                    <a:pt x="88" y="383"/>
                  </a:lnTo>
                  <a:lnTo>
                    <a:pt x="90" y="379"/>
                  </a:lnTo>
                  <a:lnTo>
                    <a:pt x="88" y="376"/>
                  </a:lnTo>
                  <a:lnTo>
                    <a:pt x="87" y="372"/>
                  </a:lnTo>
                  <a:lnTo>
                    <a:pt x="83" y="367"/>
                  </a:lnTo>
                  <a:lnTo>
                    <a:pt x="67" y="362"/>
                  </a:lnTo>
                  <a:lnTo>
                    <a:pt x="51" y="353"/>
                  </a:lnTo>
                  <a:lnTo>
                    <a:pt x="48" y="346"/>
                  </a:lnTo>
                  <a:lnTo>
                    <a:pt x="44" y="341"/>
                  </a:lnTo>
                  <a:lnTo>
                    <a:pt x="46" y="339"/>
                  </a:lnTo>
                  <a:lnTo>
                    <a:pt x="46" y="337"/>
                  </a:lnTo>
                  <a:lnTo>
                    <a:pt x="50" y="328"/>
                  </a:lnTo>
                  <a:lnTo>
                    <a:pt x="51" y="312"/>
                  </a:lnTo>
                  <a:lnTo>
                    <a:pt x="55" y="309"/>
                  </a:lnTo>
                  <a:lnTo>
                    <a:pt x="58" y="305"/>
                  </a:lnTo>
                  <a:lnTo>
                    <a:pt x="62" y="304"/>
                  </a:lnTo>
                  <a:lnTo>
                    <a:pt x="67" y="304"/>
                  </a:lnTo>
                  <a:lnTo>
                    <a:pt x="69" y="305"/>
                  </a:lnTo>
                  <a:lnTo>
                    <a:pt x="71" y="302"/>
                  </a:lnTo>
                  <a:lnTo>
                    <a:pt x="76" y="302"/>
                  </a:lnTo>
                  <a:lnTo>
                    <a:pt x="81" y="297"/>
                  </a:lnTo>
                  <a:lnTo>
                    <a:pt x="83" y="293"/>
                  </a:lnTo>
                  <a:lnTo>
                    <a:pt x="81" y="291"/>
                  </a:lnTo>
                  <a:lnTo>
                    <a:pt x="78" y="290"/>
                  </a:lnTo>
                  <a:lnTo>
                    <a:pt x="67" y="290"/>
                  </a:lnTo>
                  <a:lnTo>
                    <a:pt x="57" y="288"/>
                  </a:lnTo>
                  <a:lnTo>
                    <a:pt x="48" y="283"/>
                  </a:lnTo>
                  <a:lnTo>
                    <a:pt x="39" y="279"/>
                  </a:lnTo>
                  <a:lnTo>
                    <a:pt x="37" y="275"/>
                  </a:lnTo>
                  <a:lnTo>
                    <a:pt x="35" y="272"/>
                  </a:lnTo>
                  <a:lnTo>
                    <a:pt x="35" y="270"/>
                  </a:lnTo>
                  <a:lnTo>
                    <a:pt x="34" y="267"/>
                  </a:lnTo>
                  <a:lnTo>
                    <a:pt x="34" y="263"/>
                  </a:lnTo>
                  <a:lnTo>
                    <a:pt x="32" y="256"/>
                  </a:lnTo>
                  <a:lnTo>
                    <a:pt x="28" y="253"/>
                  </a:lnTo>
                  <a:lnTo>
                    <a:pt x="25" y="247"/>
                  </a:lnTo>
                  <a:lnTo>
                    <a:pt x="21" y="238"/>
                  </a:lnTo>
                  <a:lnTo>
                    <a:pt x="20" y="230"/>
                  </a:lnTo>
                  <a:lnTo>
                    <a:pt x="16" y="224"/>
                  </a:lnTo>
                  <a:lnTo>
                    <a:pt x="11" y="212"/>
                  </a:lnTo>
                  <a:lnTo>
                    <a:pt x="2" y="198"/>
                  </a:lnTo>
                  <a:lnTo>
                    <a:pt x="0" y="189"/>
                  </a:lnTo>
                  <a:lnTo>
                    <a:pt x="0" y="186"/>
                  </a:lnTo>
                  <a:lnTo>
                    <a:pt x="4" y="182"/>
                  </a:lnTo>
                  <a:lnTo>
                    <a:pt x="12" y="175"/>
                  </a:lnTo>
                  <a:lnTo>
                    <a:pt x="14" y="171"/>
                  </a:lnTo>
                  <a:lnTo>
                    <a:pt x="14" y="168"/>
                  </a:lnTo>
                  <a:lnTo>
                    <a:pt x="18" y="163"/>
                  </a:lnTo>
                  <a:lnTo>
                    <a:pt x="16" y="159"/>
                  </a:lnTo>
                  <a:lnTo>
                    <a:pt x="14" y="157"/>
                  </a:lnTo>
                  <a:lnTo>
                    <a:pt x="7" y="156"/>
                  </a:lnTo>
                  <a:lnTo>
                    <a:pt x="5" y="154"/>
                  </a:lnTo>
                  <a:lnTo>
                    <a:pt x="5" y="154"/>
                  </a:lnTo>
                  <a:lnTo>
                    <a:pt x="2" y="154"/>
                  </a:lnTo>
                  <a:lnTo>
                    <a:pt x="2" y="152"/>
                  </a:lnTo>
                  <a:lnTo>
                    <a:pt x="2" y="147"/>
                  </a:lnTo>
                  <a:lnTo>
                    <a:pt x="4" y="145"/>
                  </a:lnTo>
                  <a:lnTo>
                    <a:pt x="5" y="143"/>
                  </a:lnTo>
                  <a:lnTo>
                    <a:pt x="12" y="138"/>
                  </a:lnTo>
                  <a:lnTo>
                    <a:pt x="21" y="126"/>
                  </a:lnTo>
                  <a:lnTo>
                    <a:pt x="23" y="124"/>
                  </a:lnTo>
                  <a:lnTo>
                    <a:pt x="25" y="119"/>
                  </a:lnTo>
                  <a:lnTo>
                    <a:pt x="28" y="111"/>
                  </a:lnTo>
                  <a:lnTo>
                    <a:pt x="30" y="108"/>
                  </a:lnTo>
                  <a:lnTo>
                    <a:pt x="30" y="101"/>
                  </a:lnTo>
                  <a:lnTo>
                    <a:pt x="32" y="94"/>
                  </a:lnTo>
                  <a:lnTo>
                    <a:pt x="35" y="85"/>
                  </a:lnTo>
                  <a:lnTo>
                    <a:pt x="37" y="85"/>
                  </a:lnTo>
                  <a:lnTo>
                    <a:pt x="37" y="81"/>
                  </a:lnTo>
                  <a:lnTo>
                    <a:pt x="37" y="81"/>
                  </a:lnTo>
                  <a:lnTo>
                    <a:pt x="37" y="74"/>
                  </a:lnTo>
                  <a:lnTo>
                    <a:pt x="37" y="69"/>
                  </a:lnTo>
                  <a:lnTo>
                    <a:pt x="39" y="67"/>
                  </a:lnTo>
                  <a:lnTo>
                    <a:pt x="41" y="66"/>
                  </a:lnTo>
                  <a:lnTo>
                    <a:pt x="41" y="66"/>
                  </a:lnTo>
                  <a:lnTo>
                    <a:pt x="44" y="66"/>
                  </a:lnTo>
                  <a:lnTo>
                    <a:pt x="51" y="64"/>
                  </a:lnTo>
                  <a:lnTo>
                    <a:pt x="55" y="60"/>
                  </a:lnTo>
                  <a:lnTo>
                    <a:pt x="58" y="52"/>
                  </a:lnTo>
                  <a:lnTo>
                    <a:pt x="60" y="46"/>
                  </a:lnTo>
                  <a:lnTo>
                    <a:pt x="60" y="43"/>
                  </a:lnTo>
                  <a:lnTo>
                    <a:pt x="58" y="39"/>
                  </a:lnTo>
                  <a:lnTo>
                    <a:pt x="51" y="34"/>
                  </a:lnTo>
                  <a:lnTo>
                    <a:pt x="50" y="29"/>
                  </a:lnTo>
                  <a:lnTo>
                    <a:pt x="50" y="29"/>
                  </a:lnTo>
                  <a:lnTo>
                    <a:pt x="50" y="27"/>
                  </a:lnTo>
                  <a:lnTo>
                    <a:pt x="51" y="23"/>
                  </a:lnTo>
                  <a:lnTo>
                    <a:pt x="51" y="20"/>
                  </a:lnTo>
                  <a:lnTo>
                    <a:pt x="51" y="18"/>
                  </a:lnTo>
                  <a:lnTo>
                    <a:pt x="53" y="9"/>
                  </a:lnTo>
                  <a:lnTo>
                    <a:pt x="55" y="7"/>
                  </a:lnTo>
                  <a:lnTo>
                    <a:pt x="55" y="7"/>
                  </a:lnTo>
                  <a:lnTo>
                    <a:pt x="60" y="7"/>
                  </a:lnTo>
                  <a:lnTo>
                    <a:pt x="62" y="7"/>
                  </a:lnTo>
                  <a:lnTo>
                    <a:pt x="65" y="7"/>
                  </a:lnTo>
                  <a:lnTo>
                    <a:pt x="85" y="7"/>
                  </a:lnTo>
                  <a:lnTo>
                    <a:pt x="90" y="11"/>
                  </a:lnTo>
                  <a:lnTo>
                    <a:pt x="94" y="11"/>
                  </a:lnTo>
                  <a:lnTo>
                    <a:pt x="99" y="11"/>
                  </a:lnTo>
                  <a:lnTo>
                    <a:pt x="102" y="11"/>
                  </a:lnTo>
                  <a:lnTo>
                    <a:pt x="106" y="11"/>
                  </a:lnTo>
                  <a:lnTo>
                    <a:pt x="111" y="11"/>
                  </a:lnTo>
                  <a:lnTo>
                    <a:pt x="111" y="11"/>
                  </a:lnTo>
                  <a:lnTo>
                    <a:pt x="118" y="11"/>
                  </a:lnTo>
                  <a:lnTo>
                    <a:pt x="120" y="13"/>
                  </a:lnTo>
                  <a:lnTo>
                    <a:pt x="120" y="11"/>
                  </a:lnTo>
                  <a:lnTo>
                    <a:pt x="120" y="11"/>
                  </a:lnTo>
                  <a:lnTo>
                    <a:pt x="122" y="11"/>
                  </a:lnTo>
                  <a:lnTo>
                    <a:pt x="131" y="13"/>
                  </a:lnTo>
                  <a:lnTo>
                    <a:pt x="164" y="11"/>
                  </a:lnTo>
                  <a:lnTo>
                    <a:pt x="164" y="11"/>
                  </a:lnTo>
                  <a:lnTo>
                    <a:pt x="171" y="13"/>
                  </a:lnTo>
                  <a:lnTo>
                    <a:pt x="178" y="13"/>
                  </a:lnTo>
                  <a:lnTo>
                    <a:pt x="191" y="14"/>
                  </a:lnTo>
                  <a:lnTo>
                    <a:pt x="192" y="14"/>
                  </a:lnTo>
                  <a:lnTo>
                    <a:pt x="201" y="14"/>
                  </a:lnTo>
                  <a:lnTo>
                    <a:pt x="208" y="16"/>
                  </a:lnTo>
                  <a:lnTo>
                    <a:pt x="213" y="18"/>
                  </a:lnTo>
                  <a:lnTo>
                    <a:pt x="243" y="16"/>
                  </a:lnTo>
                  <a:lnTo>
                    <a:pt x="249" y="16"/>
                  </a:lnTo>
                  <a:lnTo>
                    <a:pt x="265" y="16"/>
                  </a:lnTo>
                  <a:lnTo>
                    <a:pt x="272" y="16"/>
                  </a:lnTo>
                  <a:lnTo>
                    <a:pt x="279" y="16"/>
                  </a:lnTo>
                  <a:lnTo>
                    <a:pt x="280" y="16"/>
                  </a:lnTo>
                  <a:lnTo>
                    <a:pt x="284" y="16"/>
                  </a:lnTo>
                  <a:lnTo>
                    <a:pt x="286" y="16"/>
                  </a:lnTo>
                  <a:lnTo>
                    <a:pt x="298" y="18"/>
                  </a:lnTo>
                  <a:lnTo>
                    <a:pt x="316" y="16"/>
                  </a:lnTo>
                  <a:lnTo>
                    <a:pt x="325" y="16"/>
                  </a:lnTo>
                  <a:lnTo>
                    <a:pt x="333" y="16"/>
                  </a:lnTo>
                  <a:lnTo>
                    <a:pt x="335" y="14"/>
                  </a:lnTo>
                  <a:lnTo>
                    <a:pt x="346" y="16"/>
                  </a:lnTo>
                  <a:lnTo>
                    <a:pt x="354" y="16"/>
                  </a:lnTo>
                  <a:lnTo>
                    <a:pt x="362" y="18"/>
                  </a:lnTo>
                  <a:lnTo>
                    <a:pt x="365" y="18"/>
                  </a:lnTo>
                  <a:lnTo>
                    <a:pt x="383" y="20"/>
                  </a:lnTo>
                  <a:lnTo>
                    <a:pt x="397" y="20"/>
                  </a:lnTo>
                  <a:lnTo>
                    <a:pt x="413" y="20"/>
                  </a:lnTo>
                  <a:lnTo>
                    <a:pt x="430" y="20"/>
                  </a:lnTo>
                  <a:lnTo>
                    <a:pt x="436" y="20"/>
                  </a:lnTo>
                  <a:lnTo>
                    <a:pt x="437" y="20"/>
                  </a:lnTo>
                  <a:lnTo>
                    <a:pt x="471" y="18"/>
                  </a:lnTo>
                  <a:lnTo>
                    <a:pt x="476" y="20"/>
                  </a:lnTo>
                  <a:lnTo>
                    <a:pt x="492" y="18"/>
                  </a:lnTo>
                  <a:lnTo>
                    <a:pt x="506" y="18"/>
                  </a:lnTo>
                  <a:lnTo>
                    <a:pt x="506" y="18"/>
                  </a:lnTo>
                  <a:lnTo>
                    <a:pt x="510" y="18"/>
                  </a:lnTo>
                  <a:lnTo>
                    <a:pt x="522" y="18"/>
                  </a:lnTo>
                  <a:lnTo>
                    <a:pt x="543" y="18"/>
                  </a:lnTo>
                  <a:lnTo>
                    <a:pt x="548" y="18"/>
                  </a:lnTo>
                  <a:lnTo>
                    <a:pt x="561" y="18"/>
                  </a:lnTo>
                  <a:lnTo>
                    <a:pt x="578" y="18"/>
                  </a:lnTo>
                  <a:lnTo>
                    <a:pt x="584" y="20"/>
                  </a:lnTo>
                  <a:lnTo>
                    <a:pt x="585" y="22"/>
                  </a:lnTo>
                  <a:lnTo>
                    <a:pt x="598" y="20"/>
                  </a:lnTo>
                  <a:lnTo>
                    <a:pt x="603" y="18"/>
                  </a:lnTo>
                  <a:lnTo>
                    <a:pt x="624" y="11"/>
                  </a:lnTo>
                  <a:lnTo>
                    <a:pt x="631" y="11"/>
                  </a:lnTo>
                  <a:lnTo>
                    <a:pt x="638" y="13"/>
                  </a:lnTo>
                  <a:lnTo>
                    <a:pt x="644" y="14"/>
                  </a:lnTo>
                  <a:lnTo>
                    <a:pt x="645" y="14"/>
                  </a:lnTo>
                  <a:lnTo>
                    <a:pt x="658" y="14"/>
                  </a:lnTo>
                  <a:lnTo>
                    <a:pt x="659" y="13"/>
                  </a:lnTo>
                  <a:lnTo>
                    <a:pt x="659" y="9"/>
                  </a:lnTo>
                  <a:lnTo>
                    <a:pt x="659" y="6"/>
                  </a:lnTo>
                  <a:lnTo>
                    <a:pt x="659" y="2"/>
                  </a:lnTo>
                  <a:lnTo>
                    <a:pt x="661" y="0"/>
                  </a:lnTo>
                  <a:lnTo>
                    <a:pt x="661" y="0"/>
                  </a:lnTo>
                  <a:lnTo>
                    <a:pt x="686" y="0"/>
                  </a:lnTo>
                  <a:lnTo>
                    <a:pt x="693" y="0"/>
                  </a:lnTo>
                  <a:lnTo>
                    <a:pt x="698" y="0"/>
                  </a:lnTo>
                  <a:lnTo>
                    <a:pt x="709" y="0"/>
                  </a:lnTo>
                  <a:lnTo>
                    <a:pt x="721" y="0"/>
                  </a:lnTo>
                  <a:lnTo>
                    <a:pt x="735" y="0"/>
                  </a:lnTo>
                  <a:lnTo>
                    <a:pt x="741" y="4"/>
                  </a:lnTo>
                  <a:close/>
                </a:path>
              </a:pathLst>
            </a:custGeom>
            <a:solidFill>
              <a:srgbClr val="FFF3F3"/>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Freeform 25"/>
            <p:cNvSpPr>
              <a:spLocks/>
            </p:cNvSpPr>
            <p:nvPr/>
          </p:nvSpPr>
          <p:spPr bwMode="auto">
            <a:xfrm>
              <a:off x="1230" y="1019"/>
              <a:ext cx="1624" cy="1331"/>
            </a:xfrm>
            <a:custGeom>
              <a:avLst/>
              <a:gdLst/>
              <a:ahLst/>
              <a:cxnLst>
                <a:cxn ang="0">
                  <a:pos x="1351" y="48"/>
                </a:cxn>
                <a:cxn ang="0">
                  <a:pos x="1416" y="88"/>
                </a:cxn>
                <a:cxn ang="0">
                  <a:pos x="1435" y="141"/>
                </a:cxn>
                <a:cxn ang="0">
                  <a:pos x="1462" y="145"/>
                </a:cxn>
                <a:cxn ang="0">
                  <a:pos x="1493" y="155"/>
                </a:cxn>
                <a:cxn ang="0">
                  <a:pos x="1506" y="192"/>
                </a:cxn>
                <a:cxn ang="0">
                  <a:pos x="1536" y="201"/>
                </a:cxn>
                <a:cxn ang="0">
                  <a:pos x="1520" y="254"/>
                </a:cxn>
                <a:cxn ang="0">
                  <a:pos x="1550" y="314"/>
                </a:cxn>
                <a:cxn ang="0">
                  <a:pos x="1522" y="330"/>
                </a:cxn>
                <a:cxn ang="0">
                  <a:pos x="1536" y="374"/>
                </a:cxn>
                <a:cxn ang="0">
                  <a:pos x="1513" y="441"/>
                </a:cxn>
                <a:cxn ang="0">
                  <a:pos x="1506" y="480"/>
                </a:cxn>
                <a:cxn ang="0">
                  <a:pos x="1525" y="520"/>
                </a:cxn>
                <a:cxn ang="0">
                  <a:pos x="1504" y="550"/>
                </a:cxn>
                <a:cxn ang="0">
                  <a:pos x="1463" y="573"/>
                </a:cxn>
                <a:cxn ang="0">
                  <a:pos x="1493" y="591"/>
                </a:cxn>
                <a:cxn ang="0">
                  <a:pos x="1460" y="601"/>
                </a:cxn>
                <a:cxn ang="0">
                  <a:pos x="1506" y="615"/>
                </a:cxn>
                <a:cxn ang="0">
                  <a:pos x="1548" y="591"/>
                </a:cxn>
                <a:cxn ang="0">
                  <a:pos x="1592" y="601"/>
                </a:cxn>
                <a:cxn ang="0">
                  <a:pos x="1624" y="633"/>
                </a:cxn>
                <a:cxn ang="0">
                  <a:pos x="1596" y="702"/>
                </a:cxn>
                <a:cxn ang="0">
                  <a:pos x="1583" y="757"/>
                </a:cxn>
                <a:cxn ang="0">
                  <a:pos x="1580" y="832"/>
                </a:cxn>
                <a:cxn ang="0">
                  <a:pos x="1606" y="892"/>
                </a:cxn>
                <a:cxn ang="0">
                  <a:pos x="1576" y="928"/>
                </a:cxn>
                <a:cxn ang="0">
                  <a:pos x="1553" y="929"/>
                </a:cxn>
                <a:cxn ang="0">
                  <a:pos x="1537" y="950"/>
                </a:cxn>
                <a:cxn ang="0">
                  <a:pos x="1444" y="1021"/>
                </a:cxn>
                <a:cxn ang="0">
                  <a:pos x="1428" y="1136"/>
                </a:cxn>
                <a:cxn ang="0">
                  <a:pos x="1435" y="1199"/>
                </a:cxn>
                <a:cxn ang="0">
                  <a:pos x="1282" y="1213"/>
                </a:cxn>
                <a:cxn ang="0">
                  <a:pos x="1136" y="1241"/>
                </a:cxn>
                <a:cxn ang="0">
                  <a:pos x="920" y="1189"/>
                </a:cxn>
                <a:cxn ang="0">
                  <a:pos x="825" y="1328"/>
                </a:cxn>
                <a:cxn ang="0">
                  <a:pos x="758" y="1092"/>
                </a:cxn>
                <a:cxn ang="0">
                  <a:pos x="771" y="988"/>
                </a:cxn>
                <a:cxn ang="0">
                  <a:pos x="573" y="986"/>
                </a:cxn>
                <a:cxn ang="0">
                  <a:pos x="446" y="1097"/>
                </a:cxn>
                <a:cxn ang="0">
                  <a:pos x="471" y="1185"/>
                </a:cxn>
                <a:cxn ang="0">
                  <a:pos x="284" y="1190"/>
                </a:cxn>
                <a:cxn ang="0">
                  <a:pos x="95" y="949"/>
                </a:cxn>
                <a:cxn ang="0">
                  <a:pos x="87" y="920"/>
                </a:cxn>
                <a:cxn ang="0">
                  <a:pos x="60" y="864"/>
                </a:cxn>
                <a:cxn ang="0">
                  <a:pos x="37" y="820"/>
                </a:cxn>
                <a:cxn ang="0">
                  <a:pos x="7" y="778"/>
                </a:cxn>
                <a:cxn ang="0">
                  <a:pos x="53" y="716"/>
                </a:cxn>
                <a:cxn ang="0">
                  <a:pos x="28" y="679"/>
                </a:cxn>
                <a:cxn ang="0">
                  <a:pos x="44" y="601"/>
                </a:cxn>
                <a:cxn ang="0">
                  <a:pos x="0" y="545"/>
                </a:cxn>
                <a:cxn ang="0">
                  <a:pos x="233" y="448"/>
                </a:cxn>
                <a:cxn ang="0">
                  <a:pos x="469" y="418"/>
                </a:cxn>
                <a:cxn ang="0">
                  <a:pos x="541" y="328"/>
                </a:cxn>
                <a:cxn ang="0">
                  <a:pos x="573" y="270"/>
                </a:cxn>
                <a:cxn ang="0">
                  <a:pos x="686" y="125"/>
                </a:cxn>
                <a:cxn ang="0">
                  <a:pos x="785" y="129"/>
                </a:cxn>
                <a:cxn ang="0">
                  <a:pos x="943" y="64"/>
                </a:cxn>
                <a:cxn ang="0">
                  <a:pos x="1033" y="83"/>
                </a:cxn>
                <a:cxn ang="0">
                  <a:pos x="1151" y="53"/>
                </a:cxn>
              </a:cxnLst>
              <a:rect l="0" t="0" r="r" b="b"/>
              <a:pathLst>
                <a:path w="1624" h="1331">
                  <a:moveTo>
                    <a:pt x="1308" y="0"/>
                  </a:moveTo>
                  <a:lnTo>
                    <a:pt x="1312" y="7"/>
                  </a:lnTo>
                  <a:lnTo>
                    <a:pt x="1315" y="14"/>
                  </a:lnTo>
                  <a:lnTo>
                    <a:pt x="1315" y="18"/>
                  </a:lnTo>
                  <a:lnTo>
                    <a:pt x="1317" y="26"/>
                  </a:lnTo>
                  <a:lnTo>
                    <a:pt x="1319" y="32"/>
                  </a:lnTo>
                  <a:lnTo>
                    <a:pt x="1324" y="37"/>
                  </a:lnTo>
                  <a:lnTo>
                    <a:pt x="1329" y="39"/>
                  </a:lnTo>
                  <a:lnTo>
                    <a:pt x="1335" y="41"/>
                  </a:lnTo>
                  <a:lnTo>
                    <a:pt x="1338" y="42"/>
                  </a:lnTo>
                  <a:lnTo>
                    <a:pt x="1342" y="42"/>
                  </a:lnTo>
                  <a:lnTo>
                    <a:pt x="1351" y="48"/>
                  </a:lnTo>
                  <a:lnTo>
                    <a:pt x="1356" y="51"/>
                  </a:lnTo>
                  <a:lnTo>
                    <a:pt x="1361" y="51"/>
                  </a:lnTo>
                  <a:lnTo>
                    <a:pt x="1366" y="53"/>
                  </a:lnTo>
                  <a:lnTo>
                    <a:pt x="1374" y="58"/>
                  </a:lnTo>
                  <a:lnTo>
                    <a:pt x="1381" y="71"/>
                  </a:lnTo>
                  <a:lnTo>
                    <a:pt x="1384" y="74"/>
                  </a:lnTo>
                  <a:lnTo>
                    <a:pt x="1389" y="76"/>
                  </a:lnTo>
                  <a:lnTo>
                    <a:pt x="1398" y="78"/>
                  </a:lnTo>
                  <a:lnTo>
                    <a:pt x="1405" y="81"/>
                  </a:lnTo>
                  <a:lnTo>
                    <a:pt x="1409" y="81"/>
                  </a:lnTo>
                  <a:lnTo>
                    <a:pt x="1414" y="85"/>
                  </a:lnTo>
                  <a:lnTo>
                    <a:pt x="1416" y="88"/>
                  </a:lnTo>
                  <a:lnTo>
                    <a:pt x="1419" y="93"/>
                  </a:lnTo>
                  <a:lnTo>
                    <a:pt x="1423" y="106"/>
                  </a:lnTo>
                  <a:lnTo>
                    <a:pt x="1425" y="111"/>
                  </a:lnTo>
                  <a:lnTo>
                    <a:pt x="1425" y="115"/>
                  </a:lnTo>
                  <a:lnTo>
                    <a:pt x="1425" y="120"/>
                  </a:lnTo>
                  <a:lnTo>
                    <a:pt x="1426" y="123"/>
                  </a:lnTo>
                  <a:lnTo>
                    <a:pt x="1430" y="127"/>
                  </a:lnTo>
                  <a:lnTo>
                    <a:pt x="1432" y="129"/>
                  </a:lnTo>
                  <a:lnTo>
                    <a:pt x="1432" y="134"/>
                  </a:lnTo>
                  <a:lnTo>
                    <a:pt x="1433" y="138"/>
                  </a:lnTo>
                  <a:lnTo>
                    <a:pt x="1433" y="139"/>
                  </a:lnTo>
                  <a:lnTo>
                    <a:pt x="1435" y="141"/>
                  </a:lnTo>
                  <a:lnTo>
                    <a:pt x="1439" y="143"/>
                  </a:lnTo>
                  <a:lnTo>
                    <a:pt x="1442" y="148"/>
                  </a:lnTo>
                  <a:lnTo>
                    <a:pt x="1444" y="150"/>
                  </a:lnTo>
                  <a:lnTo>
                    <a:pt x="1446" y="150"/>
                  </a:lnTo>
                  <a:lnTo>
                    <a:pt x="1449" y="150"/>
                  </a:lnTo>
                  <a:lnTo>
                    <a:pt x="1449" y="148"/>
                  </a:lnTo>
                  <a:lnTo>
                    <a:pt x="1449" y="143"/>
                  </a:lnTo>
                  <a:lnTo>
                    <a:pt x="1451" y="143"/>
                  </a:lnTo>
                  <a:lnTo>
                    <a:pt x="1455" y="141"/>
                  </a:lnTo>
                  <a:lnTo>
                    <a:pt x="1456" y="141"/>
                  </a:lnTo>
                  <a:lnTo>
                    <a:pt x="1458" y="141"/>
                  </a:lnTo>
                  <a:lnTo>
                    <a:pt x="1462" y="145"/>
                  </a:lnTo>
                  <a:lnTo>
                    <a:pt x="1465" y="146"/>
                  </a:lnTo>
                  <a:lnTo>
                    <a:pt x="1470" y="146"/>
                  </a:lnTo>
                  <a:lnTo>
                    <a:pt x="1476" y="146"/>
                  </a:lnTo>
                  <a:lnTo>
                    <a:pt x="1479" y="145"/>
                  </a:lnTo>
                  <a:lnTo>
                    <a:pt x="1481" y="141"/>
                  </a:lnTo>
                  <a:lnTo>
                    <a:pt x="1483" y="141"/>
                  </a:lnTo>
                  <a:lnTo>
                    <a:pt x="1486" y="141"/>
                  </a:lnTo>
                  <a:lnTo>
                    <a:pt x="1488" y="141"/>
                  </a:lnTo>
                  <a:lnTo>
                    <a:pt x="1490" y="145"/>
                  </a:lnTo>
                  <a:lnTo>
                    <a:pt x="1493" y="148"/>
                  </a:lnTo>
                  <a:lnTo>
                    <a:pt x="1495" y="153"/>
                  </a:lnTo>
                  <a:lnTo>
                    <a:pt x="1493" y="155"/>
                  </a:lnTo>
                  <a:lnTo>
                    <a:pt x="1490" y="160"/>
                  </a:lnTo>
                  <a:lnTo>
                    <a:pt x="1492" y="162"/>
                  </a:lnTo>
                  <a:lnTo>
                    <a:pt x="1497" y="164"/>
                  </a:lnTo>
                  <a:lnTo>
                    <a:pt x="1499" y="168"/>
                  </a:lnTo>
                  <a:lnTo>
                    <a:pt x="1500" y="171"/>
                  </a:lnTo>
                  <a:lnTo>
                    <a:pt x="1502" y="178"/>
                  </a:lnTo>
                  <a:lnTo>
                    <a:pt x="1504" y="182"/>
                  </a:lnTo>
                  <a:lnTo>
                    <a:pt x="1508" y="180"/>
                  </a:lnTo>
                  <a:lnTo>
                    <a:pt x="1511" y="183"/>
                  </a:lnTo>
                  <a:lnTo>
                    <a:pt x="1511" y="185"/>
                  </a:lnTo>
                  <a:lnTo>
                    <a:pt x="1511" y="189"/>
                  </a:lnTo>
                  <a:lnTo>
                    <a:pt x="1506" y="192"/>
                  </a:lnTo>
                  <a:lnTo>
                    <a:pt x="1504" y="194"/>
                  </a:lnTo>
                  <a:lnTo>
                    <a:pt x="1506" y="196"/>
                  </a:lnTo>
                  <a:lnTo>
                    <a:pt x="1509" y="196"/>
                  </a:lnTo>
                  <a:lnTo>
                    <a:pt x="1516" y="194"/>
                  </a:lnTo>
                  <a:lnTo>
                    <a:pt x="1518" y="196"/>
                  </a:lnTo>
                  <a:lnTo>
                    <a:pt x="1522" y="194"/>
                  </a:lnTo>
                  <a:lnTo>
                    <a:pt x="1527" y="194"/>
                  </a:lnTo>
                  <a:lnTo>
                    <a:pt x="1536" y="194"/>
                  </a:lnTo>
                  <a:lnTo>
                    <a:pt x="1537" y="194"/>
                  </a:lnTo>
                  <a:lnTo>
                    <a:pt x="1541" y="196"/>
                  </a:lnTo>
                  <a:lnTo>
                    <a:pt x="1541" y="198"/>
                  </a:lnTo>
                  <a:lnTo>
                    <a:pt x="1536" y="201"/>
                  </a:lnTo>
                  <a:lnTo>
                    <a:pt x="1530" y="206"/>
                  </a:lnTo>
                  <a:lnTo>
                    <a:pt x="1532" y="210"/>
                  </a:lnTo>
                  <a:lnTo>
                    <a:pt x="1534" y="212"/>
                  </a:lnTo>
                  <a:lnTo>
                    <a:pt x="1532" y="215"/>
                  </a:lnTo>
                  <a:lnTo>
                    <a:pt x="1527" y="219"/>
                  </a:lnTo>
                  <a:lnTo>
                    <a:pt x="1525" y="219"/>
                  </a:lnTo>
                  <a:lnTo>
                    <a:pt x="1525" y="220"/>
                  </a:lnTo>
                  <a:lnTo>
                    <a:pt x="1525" y="238"/>
                  </a:lnTo>
                  <a:lnTo>
                    <a:pt x="1522" y="243"/>
                  </a:lnTo>
                  <a:lnTo>
                    <a:pt x="1522" y="247"/>
                  </a:lnTo>
                  <a:lnTo>
                    <a:pt x="1522" y="249"/>
                  </a:lnTo>
                  <a:lnTo>
                    <a:pt x="1520" y="254"/>
                  </a:lnTo>
                  <a:lnTo>
                    <a:pt x="1520" y="261"/>
                  </a:lnTo>
                  <a:lnTo>
                    <a:pt x="1520" y="265"/>
                  </a:lnTo>
                  <a:lnTo>
                    <a:pt x="1522" y="268"/>
                  </a:lnTo>
                  <a:lnTo>
                    <a:pt x="1523" y="275"/>
                  </a:lnTo>
                  <a:lnTo>
                    <a:pt x="1523" y="284"/>
                  </a:lnTo>
                  <a:lnTo>
                    <a:pt x="1520" y="296"/>
                  </a:lnTo>
                  <a:lnTo>
                    <a:pt x="1520" y="302"/>
                  </a:lnTo>
                  <a:lnTo>
                    <a:pt x="1522" y="303"/>
                  </a:lnTo>
                  <a:lnTo>
                    <a:pt x="1525" y="305"/>
                  </a:lnTo>
                  <a:lnTo>
                    <a:pt x="1537" y="305"/>
                  </a:lnTo>
                  <a:lnTo>
                    <a:pt x="1543" y="309"/>
                  </a:lnTo>
                  <a:lnTo>
                    <a:pt x="1550" y="314"/>
                  </a:lnTo>
                  <a:lnTo>
                    <a:pt x="1552" y="314"/>
                  </a:lnTo>
                  <a:lnTo>
                    <a:pt x="1552" y="317"/>
                  </a:lnTo>
                  <a:lnTo>
                    <a:pt x="1548" y="330"/>
                  </a:lnTo>
                  <a:lnTo>
                    <a:pt x="1550" y="332"/>
                  </a:lnTo>
                  <a:lnTo>
                    <a:pt x="1548" y="333"/>
                  </a:lnTo>
                  <a:lnTo>
                    <a:pt x="1546" y="335"/>
                  </a:lnTo>
                  <a:lnTo>
                    <a:pt x="1545" y="335"/>
                  </a:lnTo>
                  <a:lnTo>
                    <a:pt x="1541" y="332"/>
                  </a:lnTo>
                  <a:lnTo>
                    <a:pt x="1532" y="332"/>
                  </a:lnTo>
                  <a:lnTo>
                    <a:pt x="1527" y="328"/>
                  </a:lnTo>
                  <a:lnTo>
                    <a:pt x="1523" y="328"/>
                  </a:lnTo>
                  <a:lnTo>
                    <a:pt x="1522" y="330"/>
                  </a:lnTo>
                  <a:lnTo>
                    <a:pt x="1522" y="332"/>
                  </a:lnTo>
                  <a:lnTo>
                    <a:pt x="1523" y="333"/>
                  </a:lnTo>
                  <a:lnTo>
                    <a:pt x="1523" y="335"/>
                  </a:lnTo>
                  <a:lnTo>
                    <a:pt x="1523" y="339"/>
                  </a:lnTo>
                  <a:lnTo>
                    <a:pt x="1523" y="344"/>
                  </a:lnTo>
                  <a:lnTo>
                    <a:pt x="1522" y="351"/>
                  </a:lnTo>
                  <a:lnTo>
                    <a:pt x="1522" y="354"/>
                  </a:lnTo>
                  <a:lnTo>
                    <a:pt x="1523" y="356"/>
                  </a:lnTo>
                  <a:lnTo>
                    <a:pt x="1525" y="360"/>
                  </a:lnTo>
                  <a:lnTo>
                    <a:pt x="1527" y="360"/>
                  </a:lnTo>
                  <a:lnTo>
                    <a:pt x="1536" y="370"/>
                  </a:lnTo>
                  <a:lnTo>
                    <a:pt x="1536" y="374"/>
                  </a:lnTo>
                  <a:lnTo>
                    <a:pt x="1536" y="376"/>
                  </a:lnTo>
                  <a:lnTo>
                    <a:pt x="1532" y="379"/>
                  </a:lnTo>
                  <a:lnTo>
                    <a:pt x="1525" y="379"/>
                  </a:lnTo>
                  <a:lnTo>
                    <a:pt x="1523" y="381"/>
                  </a:lnTo>
                  <a:lnTo>
                    <a:pt x="1522" y="383"/>
                  </a:lnTo>
                  <a:lnTo>
                    <a:pt x="1520" y="386"/>
                  </a:lnTo>
                  <a:lnTo>
                    <a:pt x="1518" y="400"/>
                  </a:lnTo>
                  <a:lnTo>
                    <a:pt x="1520" y="407"/>
                  </a:lnTo>
                  <a:lnTo>
                    <a:pt x="1522" y="420"/>
                  </a:lnTo>
                  <a:lnTo>
                    <a:pt x="1520" y="427"/>
                  </a:lnTo>
                  <a:lnTo>
                    <a:pt x="1515" y="434"/>
                  </a:lnTo>
                  <a:lnTo>
                    <a:pt x="1513" y="441"/>
                  </a:lnTo>
                  <a:lnTo>
                    <a:pt x="1511" y="443"/>
                  </a:lnTo>
                  <a:lnTo>
                    <a:pt x="1509" y="448"/>
                  </a:lnTo>
                  <a:lnTo>
                    <a:pt x="1511" y="453"/>
                  </a:lnTo>
                  <a:lnTo>
                    <a:pt x="1509" y="455"/>
                  </a:lnTo>
                  <a:lnTo>
                    <a:pt x="1508" y="457"/>
                  </a:lnTo>
                  <a:lnTo>
                    <a:pt x="1506" y="457"/>
                  </a:lnTo>
                  <a:lnTo>
                    <a:pt x="1508" y="458"/>
                  </a:lnTo>
                  <a:lnTo>
                    <a:pt x="1508" y="464"/>
                  </a:lnTo>
                  <a:lnTo>
                    <a:pt x="1506" y="471"/>
                  </a:lnTo>
                  <a:lnTo>
                    <a:pt x="1504" y="478"/>
                  </a:lnTo>
                  <a:lnTo>
                    <a:pt x="1504" y="480"/>
                  </a:lnTo>
                  <a:lnTo>
                    <a:pt x="1506" y="480"/>
                  </a:lnTo>
                  <a:lnTo>
                    <a:pt x="1513" y="481"/>
                  </a:lnTo>
                  <a:lnTo>
                    <a:pt x="1515" y="483"/>
                  </a:lnTo>
                  <a:lnTo>
                    <a:pt x="1518" y="488"/>
                  </a:lnTo>
                  <a:lnTo>
                    <a:pt x="1518" y="497"/>
                  </a:lnTo>
                  <a:lnTo>
                    <a:pt x="1520" y="503"/>
                  </a:lnTo>
                  <a:lnTo>
                    <a:pt x="1522" y="504"/>
                  </a:lnTo>
                  <a:lnTo>
                    <a:pt x="1523" y="506"/>
                  </a:lnTo>
                  <a:lnTo>
                    <a:pt x="1527" y="508"/>
                  </a:lnTo>
                  <a:lnTo>
                    <a:pt x="1529" y="513"/>
                  </a:lnTo>
                  <a:lnTo>
                    <a:pt x="1529" y="515"/>
                  </a:lnTo>
                  <a:lnTo>
                    <a:pt x="1527" y="518"/>
                  </a:lnTo>
                  <a:lnTo>
                    <a:pt x="1525" y="520"/>
                  </a:lnTo>
                  <a:lnTo>
                    <a:pt x="1525" y="522"/>
                  </a:lnTo>
                  <a:lnTo>
                    <a:pt x="1525" y="526"/>
                  </a:lnTo>
                  <a:lnTo>
                    <a:pt x="1525" y="527"/>
                  </a:lnTo>
                  <a:lnTo>
                    <a:pt x="1527" y="531"/>
                  </a:lnTo>
                  <a:lnTo>
                    <a:pt x="1530" y="540"/>
                  </a:lnTo>
                  <a:lnTo>
                    <a:pt x="1534" y="543"/>
                  </a:lnTo>
                  <a:lnTo>
                    <a:pt x="1534" y="545"/>
                  </a:lnTo>
                  <a:lnTo>
                    <a:pt x="1530" y="548"/>
                  </a:lnTo>
                  <a:lnTo>
                    <a:pt x="1527" y="552"/>
                  </a:lnTo>
                  <a:lnTo>
                    <a:pt x="1522" y="552"/>
                  </a:lnTo>
                  <a:lnTo>
                    <a:pt x="1508" y="550"/>
                  </a:lnTo>
                  <a:lnTo>
                    <a:pt x="1504" y="550"/>
                  </a:lnTo>
                  <a:lnTo>
                    <a:pt x="1500" y="550"/>
                  </a:lnTo>
                  <a:lnTo>
                    <a:pt x="1497" y="552"/>
                  </a:lnTo>
                  <a:lnTo>
                    <a:pt x="1488" y="550"/>
                  </a:lnTo>
                  <a:lnTo>
                    <a:pt x="1478" y="555"/>
                  </a:lnTo>
                  <a:lnTo>
                    <a:pt x="1476" y="555"/>
                  </a:lnTo>
                  <a:lnTo>
                    <a:pt x="1469" y="552"/>
                  </a:lnTo>
                  <a:lnTo>
                    <a:pt x="1465" y="552"/>
                  </a:lnTo>
                  <a:lnTo>
                    <a:pt x="1465" y="554"/>
                  </a:lnTo>
                  <a:lnTo>
                    <a:pt x="1463" y="561"/>
                  </a:lnTo>
                  <a:lnTo>
                    <a:pt x="1462" y="563"/>
                  </a:lnTo>
                  <a:lnTo>
                    <a:pt x="1462" y="566"/>
                  </a:lnTo>
                  <a:lnTo>
                    <a:pt x="1463" y="573"/>
                  </a:lnTo>
                  <a:lnTo>
                    <a:pt x="1465" y="577"/>
                  </a:lnTo>
                  <a:lnTo>
                    <a:pt x="1469" y="578"/>
                  </a:lnTo>
                  <a:lnTo>
                    <a:pt x="1479" y="578"/>
                  </a:lnTo>
                  <a:lnTo>
                    <a:pt x="1486" y="577"/>
                  </a:lnTo>
                  <a:lnTo>
                    <a:pt x="1490" y="578"/>
                  </a:lnTo>
                  <a:lnTo>
                    <a:pt x="1495" y="582"/>
                  </a:lnTo>
                  <a:lnTo>
                    <a:pt x="1497" y="584"/>
                  </a:lnTo>
                  <a:lnTo>
                    <a:pt x="1499" y="585"/>
                  </a:lnTo>
                  <a:lnTo>
                    <a:pt x="1499" y="587"/>
                  </a:lnTo>
                  <a:lnTo>
                    <a:pt x="1497" y="589"/>
                  </a:lnTo>
                  <a:lnTo>
                    <a:pt x="1495" y="591"/>
                  </a:lnTo>
                  <a:lnTo>
                    <a:pt x="1493" y="591"/>
                  </a:lnTo>
                  <a:lnTo>
                    <a:pt x="1492" y="594"/>
                  </a:lnTo>
                  <a:lnTo>
                    <a:pt x="1485" y="594"/>
                  </a:lnTo>
                  <a:lnTo>
                    <a:pt x="1483" y="596"/>
                  </a:lnTo>
                  <a:lnTo>
                    <a:pt x="1481" y="598"/>
                  </a:lnTo>
                  <a:lnTo>
                    <a:pt x="1478" y="600"/>
                  </a:lnTo>
                  <a:lnTo>
                    <a:pt x="1474" y="600"/>
                  </a:lnTo>
                  <a:lnTo>
                    <a:pt x="1469" y="600"/>
                  </a:lnTo>
                  <a:lnTo>
                    <a:pt x="1465" y="596"/>
                  </a:lnTo>
                  <a:lnTo>
                    <a:pt x="1462" y="596"/>
                  </a:lnTo>
                  <a:lnTo>
                    <a:pt x="1460" y="598"/>
                  </a:lnTo>
                  <a:lnTo>
                    <a:pt x="1460" y="600"/>
                  </a:lnTo>
                  <a:lnTo>
                    <a:pt x="1460" y="601"/>
                  </a:lnTo>
                  <a:lnTo>
                    <a:pt x="1460" y="608"/>
                  </a:lnTo>
                  <a:lnTo>
                    <a:pt x="1462" y="608"/>
                  </a:lnTo>
                  <a:lnTo>
                    <a:pt x="1469" y="615"/>
                  </a:lnTo>
                  <a:lnTo>
                    <a:pt x="1469" y="617"/>
                  </a:lnTo>
                  <a:lnTo>
                    <a:pt x="1469" y="619"/>
                  </a:lnTo>
                  <a:lnTo>
                    <a:pt x="1469" y="621"/>
                  </a:lnTo>
                  <a:lnTo>
                    <a:pt x="1474" y="621"/>
                  </a:lnTo>
                  <a:lnTo>
                    <a:pt x="1476" y="622"/>
                  </a:lnTo>
                  <a:lnTo>
                    <a:pt x="1483" y="624"/>
                  </a:lnTo>
                  <a:lnTo>
                    <a:pt x="1486" y="622"/>
                  </a:lnTo>
                  <a:lnTo>
                    <a:pt x="1502" y="615"/>
                  </a:lnTo>
                  <a:lnTo>
                    <a:pt x="1506" y="615"/>
                  </a:lnTo>
                  <a:lnTo>
                    <a:pt x="1511" y="614"/>
                  </a:lnTo>
                  <a:lnTo>
                    <a:pt x="1513" y="610"/>
                  </a:lnTo>
                  <a:lnTo>
                    <a:pt x="1516" y="603"/>
                  </a:lnTo>
                  <a:lnTo>
                    <a:pt x="1518" y="601"/>
                  </a:lnTo>
                  <a:lnTo>
                    <a:pt x="1518" y="600"/>
                  </a:lnTo>
                  <a:lnTo>
                    <a:pt x="1516" y="596"/>
                  </a:lnTo>
                  <a:lnTo>
                    <a:pt x="1516" y="594"/>
                  </a:lnTo>
                  <a:lnTo>
                    <a:pt x="1522" y="591"/>
                  </a:lnTo>
                  <a:lnTo>
                    <a:pt x="1527" y="591"/>
                  </a:lnTo>
                  <a:lnTo>
                    <a:pt x="1536" y="591"/>
                  </a:lnTo>
                  <a:lnTo>
                    <a:pt x="1537" y="593"/>
                  </a:lnTo>
                  <a:lnTo>
                    <a:pt x="1548" y="591"/>
                  </a:lnTo>
                  <a:lnTo>
                    <a:pt x="1553" y="589"/>
                  </a:lnTo>
                  <a:lnTo>
                    <a:pt x="1555" y="587"/>
                  </a:lnTo>
                  <a:lnTo>
                    <a:pt x="1560" y="591"/>
                  </a:lnTo>
                  <a:lnTo>
                    <a:pt x="1567" y="589"/>
                  </a:lnTo>
                  <a:lnTo>
                    <a:pt x="1571" y="591"/>
                  </a:lnTo>
                  <a:lnTo>
                    <a:pt x="1575" y="593"/>
                  </a:lnTo>
                  <a:lnTo>
                    <a:pt x="1580" y="594"/>
                  </a:lnTo>
                  <a:lnTo>
                    <a:pt x="1583" y="596"/>
                  </a:lnTo>
                  <a:lnTo>
                    <a:pt x="1585" y="596"/>
                  </a:lnTo>
                  <a:lnTo>
                    <a:pt x="1587" y="598"/>
                  </a:lnTo>
                  <a:lnTo>
                    <a:pt x="1589" y="600"/>
                  </a:lnTo>
                  <a:lnTo>
                    <a:pt x="1592" y="601"/>
                  </a:lnTo>
                  <a:lnTo>
                    <a:pt x="1594" y="603"/>
                  </a:lnTo>
                  <a:lnTo>
                    <a:pt x="1594" y="605"/>
                  </a:lnTo>
                  <a:lnTo>
                    <a:pt x="1594" y="607"/>
                  </a:lnTo>
                  <a:lnTo>
                    <a:pt x="1594" y="615"/>
                  </a:lnTo>
                  <a:lnTo>
                    <a:pt x="1599" y="614"/>
                  </a:lnTo>
                  <a:lnTo>
                    <a:pt x="1601" y="614"/>
                  </a:lnTo>
                  <a:lnTo>
                    <a:pt x="1604" y="615"/>
                  </a:lnTo>
                  <a:lnTo>
                    <a:pt x="1608" y="619"/>
                  </a:lnTo>
                  <a:lnTo>
                    <a:pt x="1613" y="622"/>
                  </a:lnTo>
                  <a:lnTo>
                    <a:pt x="1617" y="622"/>
                  </a:lnTo>
                  <a:lnTo>
                    <a:pt x="1620" y="626"/>
                  </a:lnTo>
                  <a:lnTo>
                    <a:pt x="1624" y="633"/>
                  </a:lnTo>
                  <a:lnTo>
                    <a:pt x="1624" y="642"/>
                  </a:lnTo>
                  <a:lnTo>
                    <a:pt x="1622" y="652"/>
                  </a:lnTo>
                  <a:lnTo>
                    <a:pt x="1619" y="658"/>
                  </a:lnTo>
                  <a:lnTo>
                    <a:pt x="1615" y="661"/>
                  </a:lnTo>
                  <a:lnTo>
                    <a:pt x="1613" y="665"/>
                  </a:lnTo>
                  <a:lnTo>
                    <a:pt x="1615" y="672"/>
                  </a:lnTo>
                  <a:lnTo>
                    <a:pt x="1617" y="675"/>
                  </a:lnTo>
                  <a:lnTo>
                    <a:pt x="1615" y="679"/>
                  </a:lnTo>
                  <a:lnTo>
                    <a:pt x="1610" y="682"/>
                  </a:lnTo>
                  <a:lnTo>
                    <a:pt x="1604" y="688"/>
                  </a:lnTo>
                  <a:lnTo>
                    <a:pt x="1597" y="698"/>
                  </a:lnTo>
                  <a:lnTo>
                    <a:pt x="1596" y="702"/>
                  </a:lnTo>
                  <a:lnTo>
                    <a:pt x="1596" y="707"/>
                  </a:lnTo>
                  <a:lnTo>
                    <a:pt x="1594" y="711"/>
                  </a:lnTo>
                  <a:lnTo>
                    <a:pt x="1601" y="723"/>
                  </a:lnTo>
                  <a:lnTo>
                    <a:pt x="1606" y="728"/>
                  </a:lnTo>
                  <a:lnTo>
                    <a:pt x="1606" y="730"/>
                  </a:lnTo>
                  <a:lnTo>
                    <a:pt x="1601" y="735"/>
                  </a:lnTo>
                  <a:lnTo>
                    <a:pt x="1596" y="748"/>
                  </a:lnTo>
                  <a:lnTo>
                    <a:pt x="1594" y="751"/>
                  </a:lnTo>
                  <a:lnTo>
                    <a:pt x="1589" y="755"/>
                  </a:lnTo>
                  <a:lnTo>
                    <a:pt x="1587" y="755"/>
                  </a:lnTo>
                  <a:lnTo>
                    <a:pt x="1585" y="755"/>
                  </a:lnTo>
                  <a:lnTo>
                    <a:pt x="1583" y="757"/>
                  </a:lnTo>
                  <a:lnTo>
                    <a:pt x="1578" y="758"/>
                  </a:lnTo>
                  <a:lnTo>
                    <a:pt x="1578" y="760"/>
                  </a:lnTo>
                  <a:lnTo>
                    <a:pt x="1582" y="776"/>
                  </a:lnTo>
                  <a:lnTo>
                    <a:pt x="1580" y="781"/>
                  </a:lnTo>
                  <a:lnTo>
                    <a:pt x="1578" y="783"/>
                  </a:lnTo>
                  <a:lnTo>
                    <a:pt x="1576" y="783"/>
                  </a:lnTo>
                  <a:lnTo>
                    <a:pt x="1575" y="786"/>
                  </a:lnTo>
                  <a:lnTo>
                    <a:pt x="1573" y="792"/>
                  </a:lnTo>
                  <a:lnTo>
                    <a:pt x="1571" y="806"/>
                  </a:lnTo>
                  <a:lnTo>
                    <a:pt x="1571" y="816"/>
                  </a:lnTo>
                  <a:lnTo>
                    <a:pt x="1573" y="820"/>
                  </a:lnTo>
                  <a:lnTo>
                    <a:pt x="1580" y="832"/>
                  </a:lnTo>
                  <a:lnTo>
                    <a:pt x="1583" y="839"/>
                  </a:lnTo>
                  <a:lnTo>
                    <a:pt x="1589" y="848"/>
                  </a:lnTo>
                  <a:lnTo>
                    <a:pt x="1596" y="859"/>
                  </a:lnTo>
                  <a:lnTo>
                    <a:pt x="1597" y="862"/>
                  </a:lnTo>
                  <a:lnTo>
                    <a:pt x="1601" y="866"/>
                  </a:lnTo>
                  <a:lnTo>
                    <a:pt x="1601" y="868"/>
                  </a:lnTo>
                  <a:lnTo>
                    <a:pt x="1601" y="869"/>
                  </a:lnTo>
                  <a:lnTo>
                    <a:pt x="1601" y="878"/>
                  </a:lnTo>
                  <a:lnTo>
                    <a:pt x="1603" y="882"/>
                  </a:lnTo>
                  <a:lnTo>
                    <a:pt x="1606" y="885"/>
                  </a:lnTo>
                  <a:lnTo>
                    <a:pt x="1608" y="889"/>
                  </a:lnTo>
                  <a:lnTo>
                    <a:pt x="1606" y="892"/>
                  </a:lnTo>
                  <a:lnTo>
                    <a:pt x="1604" y="892"/>
                  </a:lnTo>
                  <a:lnTo>
                    <a:pt x="1603" y="892"/>
                  </a:lnTo>
                  <a:lnTo>
                    <a:pt x="1603" y="896"/>
                  </a:lnTo>
                  <a:lnTo>
                    <a:pt x="1603" y="899"/>
                  </a:lnTo>
                  <a:lnTo>
                    <a:pt x="1601" y="901"/>
                  </a:lnTo>
                  <a:lnTo>
                    <a:pt x="1596" y="905"/>
                  </a:lnTo>
                  <a:lnTo>
                    <a:pt x="1594" y="906"/>
                  </a:lnTo>
                  <a:lnTo>
                    <a:pt x="1592" y="912"/>
                  </a:lnTo>
                  <a:lnTo>
                    <a:pt x="1592" y="920"/>
                  </a:lnTo>
                  <a:lnTo>
                    <a:pt x="1590" y="922"/>
                  </a:lnTo>
                  <a:lnTo>
                    <a:pt x="1578" y="929"/>
                  </a:lnTo>
                  <a:lnTo>
                    <a:pt x="1576" y="928"/>
                  </a:lnTo>
                  <a:lnTo>
                    <a:pt x="1571" y="922"/>
                  </a:lnTo>
                  <a:lnTo>
                    <a:pt x="1569" y="922"/>
                  </a:lnTo>
                  <a:lnTo>
                    <a:pt x="1567" y="922"/>
                  </a:lnTo>
                  <a:lnTo>
                    <a:pt x="1566" y="924"/>
                  </a:lnTo>
                  <a:lnTo>
                    <a:pt x="1564" y="926"/>
                  </a:lnTo>
                  <a:lnTo>
                    <a:pt x="1562" y="926"/>
                  </a:lnTo>
                  <a:lnTo>
                    <a:pt x="1560" y="928"/>
                  </a:lnTo>
                  <a:lnTo>
                    <a:pt x="1562" y="929"/>
                  </a:lnTo>
                  <a:lnTo>
                    <a:pt x="1564" y="931"/>
                  </a:lnTo>
                  <a:lnTo>
                    <a:pt x="1560" y="935"/>
                  </a:lnTo>
                  <a:lnTo>
                    <a:pt x="1559" y="935"/>
                  </a:lnTo>
                  <a:lnTo>
                    <a:pt x="1553" y="929"/>
                  </a:lnTo>
                  <a:lnTo>
                    <a:pt x="1552" y="929"/>
                  </a:lnTo>
                  <a:lnTo>
                    <a:pt x="1548" y="929"/>
                  </a:lnTo>
                  <a:lnTo>
                    <a:pt x="1543" y="929"/>
                  </a:lnTo>
                  <a:lnTo>
                    <a:pt x="1539" y="931"/>
                  </a:lnTo>
                  <a:lnTo>
                    <a:pt x="1537" y="933"/>
                  </a:lnTo>
                  <a:lnTo>
                    <a:pt x="1537" y="936"/>
                  </a:lnTo>
                  <a:lnTo>
                    <a:pt x="1537" y="940"/>
                  </a:lnTo>
                  <a:lnTo>
                    <a:pt x="1543" y="943"/>
                  </a:lnTo>
                  <a:lnTo>
                    <a:pt x="1543" y="945"/>
                  </a:lnTo>
                  <a:lnTo>
                    <a:pt x="1543" y="947"/>
                  </a:lnTo>
                  <a:lnTo>
                    <a:pt x="1537" y="947"/>
                  </a:lnTo>
                  <a:lnTo>
                    <a:pt x="1537" y="950"/>
                  </a:lnTo>
                  <a:lnTo>
                    <a:pt x="1536" y="950"/>
                  </a:lnTo>
                  <a:lnTo>
                    <a:pt x="1537" y="956"/>
                  </a:lnTo>
                  <a:lnTo>
                    <a:pt x="1537" y="959"/>
                  </a:lnTo>
                  <a:lnTo>
                    <a:pt x="1515" y="954"/>
                  </a:lnTo>
                  <a:lnTo>
                    <a:pt x="1490" y="950"/>
                  </a:lnTo>
                  <a:lnTo>
                    <a:pt x="1478" y="954"/>
                  </a:lnTo>
                  <a:lnTo>
                    <a:pt x="1474" y="952"/>
                  </a:lnTo>
                  <a:lnTo>
                    <a:pt x="1462" y="959"/>
                  </a:lnTo>
                  <a:lnTo>
                    <a:pt x="1456" y="986"/>
                  </a:lnTo>
                  <a:lnTo>
                    <a:pt x="1448" y="993"/>
                  </a:lnTo>
                  <a:lnTo>
                    <a:pt x="1439" y="1007"/>
                  </a:lnTo>
                  <a:lnTo>
                    <a:pt x="1444" y="1021"/>
                  </a:lnTo>
                  <a:lnTo>
                    <a:pt x="1444" y="1030"/>
                  </a:lnTo>
                  <a:lnTo>
                    <a:pt x="1433" y="1035"/>
                  </a:lnTo>
                  <a:lnTo>
                    <a:pt x="1423" y="1039"/>
                  </a:lnTo>
                  <a:lnTo>
                    <a:pt x="1419" y="1046"/>
                  </a:lnTo>
                  <a:lnTo>
                    <a:pt x="1418" y="1049"/>
                  </a:lnTo>
                  <a:lnTo>
                    <a:pt x="1412" y="1070"/>
                  </a:lnTo>
                  <a:lnTo>
                    <a:pt x="1419" y="1081"/>
                  </a:lnTo>
                  <a:lnTo>
                    <a:pt x="1423" y="1093"/>
                  </a:lnTo>
                  <a:lnTo>
                    <a:pt x="1423" y="1099"/>
                  </a:lnTo>
                  <a:lnTo>
                    <a:pt x="1419" y="1102"/>
                  </a:lnTo>
                  <a:lnTo>
                    <a:pt x="1419" y="1130"/>
                  </a:lnTo>
                  <a:lnTo>
                    <a:pt x="1428" y="1136"/>
                  </a:lnTo>
                  <a:lnTo>
                    <a:pt x="1435" y="1136"/>
                  </a:lnTo>
                  <a:lnTo>
                    <a:pt x="1449" y="1127"/>
                  </a:lnTo>
                  <a:lnTo>
                    <a:pt x="1465" y="1125"/>
                  </a:lnTo>
                  <a:lnTo>
                    <a:pt x="1478" y="1130"/>
                  </a:lnTo>
                  <a:lnTo>
                    <a:pt x="1483" y="1146"/>
                  </a:lnTo>
                  <a:lnTo>
                    <a:pt x="1478" y="1157"/>
                  </a:lnTo>
                  <a:lnTo>
                    <a:pt x="1467" y="1166"/>
                  </a:lnTo>
                  <a:lnTo>
                    <a:pt x="1465" y="1178"/>
                  </a:lnTo>
                  <a:lnTo>
                    <a:pt x="1463" y="1190"/>
                  </a:lnTo>
                  <a:lnTo>
                    <a:pt x="1453" y="1199"/>
                  </a:lnTo>
                  <a:lnTo>
                    <a:pt x="1446" y="1201"/>
                  </a:lnTo>
                  <a:lnTo>
                    <a:pt x="1435" y="1199"/>
                  </a:lnTo>
                  <a:lnTo>
                    <a:pt x="1423" y="1190"/>
                  </a:lnTo>
                  <a:lnTo>
                    <a:pt x="1409" y="1183"/>
                  </a:lnTo>
                  <a:lnTo>
                    <a:pt x="1393" y="1174"/>
                  </a:lnTo>
                  <a:lnTo>
                    <a:pt x="1377" y="1162"/>
                  </a:lnTo>
                  <a:lnTo>
                    <a:pt x="1345" y="1146"/>
                  </a:lnTo>
                  <a:lnTo>
                    <a:pt x="1326" y="1148"/>
                  </a:lnTo>
                  <a:lnTo>
                    <a:pt x="1307" y="1157"/>
                  </a:lnTo>
                  <a:lnTo>
                    <a:pt x="1296" y="1167"/>
                  </a:lnTo>
                  <a:lnTo>
                    <a:pt x="1292" y="1176"/>
                  </a:lnTo>
                  <a:lnTo>
                    <a:pt x="1294" y="1192"/>
                  </a:lnTo>
                  <a:lnTo>
                    <a:pt x="1292" y="1204"/>
                  </a:lnTo>
                  <a:lnTo>
                    <a:pt x="1282" y="1213"/>
                  </a:lnTo>
                  <a:lnTo>
                    <a:pt x="1252" y="1219"/>
                  </a:lnTo>
                  <a:lnTo>
                    <a:pt x="1236" y="1213"/>
                  </a:lnTo>
                  <a:lnTo>
                    <a:pt x="1227" y="1208"/>
                  </a:lnTo>
                  <a:lnTo>
                    <a:pt x="1215" y="1213"/>
                  </a:lnTo>
                  <a:lnTo>
                    <a:pt x="1201" y="1213"/>
                  </a:lnTo>
                  <a:lnTo>
                    <a:pt x="1188" y="1215"/>
                  </a:lnTo>
                  <a:lnTo>
                    <a:pt x="1183" y="1222"/>
                  </a:lnTo>
                  <a:lnTo>
                    <a:pt x="1188" y="1234"/>
                  </a:lnTo>
                  <a:lnTo>
                    <a:pt x="1194" y="1240"/>
                  </a:lnTo>
                  <a:lnTo>
                    <a:pt x="1190" y="1245"/>
                  </a:lnTo>
                  <a:lnTo>
                    <a:pt x="1162" y="1245"/>
                  </a:lnTo>
                  <a:lnTo>
                    <a:pt x="1136" y="1241"/>
                  </a:lnTo>
                  <a:lnTo>
                    <a:pt x="1116" y="1227"/>
                  </a:lnTo>
                  <a:lnTo>
                    <a:pt x="1099" y="1217"/>
                  </a:lnTo>
                  <a:lnTo>
                    <a:pt x="1079" y="1208"/>
                  </a:lnTo>
                  <a:lnTo>
                    <a:pt x="1058" y="1194"/>
                  </a:lnTo>
                  <a:lnTo>
                    <a:pt x="1044" y="1174"/>
                  </a:lnTo>
                  <a:lnTo>
                    <a:pt x="1021" y="1155"/>
                  </a:lnTo>
                  <a:lnTo>
                    <a:pt x="995" y="1148"/>
                  </a:lnTo>
                  <a:lnTo>
                    <a:pt x="970" y="1148"/>
                  </a:lnTo>
                  <a:lnTo>
                    <a:pt x="957" y="1157"/>
                  </a:lnTo>
                  <a:lnTo>
                    <a:pt x="949" y="1173"/>
                  </a:lnTo>
                  <a:lnTo>
                    <a:pt x="933" y="1181"/>
                  </a:lnTo>
                  <a:lnTo>
                    <a:pt x="920" y="1189"/>
                  </a:lnTo>
                  <a:lnTo>
                    <a:pt x="912" y="1210"/>
                  </a:lnTo>
                  <a:lnTo>
                    <a:pt x="901" y="1226"/>
                  </a:lnTo>
                  <a:lnTo>
                    <a:pt x="892" y="1231"/>
                  </a:lnTo>
                  <a:lnTo>
                    <a:pt x="868" y="1243"/>
                  </a:lnTo>
                  <a:lnTo>
                    <a:pt x="866" y="1257"/>
                  </a:lnTo>
                  <a:lnTo>
                    <a:pt x="866" y="1278"/>
                  </a:lnTo>
                  <a:lnTo>
                    <a:pt x="871" y="1293"/>
                  </a:lnTo>
                  <a:lnTo>
                    <a:pt x="873" y="1310"/>
                  </a:lnTo>
                  <a:lnTo>
                    <a:pt x="864" y="1324"/>
                  </a:lnTo>
                  <a:lnTo>
                    <a:pt x="853" y="1328"/>
                  </a:lnTo>
                  <a:lnTo>
                    <a:pt x="834" y="1331"/>
                  </a:lnTo>
                  <a:lnTo>
                    <a:pt x="825" y="1328"/>
                  </a:lnTo>
                  <a:lnTo>
                    <a:pt x="816" y="1308"/>
                  </a:lnTo>
                  <a:lnTo>
                    <a:pt x="806" y="1256"/>
                  </a:lnTo>
                  <a:lnTo>
                    <a:pt x="794" y="1192"/>
                  </a:lnTo>
                  <a:lnTo>
                    <a:pt x="767" y="1176"/>
                  </a:lnTo>
                  <a:lnTo>
                    <a:pt x="757" y="1159"/>
                  </a:lnTo>
                  <a:lnTo>
                    <a:pt x="758" y="1129"/>
                  </a:lnTo>
                  <a:lnTo>
                    <a:pt x="758" y="1122"/>
                  </a:lnTo>
                  <a:lnTo>
                    <a:pt x="760" y="1116"/>
                  </a:lnTo>
                  <a:lnTo>
                    <a:pt x="758" y="1113"/>
                  </a:lnTo>
                  <a:lnTo>
                    <a:pt x="755" y="1109"/>
                  </a:lnTo>
                  <a:lnTo>
                    <a:pt x="757" y="1099"/>
                  </a:lnTo>
                  <a:lnTo>
                    <a:pt x="758" y="1092"/>
                  </a:lnTo>
                  <a:lnTo>
                    <a:pt x="774" y="1079"/>
                  </a:lnTo>
                  <a:lnTo>
                    <a:pt x="781" y="1070"/>
                  </a:lnTo>
                  <a:lnTo>
                    <a:pt x="795" y="1067"/>
                  </a:lnTo>
                  <a:lnTo>
                    <a:pt x="809" y="1051"/>
                  </a:lnTo>
                  <a:lnTo>
                    <a:pt x="815" y="1044"/>
                  </a:lnTo>
                  <a:lnTo>
                    <a:pt x="816" y="1025"/>
                  </a:lnTo>
                  <a:lnTo>
                    <a:pt x="809" y="1010"/>
                  </a:lnTo>
                  <a:lnTo>
                    <a:pt x="808" y="993"/>
                  </a:lnTo>
                  <a:lnTo>
                    <a:pt x="815" y="988"/>
                  </a:lnTo>
                  <a:lnTo>
                    <a:pt x="808" y="984"/>
                  </a:lnTo>
                  <a:lnTo>
                    <a:pt x="781" y="991"/>
                  </a:lnTo>
                  <a:lnTo>
                    <a:pt x="771" y="988"/>
                  </a:lnTo>
                  <a:lnTo>
                    <a:pt x="749" y="970"/>
                  </a:lnTo>
                  <a:lnTo>
                    <a:pt x="734" y="961"/>
                  </a:lnTo>
                  <a:lnTo>
                    <a:pt x="712" y="950"/>
                  </a:lnTo>
                  <a:lnTo>
                    <a:pt x="690" y="940"/>
                  </a:lnTo>
                  <a:lnTo>
                    <a:pt x="668" y="942"/>
                  </a:lnTo>
                  <a:lnTo>
                    <a:pt x="651" y="945"/>
                  </a:lnTo>
                  <a:lnTo>
                    <a:pt x="644" y="950"/>
                  </a:lnTo>
                  <a:lnTo>
                    <a:pt x="640" y="977"/>
                  </a:lnTo>
                  <a:lnTo>
                    <a:pt x="630" y="984"/>
                  </a:lnTo>
                  <a:lnTo>
                    <a:pt x="621" y="986"/>
                  </a:lnTo>
                  <a:lnTo>
                    <a:pt x="594" y="989"/>
                  </a:lnTo>
                  <a:lnTo>
                    <a:pt x="573" y="986"/>
                  </a:lnTo>
                  <a:lnTo>
                    <a:pt x="557" y="980"/>
                  </a:lnTo>
                  <a:lnTo>
                    <a:pt x="552" y="980"/>
                  </a:lnTo>
                  <a:lnTo>
                    <a:pt x="541" y="996"/>
                  </a:lnTo>
                  <a:lnTo>
                    <a:pt x="531" y="1007"/>
                  </a:lnTo>
                  <a:lnTo>
                    <a:pt x="511" y="1009"/>
                  </a:lnTo>
                  <a:lnTo>
                    <a:pt x="492" y="1003"/>
                  </a:lnTo>
                  <a:lnTo>
                    <a:pt x="474" y="1002"/>
                  </a:lnTo>
                  <a:lnTo>
                    <a:pt x="462" y="1005"/>
                  </a:lnTo>
                  <a:lnTo>
                    <a:pt x="452" y="1021"/>
                  </a:lnTo>
                  <a:lnTo>
                    <a:pt x="448" y="1044"/>
                  </a:lnTo>
                  <a:lnTo>
                    <a:pt x="448" y="1067"/>
                  </a:lnTo>
                  <a:lnTo>
                    <a:pt x="446" y="1097"/>
                  </a:lnTo>
                  <a:lnTo>
                    <a:pt x="446" y="1125"/>
                  </a:lnTo>
                  <a:lnTo>
                    <a:pt x="453" y="1143"/>
                  </a:lnTo>
                  <a:lnTo>
                    <a:pt x="459" y="1146"/>
                  </a:lnTo>
                  <a:lnTo>
                    <a:pt x="476" y="1146"/>
                  </a:lnTo>
                  <a:lnTo>
                    <a:pt x="490" y="1148"/>
                  </a:lnTo>
                  <a:lnTo>
                    <a:pt x="504" y="1155"/>
                  </a:lnTo>
                  <a:lnTo>
                    <a:pt x="511" y="1173"/>
                  </a:lnTo>
                  <a:lnTo>
                    <a:pt x="515" y="1189"/>
                  </a:lnTo>
                  <a:lnTo>
                    <a:pt x="506" y="1197"/>
                  </a:lnTo>
                  <a:lnTo>
                    <a:pt x="494" y="1199"/>
                  </a:lnTo>
                  <a:lnTo>
                    <a:pt x="482" y="1194"/>
                  </a:lnTo>
                  <a:lnTo>
                    <a:pt x="471" y="1185"/>
                  </a:lnTo>
                  <a:lnTo>
                    <a:pt x="460" y="1180"/>
                  </a:lnTo>
                  <a:lnTo>
                    <a:pt x="452" y="1176"/>
                  </a:lnTo>
                  <a:lnTo>
                    <a:pt x="444" y="1185"/>
                  </a:lnTo>
                  <a:lnTo>
                    <a:pt x="430" y="1208"/>
                  </a:lnTo>
                  <a:lnTo>
                    <a:pt x="413" y="1220"/>
                  </a:lnTo>
                  <a:lnTo>
                    <a:pt x="399" y="1227"/>
                  </a:lnTo>
                  <a:lnTo>
                    <a:pt x="367" y="1234"/>
                  </a:lnTo>
                  <a:lnTo>
                    <a:pt x="330" y="1229"/>
                  </a:lnTo>
                  <a:lnTo>
                    <a:pt x="316" y="1224"/>
                  </a:lnTo>
                  <a:lnTo>
                    <a:pt x="309" y="1213"/>
                  </a:lnTo>
                  <a:lnTo>
                    <a:pt x="305" y="1208"/>
                  </a:lnTo>
                  <a:lnTo>
                    <a:pt x="284" y="1190"/>
                  </a:lnTo>
                  <a:lnTo>
                    <a:pt x="258" y="1171"/>
                  </a:lnTo>
                  <a:lnTo>
                    <a:pt x="244" y="1153"/>
                  </a:lnTo>
                  <a:lnTo>
                    <a:pt x="233" y="1122"/>
                  </a:lnTo>
                  <a:lnTo>
                    <a:pt x="217" y="1086"/>
                  </a:lnTo>
                  <a:lnTo>
                    <a:pt x="203" y="1058"/>
                  </a:lnTo>
                  <a:lnTo>
                    <a:pt x="194" y="1026"/>
                  </a:lnTo>
                  <a:lnTo>
                    <a:pt x="187" y="1012"/>
                  </a:lnTo>
                  <a:lnTo>
                    <a:pt x="168" y="993"/>
                  </a:lnTo>
                  <a:lnTo>
                    <a:pt x="152" y="973"/>
                  </a:lnTo>
                  <a:lnTo>
                    <a:pt x="136" y="956"/>
                  </a:lnTo>
                  <a:lnTo>
                    <a:pt x="125" y="945"/>
                  </a:lnTo>
                  <a:lnTo>
                    <a:pt x="95" y="949"/>
                  </a:lnTo>
                  <a:lnTo>
                    <a:pt x="94" y="936"/>
                  </a:lnTo>
                  <a:lnTo>
                    <a:pt x="92" y="933"/>
                  </a:lnTo>
                  <a:lnTo>
                    <a:pt x="88" y="933"/>
                  </a:lnTo>
                  <a:lnTo>
                    <a:pt x="87" y="935"/>
                  </a:lnTo>
                  <a:lnTo>
                    <a:pt x="78" y="938"/>
                  </a:lnTo>
                  <a:lnTo>
                    <a:pt x="74" y="936"/>
                  </a:lnTo>
                  <a:lnTo>
                    <a:pt x="73" y="935"/>
                  </a:lnTo>
                  <a:lnTo>
                    <a:pt x="73" y="931"/>
                  </a:lnTo>
                  <a:lnTo>
                    <a:pt x="76" y="928"/>
                  </a:lnTo>
                  <a:lnTo>
                    <a:pt x="80" y="928"/>
                  </a:lnTo>
                  <a:lnTo>
                    <a:pt x="83" y="926"/>
                  </a:lnTo>
                  <a:lnTo>
                    <a:pt x="87" y="920"/>
                  </a:lnTo>
                  <a:lnTo>
                    <a:pt x="87" y="917"/>
                  </a:lnTo>
                  <a:lnTo>
                    <a:pt x="87" y="913"/>
                  </a:lnTo>
                  <a:lnTo>
                    <a:pt x="83" y="908"/>
                  </a:lnTo>
                  <a:lnTo>
                    <a:pt x="80" y="905"/>
                  </a:lnTo>
                  <a:lnTo>
                    <a:pt x="76" y="901"/>
                  </a:lnTo>
                  <a:lnTo>
                    <a:pt x="76" y="898"/>
                  </a:lnTo>
                  <a:lnTo>
                    <a:pt x="74" y="896"/>
                  </a:lnTo>
                  <a:lnTo>
                    <a:pt x="74" y="894"/>
                  </a:lnTo>
                  <a:lnTo>
                    <a:pt x="74" y="876"/>
                  </a:lnTo>
                  <a:lnTo>
                    <a:pt x="74" y="873"/>
                  </a:lnTo>
                  <a:lnTo>
                    <a:pt x="73" y="871"/>
                  </a:lnTo>
                  <a:lnTo>
                    <a:pt x="60" y="864"/>
                  </a:lnTo>
                  <a:lnTo>
                    <a:pt x="58" y="861"/>
                  </a:lnTo>
                  <a:lnTo>
                    <a:pt x="57" y="855"/>
                  </a:lnTo>
                  <a:lnTo>
                    <a:pt x="57" y="841"/>
                  </a:lnTo>
                  <a:lnTo>
                    <a:pt x="57" y="838"/>
                  </a:lnTo>
                  <a:lnTo>
                    <a:pt x="60" y="831"/>
                  </a:lnTo>
                  <a:lnTo>
                    <a:pt x="60" y="829"/>
                  </a:lnTo>
                  <a:lnTo>
                    <a:pt x="58" y="827"/>
                  </a:lnTo>
                  <a:lnTo>
                    <a:pt x="57" y="827"/>
                  </a:lnTo>
                  <a:lnTo>
                    <a:pt x="53" y="824"/>
                  </a:lnTo>
                  <a:lnTo>
                    <a:pt x="48" y="822"/>
                  </a:lnTo>
                  <a:lnTo>
                    <a:pt x="41" y="822"/>
                  </a:lnTo>
                  <a:lnTo>
                    <a:pt x="37" y="820"/>
                  </a:lnTo>
                  <a:lnTo>
                    <a:pt x="36" y="820"/>
                  </a:lnTo>
                  <a:lnTo>
                    <a:pt x="18" y="818"/>
                  </a:lnTo>
                  <a:lnTo>
                    <a:pt x="14" y="818"/>
                  </a:lnTo>
                  <a:lnTo>
                    <a:pt x="13" y="818"/>
                  </a:lnTo>
                  <a:lnTo>
                    <a:pt x="9" y="815"/>
                  </a:lnTo>
                  <a:lnTo>
                    <a:pt x="6" y="811"/>
                  </a:lnTo>
                  <a:lnTo>
                    <a:pt x="2" y="806"/>
                  </a:lnTo>
                  <a:lnTo>
                    <a:pt x="0" y="802"/>
                  </a:lnTo>
                  <a:lnTo>
                    <a:pt x="0" y="799"/>
                  </a:lnTo>
                  <a:lnTo>
                    <a:pt x="6" y="790"/>
                  </a:lnTo>
                  <a:lnTo>
                    <a:pt x="7" y="781"/>
                  </a:lnTo>
                  <a:lnTo>
                    <a:pt x="7" y="778"/>
                  </a:lnTo>
                  <a:lnTo>
                    <a:pt x="6" y="769"/>
                  </a:lnTo>
                  <a:lnTo>
                    <a:pt x="2" y="765"/>
                  </a:lnTo>
                  <a:lnTo>
                    <a:pt x="6" y="762"/>
                  </a:lnTo>
                  <a:lnTo>
                    <a:pt x="16" y="758"/>
                  </a:lnTo>
                  <a:lnTo>
                    <a:pt x="20" y="755"/>
                  </a:lnTo>
                  <a:lnTo>
                    <a:pt x="23" y="749"/>
                  </a:lnTo>
                  <a:lnTo>
                    <a:pt x="30" y="734"/>
                  </a:lnTo>
                  <a:lnTo>
                    <a:pt x="32" y="732"/>
                  </a:lnTo>
                  <a:lnTo>
                    <a:pt x="37" y="725"/>
                  </a:lnTo>
                  <a:lnTo>
                    <a:pt x="44" y="721"/>
                  </a:lnTo>
                  <a:lnTo>
                    <a:pt x="51" y="718"/>
                  </a:lnTo>
                  <a:lnTo>
                    <a:pt x="53" y="716"/>
                  </a:lnTo>
                  <a:lnTo>
                    <a:pt x="55" y="712"/>
                  </a:lnTo>
                  <a:lnTo>
                    <a:pt x="57" y="709"/>
                  </a:lnTo>
                  <a:lnTo>
                    <a:pt x="55" y="705"/>
                  </a:lnTo>
                  <a:lnTo>
                    <a:pt x="53" y="700"/>
                  </a:lnTo>
                  <a:lnTo>
                    <a:pt x="51" y="698"/>
                  </a:lnTo>
                  <a:lnTo>
                    <a:pt x="50" y="697"/>
                  </a:lnTo>
                  <a:lnTo>
                    <a:pt x="48" y="695"/>
                  </a:lnTo>
                  <a:lnTo>
                    <a:pt x="43" y="695"/>
                  </a:lnTo>
                  <a:lnTo>
                    <a:pt x="34" y="691"/>
                  </a:lnTo>
                  <a:lnTo>
                    <a:pt x="30" y="688"/>
                  </a:lnTo>
                  <a:lnTo>
                    <a:pt x="28" y="684"/>
                  </a:lnTo>
                  <a:lnTo>
                    <a:pt x="28" y="679"/>
                  </a:lnTo>
                  <a:lnTo>
                    <a:pt x="28" y="672"/>
                  </a:lnTo>
                  <a:lnTo>
                    <a:pt x="30" y="668"/>
                  </a:lnTo>
                  <a:lnTo>
                    <a:pt x="37" y="665"/>
                  </a:lnTo>
                  <a:lnTo>
                    <a:pt x="41" y="660"/>
                  </a:lnTo>
                  <a:lnTo>
                    <a:pt x="46" y="652"/>
                  </a:lnTo>
                  <a:lnTo>
                    <a:pt x="48" y="649"/>
                  </a:lnTo>
                  <a:lnTo>
                    <a:pt x="50" y="645"/>
                  </a:lnTo>
                  <a:lnTo>
                    <a:pt x="50" y="638"/>
                  </a:lnTo>
                  <a:lnTo>
                    <a:pt x="48" y="633"/>
                  </a:lnTo>
                  <a:lnTo>
                    <a:pt x="43" y="622"/>
                  </a:lnTo>
                  <a:lnTo>
                    <a:pt x="43" y="614"/>
                  </a:lnTo>
                  <a:lnTo>
                    <a:pt x="44" y="601"/>
                  </a:lnTo>
                  <a:lnTo>
                    <a:pt x="44" y="596"/>
                  </a:lnTo>
                  <a:lnTo>
                    <a:pt x="44" y="593"/>
                  </a:lnTo>
                  <a:lnTo>
                    <a:pt x="44" y="587"/>
                  </a:lnTo>
                  <a:lnTo>
                    <a:pt x="39" y="582"/>
                  </a:lnTo>
                  <a:lnTo>
                    <a:pt x="34" y="577"/>
                  </a:lnTo>
                  <a:lnTo>
                    <a:pt x="32" y="575"/>
                  </a:lnTo>
                  <a:lnTo>
                    <a:pt x="30" y="575"/>
                  </a:lnTo>
                  <a:lnTo>
                    <a:pt x="21" y="571"/>
                  </a:lnTo>
                  <a:lnTo>
                    <a:pt x="13" y="564"/>
                  </a:lnTo>
                  <a:lnTo>
                    <a:pt x="7" y="559"/>
                  </a:lnTo>
                  <a:lnTo>
                    <a:pt x="4" y="555"/>
                  </a:lnTo>
                  <a:lnTo>
                    <a:pt x="0" y="545"/>
                  </a:lnTo>
                  <a:lnTo>
                    <a:pt x="2" y="540"/>
                  </a:lnTo>
                  <a:lnTo>
                    <a:pt x="4" y="533"/>
                  </a:lnTo>
                  <a:lnTo>
                    <a:pt x="11" y="520"/>
                  </a:lnTo>
                  <a:lnTo>
                    <a:pt x="69" y="517"/>
                  </a:lnTo>
                  <a:lnTo>
                    <a:pt x="83" y="511"/>
                  </a:lnTo>
                  <a:lnTo>
                    <a:pt x="92" y="497"/>
                  </a:lnTo>
                  <a:lnTo>
                    <a:pt x="102" y="494"/>
                  </a:lnTo>
                  <a:lnTo>
                    <a:pt x="118" y="488"/>
                  </a:lnTo>
                  <a:lnTo>
                    <a:pt x="122" y="467"/>
                  </a:lnTo>
                  <a:lnTo>
                    <a:pt x="140" y="458"/>
                  </a:lnTo>
                  <a:lnTo>
                    <a:pt x="191" y="450"/>
                  </a:lnTo>
                  <a:lnTo>
                    <a:pt x="233" y="448"/>
                  </a:lnTo>
                  <a:lnTo>
                    <a:pt x="284" y="441"/>
                  </a:lnTo>
                  <a:lnTo>
                    <a:pt x="289" y="441"/>
                  </a:lnTo>
                  <a:lnTo>
                    <a:pt x="295" y="439"/>
                  </a:lnTo>
                  <a:lnTo>
                    <a:pt x="319" y="434"/>
                  </a:lnTo>
                  <a:lnTo>
                    <a:pt x="342" y="432"/>
                  </a:lnTo>
                  <a:lnTo>
                    <a:pt x="358" y="437"/>
                  </a:lnTo>
                  <a:lnTo>
                    <a:pt x="367" y="439"/>
                  </a:lnTo>
                  <a:lnTo>
                    <a:pt x="376" y="437"/>
                  </a:lnTo>
                  <a:lnTo>
                    <a:pt x="385" y="423"/>
                  </a:lnTo>
                  <a:lnTo>
                    <a:pt x="397" y="423"/>
                  </a:lnTo>
                  <a:lnTo>
                    <a:pt x="423" y="423"/>
                  </a:lnTo>
                  <a:lnTo>
                    <a:pt x="469" y="418"/>
                  </a:lnTo>
                  <a:lnTo>
                    <a:pt x="490" y="413"/>
                  </a:lnTo>
                  <a:lnTo>
                    <a:pt x="501" y="409"/>
                  </a:lnTo>
                  <a:lnTo>
                    <a:pt x="515" y="400"/>
                  </a:lnTo>
                  <a:lnTo>
                    <a:pt x="524" y="386"/>
                  </a:lnTo>
                  <a:lnTo>
                    <a:pt x="526" y="372"/>
                  </a:lnTo>
                  <a:lnTo>
                    <a:pt x="522" y="354"/>
                  </a:lnTo>
                  <a:lnTo>
                    <a:pt x="526" y="342"/>
                  </a:lnTo>
                  <a:lnTo>
                    <a:pt x="531" y="344"/>
                  </a:lnTo>
                  <a:lnTo>
                    <a:pt x="538" y="344"/>
                  </a:lnTo>
                  <a:lnTo>
                    <a:pt x="540" y="339"/>
                  </a:lnTo>
                  <a:lnTo>
                    <a:pt x="536" y="332"/>
                  </a:lnTo>
                  <a:lnTo>
                    <a:pt x="541" y="328"/>
                  </a:lnTo>
                  <a:lnTo>
                    <a:pt x="549" y="335"/>
                  </a:lnTo>
                  <a:lnTo>
                    <a:pt x="554" y="335"/>
                  </a:lnTo>
                  <a:lnTo>
                    <a:pt x="552" y="326"/>
                  </a:lnTo>
                  <a:lnTo>
                    <a:pt x="554" y="319"/>
                  </a:lnTo>
                  <a:lnTo>
                    <a:pt x="559" y="323"/>
                  </a:lnTo>
                  <a:lnTo>
                    <a:pt x="568" y="323"/>
                  </a:lnTo>
                  <a:lnTo>
                    <a:pt x="577" y="319"/>
                  </a:lnTo>
                  <a:lnTo>
                    <a:pt x="582" y="307"/>
                  </a:lnTo>
                  <a:lnTo>
                    <a:pt x="589" y="295"/>
                  </a:lnTo>
                  <a:lnTo>
                    <a:pt x="587" y="282"/>
                  </a:lnTo>
                  <a:lnTo>
                    <a:pt x="584" y="275"/>
                  </a:lnTo>
                  <a:lnTo>
                    <a:pt x="573" y="270"/>
                  </a:lnTo>
                  <a:lnTo>
                    <a:pt x="557" y="270"/>
                  </a:lnTo>
                  <a:lnTo>
                    <a:pt x="549" y="268"/>
                  </a:lnTo>
                  <a:lnTo>
                    <a:pt x="545" y="257"/>
                  </a:lnTo>
                  <a:lnTo>
                    <a:pt x="552" y="243"/>
                  </a:lnTo>
                  <a:lnTo>
                    <a:pt x="568" y="206"/>
                  </a:lnTo>
                  <a:lnTo>
                    <a:pt x="601" y="157"/>
                  </a:lnTo>
                  <a:lnTo>
                    <a:pt x="631" y="123"/>
                  </a:lnTo>
                  <a:lnTo>
                    <a:pt x="644" y="122"/>
                  </a:lnTo>
                  <a:lnTo>
                    <a:pt x="644" y="120"/>
                  </a:lnTo>
                  <a:lnTo>
                    <a:pt x="654" y="122"/>
                  </a:lnTo>
                  <a:lnTo>
                    <a:pt x="670" y="118"/>
                  </a:lnTo>
                  <a:lnTo>
                    <a:pt x="686" y="125"/>
                  </a:lnTo>
                  <a:lnTo>
                    <a:pt x="690" y="139"/>
                  </a:lnTo>
                  <a:lnTo>
                    <a:pt x="686" y="159"/>
                  </a:lnTo>
                  <a:lnTo>
                    <a:pt x="691" y="169"/>
                  </a:lnTo>
                  <a:lnTo>
                    <a:pt x="700" y="182"/>
                  </a:lnTo>
                  <a:lnTo>
                    <a:pt x="728" y="194"/>
                  </a:lnTo>
                  <a:lnTo>
                    <a:pt x="742" y="205"/>
                  </a:lnTo>
                  <a:lnTo>
                    <a:pt x="758" y="208"/>
                  </a:lnTo>
                  <a:lnTo>
                    <a:pt x="765" y="201"/>
                  </a:lnTo>
                  <a:lnTo>
                    <a:pt x="762" y="180"/>
                  </a:lnTo>
                  <a:lnTo>
                    <a:pt x="753" y="159"/>
                  </a:lnTo>
                  <a:lnTo>
                    <a:pt x="757" y="148"/>
                  </a:lnTo>
                  <a:lnTo>
                    <a:pt x="785" y="129"/>
                  </a:lnTo>
                  <a:lnTo>
                    <a:pt x="809" y="109"/>
                  </a:lnTo>
                  <a:lnTo>
                    <a:pt x="822" y="93"/>
                  </a:lnTo>
                  <a:lnTo>
                    <a:pt x="829" y="97"/>
                  </a:lnTo>
                  <a:lnTo>
                    <a:pt x="838" y="97"/>
                  </a:lnTo>
                  <a:lnTo>
                    <a:pt x="853" y="85"/>
                  </a:lnTo>
                  <a:lnTo>
                    <a:pt x="873" y="81"/>
                  </a:lnTo>
                  <a:lnTo>
                    <a:pt x="889" y="86"/>
                  </a:lnTo>
                  <a:lnTo>
                    <a:pt x="903" y="93"/>
                  </a:lnTo>
                  <a:lnTo>
                    <a:pt x="905" y="99"/>
                  </a:lnTo>
                  <a:lnTo>
                    <a:pt x="920" y="93"/>
                  </a:lnTo>
                  <a:lnTo>
                    <a:pt x="935" y="78"/>
                  </a:lnTo>
                  <a:lnTo>
                    <a:pt x="943" y="64"/>
                  </a:lnTo>
                  <a:lnTo>
                    <a:pt x="954" y="55"/>
                  </a:lnTo>
                  <a:lnTo>
                    <a:pt x="961" y="48"/>
                  </a:lnTo>
                  <a:lnTo>
                    <a:pt x="973" y="41"/>
                  </a:lnTo>
                  <a:lnTo>
                    <a:pt x="991" y="39"/>
                  </a:lnTo>
                  <a:lnTo>
                    <a:pt x="998" y="44"/>
                  </a:lnTo>
                  <a:lnTo>
                    <a:pt x="1007" y="60"/>
                  </a:lnTo>
                  <a:lnTo>
                    <a:pt x="1010" y="79"/>
                  </a:lnTo>
                  <a:lnTo>
                    <a:pt x="1007" y="92"/>
                  </a:lnTo>
                  <a:lnTo>
                    <a:pt x="1016" y="88"/>
                  </a:lnTo>
                  <a:lnTo>
                    <a:pt x="1021" y="95"/>
                  </a:lnTo>
                  <a:lnTo>
                    <a:pt x="1026" y="92"/>
                  </a:lnTo>
                  <a:lnTo>
                    <a:pt x="1033" y="83"/>
                  </a:lnTo>
                  <a:lnTo>
                    <a:pt x="1042" y="79"/>
                  </a:lnTo>
                  <a:lnTo>
                    <a:pt x="1054" y="78"/>
                  </a:lnTo>
                  <a:lnTo>
                    <a:pt x="1081" y="76"/>
                  </a:lnTo>
                  <a:lnTo>
                    <a:pt x="1093" y="76"/>
                  </a:lnTo>
                  <a:lnTo>
                    <a:pt x="1099" y="71"/>
                  </a:lnTo>
                  <a:lnTo>
                    <a:pt x="1099" y="65"/>
                  </a:lnTo>
                  <a:lnTo>
                    <a:pt x="1099" y="60"/>
                  </a:lnTo>
                  <a:lnTo>
                    <a:pt x="1102" y="53"/>
                  </a:lnTo>
                  <a:lnTo>
                    <a:pt x="1114" y="44"/>
                  </a:lnTo>
                  <a:lnTo>
                    <a:pt x="1127" y="53"/>
                  </a:lnTo>
                  <a:lnTo>
                    <a:pt x="1134" y="56"/>
                  </a:lnTo>
                  <a:lnTo>
                    <a:pt x="1151" y="53"/>
                  </a:lnTo>
                  <a:lnTo>
                    <a:pt x="1187" y="44"/>
                  </a:lnTo>
                  <a:lnTo>
                    <a:pt x="1218" y="35"/>
                  </a:lnTo>
                  <a:lnTo>
                    <a:pt x="1252" y="26"/>
                  </a:lnTo>
                  <a:lnTo>
                    <a:pt x="1284" y="9"/>
                  </a:lnTo>
                  <a:lnTo>
                    <a:pt x="1308" y="0"/>
                  </a:lnTo>
                  <a:close/>
                </a:path>
              </a:pathLst>
            </a:custGeom>
            <a:solidFill>
              <a:srgbClr val="FFF3F3"/>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6"/>
            <p:cNvSpPr>
              <a:spLocks/>
            </p:cNvSpPr>
            <p:nvPr/>
          </p:nvSpPr>
          <p:spPr bwMode="auto">
            <a:xfrm>
              <a:off x="1073" y="1959"/>
              <a:ext cx="1635" cy="1173"/>
            </a:xfrm>
            <a:custGeom>
              <a:avLst/>
              <a:gdLst/>
              <a:ahLst/>
              <a:cxnLst>
                <a:cxn ang="0">
                  <a:pos x="351" y="86"/>
                </a:cxn>
                <a:cxn ang="0">
                  <a:pos x="462" y="268"/>
                </a:cxn>
                <a:cxn ang="0">
                  <a:pos x="587" y="268"/>
                </a:cxn>
                <a:cxn ang="0">
                  <a:pos x="663" y="257"/>
                </a:cxn>
                <a:cxn ang="0">
                  <a:pos x="610" y="203"/>
                </a:cxn>
                <a:cxn ang="0">
                  <a:pos x="631" y="62"/>
                </a:cxn>
                <a:cxn ang="0">
                  <a:pos x="730" y="46"/>
                </a:cxn>
                <a:cxn ang="0">
                  <a:pos x="825" y="2"/>
                </a:cxn>
                <a:cxn ang="0">
                  <a:pos x="965" y="44"/>
                </a:cxn>
                <a:cxn ang="0">
                  <a:pos x="952" y="127"/>
                </a:cxn>
                <a:cxn ang="0">
                  <a:pos x="917" y="176"/>
                </a:cxn>
                <a:cxn ang="0">
                  <a:pos x="973" y="368"/>
                </a:cxn>
                <a:cxn ang="0">
                  <a:pos x="1023" y="338"/>
                </a:cxn>
                <a:cxn ang="0">
                  <a:pos x="1090" y="241"/>
                </a:cxn>
                <a:cxn ang="0">
                  <a:pos x="1215" y="254"/>
                </a:cxn>
                <a:cxn ang="0">
                  <a:pos x="1363" y="314"/>
                </a:cxn>
                <a:cxn ang="0">
                  <a:pos x="1455" y="448"/>
                </a:cxn>
                <a:cxn ang="0">
                  <a:pos x="1532" y="575"/>
                </a:cxn>
                <a:cxn ang="0">
                  <a:pos x="1603" y="659"/>
                </a:cxn>
                <a:cxn ang="0">
                  <a:pos x="1629" y="769"/>
                </a:cxn>
                <a:cxn ang="0">
                  <a:pos x="1548" y="769"/>
                </a:cxn>
                <a:cxn ang="0">
                  <a:pos x="1472" y="772"/>
                </a:cxn>
                <a:cxn ang="0">
                  <a:pos x="1386" y="718"/>
                </a:cxn>
                <a:cxn ang="0">
                  <a:pos x="1234" y="666"/>
                </a:cxn>
                <a:cxn ang="0">
                  <a:pos x="1146" y="615"/>
                </a:cxn>
                <a:cxn ang="0">
                  <a:pos x="1042" y="601"/>
                </a:cxn>
                <a:cxn ang="0">
                  <a:pos x="921" y="635"/>
                </a:cxn>
                <a:cxn ang="0">
                  <a:pos x="862" y="562"/>
                </a:cxn>
                <a:cxn ang="0">
                  <a:pos x="788" y="647"/>
                </a:cxn>
                <a:cxn ang="0">
                  <a:pos x="711" y="688"/>
                </a:cxn>
                <a:cxn ang="0">
                  <a:pos x="619" y="645"/>
                </a:cxn>
                <a:cxn ang="0">
                  <a:pos x="520" y="640"/>
                </a:cxn>
                <a:cxn ang="0">
                  <a:pos x="564" y="721"/>
                </a:cxn>
                <a:cxn ang="0">
                  <a:pos x="614" y="774"/>
                </a:cxn>
                <a:cxn ang="0">
                  <a:pos x="549" y="811"/>
                </a:cxn>
                <a:cxn ang="0">
                  <a:pos x="459" y="816"/>
                </a:cxn>
                <a:cxn ang="0">
                  <a:pos x="392" y="875"/>
                </a:cxn>
                <a:cxn ang="0">
                  <a:pos x="369" y="927"/>
                </a:cxn>
                <a:cxn ang="0">
                  <a:pos x="416" y="956"/>
                </a:cxn>
                <a:cxn ang="0">
                  <a:pos x="349" y="1014"/>
                </a:cxn>
                <a:cxn ang="0">
                  <a:pos x="337" y="1136"/>
                </a:cxn>
                <a:cxn ang="0">
                  <a:pos x="305" y="1141"/>
                </a:cxn>
                <a:cxn ang="0">
                  <a:pos x="265" y="1095"/>
                </a:cxn>
                <a:cxn ang="0">
                  <a:pos x="217" y="1065"/>
                </a:cxn>
                <a:cxn ang="0">
                  <a:pos x="147" y="1033"/>
                </a:cxn>
                <a:cxn ang="0">
                  <a:pos x="117" y="910"/>
                </a:cxn>
                <a:cxn ang="0">
                  <a:pos x="0" y="846"/>
                </a:cxn>
                <a:cxn ang="0">
                  <a:pos x="37" y="793"/>
                </a:cxn>
                <a:cxn ang="0">
                  <a:pos x="60" y="726"/>
                </a:cxn>
                <a:cxn ang="0">
                  <a:pos x="74" y="642"/>
                </a:cxn>
                <a:cxn ang="0">
                  <a:pos x="88" y="562"/>
                </a:cxn>
                <a:cxn ang="0">
                  <a:pos x="122" y="490"/>
                </a:cxn>
                <a:cxn ang="0">
                  <a:pos x="140" y="455"/>
                </a:cxn>
                <a:cxn ang="0">
                  <a:pos x="157" y="400"/>
                </a:cxn>
                <a:cxn ang="0">
                  <a:pos x="201" y="375"/>
                </a:cxn>
                <a:cxn ang="0">
                  <a:pos x="249" y="349"/>
                </a:cxn>
                <a:cxn ang="0">
                  <a:pos x="235" y="303"/>
                </a:cxn>
                <a:cxn ang="0">
                  <a:pos x="270" y="291"/>
                </a:cxn>
                <a:cxn ang="0">
                  <a:pos x="295" y="256"/>
                </a:cxn>
                <a:cxn ang="0">
                  <a:pos x="286" y="185"/>
                </a:cxn>
                <a:cxn ang="0">
                  <a:pos x="270" y="111"/>
                </a:cxn>
                <a:cxn ang="0">
                  <a:pos x="256" y="30"/>
                </a:cxn>
              </a:cxnLst>
              <a:rect l="0" t="0" r="r" b="b"/>
              <a:pathLst>
                <a:path w="1635" h="1173">
                  <a:moveTo>
                    <a:pt x="252" y="9"/>
                  </a:moveTo>
                  <a:lnTo>
                    <a:pt x="282" y="5"/>
                  </a:lnTo>
                  <a:lnTo>
                    <a:pt x="293" y="16"/>
                  </a:lnTo>
                  <a:lnTo>
                    <a:pt x="309" y="33"/>
                  </a:lnTo>
                  <a:lnTo>
                    <a:pt x="325" y="53"/>
                  </a:lnTo>
                  <a:lnTo>
                    <a:pt x="344" y="72"/>
                  </a:lnTo>
                  <a:lnTo>
                    <a:pt x="351" y="86"/>
                  </a:lnTo>
                  <a:lnTo>
                    <a:pt x="360" y="118"/>
                  </a:lnTo>
                  <a:lnTo>
                    <a:pt x="374" y="146"/>
                  </a:lnTo>
                  <a:lnTo>
                    <a:pt x="390" y="182"/>
                  </a:lnTo>
                  <a:lnTo>
                    <a:pt x="401" y="213"/>
                  </a:lnTo>
                  <a:lnTo>
                    <a:pt x="415" y="231"/>
                  </a:lnTo>
                  <a:lnTo>
                    <a:pt x="441" y="250"/>
                  </a:lnTo>
                  <a:lnTo>
                    <a:pt x="462" y="268"/>
                  </a:lnTo>
                  <a:lnTo>
                    <a:pt x="466" y="273"/>
                  </a:lnTo>
                  <a:lnTo>
                    <a:pt x="473" y="284"/>
                  </a:lnTo>
                  <a:lnTo>
                    <a:pt x="487" y="289"/>
                  </a:lnTo>
                  <a:lnTo>
                    <a:pt x="524" y="294"/>
                  </a:lnTo>
                  <a:lnTo>
                    <a:pt x="556" y="287"/>
                  </a:lnTo>
                  <a:lnTo>
                    <a:pt x="570" y="280"/>
                  </a:lnTo>
                  <a:lnTo>
                    <a:pt x="587" y="268"/>
                  </a:lnTo>
                  <a:lnTo>
                    <a:pt x="601" y="245"/>
                  </a:lnTo>
                  <a:lnTo>
                    <a:pt x="609" y="236"/>
                  </a:lnTo>
                  <a:lnTo>
                    <a:pt x="617" y="240"/>
                  </a:lnTo>
                  <a:lnTo>
                    <a:pt x="628" y="245"/>
                  </a:lnTo>
                  <a:lnTo>
                    <a:pt x="639" y="254"/>
                  </a:lnTo>
                  <a:lnTo>
                    <a:pt x="651" y="259"/>
                  </a:lnTo>
                  <a:lnTo>
                    <a:pt x="663" y="257"/>
                  </a:lnTo>
                  <a:lnTo>
                    <a:pt x="672" y="249"/>
                  </a:lnTo>
                  <a:lnTo>
                    <a:pt x="668" y="233"/>
                  </a:lnTo>
                  <a:lnTo>
                    <a:pt x="661" y="215"/>
                  </a:lnTo>
                  <a:lnTo>
                    <a:pt x="647" y="208"/>
                  </a:lnTo>
                  <a:lnTo>
                    <a:pt x="633" y="206"/>
                  </a:lnTo>
                  <a:lnTo>
                    <a:pt x="616" y="206"/>
                  </a:lnTo>
                  <a:lnTo>
                    <a:pt x="610" y="203"/>
                  </a:lnTo>
                  <a:lnTo>
                    <a:pt x="603" y="185"/>
                  </a:lnTo>
                  <a:lnTo>
                    <a:pt x="603" y="157"/>
                  </a:lnTo>
                  <a:lnTo>
                    <a:pt x="605" y="127"/>
                  </a:lnTo>
                  <a:lnTo>
                    <a:pt x="605" y="104"/>
                  </a:lnTo>
                  <a:lnTo>
                    <a:pt x="609" y="81"/>
                  </a:lnTo>
                  <a:lnTo>
                    <a:pt x="619" y="65"/>
                  </a:lnTo>
                  <a:lnTo>
                    <a:pt x="631" y="62"/>
                  </a:lnTo>
                  <a:lnTo>
                    <a:pt x="649" y="63"/>
                  </a:lnTo>
                  <a:lnTo>
                    <a:pt x="668" y="69"/>
                  </a:lnTo>
                  <a:lnTo>
                    <a:pt x="688" y="67"/>
                  </a:lnTo>
                  <a:lnTo>
                    <a:pt x="698" y="56"/>
                  </a:lnTo>
                  <a:lnTo>
                    <a:pt x="709" y="40"/>
                  </a:lnTo>
                  <a:lnTo>
                    <a:pt x="714" y="40"/>
                  </a:lnTo>
                  <a:lnTo>
                    <a:pt x="730" y="46"/>
                  </a:lnTo>
                  <a:lnTo>
                    <a:pt x="751" y="49"/>
                  </a:lnTo>
                  <a:lnTo>
                    <a:pt x="778" y="46"/>
                  </a:lnTo>
                  <a:lnTo>
                    <a:pt x="787" y="44"/>
                  </a:lnTo>
                  <a:lnTo>
                    <a:pt x="797" y="37"/>
                  </a:lnTo>
                  <a:lnTo>
                    <a:pt x="801" y="10"/>
                  </a:lnTo>
                  <a:lnTo>
                    <a:pt x="808" y="5"/>
                  </a:lnTo>
                  <a:lnTo>
                    <a:pt x="825" y="2"/>
                  </a:lnTo>
                  <a:lnTo>
                    <a:pt x="847" y="0"/>
                  </a:lnTo>
                  <a:lnTo>
                    <a:pt x="869" y="10"/>
                  </a:lnTo>
                  <a:lnTo>
                    <a:pt x="891" y="21"/>
                  </a:lnTo>
                  <a:lnTo>
                    <a:pt x="906" y="30"/>
                  </a:lnTo>
                  <a:lnTo>
                    <a:pt x="928" y="48"/>
                  </a:lnTo>
                  <a:lnTo>
                    <a:pt x="938" y="51"/>
                  </a:lnTo>
                  <a:lnTo>
                    <a:pt x="965" y="44"/>
                  </a:lnTo>
                  <a:lnTo>
                    <a:pt x="972" y="48"/>
                  </a:lnTo>
                  <a:lnTo>
                    <a:pt x="965" y="53"/>
                  </a:lnTo>
                  <a:lnTo>
                    <a:pt x="966" y="70"/>
                  </a:lnTo>
                  <a:lnTo>
                    <a:pt x="973" y="85"/>
                  </a:lnTo>
                  <a:lnTo>
                    <a:pt x="972" y="104"/>
                  </a:lnTo>
                  <a:lnTo>
                    <a:pt x="966" y="111"/>
                  </a:lnTo>
                  <a:lnTo>
                    <a:pt x="952" y="127"/>
                  </a:lnTo>
                  <a:lnTo>
                    <a:pt x="938" y="130"/>
                  </a:lnTo>
                  <a:lnTo>
                    <a:pt x="931" y="139"/>
                  </a:lnTo>
                  <a:lnTo>
                    <a:pt x="915" y="152"/>
                  </a:lnTo>
                  <a:lnTo>
                    <a:pt x="914" y="159"/>
                  </a:lnTo>
                  <a:lnTo>
                    <a:pt x="912" y="169"/>
                  </a:lnTo>
                  <a:lnTo>
                    <a:pt x="915" y="173"/>
                  </a:lnTo>
                  <a:lnTo>
                    <a:pt x="917" y="176"/>
                  </a:lnTo>
                  <a:lnTo>
                    <a:pt x="915" y="182"/>
                  </a:lnTo>
                  <a:lnTo>
                    <a:pt x="915" y="189"/>
                  </a:lnTo>
                  <a:lnTo>
                    <a:pt x="914" y="219"/>
                  </a:lnTo>
                  <a:lnTo>
                    <a:pt x="924" y="236"/>
                  </a:lnTo>
                  <a:lnTo>
                    <a:pt x="951" y="252"/>
                  </a:lnTo>
                  <a:lnTo>
                    <a:pt x="963" y="316"/>
                  </a:lnTo>
                  <a:lnTo>
                    <a:pt x="973" y="368"/>
                  </a:lnTo>
                  <a:lnTo>
                    <a:pt x="982" y="388"/>
                  </a:lnTo>
                  <a:lnTo>
                    <a:pt x="991" y="391"/>
                  </a:lnTo>
                  <a:lnTo>
                    <a:pt x="1010" y="388"/>
                  </a:lnTo>
                  <a:lnTo>
                    <a:pt x="1021" y="384"/>
                  </a:lnTo>
                  <a:lnTo>
                    <a:pt x="1030" y="370"/>
                  </a:lnTo>
                  <a:lnTo>
                    <a:pt x="1028" y="353"/>
                  </a:lnTo>
                  <a:lnTo>
                    <a:pt x="1023" y="338"/>
                  </a:lnTo>
                  <a:lnTo>
                    <a:pt x="1023" y="317"/>
                  </a:lnTo>
                  <a:lnTo>
                    <a:pt x="1025" y="303"/>
                  </a:lnTo>
                  <a:lnTo>
                    <a:pt x="1049" y="291"/>
                  </a:lnTo>
                  <a:lnTo>
                    <a:pt x="1058" y="286"/>
                  </a:lnTo>
                  <a:lnTo>
                    <a:pt x="1069" y="270"/>
                  </a:lnTo>
                  <a:lnTo>
                    <a:pt x="1077" y="249"/>
                  </a:lnTo>
                  <a:lnTo>
                    <a:pt x="1090" y="241"/>
                  </a:lnTo>
                  <a:lnTo>
                    <a:pt x="1106" y="233"/>
                  </a:lnTo>
                  <a:lnTo>
                    <a:pt x="1114" y="217"/>
                  </a:lnTo>
                  <a:lnTo>
                    <a:pt x="1127" y="208"/>
                  </a:lnTo>
                  <a:lnTo>
                    <a:pt x="1152" y="208"/>
                  </a:lnTo>
                  <a:lnTo>
                    <a:pt x="1178" y="215"/>
                  </a:lnTo>
                  <a:lnTo>
                    <a:pt x="1201" y="234"/>
                  </a:lnTo>
                  <a:lnTo>
                    <a:pt x="1215" y="254"/>
                  </a:lnTo>
                  <a:lnTo>
                    <a:pt x="1236" y="268"/>
                  </a:lnTo>
                  <a:lnTo>
                    <a:pt x="1256" y="277"/>
                  </a:lnTo>
                  <a:lnTo>
                    <a:pt x="1273" y="287"/>
                  </a:lnTo>
                  <a:lnTo>
                    <a:pt x="1293" y="301"/>
                  </a:lnTo>
                  <a:lnTo>
                    <a:pt x="1319" y="305"/>
                  </a:lnTo>
                  <a:lnTo>
                    <a:pt x="1347" y="305"/>
                  </a:lnTo>
                  <a:lnTo>
                    <a:pt x="1363" y="314"/>
                  </a:lnTo>
                  <a:lnTo>
                    <a:pt x="1391" y="338"/>
                  </a:lnTo>
                  <a:lnTo>
                    <a:pt x="1405" y="354"/>
                  </a:lnTo>
                  <a:lnTo>
                    <a:pt x="1421" y="361"/>
                  </a:lnTo>
                  <a:lnTo>
                    <a:pt x="1435" y="375"/>
                  </a:lnTo>
                  <a:lnTo>
                    <a:pt x="1439" y="395"/>
                  </a:lnTo>
                  <a:lnTo>
                    <a:pt x="1442" y="420"/>
                  </a:lnTo>
                  <a:lnTo>
                    <a:pt x="1455" y="448"/>
                  </a:lnTo>
                  <a:lnTo>
                    <a:pt x="1465" y="469"/>
                  </a:lnTo>
                  <a:lnTo>
                    <a:pt x="1481" y="483"/>
                  </a:lnTo>
                  <a:lnTo>
                    <a:pt x="1506" y="494"/>
                  </a:lnTo>
                  <a:lnTo>
                    <a:pt x="1516" y="501"/>
                  </a:lnTo>
                  <a:lnTo>
                    <a:pt x="1520" y="520"/>
                  </a:lnTo>
                  <a:lnTo>
                    <a:pt x="1523" y="550"/>
                  </a:lnTo>
                  <a:lnTo>
                    <a:pt x="1532" y="575"/>
                  </a:lnTo>
                  <a:lnTo>
                    <a:pt x="1546" y="594"/>
                  </a:lnTo>
                  <a:lnTo>
                    <a:pt x="1566" y="608"/>
                  </a:lnTo>
                  <a:lnTo>
                    <a:pt x="1575" y="621"/>
                  </a:lnTo>
                  <a:lnTo>
                    <a:pt x="1575" y="636"/>
                  </a:lnTo>
                  <a:lnTo>
                    <a:pt x="1578" y="656"/>
                  </a:lnTo>
                  <a:lnTo>
                    <a:pt x="1585" y="663"/>
                  </a:lnTo>
                  <a:lnTo>
                    <a:pt x="1603" y="659"/>
                  </a:lnTo>
                  <a:lnTo>
                    <a:pt x="1617" y="663"/>
                  </a:lnTo>
                  <a:lnTo>
                    <a:pt x="1627" y="677"/>
                  </a:lnTo>
                  <a:lnTo>
                    <a:pt x="1635" y="693"/>
                  </a:lnTo>
                  <a:lnTo>
                    <a:pt x="1631" y="716"/>
                  </a:lnTo>
                  <a:lnTo>
                    <a:pt x="1631" y="732"/>
                  </a:lnTo>
                  <a:lnTo>
                    <a:pt x="1627" y="746"/>
                  </a:lnTo>
                  <a:lnTo>
                    <a:pt x="1629" y="769"/>
                  </a:lnTo>
                  <a:lnTo>
                    <a:pt x="1610" y="767"/>
                  </a:lnTo>
                  <a:lnTo>
                    <a:pt x="1596" y="767"/>
                  </a:lnTo>
                  <a:lnTo>
                    <a:pt x="1583" y="772"/>
                  </a:lnTo>
                  <a:lnTo>
                    <a:pt x="1575" y="778"/>
                  </a:lnTo>
                  <a:lnTo>
                    <a:pt x="1568" y="776"/>
                  </a:lnTo>
                  <a:lnTo>
                    <a:pt x="1559" y="767"/>
                  </a:lnTo>
                  <a:lnTo>
                    <a:pt x="1548" y="769"/>
                  </a:lnTo>
                  <a:lnTo>
                    <a:pt x="1538" y="772"/>
                  </a:lnTo>
                  <a:lnTo>
                    <a:pt x="1529" y="770"/>
                  </a:lnTo>
                  <a:lnTo>
                    <a:pt x="1522" y="765"/>
                  </a:lnTo>
                  <a:lnTo>
                    <a:pt x="1511" y="767"/>
                  </a:lnTo>
                  <a:lnTo>
                    <a:pt x="1501" y="769"/>
                  </a:lnTo>
                  <a:lnTo>
                    <a:pt x="1483" y="767"/>
                  </a:lnTo>
                  <a:lnTo>
                    <a:pt x="1472" y="772"/>
                  </a:lnTo>
                  <a:lnTo>
                    <a:pt x="1458" y="770"/>
                  </a:lnTo>
                  <a:lnTo>
                    <a:pt x="1439" y="769"/>
                  </a:lnTo>
                  <a:lnTo>
                    <a:pt x="1425" y="767"/>
                  </a:lnTo>
                  <a:lnTo>
                    <a:pt x="1405" y="760"/>
                  </a:lnTo>
                  <a:lnTo>
                    <a:pt x="1400" y="753"/>
                  </a:lnTo>
                  <a:lnTo>
                    <a:pt x="1393" y="741"/>
                  </a:lnTo>
                  <a:lnTo>
                    <a:pt x="1386" y="718"/>
                  </a:lnTo>
                  <a:lnTo>
                    <a:pt x="1372" y="702"/>
                  </a:lnTo>
                  <a:lnTo>
                    <a:pt x="1349" y="702"/>
                  </a:lnTo>
                  <a:lnTo>
                    <a:pt x="1328" y="702"/>
                  </a:lnTo>
                  <a:lnTo>
                    <a:pt x="1294" y="693"/>
                  </a:lnTo>
                  <a:lnTo>
                    <a:pt x="1270" y="688"/>
                  </a:lnTo>
                  <a:lnTo>
                    <a:pt x="1254" y="684"/>
                  </a:lnTo>
                  <a:lnTo>
                    <a:pt x="1234" y="666"/>
                  </a:lnTo>
                  <a:lnTo>
                    <a:pt x="1219" y="628"/>
                  </a:lnTo>
                  <a:lnTo>
                    <a:pt x="1213" y="606"/>
                  </a:lnTo>
                  <a:lnTo>
                    <a:pt x="1208" y="603"/>
                  </a:lnTo>
                  <a:lnTo>
                    <a:pt x="1201" y="598"/>
                  </a:lnTo>
                  <a:lnTo>
                    <a:pt x="1174" y="601"/>
                  </a:lnTo>
                  <a:lnTo>
                    <a:pt x="1152" y="610"/>
                  </a:lnTo>
                  <a:lnTo>
                    <a:pt x="1146" y="615"/>
                  </a:lnTo>
                  <a:lnTo>
                    <a:pt x="1132" y="615"/>
                  </a:lnTo>
                  <a:lnTo>
                    <a:pt x="1122" y="612"/>
                  </a:lnTo>
                  <a:lnTo>
                    <a:pt x="1113" y="608"/>
                  </a:lnTo>
                  <a:lnTo>
                    <a:pt x="1093" y="610"/>
                  </a:lnTo>
                  <a:lnTo>
                    <a:pt x="1081" y="612"/>
                  </a:lnTo>
                  <a:lnTo>
                    <a:pt x="1063" y="608"/>
                  </a:lnTo>
                  <a:lnTo>
                    <a:pt x="1042" y="601"/>
                  </a:lnTo>
                  <a:lnTo>
                    <a:pt x="1023" y="603"/>
                  </a:lnTo>
                  <a:lnTo>
                    <a:pt x="1010" y="614"/>
                  </a:lnTo>
                  <a:lnTo>
                    <a:pt x="1002" y="617"/>
                  </a:lnTo>
                  <a:lnTo>
                    <a:pt x="988" y="628"/>
                  </a:lnTo>
                  <a:lnTo>
                    <a:pt x="966" y="633"/>
                  </a:lnTo>
                  <a:lnTo>
                    <a:pt x="942" y="635"/>
                  </a:lnTo>
                  <a:lnTo>
                    <a:pt x="921" y="635"/>
                  </a:lnTo>
                  <a:lnTo>
                    <a:pt x="905" y="636"/>
                  </a:lnTo>
                  <a:lnTo>
                    <a:pt x="899" y="633"/>
                  </a:lnTo>
                  <a:lnTo>
                    <a:pt x="887" y="603"/>
                  </a:lnTo>
                  <a:lnTo>
                    <a:pt x="889" y="566"/>
                  </a:lnTo>
                  <a:lnTo>
                    <a:pt x="884" y="557"/>
                  </a:lnTo>
                  <a:lnTo>
                    <a:pt x="878" y="557"/>
                  </a:lnTo>
                  <a:lnTo>
                    <a:pt x="862" y="562"/>
                  </a:lnTo>
                  <a:lnTo>
                    <a:pt x="847" y="562"/>
                  </a:lnTo>
                  <a:lnTo>
                    <a:pt x="834" y="573"/>
                  </a:lnTo>
                  <a:lnTo>
                    <a:pt x="829" y="592"/>
                  </a:lnTo>
                  <a:lnTo>
                    <a:pt x="825" y="598"/>
                  </a:lnTo>
                  <a:lnTo>
                    <a:pt x="810" y="601"/>
                  </a:lnTo>
                  <a:lnTo>
                    <a:pt x="787" y="629"/>
                  </a:lnTo>
                  <a:lnTo>
                    <a:pt x="788" y="647"/>
                  </a:lnTo>
                  <a:lnTo>
                    <a:pt x="787" y="661"/>
                  </a:lnTo>
                  <a:lnTo>
                    <a:pt x="780" y="665"/>
                  </a:lnTo>
                  <a:lnTo>
                    <a:pt x="767" y="665"/>
                  </a:lnTo>
                  <a:lnTo>
                    <a:pt x="757" y="665"/>
                  </a:lnTo>
                  <a:lnTo>
                    <a:pt x="744" y="675"/>
                  </a:lnTo>
                  <a:lnTo>
                    <a:pt x="730" y="686"/>
                  </a:lnTo>
                  <a:lnTo>
                    <a:pt x="711" y="688"/>
                  </a:lnTo>
                  <a:lnTo>
                    <a:pt x="702" y="688"/>
                  </a:lnTo>
                  <a:lnTo>
                    <a:pt x="681" y="688"/>
                  </a:lnTo>
                  <a:lnTo>
                    <a:pt x="670" y="689"/>
                  </a:lnTo>
                  <a:lnTo>
                    <a:pt x="663" y="684"/>
                  </a:lnTo>
                  <a:lnTo>
                    <a:pt x="637" y="665"/>
                  </a:lnTo>
                  <a:lnTo>
                    <a:pt x="623" y="647"/>
                  </a:lnTo>
                  <a:lnTo>
                    <a:pt x="619" y="645"/>
                  </a:lnTo>
                  <a:lnTo>
                    <a:pt x="624" y="640"/>
                  </a:lnTo>
                  <a:lnTo>
                    <a:pt x="617" y="635"/>
                  </a:lnTo>
                  <a:lnTo>
                    <a:pt x="601" y="636"/>
                  </a:lnTo>
                  <a:lnTo>
                    <a:pt x="589" y="642"/>
                  </a:lnTo>
                  <a:lnTo>
                    <a:pt x="575" y="642"/>
                  </a:lnTo>
                  <a:lnTo>
                    <a:pt x="545" y="640"/>
                  </a:lnTo>
                  <a:lnTo>
                    <a:pt x="520" y="640"/>
                  </a:lnTo>
                  <a:lnTo>
                    <a:pt x="506" y="640"/>
                  </a:lnTo>
                  <a:lnTo>
                    <a:pt x="496" y="645"/>
                  </a:lnTo>
                  <a:lnTo>
                    <a:pt x="489" y="658"/>
                  </a:lnTo>
                  <a:lnTo>
                    <a:pt x="487" y="668"/>
                  </a:lnTo>
                  <a:lnTo>
                    <a:pt x="515" y="693"/>
                  </a:lnTo>
                  <a:lnTo>
                    <a:pt x="550" y="711"/>
                  </a:lnTo>
                  <a:lnTo>
                    <a:pt x="564" y="721"/>
                  </a:lnTo>
                  <a:lnTo>
                    <a:pt x="579" y="733"/>
                  </a:lnTo>
                  <a:lnTo>
                    <a:pt x="586" y="735"/>
                  </a:lnTo>
                  <a:lnTo>
                    <a:pt x="607" y="730"/>
                  </a:lnTo>
                  <a:lnTo>
                    <a:pt x="628" y="733"/>
                  </a:lnTo>
                  <a:lnTo>
                    <a:pt x="630" y="742"/>
                  </a:lnTo>
                  <a:lnTo>
                    <a:pt x="614" y="756"/>
                  </a:lnTo>
                  <a:lnTo>
                    <a:pt x="614" y="774"/>
                  </a:lnTo>
                  <a:lnTo>
                    <a:pt x="609" y="785"/>
                  </a:lnTo>
                  <a:lnTo>
                    <a:pt x="596" y="783"/>
                  </a:lnTo>
                  <a:lnTo>
                    <a:pt x="586" y="785"/>
                  </a:lnTo>
                  <a:lnTo>
                    <a:pt x="575" y="792"/>
                  </a:lnTo>
                  <a:lnTo>
                    <a:pt x="573" y="802"/>
                  </a:lnTo>
                  <a:lnTo>
                    <a:pt x="568" y="811"/>
                  </a:lnTo>
                  <a:lnTo>
                    <a:pt x="549" y="811"/>
                  </a:lnTo>
                  <a:lnTo>
                    <a:pt x="536" y="825"/>
                  </a:lnTo>
                  <a:lnTo>
                    <a:pt x="517" y="834"/>
                  </a:lnTo>
                  <a:lnTo>
                    <a:pt x="503" y="837"/>
                  </a:lnTo>
                  <a:lnTo>
                    <a:pt x="483" y="839"/>
                  </a:lnTo>
                  <a:lnTo>
                    <a:pt x="473" y="837"/>
                  </a:lnTo>
                  <a:lnTo>
                    <a:pt x="464" y="825"/>
                  </a:lnTo>
                  <a:lnTo>
                    <a:pt x="459" y="816"/>
                  </a:lnTo>
                  <a:lnTo>
                    <a:pt x="446" y="813"/>
                  </a:lnTo>
                  <a:lnTo>
                    <a:pt x="439" y="818"/>
                  </a:lnTo>
                  <a:lnTo>
                    <a:pt x="429" y="822"/>
                  </a:lnTo>
                  <a:lnTo>
                    <a:pt x="416" y="837"/>
                  </a:lnTo>
                  <a:lnTo>
                    <a:pt x="408" y="845"/>
                  </a:lnTo>
                  <a:lnTo>
                    <a:pt x="395" y="860"/>
                  </a:lnTo>
                  <a:lnTo>
                    <a:pt x="392" y="875"/>
                  </a:lnTo>
                  <a:lnTo>
                    <a:pt x="381" y="894"/>
                  </a:lnTo>
                  <a:lnTo>
                    <a:pt x="367" y="905"/>
                  </a:lnTo>
                  <a:lnTo>
                    <a:pt x="360" y="915"/>
                  </a:lnTo>
                  <a:lnTo>
                    <a:pt x="346" y="924"/>
                  </a:lnTo>
                  <a:lnTo>
                    <a:pt x="342" y="938"/>
                  </a:lnTo>
                  <a:lnTo>
                    <a:pt x="351" y="936"/>
                  </a:lnTo>
                  <a:lnTo>
                    <a:pt x="369" y="927"/>
                  </a:lnTo>
                  <a:lnTo>
                    <a:pt x="383" y="920"/>
                  </a:lnTo>
                  <a:lnTo>
                    <a:pt x="406" y="915"/>
                  </a:lnTo>
                  <a:lnTo>
                    <a:pt x="420" y="917"/>
                  </a:lnTo>
                  <a:lnTo>
                    <a:pt x="438" y="926"/>
                  </a:lnTo>
                  <a:lnTo>
                    <a:pt x="430" y="934"/>
                  </a:lnTo>
                  <a:lnTo>
                    <a:pt x="427" y="942"/>
                  </a:lnTo>
                  <a:lnTo>
                    <a:pt x="416" y="956"/>
                  </a:lnTo>
                  <a:lnTo>
                    <a:pt x="408" y="980"/>
                  </a:lnTo>
                  <a:lnTo>
                    <a:pt x="401" y="994"/>
                  </a:lnTo>
                  <a:lnTo>
                    <a:pt x="388" y="996"/>
                  </a:lnTo>
                  <a:lnTo>
                    <a:pt x="385" y="993"/>
                  </a:lnTo>
                  <a:lnTo>
                    <a:pt x="365" y="1000"/>
                  </a:lnTo>
                  <a:lnTo>
                    <a:pt x="356" y="1007"/>
                  </a:lnTo>
                  <a:lnTo>
                    <a:pt x="349" y="1014"/>
                  </a:lnTo>
                  <a:lnTo>
                    <a:pt x="358" y="1033"/>
                  </a:lnTo>
                  <a:lnTo>
                    <a:pt x="365" y="1065"/>
                  </a:lnTo>
                  <a:lnTo>
                    <a:pt x="360" y="1090"/>
                  </a:lnTo>
                  <a:lnTo>
                    <a:pt x="351" y="1095"/>
                  </a:lnTo>
                  <a:lnTo>
                    <a:pt x="335" y="1114"/>
                  </a:lnTo>
                  <a:lnTo>
                    <a:pt x="330" y="1125"/>
                  </a:lnTo>
                  <a:lnTo>
                    <a:pt x="337" y="1136"/>
                  </a:lnTo>
                  <a:lnTo>
                    <a:pt x="341" y="1155"/>
                  </a:lnTo>
                  <a:lnTo>
                    <a:pt x="348" y="1173"/>
                  </a:lnTo>
                  <a:lnTo>
                    <a:pt x="341" y="1169"/>
                  </a:lnTo>
                  <a:lnTo>
                    <a:pt x="330" y="1164"/>
                  </a:lnTo>
                  <a:lnTo>
                    <a:pt x="323" y="1153"/>
                  </a:lnTo>
                  <a:lnTo>
                    <a:pt x="318" y="1143"/>
                  </a:lnTo>
                  <a:lnTo>
                    <a:pt x="305" y="1141"/>
                  </a:lnTo>
                  <a:lnTo>
                    <a:pt x="293" y="1137"/>
                  </a:lnTo>
                  <a:lnTo>
                    <a:pt x="288" y="1132"/>
                  </a:lnTo>
                  <a:lnTo>
                    <a:pt x="288" y="1120"/>
                  </a:lnTo>
                  <a:lnTo>
                    <a:pt x="288" y="1111"/>
                  </a:lnTo>
                  <a:lnTo>
                    <a:pt x="279" y="1104"/>
                  </a:lnTo>
                  <a:lnTo>
                    <a:pt x="270" y="1100"/>
                  </a:lnTo>
                  <a:lnTo>
                    <a:pt x="265" y="1095"/>
                  </a:lnTo>
                  <a:lnTo>
                    <a:pt x="256" y="1086"/>
                  </a:lnTo>
                  <a:lnTo>
                    <a:pt x="244" y="1084"/>
                  </a:lnTo>
                  <a:lnTo>
                    <a:pt x="231" y="1086"/>
                  </a:lnTo>
                  <a:lnTo>
                    <a:pt x="222" y="1090"/>
                  </a:lnTo>
                  <a:lnTo>
                    <a:pt x="217" y="1090"/>
                  </a:lnTo>
                  <a:lnTo>
                    <a:pt x="217" y="1079"/>
                  </a:lnTo>
                  <a:lnTo>
                    <a:pt x="217" y="1065"/>
                  </a:lnTo>
                  <a:lnTo>
                    <a:pt x="210" y="1054"/>
                  </a:lnTo>
                  <a:lnTo>
                    <a:pt x="201" y="1053"/>
                  </a:lnTo>
                  <a:lnTo>
                    <a:pt x="191" y="1056"/>
                  </a:lnTo>
                  <a:lnTo>
                    <a:pt x="184" y="1056"/>
                  </a:lnTo>
                  <a:lnTo>
                    <a:pt x="171" y="1049"/>
                  </a:lnTo>
                  <a:lnTo>
                    <a:pt x="159" y="1042"/>
                  </a:lnTo>
                  <a:lnTo>
                    <a:pt x="147" y="1033"/>
                  </a:lnTo>
                  <a:lnTo>
                    <a:pt x="140" y="1026"/>
                  </a:lnTo>
                  <a:lnTo>
                    <a:pt x="134" y="1007"/>
                  </a:lnTo>
                  <a:lnTo>
                    <a:pt x="127" y="986"/>
                  </a:lnTo>
                  <a:lnTo>
                    <a:pt x="131" y="973"/>
                  </a:lnTo>
                  <a:lnTo>
                    <a:pt x="133" y="952"/>
                  </a:lnTo>
                  <a:lnTo>
                    <a:pt x="127" y="933"/>
                  </a:lnTo>
                  <a:lnTo>
                    <a:pt x="117" y="910"/>
                  </a:lnTo>
                  <a:lnTo>
                    <a:pt x="104" y="889"/>
                  </a:lnTo>
                  <a:lnTo>
                    <a:pt x="94" y="885"/>
                  </a:lnTo>
                  <a:lnTo>
                    <a:pt x="73" y="885"/>
                  </a:lnTo>
                  <a:lnTo>
                    <a:pt x="51" y="880"/>
                  </a:lnTo>
                  <a:lnTo>
                    <a:pt x="30" y="871"/>
                  </a:lnTo>
                  <a:lnTo>
                    <a:pt x="18" y="864"/>
                  </a:lnTo>
                  <a:lnTo>
                    <a:pt x="0" y="846"/>
                  </a:lnTo>
                  <a:lnTo>
                    <a:pt x="6" y="836"/>
                  </a:lnTo>
                  <a:lnTo>
                    <a:pt x="13" y="832"/>
                  </a:lnTo>
                  <a:lnTo>
                    <a:pt x="16" y="832"/>
                  </a:lnTo>
                  <a:lnTo>
                    <a:pt x="25" y="829"/>
                  </a:lnTo>
                  <a:lnTo>
                    <a:pt x="30" y="827"/>
                  </a:lnTo>
                  <a:lnTo>
                    <a:pt x="32" y="827"/>
                  </a:lnTo>
                  <a:lnTo>
                    <a:pt x="37" y="793"/>
                  </a:lnTo>
                  <a:lnTo>
                    <a:pt x="50" y="779"/>
                  </a:lnTo>
                  <a:lnTo>
                    <a:pt x="50" y="778"/>
                  </a:lnTo>
                  <a:lnTo>
                    <a:pt x="66" y="758"/>
                  </a:lnTo>
                  <a:lnTo>
                    <a:pt x="73" y="748"/>
                  </a:lnTo>
                  <a:lnTo>
                    <a:pt x="64" y="733"/>
                  </a:lnTo>
                  <a:lnTo>
                    <a:pt x="62" y="730"/>
                  </a:lnTo>
                  <a:lnTo>
                    <a:pt x="60" y="726"/>
                  </a:lnTo>
                  <a:lnTo>
                    <a:pt x="60" y="726"/>
                  </a:lnTo>
                  <a:lnTo>
                    <a:pt x="64" y="700"/>
                  </a:lnTo>
                  <a:lnTo>
                    <a:pt x="66" y="688"/>
                  </a:lnTo>
                  <a:lnTo>
                    <a:pt x="71" y="670"/>
                  </a:lnTo>
                  <a:lnTo>
                    <a:pt x="71" y="666"/>
                  </a:lnTo>
                  <a:lnTo>
                    <a:pt x="74" y="658"/>
                  </a:lnTo>
                  <a:lnTo>
                    <a:pt x="74" y="642"/>
                  </a:lnTo>
                  <a:lnTo>
                    <a:pt x="76" y="635"/>
                  </a:lnTo>
                  <a:lnTo>
                    <a:pt x="80" y="633"/>
                  </a:lnTo>
                  <a:lnTo>
                    <a:pt x="81" y="624"/>
                  </a:lnTo>
                  <a:lnTo>
                    <a:pt x="83" y="617"/>
                  </a:lnTo>
                  <a:lnTo>
                    <a:pt x="83" y="608"/>
                  </a:lnTo>
                  <a:lnTo>
                    <a:pt x="87" y="566"/>
                  </a:lnTo>
                  <a:lnTo>
                    <a:pt x="88" y="562"/>
                  </a:lnTo>
                  <a:lnTo>
                    <a:pt x="96" y="548"/>
                  </a:lnTo>
                  <a:lnTo>
                    <a:pt x="104" y="529"/>
                  </a:lnTo>
                  <a:lnTo>
                    <a:pt x="108" y="520"/>
                  </a:lnTo>
                  <a:lnTo>
                    <a:pt x="111" y="511"/>
                  </a:lnTo>
                  <a:lnTo>
                    <a:pt x="113" y="506"/>
                  </a:lnTo>
                  <a:lnTo>
                    <a:pt x="122" y="492"/>
                  </a:lnTo>
                  <a:lnTo>
                    <a:pt x="122" y="490"/>
                  </a:lnTo>
                  <a:lnTo>
                    <a:pt x="124" y="487"/>
                  </a:lnTo>
                  <a:lnTo>
                    <a:pt x="124" y="481"/>
                  </a:lnTo>
                  <a:lnTo>
                    <a:pt x="131" y="476"/>
                  </a:lnTo>
                  <a:lnTo>
                    <a:pt x="133" y="472"/>
                  </a:lnTo>
                  <a:lnTo>
                    <a:pt x="133" y="469"/>
                  </a:lnTo>
                  <a:lnTo>
                    <a:pt x="133" y="462"/>
                  </a:lnTo>
                  <a:lnTo>
                    <a:pt x="140" y="455"/>
                  </a:lnTo>
                  <a:lnTo>
                    <a:pt x="143" y="453"/>
                  </a:lnTo>
                  <a:lnTo>
                    <a:pt x="148" y="448"/>
                  </a:lnTo>
                  <a:lnTo>
                    <a:pt x="150" y="442"/>
                  </a:lnTo>
                  <a:lnTo>
                    <a:pt x="152" y="441"/>
                  </a:lnTo>
                  <a:lnTo>
                    <a:pt x="154" y="414"/>
                  </a:lnTo>
                  <a:lnTo>
                    <a:pt x="155" y="409"/>
                  </a:lnTo>
                  <a:lnTo>
                    <a:pt x="157" y="400"/>
                  </a:lnTo>
                  <a:lnTo>
                    <a:pt x="163" y="402"/>
                  </a:lnTo>
                  <a:lnTo>
                    <a:pt x="166" y="404"/>
                  </a:lnTo>
                  <a:lnTo>
                    <a:pt x="170" y="411"/>
                  </a:lnTo>
                  <a:lnTo>
                    <a:pt x="173" y="414"/>
                  </a:lnTo>
                  <a:lnTo>
                    <a:pt x="180" y="400"/>
                  </a:lnTo>
                  <a:lnTo>
                    <a:pt x="196" y="379"/>
                  </a:lnTo>
                  <a:lnTo>
                    <a:pt x="201" y="375"/>
                  </a:lnTo>
                  <a:lnTo>
                    <a:pt x="205" y="367"/>
                  </a:lnTo>
                  <a:lnTo>
                    <a:pt x="208" y="361"/>
                  </a:lnTo>
                  <a:lnTo>
                    <a:pt x="215" y="360"/>
                  </a:lnTo>
                  <a:lnTo>
                    <a:pt x="230" y="356"/>
                  </a:lnTo>
                  <a:lnTo>
                    <a:pt x="242" y="356"/>
                  </a:lnTo>
                  <a:lnTo>
                    <a:pt x="244" y="354"/>
                  </a:lnTo>
                  <a:lnTo>
                    <a:pt x="249" y="349"/>
                  </a:lnTo>
                  <a:lnTo>
                    <a:pt x="251" y="344"/>
                  </a:lnTo>
                  <a:lnTo>
                    <a:pt x="251" y="338"/>
                  </a:lnTo>
                  <a:lnTo>
                    <a:pt x="249" y="333"/>
                  </a:lnTo>
                  <a:lnTo>
                    <a:pt x="244" y="323"/>
                  </a:lnTo>
                  <a:lnTo>
                    <a:pt x="235" y="312"/>
                  </a:lnTo>
                  <a:lnTo>
                    <a:pt x="235" y="307"/>
                  </a:lnTo>
                  <a:lnTo>
                    <a:pt x="235" y="303"/>
                  </a:lnTo>
                  <a:lnTo>
                    <a:pt x="240" y="300"/>
                  </a:lnTo>
                  <a:lnTo>
                    <a:pt x="244" y="293"/>
                  </a:lnTo>
                  <a:lnTo>
                    <a:pt x="247" y="291"/>
                  </a:lnTo>
                  <a:lnTo>
                    <a:pt x="251" y="291"/>
                  </a:lnTo>
                  <a:lnTo>
                    <a:pt x="256" y="293"/>
                  </a:lnTo>
                  <a:lnTo>
                    <a:pt x="265" y="293"/>
                  </a:lnTo>
                  <a:lnTo>
                    <a:pt x="270" y="291"/>
                  </a:lnTo>
                  <a:lnTo>
                    <a:pt x="282" y="284"/>
                  </a:lnTo>
                  <a:lnTo>
                    <a:pt x="284" y="282"/>
                  </a:lnTo>
                  <a:lnTo>
                    <a:pt x="289" y="280"/>
                  </a:lnTo>
                  <a:lnTo>
                    <a:pt x="295" y="277"/>
                  </a:lnTo>
                  <a:lnTo>
                    <a:pt x="295" y="275"/>
                  </a:lnTo>
                  <a:lnTo>
                    <a:pt x="295" y="271"/>
                  </a:lnTo>
                  <a:lnTo>
                    <a:pt x="295" y="256"/>
                  </a:lnTo>
                  <a:lnTo>
                    <a:pt x="293" y="250"/>
                  </a:lnTo>
                  <a:lnTo>
                    <a:pt x="293" y="243"/>
                  </a:lnTo>
                  <a:lnTo>
                    <a:pt x="293" y="226"/>
                  </a:lnTo>
                  <a:lnTo>
                    <a:pt x="291" y="213"/>
                  </a:lnTo>
                  <a:lnTo>
                    <a:pt x="286" y="196"/>
                  </a:lnTo>
                  <a:lnTo>
                    <a:pt x="284" y="189"/>
                  </a:lnTo>
                  <a:lnTo>
                    <a:pt x="286" y="185"/>
                  </a:lnTo>
                  <a:lnTo>
                    <a:pt x="284" y="180"/>
                  </a:lnTo>
                  <a:lnTo>
                    <a:pt x="281" y="160"/>
                  </a:lnTo>
                  <a:lnTo>
                    <a:pt x="277" y="141"/>
                  </a:lnTo>
                  <a:lnTo>
                    <a:pt x="274" y="132"/>
                  </a:lnTo>
                  <a:lnTo>
                    <a:pt x="272" y="125"/>
                  </a:lnTo>
                  <a:lnTo>
                    <a:pt x="270" y="118"/>
                  </a:lnTo>
                  <a:lnTo>
                    <a:pt x="270" y="111"/>
                  </a:lnTo>
                  <a:lnTo>
                    <a:pt x="263" y="76"/>
                  </a:lnTo>
                  <a:lnTo>
                    <a:pt x="263" y="69"/>
                  </a:lnTo>
                  <a:lnTo>
                    <a:pt x="261" y="63"/>
                  </a:lnTo>
                  <a:lnTo>
                    <a:pt x="261" y="55"/>
                  </a:lnTo>
                  <a:lnTo>
                    <a:pt x="258" y="39"/>
                  </a:lnTo>
                  <a:lnTo>
                    <a:pt x="258" y="35"/>
                  </a:lnTo>
                  <a:lnTo>
                    <a:pt x="256" y="30"/>
                  </a:lnTo>
                  <a:lnTo>
                    <a:pt x="252" y="9"/>
                  </a:lnTo>
                  <a:close/>
                </a:path>
              </a:pathLst>
            </a:custGeom>
            <a:solidFill>
              <a:srgbClr val="FFF3F3"/>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7"/>
            <p:cNvSpPr>
              <a:spLocks/>
            </p:cNvSpPr>
            <p:nvPr/>
          </p:nvSpPr>
          <p:spPr bwMode="auto">
            <a:xfrm>
              <a:off x="2413" y="1969"/>
              <a:ext cx="746" cy="1453"/>
            </a:xfrm>
            <a:custGeom>
              <a:avLst/>
              <a:gdLst/>
              <a:ahLst/>
              <a:cxnLst>
                <a:cxn ang="0">
                  <a:pos x="44" y="258"/>
                </a:cxn>
                <a:cxn ang="0">
                  <a:pos x="124" y="207"/>
                </a:cxn>
                <a:cxn ang="0">
                  <a:pos x="263" y="251"/>
                </a:cxn>
                <a:cxn ang="0">
                  <a:pos x="282" y="175"/>
                </a:cxn>
                <a:cxn ang="0">
                  <a:pos x="236" y="131"/>
                </a:cxn>
                <a:cxn ang="0">
                  <a:pos x="256" y="57"/>
                </a:cxn>
                <a:cxn ang="0">
                  <a:pos x="354" y="9"/>
                </a:cxn>
                <a:cxn ang="0">
                  <a:pos x="381" y="48"/>
                </a:cxn>
                <a:cxn ang="0">
                  <a:pos x="414" y="85"/>
                </a:cxn>
                <a:cxn ang="0">
                  <a:pos x="434" y="96"/>
                </a:cxn>
                <a:cxn ang="0">
                  <a:pos x="474" y="124"/>
                </a:cxn>
                <a:cxn ang="0">
                  <a:pos x="506" y="172"/>
                </a:cxn>
                <a:cxn ang="0">
                  <a:pos x="517" y="193"/>
                </a:cxn>
                <a:cxn ang="0">
                  <a:pos x="513" y="230"/>
                </a:cxn>
                <a:cxn ang="0">
                  <a:pos x="478" y="244"/>
                </a:cxn>
                <a:cxn ang="0">
                  <a:pos x="455" y="274"/>
                </a:cxn>
                <a:cxn ang="0">
                  <a:pos x="455" y="328"/>
                </a:cxn>
                <a:cxn ang="0">
                  <a:pos x="464" y="403"/>
                </a:cxn>
                <a:cxn ang="0">
                  <a:pos x="467" y="450"/>
                </a:cxn>
                <a:cxn ang="0">
                  <a:pos x="466" y="482"/>
                </a:cxn>
                <a:cxn ang="0">
                  <a:pos x="464" y="508"/>
                </a:cxn>
                <a:cxn ang="0">
                  <a:pos x="446" y="552"/>
                </a:cxn>
                <a:cxn ang="0">
                  <a:pos x="414" y="595"/>
                </a:cxn>
                <a:cxn ang="0">
                  <a:pos x="416" y="630"/>
                </a:cxn>
                <a:cxn ang="0">
                  <a:pos x="432" y="656"/>
                </a:cxn>
                <a:cxn ang="0">
                  <a:pos x="473" y="656"/>
                </a:cxn>
                <a:cxn ang="0">
                  <a:pos x="487" y="701"/>
                </a:cxn>
                <a:cxn ang="0">
                  <a:pos x="462" y="778"/>
                </a:cxn>
                <a:cxn ang="0">
                  <a:pos x="464" y="812"/>
                </a:cxn>
                <a:cxn ang="0">
                  <a:pos x="437" y="852"/>
                </a:cxn>
                <a:cxn ang="0">
                  <a:pos x="430" y="882"/>
                </a:cxn>
                <a:cxn ang="0">
                  <a:pos x="429" y="914"/>
                </a:cxn>
                <a:cxn ang="0">
                  <a:pos x="437" y="935"/>
                </a:cxn>
                <a:cxn ang="0">
                  <a:pos x="444" y="946"/>
                </a:cxn>
                <a:cxn ang="0">
                  <a:pos x="448" y="967"/>
                </a:cxn>
                <a:cxn ang="0">
                  <a:pos x="481" y="974"/>
                </a:cxn>
                <a:cxn ang="0">
                  <a:pos x="476" y="1021"/>
                </a:cxn>
                <a:cxn ang="0">
                  <a:pos x="487" y="1043"/>
                </a:cxn>
                <a:cxn ang="0">
                  <a:pos x="515" y="1053"/>
                </a:cxn>
                <a:cxn ang="0">
                  <a:pos x="518" y="1076"/>
                </a:cxn>
                <a:cxn ang="0">
                  <a:pos x="527" y="1111"/>
                </a:cxn>
                <a:cxn ang="0">
                  <a:pos x="554" y="1143"/>
                </a:cxn>
                <a:cxn ang="0">
                  <a:pos x="607" y="1180"/>
                </a:cxn>
                <a:cxn ang="0">
                  <a:pos x="674" y="1222"/>
                </a:cxn>
                <a:cxn ang="0">
                  <a:pos x="695" y="1258"/>
                </a:cxn>
                <a:cxn ang="0">
                  <a:pos x="734" y="1261"/>
                </a:cxn>
                <a:cxn ang="0">
                  <a:pos x="686" y="1325"/>
                </a:cxn>
                <a:cxn ang="0">
                  <a:pos x="649" y="1383"/>
                </a:cxn>
                <a:cxn ang="0">
                  <a:pos x="629" y="1432"/>
                </a:cxn>
                <a:cxn ang="0">
                  <a:pos x="559" y="1452"/>
                </a:cxn>
                <a:cxn ang="0">
                  <a:pos x="501" y="1402"/>
                </a:cxn>
                <a:cxn ang="0">
                  <a:pos x="367" y="1323"/>
                </a:cxn>
                <a:cxn ang="0">
                  <a:pos x="287" y="1272"/>
                </a:cxn>
                <a:cxn ang="0">
                  <a:pos x="254" y="1168"/>
                </a:cxn>
                <a:cxn ang="0">
                  <a:pos x="224" y="1053"/>
                </a:cxn>
                <a:cxn ang="0">
                  <a:pos x="238" y="924"/>
                </a:cxn>
                <a:cxn ang="0">
                  <a:pos x="279" y="810"/>
                </a:cxn>
                <a:cxn ang="0">
                  <a:pos x="287" y="667"/>
                </a:cxn>
                <a:cxn ang="0">
                  <a:pos x="206" y="584"/>
                </a:cxn>
                <a:cxn ang="0">
                  <a:pos x="115" y="438"/>
                </a:cxn>
                <a:cxn ang="0">
                  <a:pos x="7" y="295"/>
                </a:cxn>
              </a:cxnLst>
              <a:rect l="0" t="0" r="r" b="b"/>
              <a:pathLst>
                <a:path w="746" h="1453">
                  <a:moveTo>
                    <a:pt x="7" y="295"/>
                  </a:moveTo>
                  <a:lnTo>
                    <a:pt x="11" y="290"/>
                  </a:lnTo>
                  <a:lnTo>
                    <a:pt x="5" y="284"/>
                  </a:lnTo>
                  <a:lnTo>
                    <a:pt x="0" y="272"/>
                  </a:lnTo>
                  <a:lnTo>
                    <a:pt x="5" y="265"/>
                  </a:lnTo>
                  <a:lnTo>
                    <a:pt x="18" y="263"/>
                  </a:lnTo>
                  <a:lnTo>
                    <a:pt x="32" y="263"/>
                  </a:lnTo>
                  <a:lnTo>
                    <a:pt x="44" y="258"/>
                  </a:lnTo>
                  <a:lnTo>
                    <a:pt x="53" y="263"/>
                  </a:lnTo>
                  <a:lnTo>
                    <a:pt x="69" y="269"/>
                  </a:lnTo>
                  <a:lnTo>
                    <a:pt x="99" y="263"/>
                  </a:lnTo>
                  <a:lnTo>
                    <a:pt x="109" y="254"/>
                  </a:lnTo>
                  <a:lnTo>
                    <a:pt x="111" y="242"/>
                  </a:lnTo>
                  <a:lnTo>
                    <a:pt x="109" y="226"/>
                  </a:lnTo>
                  <a:lnTo>
                    <a:pt x="113" y="217"/>
                  </a:lnTo>
                  <a:lnTo>
                    <a:pt x="124" y="207"/>
                  </a:lnTo>
                  <a:lnTo>
                    <a:pt x="143" y="198"/>
                  </a:lnTo>
                  <a:lnTo>
                    <a:pt x="162" y="196"/>
                  </a:lnTo>
                  <a:lnTo>
                    <a:pt x="194" y="212"/>
                  </a:lnTo>
                  <a:lnTo>
                    <a:pt x="210" y="224"/>
                  </a:lnTo>
                  <a:lnTo>
                    <a:pt x="226" y="233"/>
                  </a:lnTo>
                  <a:lnTo>
                    <a:pt x="240" y="240"/>
                  </a:lnTo>
                  <a:lnTo>
                    <a:pt x="252" y="249"/>
                  </a:lnTo>
                  <a:lnTo>
                    <a:pt x="263" y="251"/>
                  </a:lnTo>
                  <a:lnTo>
                    <a:pt x="270" y="249"/>
                  </a:lnTo>
                  <a:lnTo>
                    <a:pt x="280" y="240"/>
                  </a:lnTo>
                  <a:lnTo>
                    <a:pt x="282" y="228"/>
                  </a:lnTo>
                  <a:lnTo>
                    <a:pt x="284" y="216"/>
                  </a:lnTo>
                  <a:lnTo>
                    <a:pt x="295" y="207"/>
                  </a:lnTo>
                  <a:lnTo>
                    <a:pt x="300" y="196"/>
                  </a:lnTo>
                  <a:lnTo>
                    <a:pt x="295" y="180"/>
                  </a:lnTo>
                  <a:lnTo>
                    <a:pt x="282" y="175"/>
                  </a:lnTo>
                  <a:lnTo>
                    <a:pt x="266" y="177"/>
                  </a:lnTo>
                  <a:lnTo>
                    <a:pt x="252" y="186"/>
                  </a:lnTo>
                  <a:lnTo>
                    <a:pt x="245" y="186"/>
                  </a:lnTo>
                  <a:lnTo>
                    <a:pt x="236" y="180"/>
                  </a:lnTo>
                  <a:lnTo>
                    <a:pt x="236" y="152"/>
                  </a:lnTo>
                  <a:lnTo>
                    <a:pt x="240" y="149"/>
                  </a:lnTo>
                  <a:lnTo>
                    <a:pt x="240" y="143"/>
                  </a:lnTo>
                  <a:lnTo>
                    <a:pt x="236" y="131"/>
                  </a:lnTo>
                  <a:lnTo>
                    <a:pt x="229" y="120"/>
                  </a:lnTo>
                  <a:lnTo>
                    <a:pt x="235" y="99"/>
                  </a:lnTo>
                  <a:lnTo>
                    <a:pt x="236" y="96"/>
                  </a:lnTo>
                  <a:lnTo>
                    <a:pt x="240" y="89"/>
                  </a:lnTo>
                  <a:lnTo>
                    <a:pt x="250" y="85"/>
                  </a:lnTo>
                  <a:lnTo>
                    <a:pt x="261" y="80"/>
                  </a:lnTo>
                  <a:lnTo>
                    <a:pt x="261" y="71"/>
                  </a:lnTo>
                  <a:lnTo>
                    <a:pt x="256" y="57"/>
                  </a:lnTo>
                  <a:lnTo>
                    <a:pt x="265" y="43"/>
                  </a:lnTo>
                  <a:lnTo>
                    <a:pt x="273" y="36"/>
                  </a:lnTo>
                  <a:lnTo>
                    <a:pt x="279" y="9"/>
                  </a:lnTo>
                  <a:lnTo>
                    <a:pt x="291" y="2"/>
                  </a:lnTo>
                  <a:lnTo>
                    <a:pt x="295" y="4"/>
                  </a:lnTo>
                  <a:lnTo>
                    <a:pt x="307" y="0"/>
                  </a:lnTo>
                  <a:lnTo>
                    <a:pt x="332" y="4"/>
                  </a:lnTo>
                  <a:lnTo>
                    <a:pt x="354" y="9"/>
                  </a:lnTo>
                  <a:lnTo>
                    <a:pt x="354" y="6"/>
                  </a:lnTo>
                  <a:lnTo>
                    <a:pt x="358" y="9"/>
                  </a:lnTo>
                  <a:lnTo>
                    <a:pt x="362" y="18"/>
                  </a:lnTo>
                  <a:lnTo>
                    <a:pt x="367" y="25"/>
                  </a:lnTo>
                  <a:lnTo>
                    <a:pt x="372" y="36"/>
                  </a:lnTo>
                  <a:lnTo>
                    <a:pt x="376" y="41"/>
                  </a:lnTo>
                  <a:lnTo>
                    <a:pt x="377" y="43"/>
                  </a:lnTo>
                  <a:lnTo>
                    <a:pt x="381" y="48"/>
                  </a:lnTo>
                  <a:lnTo>
                    <a:pt x="393" y="71"/>
                  </a:lnTo>
                  <a:lnTo>
                    <a:pt x="395" y="71"/>
                  </a:lnTo>
                  <a:lnTo>
                    <a:pt x="399" y="75"/>
                  </a:lnTo>
                  <a:lnTo>
                    <a:pt x="406" y="75"/>
                  </a:lnTo>
                  <a:lnTo>
                    <a:pt x="409" y="75"/>
                  </a:lnTo>
                  <a:lnTo>
                    <a:pt x="411" y="82"/>
                  </a:lnTo>
                  <a:lnTo>
                    <a:pt x="413" y="83"/>
                  </a:lnTo>
                  <a:lnTo>
                    <a:pt x="414" y="85"/>
                  </a:lnTo>
                  <a:lnTo>
                    <a:pt x="416" y="89"/>
                  </a:lnTo>
                  <a:lnTo>
                    <a:pt x="420" y="89"/>
                  </a:lnTo>
                  <a:lnTo>
                    <a:pt x="423" y="87"/>
                  </a:lnTo>
                  <a:lnTo>
                    <a:pt x="427" y="87"/>
                  </a:lnTo>
                  <a:lnTo>
                    <a:pt x="427" y="90"/>
                  </a:lnTo>
                  <a:lnTo>
                    <a:pt x="429" y="94"/>
                  </a:lnTo>
                  <a:lnTo>
                    <a:pt x="430" y="94"/>
                  </a:lnTo>
                  <a:lnTo>
                    <a:pt x="434" y="96"/>
                  </a:lnTo>
                  <a:lnTo>
                    <a:pt x="439" y="97"/>
                  </a:lnTo>
                  <a:lnTo>
                    <a:pt x="448" y="110"/>
                  </a:lnTo>
                  <a:lnTo>
                    <a:pt x="453" y="112"/>
                  </a:lnTo>
                  <a:lnTo>
                    <a:pt x="453" y="112"/>
                  </a:lnTo>
                  <a:lnTo>
                    <a:pt x="467" y="115"/>
                  </a:lnTo>
                  <a:lnTo>
                    <a:pt x="471" y="119"/>
                  </a:lnTo>
                  <a:lnTo>
                    <a:pt x="473" y="122"/>
                  </a:lnTo>
                  <a:lnTo>
                    <a:pt x="474" y="124"/>
                  </a:lnTo>
                  <a:lnTo>
                    <a:pt x="480" y="126"/>
                  </a:lnTo>
                  <a:lnTo>
                    <a:pt x="483" y="131"/>
                  </a:lnTo>
                  <a:lnTo>
                    <a:pt x="483" y="133"/>
                  </a:lnTo>
                  <a:lnTo>
                    <a:pt x="485" y="140"/>
                  </a:lnTo>
                  <a:lnTo>
                    <a:pt x="487" y="156"/>
                  </a:lnTo>
                  <a:lnTo>
                    <a:pt x="490" y="161"/>
                  </a:lnTo>
                  <a:lnTo>
                    <a:pt x="501" y="166"/>
                  </a:lnTo>
                  <a:lnTo>
                    <a:pt x="506" y="172"/>
                  </a:lnTo>
                  <a:lnTo>
                    <a:pt x="506" y="172"/>
                  </a:lnTo>
                  <a:lnTo>
                    <a:pt x="508" y="172"/>
                  </a:lnTo>
                  <a:lnTo>
                    <a:pt x="511" y="172"/>
                  </a:lnTo>
                  <a:lnTo>
                    <a:pt x="511" y="177"/>
                  </a:lnTo>
                  <a:lnTo>
                    <a:pt x="515" y="179"/>
                  </a:lnTo>
                  <a:lnTo>
                    <a:pt x="513" y="189"/>
                  </a:lnTo>
                  <a:lnTo>
                    <a:pt x="515" y="191"/>
                  </a:lnTo>
                  <a:lnTo>
                    <a:pt x="517" y="193"/>
                  </a:lnTo>
                  <a:lnTo>
                    <a:pt x="518" y="193"/>
                  </a:lnTo>
                  <a:lnTo>
                    <a:pt x="517" y="198"/>
                  </a:lnTo>
                  <a:lnTo>
                    <a:pt x="518" y="201"/>
                  </a:lnTo>
                  <a:lnTo>
                    <a:pt x="522" y="203"/>
                  </a:lnTo>
                  <a:lnTo>
                    <a:pt x="522" y="216"/>
                  </a:lnTo>
                  <a:lnTo>
                    <a:pt x="520" y="224"/>
                  </a:lnTo>
                  <a:lnTo>
                    <a:pt x="520" y="226"/>
                  </a:lnTo>
                  <a:lnTo>
                    <a:pt x="513" y="230"/>
                  </a:lnTo>
                  <a:lnTo>
                    <a:pt x="508" y="228"/>
                  </a:lnTo>
                  <a:lnTo>
                    <a:pt x="504" y="228"/>
                  </a:lnTo>
                  <a:lnTo>
                    <a:pt x="501" y="231"/>
                  </a:lnTo>
                  <a:lnTo>
                    <a:pt x="496" y="237"/>
                  </a:lnTo>
                  <a:lnTo>
                    <a:pt x="490" y="239"/>
                  </a:lnTo>
                  <a:lnTo>
                    <a:pt x="480" y="239"/>
                  </a:lnTo>
                  <a:lnTo>
                    <a:pt x="478" y="240"/>
                  </a:lnTo>
                  <a:lnTo>
                    <a:pt x="478" y="244"/>
                  </a:lnTo>
                  <a:lnTo>
                    <a:pt x="474" y="249"/>
                  </a:lnTo>
                  <a:lnTo>
                    <a:pt x="474" y="249"/>
                  </a:lnTo>
                  <a:lnTo>
                    <a:pt x="471" y="253"/>
                  </a:lnTo>
                  <a:lnTo>
                    <a:pt x="471" y="258"/>
                  </a:lnTo>
                  <a:lnTo>
                    <a:pt x="460" y="263"/>
                  </a:lnTo>
                  <a:lnTo>
                    <a:pt x="457" y="265"/>
                  </a:lnTo>
                  <a:lnTo>
                    <a:pt x="455" y="269"/>
                  </a:lnTo>
                  <a:lnTo>
                    <a:pt x="455" y="274"/>
                  </a:lnTo>
                  <a:lnTo>
                    <a:pt x="462" y="281"/>
                  </a:lnTo>
                  <a:lnTo>
                    <a:pt x="464" y="284"/>
                  </a:lnTo>
                  <a:lnTo>
                    <a:pt x="464" y="290"/>
                  </a:lnTo>
                  <a:lnTo>
                    <a:pt x="462" y="295"/>
                  </a:lnTo>
                  <a:lnTo>
                    <a:pt x="457" y="298"/>
                  </a:lnTo>
                  <a:lnTo>
                    <a:pt x="455" y="307"/>
                  </a:lnTo>
                  <a:lnTo>
                    <a:pt x="455" y="321"/>
                  </a:lnTo>
                  <a:lnTo>
                    <a:pt x="455" y="328"/>
                  </a:lnTo>
                  <a:lnTo>
                    <a:pt x="458" y="343"/>
                  </a:lnTo>
                  <a:lnTo>
                    <a:pt x="457" y="346"/>
                  </a:lnTo>
                  <a:lnTo>
                    <a:pt x="460" y="357"/>
                  </a:lnTo>
                  <a:lnTo>
                    <a:pt x="462" y="364"/>
                  </a:lnTo>
                  <a:lnTo>
                    <a:pt x="458" y="365"/>
                  </a:lnTo>
                  <a:lnTo>
                    <a:pt x="457" y="378"/>
                  </a:lnTo>
                  <a:lnTo>
                    <a:pt x="462" y="397"/>
                  </a:lnTo>
                  <a:lnTo>
                    <a:pt x="464" y="403"/>
                  </a:lnTo>
                  <a:lnTo>
                    <a:pt x="466" y="404"/>
                  </a:lnTo>
                  <a:lnTo>
                    <a:pt x="466" y="415"/>
                  </a:lnTo>
                  <a:lnTo>
                    <a:pt x="466" y="417"/>
                  </a:lnTo>
                  <a:lnTo>
                    <a:pt x="469" y="431"/>
                  </a:lnTo>
                  <a:lnTo>
                    <a:pt x="469" y="432"/>
                  </a:lnTo>
                  <a:lnTo>
                    <a:pt x="469" y="434"/>
                  </a:lnTo>
                  <a:lnTo>
                    <a:pt x="466" y="447"/>
                  </a:lnTo>
                  <a:lnTo>
                    <a:pt x="467" y="450"/>
                  </a:lnTo>
                  <a:lnTo>
                    <a:pt x="466" y="455"/>
                  </a:lnTo>
                  <a:lnTo>
                    <a:pt x="466" y="459"/>
                  </a:lnTo>
                  <a:lnTo>
                    <a:pt x="466" y="468"/>
                  </a:lnTo>
                  <a:lnTo>
                    <a:pt x="469" y="468"/>
                  </a:lnTo>
                  <a:lnTo>
                    <a:pt x="471" y="470"/>
                  </a:lnTo>
                  <a:lnTo>
                    <a:pt x="471" y="480"/>
                  </a:lnTo>
                  <a:lnTo>
                    <a:pt x="469" y="480"/>
                  </a:lnTo>
                  <a:lnTo>
                    <a:pt x="466" y="482"/>
                  </a:lnTo>
                  <a:lnTo>
                    <a:pt x="464" y="484"/>
                  </a:lnTo>
                  <a:lnTo>
                    <a:pt x="462" y="489"/>
                  </a:lnTo>
                  <a:lnTo>
                    <a:pt x="464" y="498"/>
                  </a:lnTo>
                  <a:lnTo>
                    <a:pt x="466" y="500"/>
                  </a:lnTo>
                  <a:lnTo>
                    <a:pt x="467" y="508"/>
                  </a:lnTo>
                  <a:lnTo>
                    <a:pt x="467" y="508"/>
                  </a:lnTo>
                  <a:lnTo>
                    <a:pt x="467" y="510"/>
                  </a:lnTo>
                  <a:lnTo>
                    <a:pt x="464" y="508"/>
                  </a:lnTo>
                  <a:lnTo>
                    <a:pt x="458" y="507"/>
                  </a:lnTo>
                  <a:lnTo>
                    <a:pt x="453" y="507"/>
                  </a:lnTo>
                  <a:lnTo>
                    <a:pt x="450" y="522"/>
                  </a:lnTo>
                  <a:lnTo>
                    <a:pt x="446" y="535"/>
                  </a:lnTo>
                  <a:lnTo>
                    <a:pt x="446" y="544"/>
                  </a:lnTo>
                  <a:lnTo>
                    <a:pt x="448" y="549"/>
                  </a:lnTo>
                  <a:lnTo>
                    <a:pt x="448" y="551"/>
                  </a:lnTo>
                  <a:lnTo>
                    <a:pt x="446" y="552"/>
                  </a:lnTo>
                  <a:lnTo>
                    <a:pt x="441" y="554"/>
                  </a:lnTo>
                  <a:lnTo>
                    <a:pt x="434" y="556"/>
                  </a:lnTo>
                  <a:lnTo>
                    <a:pt x="432" y="559"/>
                  </a:lnTo>
                  <a:lnTo>
                    <a:pt x="429" y="559"/>
                  </a:lnTo>
                  <a:lnTo>
                    <a:pt x="420" y="565"/>
                  </a:lnTo>
                  <a:lnTo>
                    <a:pt x="418" y="572"/>
                  </a:lnTo>
                  <a:lnTo>
                    <a:pt x="418" y="579"/>
                  </a:lnTo>
                  <a:lnTo>
                    <a:pt x="414" y="595"/>
                  </a:lnTo>
                  <a:lnTo>
                    <a:pt x="414" y="596"/>
                  </a:lnTo>
                  <a:lnTo>
                    <a:pt x="414" y="600"/>
                  </a:lnTo>
                  <a:lnTo>
                    <a:pt x="418" y="616"/>
                  </a:lnTo>
                  <a:lnTo>
                    <a:pt x="418" y="619"/>
                  </a:lnTo>
                  <a:lnTo>
                    <a:pt x="414" y="621"/>
                  </a:lnTo>
                  <a:lnTo>
                    <a:pt x="414" y="621"/>
                  </a:lnTo>
                  <a:lnTo>
                    <a:pt x="411" y="626"/>
                  </a:lnTo>
                  <a:lnTo>
                    <a:pt x="416" y="630"/>
                  </a:lnTo>
                  <a:lnTo>
                    <a:pt x="416" y="634"/>
                  </a:lnTo>
                  <a:lnTo>
                    <a:pt x="420" y="632"/>
                  </a:lnTo>
                  <a:lnTo>
                    <a:pt x="421" y="634"/>
                  </a:lnTo>
                  <a:lnTo>
                    <a:pt x="425" y="641"/>
                  </a:lnTo>
                  <a:lnTo>
                    <a:pt x="425" y="648"/>
                  </a:lnTo>
                  <a:lnTo>
                    <a:pt x="427" y="649"/>
                  </a:lnTo>
                  <a:lnTo>
                    <a:pt x="427" y="651"/>
                  </a:lnTo>
                  <a:lnTo>
                    <a:pt x="432" y="656"/>
                  </a:lnTo>
                  <a:lnTo>
                    <a:pt x="436" y="658"/>
                  </a:lnTo>
                  <a:lnTo>
                    <a:pt x="439" y="662"/>
                  </a:lnTo>
                  <a:lnTo>
                    <a:pt x="444" y="662"/>
                  </a:lnTo>
                  <a:lnTo>
                    <a:pt x="450" y="662"/>
                  </a:lnTo>
                  <a:lnTo>
                    <a:pt x="457" y="660"/>
                  </a:lnTo>
                  <a:lnTo>
                    <a:pt x="458" y="660"/>
                  </a:lnTo>
                  <a:lnTo>
                    <a:pt x="466" y="655"/>
                  </a:lnTo>
                  <a:lnTo>
                    <a:pt x="473" y="656"/>
                  </a:lnTo>
                  <a:lnTo>
                    <a:pt x="478" y="658"/>
                  </a:lnTo>
                  <a:lnTo>
                    <a:pt x="481" y="662"/>
                  </a:lnTo>
                  <a:lnTo>
                    <a:pt x="483" y="671"/>
                  </a:lnTo>
                  <a:lnTo>
                    <a:pt x="483" y="672"/>
                  </a:lnTo>
                  <a:lnTo>
                    <a:pt x="483" y="679"/>
                  </a:lnTo>
                  <a:lnTo>
                    <a:pt x="485" y="690"/>
                  </a:lnTo>
                  <a:lnTo>
                    <a:pt x="487" y="695"/>
                  </a:lnTo>
                  <a:lnTo>
                    <a:pt x="487" y="701"/>
                  </a:lnTo>
                  <a:lnTo>
                    <a:pt x="487" y="704"/>
                  </a:lnTo>
                  <a:lnTo>
                    <a:pt x="480" y="715"/>
                  </a:lnTo>
                  <a:lnTo>
                    <a:pt x="480" y="720"/>
                  </a:lnTo>
                  <a:lnTo>
                    <a:pt x="478" y="731"/>
                  </a:lnTo>
                  <a:lnTo>
                    <a:pt x="474" y="753"/>
                  </a:lnTo>
                  <a:lnTo>
                    <a:pt x="474" y="753"/>
                  </a:lnTo>
                  <a:lnTo>
                    <a:pt x="469" y="768"/>
                  </a:lnTo>
                  <a:lnTo>
                    <a:pt x="462" y="778"/>
                  </a:lnTo>
                  <a:lnTo>
                    <a:pt x="458" y="787"/>
                  </a:lnTo>
                  <a:lnTo>
                    <a:pt x="458" y="787"/>
                  </a:lnTo>
                  <a:lnTo>
                    <a:pt x="458" y="792"/>
                  </a:lnTo>
                  <a:lnTo>
                    <a:pt x="460" y="796"/>
                  </a:lnTo>
                  <a:lnTo>
                    <a:pt x="464" y="803"/>
                  </a:lnTo>
                  <a:lnTo>
                    <a:pt x="466" y="806"/>
                  </a:lnTo>
                  <a:lnTo>
                    <a:pt x="466" y="810"/>
                  </a:lnTo>
                  <a:lnTo>
                    <a:pt x="464" y="812"/>
                  </a:lnTo>
                  <a:lnTo>
                    <a:pt x="457" y="819"/>
                  </a:lnTo>
                  <a:lnTo>
                    <a:pt x="457" y="822"/>
                  </a:lnTo>
                  <a:lnTo>
                    <a:pt x="458" y="838"/>
                  </a:lnTo>
                  <a:lnTo>
                    <a:pt x="458" y="845"/>
                  </a:lnTo>
                  <a:lnTo>
                    <a:pt x="457" y="849"/>
                  </a:lnTo>
                  <a:lnTo>
                    <a:pt x="451" y="850"/>
                  </a:lnTo>
                  <a:lnTo>
                    <a:pt x="437" y="850"/>
                  </a:lnTo>
                  <a:lnTo>
                    <a:pt x="437" y="852"/>
                  </a:lnTo>
                  <a:lnTo>
                    <a:pt x="429" y="859"/>
                  </a:lnTo>
                  <a:lnTo>
                    <a:pt x="421" y="863"/>
                  </a:lnTo>
                  <a:lnTo>
                    <a:pt x="420" y="866"/>
                  </a:lnTo>
                  <a:lnTo>
                    <a:pt x="418" y="866"/>
                  </a:lnTo>
                  <a:lnTo>
                    <a:pt x="418" y="872"/>
                  </a:lnTo>
                  <a:lnTo>
                    <a:pt x="418" y="877"/>
                  </a:lnTo>
                  <a:lnTo>
                    <a:pt x="423" y="880"/>
                  </a:lnTo>
                  <a:lnTo>
                    <a:pt x="430" y="882"/>
                  </a:lnTo>
                  <a:lnTo>
                    <a:pt x="434" y="884"/>
                  </a:lnTo>
                  <a:lnTo>
                    <a:pt x="437" y="889"/>
                  </a:lnTo>
                  <a:lnTo>
                    <a:pt x="437" y="891"/>
                  </a:lnTo>
                  <a:lnTo>
                    <a:pt x="439" y="893"/>
                  </a:lnTo>
                  <a:lnTo>
                    <a:pt x="439" y="898"/>
                  </a:lnTo>
                  <a:lnTo>
                    <a:pt x="436" y="907"/>
                  </a:lnTo>
                  <a:lnTo>
                    <a:pt x="432" y="912"/>
                  </a:lnTo>
                  <a:lnTo>
                    <a:pt x="429" y="914"/>
                  </a:lnTo>
                  <a:lnTo>
                    <a:pt x="427" y="917"/>
                  </a:lnTo>
                  <a:lnTo>
                    <a:pt x="423" y="928"/>
                  </a:lnTo>
                  <a:lnTo>
                    <a:pt x="425" y="935"/>
                  </a:lnTo>
                  <a:lnTo>
                    <a:pt x="429" y="935"/>
                  </a:lnTo>
                  <a:lnTo>
                    <a:pt x="429" y="935"/>
                  </a:lnTo>
                  <a:lnTo>
                    <a:pt x="432" y="935"/>
                  </a:lnTo>
                  <a:lnTo>
                    <a:pt x="434" y="935"/>
                  </a:lnTo>
                  <a:lnTo>
                    <a:pt x="437" y="935"/>
                  </a:lnTo>
                  <a:lnTo>
                    <a:pt x="437" y="937"/>
                  </a:lnTo>
                  <a:lnTo>
                    <a:pt x="443" y="942"/>
                  </a:lnTo>
                  <a:lnTo>
                    <a:pt x="444" y="942"/>
                  </a:lnTo>
                  <a:lnTo>
                    <a:pt x="451" y="946"/>
                  </a:lnTo>
                  <a:lnTo>
                    <a:pt x="451" y="949"/>
                  </a:lnTo>
                  <a:lnTo>
                    <a:pt x="451" y="951"/>
                  </a:lnTo>
                  <a:lnTo>
                    <a:pt x="444" y="946"/>
                  </a:lnTo>
                  <a:lnTo>
                    <a:pt x="444" y="946"/>
                  </a:lnTo>
                  <a:lnTo>
                    <a:pt x="443" y="947"/>
                  </a:lnTo>
                  <a:lnTo>
                    <a:pt x="444" y="953"/>
                  </a:lnTo>
                  <a:lnTo>
                    <a:pt x="443" y="954"/>
                  </a:lnTo>
                  <a:lnTo>
                    <a:pt x="444" y="956"/>
                  </a:lnTo>
                  <a:lnTo>
                    <a:pt x="444" y="958"/>
                  </a:lnTo>
                  <a:lnTo>
                    <a:pt x="444" y="962"/>
                  </a:lnTo>
                  <a:lnTo>
                    <a:pt x="446" y="965"/>
                  </a:lnTo>
                  <a:lnTo>
                    <a:pt x="448" y="967"/>
                  </a:lnTo>
                  <a:lnTo>
                    <a:pt x="453" y="967"/>
                  </a:lnTo>
                  <a:lnTo>
                    <a:pt x="457" y="967"/>
                  </a:lnTo>
                  <a:lnTo>
                    <a:pt x="462" y="970"/>
                  </a:lnTo>
                  <a:lnTo>
                    <a:pt x="469" y="970"/>
                  </a:lnTo>
                  <a:lnTo>
                    <a:pt x="471" y="970"/>
                  </a:lnTo>
                  <a:lnTo>
                    <a:pt x="473" y="972"/>
                  </a:lnTo>
                  <a:lnTo>
                    <a:pt x="478" y="974"/>
                  </a:lnTo>
                  <a:lnTo>
                    <a:pt x="481" y="974"/>
                  </a:lnTo>
                  <a:lnTo>
                    <a:pt x="481" y="976"/>
                  </a:lnTo>
                  <a:lnTo>
                    <a:pt x="480" y="984"/>
                  </a:lnTo>
                  <a:lnTo>
                    <a:pt x="481" y="991"/>
                  </a:lnTo>
                  <a:lnTo>
                    <a:pt x="480" y="995"/>
                  </a:lnTo>
                  <a:lnTo>
                    <a:pt x="480" y="1000"/>
                  </a:lnTo>
                  <a:lnTo>
                    <a:pt x="478" y="1009"/>
                  </a:lnTo>
                  <a:lnTo>
                    <a:pt x="478" y="1011"/>
                  </a:lnTo>
                  <a:lnTo>
                    <a:pt x="476" y="1021"/>
                  </a:lnTo>
                  <a:lnTo>
                    <a:pt x="476" y="1025"/>
                  </a:lnTo>
                  <a:lnTo>
                    <a:pt x="476" y="1030"/>
                  </a:lnTo>
                  <a:lnTo>
                    <a:pt x="480" y="1032"/>
                  </a:lnTo>
                  <a:lnTo>
                    <a:pt x="481" y="1034"/>
                  </a:lnTo>
                  <a:lnTo>
                    <a:pt x="481" y="1036"/>
                  </a:lnTo>
                  <a:lnTo>
                    <a:pt x="483" y="1039"/>
                  </a:lnTo>
                  <a:lnTo>
                    <a:pt x="485" y="1041"/>
                  </a:lnTo>
                  <a:lnTo>
                    <a:pt x="487" y="1043"/>
                  </a:lnTo>
                  <a:lnTo>
                    <a:pt x="494" y="1039"/>
                  </a:lnTo>
                  <a:lnTo>
                    <a:pt x="497" y="1041"/>
                  </a:lnTo>
                  <a:lnTo>
                    <a:pt x="501" y="1046"/>
                  </a:lnTo>
                  <a:lnTo>
                    <a:pt x="503" y="1050"/>
                  </a:lnTo>
                  <a:lnTo>
                    <a:pt x="497" y="1053"/>
                  </a:lnTo>
                  <a:lnTo>
                    <a:pt x="503" y="1055"/>
                  </a:lnTo>
                  <a:lnTo>
                    <a:pt x="508" y="1055"/>
                  </a:lnTo>
                  <a:lnTo>
                    <a:pt x="515" y="1053"/>
                  </a:lnTo>
                  <a:lnTo>
                    <a:pt x="515" y="1053"/>
                  </a:lnTo>
                  <a:lnTo>
                    <a:pt x="520" y="1053"/>
                  </a:lnTo>
                  <a:lnTo>
                    <a:pt x="525" y="1057"/>
                  </a:lnTo>
                  <a:lnTo>
                    <a:pt x="527" y="1060"/>
                  </a:lnTo>
                  <a:lnTo>
                    <a:pt x="527" y="1064"/>
                  </a:lnTo>
                  <a:lnTo>
                    <a:pt x="525" y="1067"/>
                  </a:lnTo>
                  <a:lnTo>
                    <a:pt x="522" y="1073"/>
                  </a:lnTo>
                  <a:lnTo>
                    <a:pt x="518" y="1076"/>
                  </a:lnTo>
                  <a:lnTo>
                    <a:pt x="515" y="1080"/>
                  </a:lnTo>
                  <a:lnTo>
                    <a:pt x="517" y="1088"/>
                  </a:lnTo>
                  <a:lnTo>
                    <a:pt x="518" y="1096"/>
                  </a:lnTo>
                  <a:lnTo>
                    <a:pt x="520" y="1099"/>
                  </a:lnTo>
                  <a:lnTo>
                    <a:pt x="520" y="1101"/>
                  </a:lnTo>
                  <a:lnTo>
                    <a:pt x="520" y="1101"/>
                  </a:lnTo>
                  <a:lnTo>
                    <a:pt x="520" y="1104"/>
                  </a:lnTo>
                  <a:lnTo>
                    <a:pt x="527" y="1111"/>
                  </a:lnTo>
                  <a:lnTo>
                    <a:pt x="531" y="1122"/>
                  </a:lnTo>
                  <a:lnTo>
                    <a:pt x="534" y="1127"/>
                  </a:lnTo>
                  <a:lnTo>
                    <a:pt x="538" y="1127"/>
                  </a:lnTo>
                  <a:lnTo>
                    <a:pt x="545" y="1131"/>
                  </a:lnTo>
                  <a:lnTo>
                    <a:pt x="548" y="1134"/>
                  </a:lnTo>
                  <a:lnTo>
                    <a:pt x="548" y="1140"/>
                  </a:lnTo>
                  <a:lnTo>
                    <a:pt x="550" y="1143"/>
                  </a:lnTo>
                  <a:lnTo>
                    <a:pt x="554" y="1143"/>
                  </a:lnTo>
                  <a:lnTo>
                    <a:pt x="557" y="1145"/>
                  </a:lnTo>
                  <a:lnTo>
                    <a:pt x="570" y="1145"/>
                  </a:lnTo>
                  <a:lnTo>
                    <a:pt x="577" y="1148"/>
                  </a:lnTo>
                  <a:lnTo>
                    <a:pt x="587" y="1157"/>
                  </a:lnTo>
                  <a:lnTo>
                    <a:pt x="591" y="1159"/>
                  </a:lnTo>
                  <a:lnTo>
                    <a:pt x="596" y="1166"/>
                  </a:lnTo>
                  <a:lnTo>
                    <a:pt x="605" y="1178"/>
                  </a:lnTo>
                  <a:lnTo>
                    <a:pt x="607" y="1180"/>
                  </a:lnTo>
                  <a:lnTo>
                    <a:pt x="633" y="1178"/>
                  </a:lnTo>
                  <a:lnTo>
                    <a:pt x="651" y="1180"/>
                  </a:lnTo>
                  <a:lnTo>
                    <a:pt x="656" y="1193"/>
                  </a:lnTo>
                  <a:lnTo>
                    <a:pt x="659" y="1205"/>
                  </a:lnTo>
                  <a:lnTo>
                    <a:pt x="663" y="1214"/>
                  </a:lnTo>
                  <a:lnTo>
                    <a:pt x="667" y="1219"/>
                  </a:lnTo>
                  <a:lnTo>
                    <a:pt x="668" y="1221"/>
                  </a:lnTo>
                  <a:lnTo>
                    <a:pt x="674" y="1222"/>
                  </a:lnTo>
                  <a:lnTo>
                    <a:pt x="677" y="1226"/>
                  </a:lnTo>
                  <a:lnTo>
                    <a:pt x="681" y="1230"/>
                  </a:lnTo>
                  <a:lnTo>
                    <a:pt x="686" y="1237"/>
                  </a:lnTo>
                  <a:lnTo>
                    <a:pt x="693" y="1249"/>
                  </a:lnTo>
                  <a:lnTo>
                    <a:pt x="693" y="1249"/>
                  </a:lnTo>
                  <a:lnTo>
                    <a:pt x="693" y="1252"/>
                  </a:lnTo>
                  <a:lnTo>
                    <a:pt x="695" y="1258"/>
                  </a:lnTo>
                  <a:lnTo>
                    <a:pt x="695" y="1258"/>
                  </a:lnTo>
                  <a:lnTo>
                    <a:pt x="696" y="1260"/>
                  </a:lnTo>
                  <a:lnTo>
                    <a:pt x="704" y="1260"/>
                  </a:lnTo>
                  <a:lnTo>
                    <a:pt x="705" y="1261"/>
                  </a:lnTo>
                  <a:lnTo>
                    <a:pt x="711" y="1260"/>
                  </a:lnTo>
                  <a:lnTo>
                    <a:pt x="714" y="1260"/>
                  </a:lnTo>
                  <a:lnTo>
                    <a:pt x="725" y="1261"/>
                  </a:lnTo>
                  <a:lnTo>
                    <a:pt x="726" y="1261"/>
                  </a:lnTo>
                  <a:lnTo>
                    <a:pt x="734" y="1261"/>
                  </a:lnTo>
                  <a:lnTo>
                    <a:pt x="737" y="1261"/>
                  </a:lnTo>
                  <a:lnTo>
                    <a:pt x="746" y="1261"/>
                  </a:lnTo>
                  <a:lnTo>
                    <a:pt x="746" y="1286"/>
                  </a:lnTo>
                  <a:lnTo>
                    <a:pt x="728" y="1293"/>
                  </a:lnTo>
                  <a:lnTo>
                    <a:pt x="721" y="1298"/>
                  </a:lnTo>
                  <a:lnTo>
                    <a:pt x="698" y="1312"/>
                  </a:lnTo>
                  <a:lnTo>
                    <a:pt x="689" y="1319"/>
                  </a:lnTo>
                  <a:lnTo>
                    <a:pt x="686" y="1325"/>
                  </a:lnTo>
                  <a:lnTo>
                    <a:pt x="686" y="1325"/>
                  </a:lnTo>
                  <a:lnTo>
                    <a:pt x="686" y="1325"/>
                  </a:lnTo>
                  <a:lnTo>
                    <a:pt x="684" y="1327"/>
                  </a:lnTo>
                  <a:lnTo>
                    <a:pt x="675" y="1339"/>
                  </a:lnTo>
                  <a:lnTo>
                    <a:pt x="675" y="1339"/>
                  </a:lnTo>
                  <a:lnTo>
                    <a:pt x="668" y="1353"/>
                  </a:lnTo>
                  <a:lnTo>
                    <a:pt x="651" y="1379"/>
                  </a:lnTo>
                  <a:lnTo>
                    <a:pt x="649" y="1383"/>
                  </a:lnTo>
                  <a:lnTo>
                    <a:pt x="649" y="1390"/>
                  </a:lnTo>
                  <a:lnTo>
                    <a:pt x="649" y="1392"/>
                  </a:lnTo>
                  <a:lnTo>
                    <a:pt x="649" y="1394"/>
                  </a:lnTo>
                  <a:lnTo>
                    <a:pt x="649" y="1401"/>
                  </a:lnTo>
                  <a:lnTo>
                    <a:pt x="649" y="1406"/>
                  </a:lnTo>
                  <a:lnTo>
                    <a:pt x="644" y="1416"/>
                  </a:lnTo>
                  <a:lnTo>
                    <a:pt x="638" y="1424"/>
                  </a:lnTo>
                  <a:lnTo>
                    <a:pt x="629" y="1432"/>
                  </a:lnTo>
                  <a:lnTo>
                    <a:pt x="626" y="1436"/>
                  </a:lnTo>
                  <a:lnTo>
                    <a:pt x="617" y="1441"/>
                  </a:lnTo>
                  <a:lnTo>
                    <a:pt x="617" y="1441"/>
                  </a:lnTo>
                  <a:lnTo>
                    <a:pt x="608" y="1445"/>
                  </a:lnTo>
                  <a:lnTo>
                    <a:pt x="580" y="1445"/>
                  </a:lnTo>
                  <a:lnTo>
                    <a:pt x="570" y="1450"/>
                  </a:lnTo>
                  <a:lnTo>
                    <a:pt x="563" y="1452"/>
                  </a:lnTo>
                  <a:lnTo>
                    <a:pt x="559" y="1452"/>
                  </a:lnTo>
                  <a:lnTo>
                    <a:pt x="543" y="1453"/>
                  </a:lnTo>
                  <a:lnTo>
                    <a:pt x="538" y="1452"/>
                  </a:lnTo>
                  <a:lnTo>
                    <a:pt x="529" y="1453"/>
                  </a:lnTo>
                  <a:lnTo>
                    <a:pt x="522" y="1452"/>
                  </a:lnTo>
                  <a:lnTo>
                    <a:pt x="511" y="1452"/>
                  </a:lnTo>
                  <a:lnTo>
                    <a:pt x="520" y="1413"/>
                  </a:lnTo>
                  <a:lnTo>
                    <a:pt x="511" y="1401"/>
                  </a:lnTo>
                  <a:lnTo>
                    <a:pt x="501" y="1402"/>
                  </a:lnTo>
                  <a:lnTo>
                    <a:pt x="487" y="1402"/>
                  </a:lnTo>
                  <a:lnTo>
                    <a:pt x="476" y="1388"/>
                  </a:lnTo>
                  <a:lnTo>
                    <a:pt x="466" y="1360"/>
                  </a:lnTo>
                  <a:lnTo>
                    <a:pt x="451" y="1332"/>
                  </a:lnTo>
                  <a:lnTo>
                    <a:pt x="444" y="1327"/>
                  </a:lnTo>
                  <a:lnTo>
                    <a:pt x="418" y="1327"/>
                  </a:lnTo>
                  <a:lnTo>
                    <a:pt x="395" y="1325"/>
                  </a:lnTo>
                  <a:lnTo>
                    <a:pt x="367" y="1323"/>
                  </a:lnTo>
                  <a:lnTo>
                    <a:pt x="344" y="1325"/>
                  </a:lnTo>
                  <a:lnTo>
                    <a:pt x="340" y="1316"/>
                  </a:lnTo>
                  <a:lnTo>
                    <a:pt x="347" y="1298"/>
                  </a:lnTo>
                  <a:lnTo>
                    <a:pt x="349" y="1288"/>
                  </a:lnTo>
                  <a:lnTo>
                    <a:pt x="342" y="1284"/>
                  </a:lnTo>
                  <a:lnTo>
                    <a:pt x="321" y="1282"/>
                  </a:lnTo>
                  <a:lnTo>
                    <a:pt x="309" y="1281"/>
                  </a:lnTo>
                  <a:lnTo>
                    <a:pt x="287" y="1272"/>
                  </a:lnTo>
                  <a:lnTo>
                    <a:pt x="238" y="1277"/>
                  </a:lnTo>
                  <a:lnTo>
                    <a:pt x="224" y="1277"/>
                  </a:lnTo>
                  <a:lnTo>
                    <a:pt x="226" y="1251"/>
                  </a:lnTo>
                  <a:lnTo>
                    <a:pt x="228" y="1235"/>
                  </a:lnTo>
                  <a:lnTo>
                    <a:pt x="229" y="1228"/>
                  </a:lnTo>
                  <a:lnTo>
                    <a:pt x="229" y="1214"/>
                  </a:lnTo>
                  <a:lnTo>
                    <a:pt x="236" y="1196"/>
                  </a:lnTo>
                  <a:lnTo>
                    <a:pt x="254" y="1168"/>
                  </a:lnTo>
                  <a:lnTo>
                    <a:pt x="266" y="1148"/>
                  </a:lnTo>
                  <a:lnTo>
                    <a:pt x="266" y="1136"/>
                  </a:lnTo>
                  <a:lnTo>
                    <a:pt x="261" y="1111"/>
                  </a:lnTo>
                  <a:lnTo>
                    <a:pt x="259" y="1083"/>
                  </a:lnTo>
                  <a:lnTo>
                    <a:pt x="256" y="1066"/>
                  </a:lnTo>
                  <a:lnTo>
                    <a:pt x="247" y="1055"/>
                  </a:lnTo>
                  <a:lnTo>
                    <a:pt x="231" y="1051"/>
                  </a:lnTo>
                  <a:lnTo>
                    <a:pt x="224" y="1053"/>
                  </a:lnTo>
                  <a:lnTo>
                    <a:pt x="221" y="1050"/>
                  </a:lnTo>
                  <a:lnTo>
                    <a:pt x="226" y="1030"/>
                  </a:lnTo>
                  <a:lnTo>
                    <a:pt x="238" y="1009"/>
                  </a:lnTo>
                  <a:lnTo>
                    <a:pt x="252" y="1000"/>
                  </a:lnTo>
                  <a:lnTo>
                    <a:pt x="268" y="990"/>
                  </a:lnTo>
                  <a:lnTo>
                    <a:pt x="273" y="969"/>
                  </a:lnTo>
                  <a:lnTo>
                    <a:pt x="252" y="937"/>
                  </a:lnTo>
                  <a:lnTo>
                    <a:pt x="238" y="924"/>
                  </a:lnTo>
                  <a:lnTo>
                    <a:pt x="228" y="912"/>
                  </a:lnTo>
                  <a:lnTo>
                    <a:pt x="231" y="896"/>
                  </a:lnTo>
                  <a:lnTo>
                    <a:pt x="249" y="880"/>
                  </a:lnTo>
                  <a:lnTo>
                    <a:pt x="266" y="872"/>
                  </a:lnTo>
                  <a:lnTo>
                    <a:pt x="282" y="859"/>
                  </a:lnTo>
                  <a:lnTo>
                    <a:pt x="282" y="842"/>
                  </a:lnTo>
                  <a:lnTo>
                    <a:pt x="273" y="822"/>
                  </a:lnTo>
                  <a:lnTo>
                    <a:pt x="279" y="810"/>
                  </a:lnTo>
                  <a:lnTo>
                    <a:pt x="289" y="794"/>
                  </a:lnTo>
                  <a:lnTo>
                    <a:pt x="295" y="775"/>
                  </a:lnTo>
                  <a:lnTo>
                    <a:pt x="289" y="759"/>
                  </a:lnTo>
                  <a:lnTo>
                    <a:pt x="287" y="736"/>
                  </a:lnTo>
                  <a:lnTo>
                    <a:pt x="291" y="722"/>
                  </a:lnTo>
                  <a:lnTo>
                    <a:pt x="291" y="706"/>
                  </a:lnTo>
                  <a:lnTo>
                    <a:pt x="295" y="683"/>
                  </a:lnTo>
                  <a:lnTo>
                    <a:pt x="287" y="667"/>
                  </a:lnTo>
                  <a:lnTo>
                    <a:pt x="277" y="653"/>
                  </a:lnTo>
                  <a:lnTo>
                    <a:pt x="263" y="649"/>
                  </a:lnTo>
                  <a:lnTo>
                    <a:pt x="245" y="653"/>
                  </a:lnTo>
                  <a:lnTo>
                    <a:pt x="238" y="646"/>
                  </a:lnTo>
                  <a:lnTo>
                    <a:pt x="235" y="626"/>
                  </a:lnTo>
                  <a:lnTo>
                    <a:pt x="235" y="611"/>
                  </a:lnTo>
                  <a:lnTo>
                    <a:pt x="226" y="598"/>
                  </a:lnTo>
                  <a:lnTo>
                    <a:pt x="206" y="584"/>
                  </a:lnTo>
                  <a:lnTo>
                    <a:pt x="192" y="565"/>
                  </a:lnTo>
                  <a:lnTo>
                    <a:pt x="183" y="540"/>
                  </a:lnTo>
                  <a:lnTo>
                    <a:pt x="180" y="510"/>
                  </a:lnTo>
                  <a:lnTo>
                    <a:pt x="176" y="491"/>
                  </a:lnTo>
                  <a:lnTo>
                    <a:pt x="166" y="484"/>
                  </a:lnTo>
                  <a:lnTo>
                    <a:pt x="141" y="473"/>
                  </a:lnTo>
                  <a:lnTo>
                    <a:pt x="125" y="459"/>
                  </a:lnTo>
                  <a:lnTo>
                    <a:pt x="115" y="438"/>
                  </a:lnTo>
                  <a:lnTo>
                    <a:pt x="102" y="410"/>
                  </a:lnTo>
                  <a:lnTo>
                    <a:pt x="99" y="385"/>
                  </a:lnTo>
                  <a:lnTo>
                    <a:pt x="95" y="365"/>
                  </a:lnTo>
                  <a:lnTo>
                    <a:pt x="81" y="351"/>
                  </a:lnTo>
                  <a:lnTo>
                    <a:pt x="65" y="344"/>
                  </a:lnTo>
                  <a:lnTo>
                    <a:pt x="51" y="328"/>
                  </a:lnTo>
                  <a:lnTo>
                    <a:pt x="23" y="304"/>
                  </a:lnTo>
                  <a:lnTo>
                    <a:pt x="7" y="295"/>
                  </a:lnTo>
                  <a:close/>
                </a:path>
              </a:pathLst>
            </a:custGeom>
            <a:solidFill>
              <a:schemeClr val="accent1">
                <a:lumMod val="40000"/>
                <a:lumOff val="60000"/>
              </a:schemeClr>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8"/>
            <p:cNvSpPr>
              <a:spLocks/>
            </p:cNvSpPr>
            <p:nvPr/>
          </p:nvSpPr>
          <p:spPr bwMode="auto">
            <a:xfrm>
              <a:off x="1403" y="2516"/>
              <a:ext cx="1075" cy="839"/>
            </a:xfrm>
            <a:custGeom>
              <a:avLst/>
              <a:gdLst/>
              <a:ahLst/>
              <a:cxnLst>
                <a:cxn ang="0">
                  <a:pos x="1017" y="231"/>
                </a:cxn>
                <a:cxn ang="0">
                  <a:pos x="874" y="288"/>
                </a:cxn>
                <a:cxn ang="0">
                  <a:pos x="800" y="381"/>
                </a:cxn>
                <a:cxn ang="0">
                  <a:pos x="758" y="400"/>
                </a:cxn>
                <a:cxn ang="0">
                  <a:pos x="712" y="416"/>
                </a:cxn>
                <a:cxn ang="0">
                  <a:pos x="703" y="446"/>
                </a:cxn>
                <a:cxn ang="0">
                  <a:pos x="735" y="466"/>
                </a:cxn>
                <a:cxn ang="0">
                  <a:pos x="705" y="517"/>
                </a:cxn>
                <a:cxn ang="0">
                  <a:pos x="668" y="589"/>
                </a:cxn>
                <a:cxn ang="0">
                  <a:pos x="626" y="646"/>
                </a:cxn>
                <a:cxn ang="0">
                  <a:pos x="601" y="700"/>
                </a:cxn>
                <a:cxn ang="0">
                  <a:pos x="584" y="762"/>
                </a:cxn>
                <a:cxn ang="0">
                  <a:pos x="561" y="829"/>
                </a:cxn>
                <a:cxn ang="0">
                  <a:pos x="529" y="822"/>
                </a:cxn>
                <a:cxn ang="0">
                  <a:pos x="483" y="824"/>
                </a:cxn>
                <a:cxn ang="0">
                  <a:pos x="455" y="820"/>
                </a:cxn>
                <a:cxn ang="0">
                  <a:pos x="395" y="813"/>
                </a:cxn>
                <a:cxn ang="0">
                  <a:pos x="317" y="778"/>
                </a:cxn>
                <a:cxn ang="0">
                  <a:pos x="277" y="767"/>
                </a:cxn>
                <a:cxn ang="0">
                  <a:pos x="234" y="744"/>
                </a:cxn>
                <a:cxn ang="0">
                  <a:pos x="206" y="711"/>
                </a:cxn>
                <a:cxn ang="0">
                  <a:pos x="169" y="635"/>
                </a:cxn>
                <a:cxn ang="0">
                  <a:pos x="120" y="614"/>
                </a:cxn>
                <a:cxn ang="0">
                  <a:pos x="118" y="571"/>
                </a:cxn>
                <a:cxn ang="0">
                  <a:pos x="49" y="556"/>
                </a:cxn>
                <a:cxn ang="0">
                  <a:pos x="18" y="616"/>
                </a:cxn>
                <a:cxn ang="0">
                  <a:pos x="21" y="538"/>
                </a:cxn>
                <a:cxn ang="0">
                  <a:pos x="26" y="450"/>
                </a:cxn>
                <a:cxn ang="0">
                  <a:pos x="78" y="423"/>
                </a:cxn>
                <a:cxn ang="0">
                  <a:pos x="90" y="360"/>
                </a:cxn>
                <a:cxn ang="0">
                  <a:pos x="12" y="381"/>
                </a:cxn>
                <a:cxn ang="0">
                  <a:pos x="62" y="318"/>
                </a:cxn>
                <a:cxn ang="0">
                  <a:pos x="109" y="261"/>
                </a:cxn>
                <a:cxn ang="0">
                  <a:pos x="153" y="282"/>
                </a:cxn>
                <a:cxn ang="0">
                  <a:pos x="238" y="254"/>
                </a:cxn>
                <a:cxn ang="0">
                  <a:pos x="279" y="228"/>
                </a:cxn>
                <a:cxn ang="0">
                  <a:pos x="277" y="173"/>
                </a:cxn>
                <a:cxn ang="0">
                  <a:pos x="185" y="136"/>
                </a:cxn>
                <a:cxn ang="0">
                  <a:pos x="190" y="83"/>
                </a:cxn>
                <a:cxn ang="0">
                  <a:pos x="287" y="78"/>
                </a:cxn>
                <a:cxn ang="0">
                  <a:pos x="333" y="127"/>
                </a:cxn>
                <a:cxn ang="0">
                  <a:pos x="400" y="129"/>
                </a:cxn>
                <a:cxn ang="0">
                  <a:pos x="457" y="104"/>
                </a:cxn>
                <a:cxn ang="0">
                  <a:pos x="499" y="35"/>
                </a:cxn>
                <a:cxn ang="0">
                  <a:pos x="554" y="0"/>
                </a:cxn>
                <a:cxn ang="0">
                  <a:pos x="591" y="78"/>
                </a:cxn>
                <a:cxn ang="0">
                  <a:pos x="680" y="57"/>
                </a:cxn>
                <a:cxn ang="0">
                  <a:pos x="763" y="53"/>
                </a:cxn>
                <a:cxn ang="0">
                  <a:pos x="822" y="53"/>
                </a:cxn>
                <a:cxn ang="0">
                  <a:pos x="889" y="71"/>
                </a:cxn>
                <a:cxn ang="0">
                  <a:pos x="998" y="145"/>
                </a:cxn>
                <a:cxn ang="0">
                  <a:pos x="1070" y="196"/>
                </a:cxn>
              </a:cxnLst>
              <a:rect l="0" t="0" r="r" b="b"/>
              <a:pathLst>
                <a:path w="1075" h="839">
                  <a:moveTo>
                    <a:pt x="1075" y="203"/>
                  </a:moveTo>
                  <a:lnTo>
                    <a:pt x="1058" y="208"/>
                  </a:lnTo>
                  <a:lnTo>
                    <a:pt x="1044" y="210"/>
                  </a:lnTo>
                  <a:lnTo>
                    <a:pt x="1035" y="215"/>
                  </a:lnTo>
                  <a:lnTo>
                    <a:pt x="1017" y="231"/>
                  </a:lnTo>
                  <a:lnTo>
                    <a:pt x="989" y="249"/>
                  </a:lnTo>
                  <a:lnTo>
                    <a:pt x="952" y="263"/>
                  </a:lnTo>
                  <a:lnTo>
                    <a:pt x="915" y="270"/>
                  </a:lnTo>
                  <a:lnTo>
                    <a:pt x="892" y="275"/>
                  </a:lnTo>
                  <a:lnTo>
                    <a:pt x="874" y="288"/>
                  </a:lnTo>
                  <a:lnTo>
                    <a:pt x="859" y="309"/>
                  </a:lnTo>
                  <a:lnTo>
                    <a:pt x="839" y="326"/>
                  </a:lnTo>
                  <a:lnTo>
                    <a:pt x="822" y="340"/>
                  </a:lnTo>
                  <a:lnTo>
                    <a:pt x="809" y="358"/>
                  </a:lnTo>
                  <a:lnTo>
                    <a:pt x="800" y="381"/>
                  </a:lnTo>
                  <a:lnTo>
                    <a:pt x="792" y="397"/>
                  </a:lnTo>
                  <a:lnTo>
                    <a:pt x="788" y="400"/>
                  </a:lnTo>
                  <a:lnTo>
                    <a:pt x="777" y="399"/>
                  </a:lnTo>
                  <a:lnTo>
                    <a:pt x="765" y="399"/>
                  </a:lnTo>
                  <a:lnTo>
                    <a:pt x="758" y="400"/>
                  </a:lnTo>
                  <a:lnTo>
                    <a:pt x="753" y="404"/>
                  </a:lnTo>
                  <a:lnTo>
                    <a:pt x="737" y="404"/>
                  </a:lnTo>
                  <a:lnTo>
                    <a:pt x="730" y="406"/>
                  </a:lnTo>
                  <a:lnTo>
                    <a:pt x="723" y="413"/>
                  </a:lnTo>
                  <a:lnTo>
                    <a:pt x="712" y="416"/>
                  </a:lnTo>
                  <a:lnTo>
                    <a:pt x="703" y="418"/>
                  </a:lnTo>
                  <a:lnTo>
                    <a:pt x="705" y="425"/>
                  </a:lnTo>
                  <a:lnTo>
                    <a:pt x="712" y="429"/>
                  </a:lnTo>
                  <a:lnTo>
                    <a:pt x="712" y="439"/>
                  </a:lnTo>
                  <a:lnTo>
                    <a:pt x="703" y="446"/>
                  </a:lnTo>
                  <a:lnTo>
                    <a:pt x="700" y="459"/>
                  </a:lnTo>
                  <a:lnTo>
                    <a:pt x="702" y="471"/>
                  </a:lnTo>
                  <a:lnTo>
                    <a:pt x="714" y="467"/>
                  </a:lnTo>
                  <a:lnTo>
                    <a:pt x="725" y="464"/>
                  </a:lnTo>
                  <a:lnTo>
                    <a:pt x="735" y="466"/>
                  </a:lnTo>
                  <a:lnTo>
                    <a:pt x="739" y="474"/>
                  </a:lnTo>
                  <a:lnTo>
                    <a:pt x="733" y="487"/>
                  </a:lnTo>
                  <a:lnTo>
                    <a:pt x="725" y="499"/>
                  </a:lnTo>
                  <a:lnTo>
                    <a:pt x="716" y="508"/>
                  </a:lnTo>
                  <a:lnTo>
                    <a:pt x="705" y="517"/>
                  </a:lnTo>
                  <a:lnTo>
                    <a:pt x="700" y="526"/>
                  </a:lnTo>
                  <a:lnTo>
                    <a:pt x="688" y="540"/>
                  </a:lnTo>
                  <a:lnTo>
                    <a:pt x="682" y="564"/>
                  </a:lnTo>
                  <a:lnTo>
                    <a:pt x="673" y="584"/>
                  </a:lnTo>
                  <a:lnTo>
                    <a:pt x="668" y="589"/>
                  </a:lnTo>
                  <a:lnTo>
                    <a:pt x="651" y="594"/>
                  </a:lnTo>
                  <a:lnTo>
                    <a:pt x="638" y="608"/>
                  </a:lnTo>
                  <a:lnTo>
                    <a:pt x="638" y="619"/>
                  </a:lnTo>
                  <a:lnTo>
                    <a:pt x="629" y="628"/>
                  </a:lnTo>
                  <a:lnTo>
                    <a:pt x="626" y="646"/>
                  </a:lnTo>
                  <a:lnTo>
                    <a:pt x="628" y="660"/>
                  </a:lnTo>
                  <a:lnTo>
                    <a:pt x="628" y="672"/>
                  </a:lnTo>
                  <a:lnTo>
                    <a:pt x="613" y="683"/>
                  </a:lnTo>
                  <a:lnTo>
                    <a:pt x="605" y="690"/>
                  </a:lnTo>
                  <a:lnTo>
                    <a:pt x="601" y="700"/>
                  </a:lnTo>
                  <a:lnTo>
                    <a:pt x="601" y="711"/>
                  </a:lnTo>
                  <a:lnTo>
                    <a:pt x="599" y="723"/>
                  </a:lnTo>
                  <a:lnTo>
                    <a:pt x="598" y="735"/>
                  </a:lnTo>
                  <a:lnTo>
                    <a:pt x="592" y="744"/>
                  </a:lnTo>
                  <a:lnTo>
                    <a:pt x="584" y="762"/>
                  </a:lnTo>
                  <a:lnTo>
                    <a:pt x="576" y="785"/>
                  </a:lnTo>
                  <a:lnTo>
                    <a:pt x="582" y="794"/>
                  </a:lnTo>
                  <a:lnTo>
                    <a:pt x="580" y="802"/>
                  </a:lnTo>
                  <a:lnTo>
                    <a:pt x="571" y="815"/>
                  </a:lnTo>
                  <a:lnTo>
                    <a:pt x="561" y="829"/>
                  </a:lnTo>
                  <a:lnTo>
                    <a:pt x="552" y="829"/>
                  </a:lnTo>
                  <a:lnTo>
                    <a:pt x="543" y="832"/>
                  </a:lnTo>
                  <a:lnTo>
                    <a:pt x="538" y="822"/>
                  </a:lnTo>
                  <a:lnTo>
                    <a:pt x="534" y="820"/>
                  </a:lnTo>
                  <a:lnTo>
                    <a:pt x="529" y="822"/>
                  </a:lnTo>
                  <a:lnTo>
                    <a:pt x="522" y="824"/>
                  </a:lnTo>
                  <a:lnTo>
                    <a:pt x="515" y="817"/>
                  </a:lnTo>
                  <a:lnTo>
                    <a:pt x="504" y="813"/>
                  </a:lnTo>
                  <a:lnTo>
                    <a:pt x="497" y="818"/>
                  </a:lnTo>
                  <a:lnTo>
                    <a:pt x="483" y="824"/>
                  </a:lnTo>
                  <a:lnTo>
                    <a:pt x="471" y="834"/>
                  </a:lnTo>
                  <a:lnTo>
                    <a:pt x="465" y="839"/>
                  </a:lnTo>
                  <a:lnTo>
                    <a:pt x="458" y="839"/>
                  </a:lnTo>
                  <a:lnTo>
                    <a:pt x="458" y="829"/>
                  </a:lnTo>
                  <a:lnTo>
                    <a:pt x="455" y="820"/>
                  </a:lnTo>
                  <a:lnTo>
                    <a:pt x="448" y="815"/>
                  </a:lnTo>
                  <a:lnTo>
                    <a:pt x="439" y="813"/>
                  </a:lnTo>
                  <a:lnTo>
                    <a:pt x="435" y="810"/>
                  </a:lnTo>
                  <a:lnTo>
                    <a:pt x="409" y="813"/>
                  </a:lnTo>
                  <a:lnTo>
                    <a:pt x="395" y="813"/>
                  </a:lnTo>
                  <a:lnTo>
                    <a:pt x="368" y="810"/>
                  </a:lnTo>
                  <a:lnTo>
                    <a:pt x="356" y="801"/>
                  </a:lnTo>
                  <a:lnTo>
                    <a:pt x="340" y="795"/>
                  </a:lnTo>
                  <a:lnTo>
                    <a:pt x="326" y="788"/>
                  </a:lnTo>
                  <a:lnTo>
                    <a:pt x="317" y="778"/>
                  </a:lnTo>
                  <a:lnTo>
                    <a:pt x="305" y="764"/>
                  </a:lnTo>
                  <a:lnTo>
                    <a:pt x="296" y="762"/>
                  </a:lnTo>
                  <a:lnTo>
                    <a:pt x="291" y="772"/>
                  </a:lnTo>
                  <a:lnTo>
                    <a:pt x="282" y="772"/>
                  </a:lnTo>
                  <a:lnTo>
                    <a:pt x="277" y="767"/>
                  </a:lnTo>
                  <a:lnTo>
                    <a:pt x="266" y="774"/>
                  </a:lnTo>
                  <a:lnTo>
                    <a:pt x="259" y="771"/>
                  </a:lnTo>
                  <a:lnTo>
                    <a:pt x="245" y="755"/>
                  </a:lnTo>
                  <a:lnTo>
                    <a:pt x="234" y="751"/>
                  </a:lnTo>
                  <a:lnTo>
                    <a:pt x="234" y="744"/>
                  </a:lnTo>
                  <a:lnTo>
                    <a:pt x="231" y="730"/>
                  </a:lnTo>
                  <a:lnTo>
                    <a:pt x="227" y="725"/>
                  </a:lnTo>
                  <a:lnTo>
                    <a:pt x="217" y="727"/>
                  </a:lnTo>
                  <a:lnTo>
                    <a:pt x="212" y="723"/>
                  </a:lnTo>
                  <a:lnTo>
                    <a:pt x="206" y="711"/>
                  </a:lnTo>
                  <a:lnTo>
                    <a:pt x="206" y="691"/>
                  </a:lnTo>
                  <a:lnTo>
                    <a:pt x="205" y="681"/>
                  </a:lnTo>
                  <a:lnTo>
                    <a:pt x="210" y="646"/>
                  </a:lnTo>
                  <a:lnTo>
                    <a:pt x="208" y="642"/>
                  </a:lnTo>
                  <a:lnTo>
                    <a:pt x="169" y="635"/>
                  </a:lnTo>
                  <a:lnTo>
                    <a:pt x="162" y="621"/>
                  </a:lnTo>
                  <a:lnTo>
                    <a:pt x="148" y="608"/>
                  </a:lnTo>
                  <a:lnTo>
                    <a:pt x="138" y="607"/>
                  </a:lnTo>
                  <a:lnTo>
                    <a:pt x="127" y="607"/>
                  </a:lnTo>
                  <a:lnTo>
                    <a:pt x="120" y="614"/>
                  </a:lnTo>
                  <a:lnTo>
                    <a:pt x="115" y="617"/>
                  </a:lnTo>
                  <a:lnTo>
                    <a:pt x="113" y="608"/>
                  </a:lnTo>
                  <a:lnTo>
                    <a:pt x="115" y="598"/>
                  </a:lnTo>
                  <a:lnTo>
                    <a:pt x="118" y="582"/>
                  </a:lnTo>
                  <a:lnTo>
                    <a:pt x="118" y="571"/>
                  </a:lnTo>
                  <a:lnTo>
                    <a:pt x="111" y="559"/>
                  </a:lnTo>
                  <a:lnTo>
                    <a:pt x="93" y="547"/>
                  </a:lnTo>
                  <a:lnTo>
                    <a:pt x="78" y="543"/>
                  </a:lnTo>
                  <a:lnTo>
                    <a:pt x="58" y="543"/>
                  </a:lnTo>
                  <a:lnTo>
                    <a:pt x="49" y="556"/>
                  </a:lnTo>
                  <a:lnTo>
                    <a:pt x="46" y="577"/>
                  </a:lnTo>
                  <a:lnTo>
                    <a:pt x="42" y="596"/>
                  </a:lnTo>
                  <a:lnTo>
                    <a:pt x="35" y="610"/>
                  </a:lnTo>
                  <a:lnTo>
                    <a:pt x="28" y="616"/>
                  </a:lnTo>
                  <a:lnTo>
                    <a:pt x="18" y="616"/>
                  </a:lnTo>
                  <a:lnTo>
                    <a:pt x="11" y="598"/>
                  </a:lnTo>
                  <a:lnTo>
                    <a:pt x="7" y="579"/>
                  </a:lnTo>
                  <a:lnTo>
                    <a:pt x="0" y="568"/>
                  </a:lnTo>
                  <a:lnTo>
                    <a:pt x="5" y="557"/>
                  </a:lnTo>
                  <a:lnTo>
                    <a:pt x="21" y="538"/>
                  </a:lnTo>
                  <a:lnTo>
                    <a:pt x="30" y="533"/>
                  </a:lnTo>
                  <a:lnTo>
                    <a:pt x="35" y="508"/>
                  </a:lnTo>
                  <a:lnTo>
                    <a:pt x="28" y="476"/>
                  </a:lnTo>
                  <a:lnTo>
                    <a:pt x="19" y="457"/>
                  </a:lnTo>
                  <a:lnTo>
                    <a:pt x="26" y="450"/>
                  </a:lnTo>
                  <a:lnTo>
                    <a:pt x="35" y="443"/>
                  </a:lnTo>
                  <a:lnTo>
                    <a:pt x="55" y="436"/>
                  </a:lnTo>
                  <a:lnTo>
                    <a:pt x="58" y="439"/>
                  </a:lnTo>
                  <a:lnTo>
                    <a:pt x="71" y="437"/>
                  </a:lnTo>
                  <a:lnTo>
                    <a:pt x="78" y="423"/>
                  </a:lnTo>
                  <a:lnTo>
                    <a:pt x="86" y="399"/>
                  </a:lnTo>
                  <a:lnTo>
                    <a:pt x="97" y="385"/>
                  </a:lnTo>
                  <a:lnTo>
                    <a:pt x="100" y="377"/>
                  </a:lnTo>
                  <a:lnTo>
                    <a:pt x="108" y="369"/>
                  </a:lnTo>
                  <a:lnTo>
                    <a:pt x="90" y="360"/>
                  </a:lnTo>
                  <a:lnTo>
                    <a:pt x="76" y="358"/>
                  </a:lnTo>
                  <a:lnTo>
                    <a:pt x="53" y="363"/>
                  </a:lnTo>
                  <a:lnTo>
                    <a:pt x="39" y="370"/>
                  </a:lnTo>
                  <a:lnTo>
                    <a:pt x="21" y="379"/>
                  </a:lnTo>
                  <a:lnTo>
                    <a:pt x="12" y="381"/>
                  </a:lnTo>
                  <a:lnTo>
                    <a:pt x="16" y="367"/>
                  </a:lnTo>
                  <a:lnTo>
                    <a:pt x="30" y="358"/>
                  </a:lnTo>
                  <a:lnTo>
                    <a:pt x="37" y="348"/>
                  </a:lnTo>
                  <a:lnTo>
                    <a:pt x="51" y="337"/>
                  </a:lnTo>
                  <a:lnTo>
                    <a:pt x="62" y="318"/>
                  </a:lnTo>
                  <a:lnTo>
                    <a:pt x="65" y="303"/>
                  </a:lnTo>
                  <a:lnTo>
                    <a:pt x="78" y="288"/>
                  </a:lnTo>
                  <a:lnTo>
                    <a:pt x="86" y="280"/>
                  </a:lnTo>
                  <a:lnTo>
                    <a:pt x="99" y="265"/>
                  </a:lnTo>
                  <a:lnTo>
                    <a:pt x="109" y="261"/>
                  </a:lnTo>
                  <a:lnTo>
                    <a:pt x="116" y="256"/>
                  </a:lnTo>
                  <a:lnTo>
                    <a:pt x="129" y="259"/>
                  </a:lnTo>
                  <a:lnTo>
                    <a:pt x="134" y="268"/>
                  </a:lnTo>
                  <a:lnTo>
                    <a:pt x="143" y="280"/>
                  </a:lnTo>
                  <a:lnTo>
                    <a:pt x="153" y="282"/>
                  </a:lnTo>
                  <a:lnTo>
                    <a:pt x="173" y="280"/>
                  </a:lnTo>
                  <a:lnTo>
                    <a:pt x="187" y="277"/>
                  </a:lnTo>
                  <a:lnTo>
                    <a:pt x="206" y="268"/>
                  </a:lnTo>
                  <a:lnTo>
                    <a:pt x="219" y="254"/>
                  </a:lnTo>
                  <a:lnTo>
                    <a:pt x="238" y="254"/>
                  </a:lnTo>
                  <a:lnTo>
                    <a:pt x="243" y="245"/>
                  </a:lnTo>
                  <a:lnTo>
                    <a:pt x="245" y="235"/>
                  </a:lnTo>
                  <a:lnTo>
                    <a:pt x="256" y="228"/>
                  </a:lnTo>
                  <a:lnTo>
                    <a:pt x="266" y="226"/>
                  </a:lnTo>
                  <a:lnTo>
                    <a:pt x="279" y="228"/>
                  </a:lnTo>
                  <a:lnTo>
                    <a:pt x="284" y="217"/>
                  </a:lnTo>
                  <a:lnTo>
                    <a:pt x="284" y="199"/>
                  </a:lnTo>
                  <a:lnTo>
                    <a:pt x="300" y="185"/>
                  </a:lnTo>
                  <a:lnTo>
                    <a:pt x="298" y="176"/>
                  </a:lnTo>
                  <a:lnTo>
                    <a:pt x="277" y="173"/>
                  </a:lnTo>
                  <a:lnTo>
                    <a:pt x="256" y="178"/>
                  </a:lnTo>
                  <a:lnTo>
                    <a:pt x="249" y="176"/>
                  </a:lnTo>
                  <a:lnTo>
                    <a:pt x="234" y="164"/>
                  </a:lnTo>
                  <a:lnTo>
                    <a:pt x="220" y="154"/>
                  </a:lnTo>
                  <a:lnTo>
                    <a:pt x="185" y="136"/>
                  </a:lnTo>
                  <a:lnTo>
                    <a:pt x="157" y="111"/>
                  </a:lnTo>
                  <a:lnTo>
                    <a:pt x="159" y="101"/>
                  </a:lnTo>
                  <a:lnTo>
                    <a:pt x="166" y="88"/>
                  </a:lnTo>
                  <a:lnTo>
                    <a:pt x="176" y="83"/>
                  </a:lnTo>
                  <a:lnTo>
                    <a:pt x="190" y="83"/>
                  </a:lnTo>
                  <a:lnTo>
                    <a:pt x="215" y="83"/>
                  </a:lnTo>
                  <a:lnTo>
                    <a:pt x="245" y="85"/>
                  </a:lnTo>
                  <a:lnTo>
                    <a:pt x="259" y="85"/>
                  </a:lnTo>
                  <a:lnTo>
                    <a:pt x="271" y="79"/>
                  </a:lnTo>
                  <a:lnTo>
                    <a:pt x="287" y="78"/>
                  </a:lnTo>
                  <a:lnTo>
                    <a:pt x="294" y="83"/>
                  </a:lnTo>
                  <a:lnTo>
                    <a:pt x="289" y="88"/>
                  </a:lnTo>
                  <a:lnTo>
                    <a:pt x="293" y="90"/>
                  </a:lnTo>
                  <a:lnTo>
                    <a:pt x="307" y="108"/>
                  </a:lnTo>
                  <a:lnTo>
                    <a:pt x="333" y="127"/>
                  </a:lnTo>
                  <a:lnTo>
                    <a:pt x="340" y="132"/>
                  </a:lnTo>
                  <a:lnTo>
                    <a:pt x="351" y="131"/>
                  </a:lnTo>
                  <a:lnTo>
                    <a:pt x="372" y="131"/>
                  </a:lnTo>
                  <a:lnTo>
                    <a:pt x="381" y="131"/>
                  </a:lnTo>
                  <a:lnTo>
                    <a:pt x="400" y="129"/>
                  </a:lnTo>
                  <a:lnTo>
                    <a:pt x="414" y="118"/>
                  </a:lnTo>
                  <a:lnTo>
                    <a:pt x="427" y="108"/>
                  </a:lnTo>
                  <a:lnTo>
                    <a:pt x="437" y="108"/>
                  </a:lnTo>
                  <a:lnTo>
                    <a:pt x="450" y="108"/>
                  </a:lnTo>
                  <a:lnTo>
                    <a:pt x="457" y="104"/>
                  </a:lnTo>
                  <a:lnTo>
                    <a:pt x="458" y="90"/>
                  </a:lnTo>
                  <a:lnTo>
                    <a:pt x="457" y="72"/>
                  </a:lnTo>
                  <a:lnTo>
                    <a:pt x="480" y="44"/>
                  </a:lnTo>
                  <a:lnTo>
                    <a:pt x="495" y="41"/>
                  </a:lnTo>
                  <a:lnTo>
                    <a:pt x="499" y="35"/>
                  </a:lnTo>
                  <a:lnTo>
                    <a:pt x="504" y="16"/>
                  </a:lnTo>
                  <a:lnTo>
                    <a:pt x="517" y="5"/>
                  </a:lnTo>
                  <a:lnTo>
                    <a:pt x="532" y="5"/>
                  </a:lnTo>
                  <a:lnTo>
                    <a:pt x="548" y="0"/>
                  </a:lnTo>
                  <a:lnTo>
                    <a:pt x="554" y="0"/>
                  </a:lnTo>
                  <a:lnTo>
                    <a:pt x="559" y="9"/>
                  </a:lnTo>
                  <a:lnTo>
                    <a:pt x="557" y="46"/>
                  </a:lnTo>
                  <a:lnTo>
                    <a:pt x="569" y="76"/>
                  </a:lnTo>
                  <a:lnTo>
                    <a:pt x="575" y="79"/>
                  </a:lnTo>
                  <a:lnTo>
                    <a:pt x="591" y="78"/>
                  </a:lnTo>
                  <a:lnTo>
                    <a:pt x="612" y="78"/>
                  </a:lnTo>
                  <a:lnTo>
                    <a:pt x="636" y="76"/>
                  </a:lnTo>
                  <a:lnTo>
                    <a:pt x="658" y="71"/>
                  </a:lnTo>
                  <a:lnTo>
                    <a:pt x="672" y="60"/>
                  </a:lnTo>
                  <a:lnTo>
                    <a:pt x="680" y="57"/>
                  </a:lnTo>
                  <a:lnTo>
                    <a:pt x="693" y="46"/>
                  </a:lnTo>
                  <a:lnTo>
                    <a:pt x="712" y="44"/>
                  </a:lnTo>
                  <a:lnTo>
                    <a:pt x="733" y="51"/>
                  </a:lnTo>
                  <a:lnTo>
                    <a:pt x="751" y="55"/>
                  </a:lnTo>
                  <a:lnTo>
                    <a:pt x="763" y="53"/>
                  </a:lnTo>
                  <a:lnTo>
                    <a:pt x="783" y="51"/>
                  </a:lnTo>
                  <a:lnTo>
                    <a:pt x="792" y="55"/>
                  </a:lnTo>
                  <a:lnTo>
                    <a:pt x="802" y="58"/>
                  </a:lnTo>
                  <a:lnTo>
                    <a:pt x="816" y="58"/>
                  </a:lnTo>
                  <a:lnTo>
                    <a:pt x="822" y="53"/>
                  </a:lnTo>
                  <a:lnTo>
                    <a:pt x="844" y="44"/>
                  </a:lnTo>
                  <a:lnTo>
                    <a:pt x="871" y="41"/>
                  </a:lnTo>
                  <a:lnTo>
                    <a:pt x="878" y="46"/>
                  </a:lnTo>
                  <a:lnTo>
                    <a:pt x="883" y="49"/>
                  </a:lnTo>
                  <a:lnTo>
                    <a:pt x="889" y="71"/>
                  </a:lnTo>
                  <a:lnTo>
                    <a:pt x="904" y="109"/>
                  </a:lnTo>
                  <a:lnTo>
                    <a:pt x="924" y="127"/>
                  </a:lnTo>
                  <a:lnTo>
                    <a:pt x="940" y="131"/>
                  </a:lnTo>
                  <a:lnTo>
                    <a:pt x="964" y="136"/>
                  </a:lnTo>
                  <a:lnTo>
                    <a:pt x="998" y="145"/>
                  </a:lnTo>
                  <a:lnTo>
                    <a:pt x="1019" y="145"/>
                  </a:lnTo>
                  <a:lnTo>
                    <a:pt x="1042" y="145"/>
                  </a:lnTo>
                  <a:lnTo>
                    <a:pt x="1056" y="161"/>
                  </a:lnTo>
                  <a:lnTo>
                    <a:pt x="1063" y="184"/>
                  </a:lnTo>
                  <a:lnTo>
                    <a:pt x="1070" y="196"/>
                  </a:lnTo>
                  <a:lnTo>
                    <a:pt x="1075" y="203"/>
                  </a:lnTo>
                  <a:close/>
                </a:path>
              </a:pathLst>
            </a:custGeom>
            <a:solidFill>
              <a:schemeClr val="accent1">
                <a:lumMod val="40000"/>
                <a:lumOff val="60000"/>
              </a:schemeClr>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9"/>
            <p:cNvSpPr>
              <a:spLocks/>
            </p:cNvSpPr>
            <p:nvPr/>
          </p:nvSpPr>
          <p:spPr bwMode="auto">
            <a:xfrm>
              <a:off x="1979" y="2719"/>
              <a:ext cx="783" cy="712"/>
            </a:xfrm>
            <a:custGeom>
              <a:avLst/>
              <a:gdLst/>
              <a:ahLst/>
              <a:cxnLst>
                <a:cxn ang="0">
                  <a:pos x="533" y="9"/>
                </a:cxn>
                <a:cxn ang="0">
                  <a:pos x="577" y="7"/>
                </a:cxn>
                <a:cxn ang="0">
                  <a:pos x="616" y="5"/>
                </a:cxn>
                <a:cxn ang="0">
                  <a:pos x="642" y="9"/>
                </a:cxn>
                <a:cxn ang="0">
                  <a:pos x="669" y="18"/>
                </a:cxn>
                <a:cxn ang="0">
                  <a:pos x="704" y="7"/>
                </a:cxn>
                <a:cxn ang="0">
                  <a:pos x="723" y="44"/>
                </a:cxn>
                <a:cxn ang="0">
                  <a:pos x="716" y="92"/>
                </a:cxn>
                <a:cxn ang="0">
                  <a:pos x="683" y="130"/>
                </a:cxn>
                <a:cxn ang="0">
                  <a:pos x="672" y="174"/>
                </a:cxn>
                <a:cxn ang="0">
                  <a:pos x="702" y="240"/>
                </a:cxn>
                <a:cxn ang="0">
                  <a:pos x="660" y="280"/>
                </a:cxn>
                <a:cxn ang="0">
                  <a:pos x="665" y="301"/>
                </a:cxn>
                <a:cxn ang="0">
                  <a:pos x="693" y="333"/>
                </a:cxn>
                <a:cxn ang="0">
                  <a:pos x="700" y="398"/>
                </a:cxn>
                <a:cxn ang="0">
                  <a:pos x="663" y="464"/>
                </a:cxn>
                <a:cxn ang="0">
                  <a:pos x="660" y="501"/>
                </a:cxn>
                <a:cxn ang="0">
                  <a:pos x="721" y="522"/>
                </a:cxn>
                <a:cxn ang="0">
                  <a:pos x="776" y="534"/>
                </a:cxn>
                <a:cxn ang="0">
                  <a:pos x="774" y="566"/>
                </a:cxn>
                <a:cxn ang="0">
                  <a:pos x="764" y="614"/>
                </a:cxn>
                <a:cxn ang="0">
                  <a:pos x="718" y="644"/>
                </a:cxn>
                <a:cxn ang="0">
                  <a:pos x="700" y="598"/>
                </a:cxn>
                <a:cxn ang="0">
                  <a:pos x="653" y="562"/>
                </a:cxn>
                <a:cxn ang="0">
                  <a:pos x="593" y="582"/>
                </a:cxn>
                <a:cxn ang="0">
                  <a:pos x="559" y="619"/>
                </a:cxn>
                <a:cxn ang="0">
                  <a:pos x="552" y="640"/>
                </a:cxn>
                <a:cxn ang="0">
                  <a:pos x="519" y="684"/>
                </a:cxn>
                <a:cxn ang="0">
                  <a:pos x="492" y="703"/>
                </a:cxn>
                <a:cxn ang="0">
                  <a:pos x="466" y="670"/>
                </a:cxn>
                <a:cxn ang="0">
                  <a:pos x="439" y="689"/>
                </a:cxn>
                <a:cxn ang="0">
                  <a:pos x="404" y="681"/>
                </a:cxn>
                <a:cxn ang="0">
                  <a:pos x="387" y="672"/>
                </a:cxn>
                <a:cxn ang="0">
                  <a:pos x="367" y="695"/>
                </a:cxn>
                <a:cxn ang="0">
                  <a:pos x="335" y="707"/>
                </a:cxn>
                <a:cxn ang="0">
                  <a:pos x="293" y="707"/>
                </a:cxn>
                <a:cxn ang="0">
                  <a:pos x="233" y="712"/>
                </a:cxn>
                <a:cxn ang="0">
                  <a:pos x="193" y="705"/>
                </a:cxn>
                <a:cxn ang="0">
                  <a:pos x="103" y="696"/>
                </a:cxn>
                <a:cxn ang="0">
                  <a:pos x="52" y="695"/>
                </a:cxn>
                <a:cxn ang="0">
                  <a:pos x="41" y="631"/>
                </a:cxn>
                <a:cxn ang="0">
                  <a:pos x="4" y="599"/>
                </a:cxn>
                <a:cxn ang="0">
                  <a:pos x="8" y="559"/>
                </a:cxn>
                <a:cxn ang="0">
                  <a:pos x="23" y="520"/>
                </a:cxn>
                <a:cxn ang="0">
                  <a:pos x="29" y="487"/>
                </a:cxn>
                <a:cxn ang="0">
                  <a:pos x="52" y="457"/>
                </a:cxn>
                <a:cxn ang="0">
                  <a:pos x="62" y="416"/>
                </a:cxn>
                <a:cxn ang="0">
                  <a:pos x="92" y="386"/>
                </a:cxn>
                <a:cxn ang="0">
                  <a:pos x="112" y="337"/>
                </a:cxn>
                <a:cxn ang="0">
                  <a:pos x="140" y="305"/>
                </a:cxn>
                <a:cxn ang="0">
                  <a:pos x="163" y="271"/>
                </a:cxn>
                <a:cxn ang="0">
                  <a:pos x="138" y="264"/>
                </a:cxn>
                <a:cxn ang="0">
                  <a:pos x="127" y="243"/>
                </a:cxn>
                <a:cxn ang="0">
                  <a:pos x="129" y="222"/>
                </a:cxn>
                <a:cxn ang="0">
                  <a:pos x="147" y="210"/>
                </a:cxn>
                <a:cxn ang="0">
                  <a:pos x="177" y="201"/>
                </a:cxn>
                <a:cxn ang="0">
                  <a:pos x="201" y="196"/>
                </a:cxn>
                <a:cxn ang="0">
                  <a:pos x="224" y="178"/>
                </a:cxn>
                <a:cxn ang="0">
                  <a:pos x="263" y="123"/>
                </a:cxn>
                <a:cxn ang="0">
                  <a:pos x="316" y="72"/>
                </a:cxn>
                <a:cxn ang="0">
                  <a:pos x="413" y="46"/>
                </a:cxn>
                <a:cxn ang="0">
                  <a:pos x="468" y="7"/>
                </a:cxn>
              </a:cxnLst>
              <a:rect l="0" t="0" r="r" b="b"/>
              <a:pathLst>
                <a:path w="783" h="712">
                  <a:moveTo>
                    <a:pt x="499" y="0"/>
                  </a:moveTo>
                  <a:lnTo>
                    <a:pt x="519" y="7"/>
                  </a:lnTo>
                  <a:lnTo>
                    <a:pt x="533" y="9"/>
                  </a:lnTo>
                  <a:lnTo>
                    <a:pt x="552" y="10"/>
                  </a:lnTo>
                  <a:lnTo>
                    <a:pt x="566" y="12"/>
                  </a:lnTo>
                  <a:lnTo>
                    <a:pt x="577" y="7"/>
                  </a:lnTo>
                  <a:lnTo>
                    <a:pt x="595" y="9"/>
                  </a:lnTo>
                  <a:lnTo>
                    <a:pt x="605" y="7"/>
                  </a:lnTo>
                  <a:lnTo>
                    <a:pt x="616" y="5"/>
                  </a:lnTo>
                  <a:lnTo>
                    <a:pt x="623" y="10"/>
                  </a:lnTo>
                  <a:lnTo>
                    <a:pt x="632" y="12"/>
                  </a:lnTo>
                  <a:lnTo>
                    <a:pt x="642" y="9"/>
                  </a:lnTo>
                  <a:lnTo>
                    <a:pt x="653" y="7"/>
                  </a:lnTo>
                  <a:lnTo>
                    <a:pt x="662" y="16"/>
                  </a:lnTo>
                  <a:lnTo>
                    <a:pt x="669" y="18"/>
                  </a:lnTo>
                  <a:lnTo>
                    <a:pt x="677" y="12"/>
                  </a:lnTo>
                  <a:lnTo>
                    <a:pt x="690" y="7"/>
                  </a:lnTo>
                  <a:lnTo>
                    <a:pt x="704" y="7"/>
                  </a:lnTo>
                  <a:lnTo>
                    <a:pt x="723" y="9"/>
                  </a:lnTo>
                  <a:lnTo>
                    <a:pt x="729" y="25"/>
                  </a:lnTo>
                  <a:lnTo>
                    <a:pt x="723" y="44"/>
                  </a:lnTo>
                  <a:lnTo>
                    <a:pt x="713" y="60"/>
                  </a:lnTo>
                  <a:lnTo>
                    <a:pt x="707" y="72"/>
                  </a:lnTo>
                  <a:lnTo>
                    <a:pt x="716" y="92"/>
                  </a:lnTo>
                  <a:lnTo>
                    <a:pt x="716" y="109"/>
                  </a:lnTo>
                  <a:lnTo>
                    <a:pt x="700" y="122"/>
                  </a:lnTo>
                  <a:lnTo>
                    <a:pt x="683" y="130"/>
                  </a:lnTo>
                  <a:lnTo>
                    <a:pt x="665" y="146"/>
                  </a:lnTo>
                  <a:lnTo>
                    <a:pt x="662" y="162"/>
                  </a:lnTo>
                  <a:lnTo>
                    <a:pt x="672" y="174"/>
                  </a:lnTo>
                  <a:lnTo>
                    <a:pt x="686" y="187"/>
                  </a:lnTo>
                  <a:lnTo>
                    <a:pt x="707" y="219"/>
                  </a:lnTo>
                  <a:lnTo>
                    <a:pt x="702" y="240"/>
                  </a:lnTo>
                  <a:lnTo>
                    <a:pt x="686" y="250"/>
                  </a:lnTo>
                  <a:lnTo>
                    <a:pt x="672" y="259"/>
                  </a:lnTo>
                  <a:lnTo>
                    <a:pt x="660" y="280"/>
                  </a:lnTo>
                  <a:lnTo>
                    <a:pt x="655" y="300"/>
                  </a:lnTo>
                  <a:lnTo>
                    <a:pt x="658" y="303"/>
                  </a:lnTo>
                  <a:lnTo>
                    <a:pt x="665" y="301"/>
                  </a:lnTo>
                  <a:lnTo>
                    <a:pt x="681" y="305"/>
                  </a:lnTo>
                  <a:lnTo>
                    <a:pt x="690" y="316"/>
                  </a:lnTo>
                  <a:lnTo>
                    <a:pt x="693" y="333"/>
                  </a:lnTo>
                  <a:lnTo>
                    <a:pt x="695" y="361"/>
                  </a:lnTo>
                  <a:lnTo>
                    <a:pt x="700" y="386"/>
                  </a:lnTo>
                  <a:lnTo>
                    <a:pt x="700" y="398"/>
                  </a:lnTo>
                  <a:lnTo>
                    <a:pt x="688" y="418"/>
                  </a:lnTo>
                  <a:lnTo>
                    <a:pt x="670" y="446"/>
                  </a:lnTo>
                  <a:lnTo>
                    <a:pt x="663" y="464"/>
                  </a:lnTo>
                  <a:lnTo>
                    <a:pt x="663" y="478"/>
                  </a:lnTo>
                  <a:lnTo>
                    <a:pt x="662" y="485"/>
                  </a:lnTo>
                  <a:lnTo>
                    <a:pt x="660" y="501"/>
                  </a:lnTo>
                  <a:lnTo>
                    <a:pt x="658" y="527"/>
                  </a:lnTo>
                  <a:lnTo>
                    <a:pt x="672" y="527"/>
                  </a:lnTo>
                  <a:lnTo>
                    <a:pt x="721" y="522"/>
                  </a:lnTo>
                  <a:lnTo>
                    <a:pt x="743" y="531"/>
                  </a:lnTo>
                  <a:lnTo>
                    <a:pt x="755" y="532"/>
                  </a:lnTo>
                  <a:lnTo>
                    <a:pt x="776" y="534"/>
                  </a:lnTo>
                  <a:lnTo>
                    <a:pt x="783" y="538"/>
                  </a:lnTo>
                  <a:lnTo>
                    <a:pt x="781" y="548"/>
                  </a:lnTo>
                  <a:lnTo>
                    <a:pt x="774" y="566"/>
                  </a:lnTo>
                  <a:lnTo>
                    <a:pt x="778" y="575"/>
                  </a:lnTo>
                  <a:lnTo>
                    <a:pt x="776" y="594"/>
                  </a:lnTo>
                  <a:lnTo>
                    <a:pt x="764" y="614"/>
                  </a:lnTo>
                  <a:lnTo>
                    <a:pt x="748" y="624"/>
                  </a:lnTo>
                  <a:lnTo>
                    <a:pt x="732" y="636"/>
                  </a:lnTo>
                  <a:lnTo>
                    <a:pt x="718" y="644"/>
                  </a:lnTo>
                  <a:lnTo>
                    <a:pt x="707" y="642"/>
                  </a:lnTo>
                  <a:lnTo>
                    <a:pt x="702" y="621"/>
                  </a:lnTo>
                  <a:lnTo>
                    <a:pt x="700" y="598"/>
                  </a:lnTo>
                  <a:lnTo>
                    <a:pt x="692" y="577"/>
                  </a:lnTo>
                  <a:lnTo>
                    <a:pt x="676" y="566"/>
                  </a:lnTo>
                  <a:lnTo>
                    <a:pt x="653" y="562"/>
                  </a:lnTo>
                  <a:lnTo>
                    <a:pt x="625" y="575"/>
                  </a:lnTo>
                  <a:lnTo>
                    <a:pt x="609" y="578"/>
                  </a:lnTo>
                  <a:lnTo>
                    <a:pt x="593" y="582"/>
                  </a:lnTo>
                  <a:lnTo>
                    <a:pt x="580" y="599"/>
                  </a:lnTo>
                  <a:lnTo>
                    <a:pt x="575" y="608"/>
                  </a:lnTo>
                  <a:lnTo>
                    <a:pt x="559" y="619"/>
                  </a:lnTo>
                  <a:lnTo>
                    <a:pt x="554" y="628"/>
                  </a:lnTo>
                  <a:lnTo>
                    <a:pt x="549" y="638"/>
                  </a:lnTo>
                  <a:lnTo>
                    <a:pt x="552" y="640"/>
                  </a:lnTo>
                  <a:lnTo>
                    <a:pt x="542" y="645"/>
                  </a:lnTo>
                  <a:lnTo>
                    <a:pt x="536" y="666"/>
                  </a:lnTo>
                  <a:lnTo>
                    <a:pt x="519" y="684"/>
                  </a:lnTo>
                  <a:lnTo>
                    <a:pt x="505" y="698"/>
                  </a:lnTo>
                  <a:lnTo>
                    <a:pt x="501" y="700"/>
                  </a:lnTo>
                  <a:lnTo>
                    <a:pt x="492" y="703"/>
                  </a:lnTo>
                  <a:lnTo>
                    <a:pt x="485" y="698"/>
                  </a:lnTo>
                  <a:lnTo>
                    <a:pt x="473" y="675"/>
                  </a:lnTo>
                  <a:lnTo>
                    <a:pt x="466" y="670"/>
                  </a:lnTo>
                  <a:lnTo>
                    <a:pt x="459" y="674"/>
                  </a:lnTo>
                  <a:lnTo>
                    <a:pt x="448" y="684"/>
                  </a:lnTo>
                  <a:lnTo>
                    <a:pt x="439" y="689"/>
                  </a:lnTo>
                  <a:lnTo>
                    <a:pt x="432" y="693"/>
                  </a:lnTo>
                  <a:lnTo>
                    <a:pt x="417" y="689"/>
                  </a:lnTo>
                  <a:lnTo>
                    <a:pt x="404" y="681"/>
                  </a:lnTo>
                  <a:lnTo>
                    <a:pt x="406" y="675"/>
                  </a:lnTo>
                  <a:lnTo>
                    <a:pt x="401" y="666"/>
                  </a:lnTo>
                  <a:lnTo>
                    <a:pt x="387" y="672"/>
                  </a:lnTo>
                  <a:lnTo>
                    <a:pt x="374" y="675"/>
                  </a:lnTo>
                  <a:lnTo>
                    <a:pt x="374" y="684"/>
                  </a:lnTo>
                  <a:lnTo>
                    <a:pt x="367" y="695"/>
                  </a:lnTo>
                  <a:lnTo>
                    <a:pt x="362" y="707"/>
                  </a:lnTo>
                  <a:lnTo>
                    <a:pt x="348" y="709"/>
                  </a:lnTo>
                  <a:lnTo>
                    <a:pt x="335" y="707"/>
                  </a:lnTo>
                  <a:lnTo>
                    <a:pt x="323" y="703"/>
                  </a:lnTo>
                  <a:lnTo>
                    <a:pt x="307" y="705"/>
                  </a:lnTo>
                  <a:lnTo>
                    <a:pt x="293" y="707"/>
                  </a:lnTo>
                  <a:lnTo>
                    <a:pt x="265" y="709"/>
                  </a:lnTo>
                  <a:lnTo>
                    <a:pt x="253" y="709"/>
                  </a:lnTo>
                  <a:lnTo>
                    <a:pt x="233" y="712"/>
                  </a:lnTo>
                  <a:lnTo>
                    <a:pt x="224" y="711"/>
                  </a:lnTo>
                  <a:lnTo>
                    <a:pt x="208" y="709"/>
                  </a:lnTo>
                  <a:lnTo>
                    <a:pt x="193" y="705"/>
                  </a:lnTo>
                  <a:lnTo>
                    <a:pt x="152" y="702"/>
                  </a:lnTo>
                  <a:lnTo>
                    <a:pt x="117" y="700"/>
                  </a:lnTo>
                  <a:lnTo>
                    <a:pt x="103" y="696"/>
                  </a:lnTo>
                  <a:lnTo>
                    <a:pt x="87" y="696"/>
                  </a:lnTo>
                  <a:lnTo>
                    <a:pt x="62" y="696"/>
                  </a:lnTo>
                  <a:lnTo>
                    <a:pt x="52" y="695"/>
                  </a:lnTo>
                  <a:lnTo>
                    <a:pt x="50" y="689"/>
                  </a:lnTo>
                  <a:lnTo>
                    <a:pt x="46" y="658"/>
                  </a:lnTo>
                  <a:lnTo>
                    <a:pt x="41" y="631"/>
                  </a:lnTo>
                  <a:lnTo>
                    <a:pt x="32" y="615"/>
                  </a:lnTo>
                  <a:lnTo>
                    <a:pt x="13" y="605"/>
                  </a:lnTo>
                  <a:lnTo>
                    <a:pt x="4" y="599"/>
                  </a:lnTo>
                  <a:lnTo>
                    <a:pt x="6" y="591"/>
                  </a:lnTo>
                  <a:lnTo>
                    <a:pt x="0" y="582"/>
                  </a:lnTo>
                  <a:lnTo>
                    <a:pt x="8" y="559"/>
                  </a:lnTo>
                  <a:lnTo>
                    <a:pt x="16" y="541"/>
                  </a:lnTo>
                  <a:lnTo>
                    <a:pt x="22" y="532"/>
                  </a:lnTo>
                  <a:lnTo>
                    <a:pt x="23" y="520"/>
                  </a:lnTo>
                  <a:lnTo>
                    <a:pt x="25" y="508"/>
                  </a:lnTo>
                  <a:lnTo>
                    <a:pt x="25" y="497"/>
                  </a:lnTo>
                  <a:lnTo>
                    <a:pt x="29" y="487"/>
                  </a:lnTo>
                  <a:lnTo>
                    <a:pt x="37" y="480"/>
                  </a:lnTo>
                  <a:lnTo>
                    <a:pt x="52" y="469"/>
                  </a:lnTo>
                  <a:lnTo>
                    <a:pt x="52" y="457"/>
                  </a:lnTo>
                  <a:lnTo>
                    <a:pt x="50" y="443"/>
                  </a:lnTo>
                  <a:lnTo>
                    <a:pt x="53" y="425"/>
                  </a:lnTo>
                  <a:lnTo>
                    <a:pt x="62" y="416"/>
                  </a:lnTo>
                  <a:lnTo>
                    <a:pt x="62" y="405"/>
                  </a:lnTo>
                  <a:lnTo>
                    <a:pt x="75" y="391"/>
                  </a:lnTo>
                  <a:lnTo>
                    <a:pt x="92" y="386"/>
                  </a:lnTo>
                  <a:lnTo>
                    <a:pt x="97" y="381"/>
                  </a:lnTo>
                  <a:lnTo>
                    <a:pt x="106" y="361"/>
                  </a:lnTo>
                  <a:lnTo>
                    <a:pt x="112" y="337"/>
                  </a:lnTo>
                  <a:lnTo>
                    <a:pt x="124" y="323"/>
                  </a:lnTo>
                  <a:lnTo>
                    <a:pt x="129" y="314"/>
                  </a:lnTo>
                  <a:lnTo>
                    <a:pt x="140" y="305"/>
                  </a:lnTo>
                  <a:lnTo>
                    <a:pt x="149" y="296"/>
                  </a:lnTo>
                  <a:lnTo>
                    <a:pt x="157" y="284"/>
                  </a:lnTo>
                  <a:lnTo>
                    <a:pt x="163" y="271"/>
                  </a:lnTo>
                  <a:lnTo>
                    <a:pt x="159" y="263"/>
                  </a:lnTo>
                  <a:lnTo>
                    <a:pt x="149" y="261"/>
                  </a:lnTo>
                  <a:lnTo>
                    <a:pt x="138" y="264"/>
                  </a:lnTo>
                  <a:lnTo>
                    <a:pt x="126" y="268"/>
                  </a:lnTo>
                  <a:lnTo>
                    <a:pt x="124" y="256"/>
                  </a:lnTo>
                  <a:lnTo>
                    <a:pt x="127" y="243"/>
                  </a:lnTo>
                  <a:lnTo>
                    <a:pt x="136" y="236"/>
                  </a:lnTo>
                  <a:lnTo>
                    <a:pt x="136" y="226"/>
                  </a:lnTo>
                  <a:lnTo>
                    <a:pt x="129" y="222"/>
                  </a:lnTo>
                  <a:lnTo>
                    <a:pt x="127" y="215"/>
                  </a:lnTo>
                  <a:lnTo>
                    <a:pt x="136" y="213"/>
                  </a:lnTo>
                  <a:lnTo>
                    <a:pt x="147" y="210"/>
                  </a:lnTo>
                  <a:lnTo>
                    <a:pt x="154" y="203"/>
                  </a:lnTo>
                  <a:lnTo>
                    <a:pt x="161" y="201"/>
                  </a:lnTo>
                  <a:lnTo>
                    <a:pt x="177" y="201"/>
                  </a:lnTo>
                  <a:lnTo>
                    <a:pt x="182" y="197"/>
                  </a:lnTo>
                  <a:lnTo>
                    <a:pt x="189" y="196"/>
                  </a:lnTo>
                  <a:lnTo>
                    <a:pt x="201" y="196"/>
                  </a:lnTo>
                  <a:lnTo>
                    <a:pt x="212" y="197"/>
                  </a:lnTo>
                  <a:lnTo>
                    <a:pt x="216" y="194"/>
                  </a:lnTo>
                  <a:lnTo>
                    <a:pt x="224" y="178"/>
                  </a:lnTo>
                  <a:lnTo>
                    <a:pt x="233" y="155"/>
                  </a:lnTo>
                  <a:lnTo>
                    <a:pt x="246" y="137"/>
                  </a:lnTo>
                  <a:lnTo>
                    <a:pt x="263" y="123"/>
                  </a:lnTo>
                  <a:lnTo>
                    <a:pt x="283" y="106"/>
                  </a:lnTo>
                  <a:lnTo>
                    <a:pt x="298" y="85"/>
                  </a:lnTo>
                  <a:lnTo>
                    <a:pt x="316" y="72"/>
                  </a:lnTo>
                  <a:lnTo>
                    <a:pt x="339" y="67"/>
                  </a:lnTo>
                  <a:lnTo>
                    <a:pt x="376" y="60"/>
                  </a:lnTo>
                  <a:lnTo>
                    <a:pt x="413" y="46"/>
                  </a:lnTo>
                  <a:lnTo>
                    <a:pt x="441" y="28"/>
                  </a:lnTo>
                  <a:lnTo>
                    <a:pt x="459" y="12"/>
                  </a:lnTo>
                  <a:lnTo>
                    <a:pt x="468" y="7"/>
                  </a:lnTo>
                  <a:lnTo>
                    <a:pt x="482" y="5"/>
                  </a:lnTo>
                  <a:lnTo>
                    <a:pt x="499" y="0"/>
                  </a:lnTo>
                  <a:close/>
                </a:path>
              </a:pathLst>
            </a:custGeom>
            <a:solidFill>
              <a:schemeClr val="accent1">
                <a:lumMod val="40000"/>
                <a:lumOff val="60000"/>
              </a:schemeClr>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30"/>
            <p:cNvSpPr>
              <a:spLocks/>
            </p:cNvSpPr>
            <p:nvPr/>
          </p:nvSpPr>
          <p:spPr bwMode="auto">
            <a:xfrm>
              <a:off x="999" y="2805"/>
              <a:ext cx="901" cy="1115"/>
            </a:xfrm>
            <a:custGeom>
              <a:avLst/>
              <a:gdLst/>
              <a:ahLst/>
              <a:cxnLst>
                <a:cxn ang="0">
                  <a:pos x="482" y="254"/>
                </a:cxn>
                <a:cxn ang="0">
                  <a:pos x="524" y="325"/>
                </a:cxn>
                <a:cxn ang="0">
                  <a:pos x="554" y="379"/>
                </a:cxn>
                <a:cxn ang="0">
                  <a:pos x="610" y="476"/>
                </a:cxn>
                <a:cxn ang="0">
                  <a:pos x="690" y="556"/>
                </a:cxn>
                <a:cxn ang="0">
                  <a:pos x="705" y="658"/>
                </a:cxn>
                <a:cxn ang="0">
                  <a:pos x="780" y="681"/>
                </a:cxn>
                <a:cxn ang="0">
                  <a:pos x="804" y="796"/>
                </a:cxn>
                <a:cxn ang="0">
                  <a:pos x="869" y="831"/>
                </a:cxn>
                <a:cxn ang="0">
                  <a:pos x="831" y="893"/>
                </a:cxn>
                <a:cxn ang="0">
                  <a:pos x="792" y="977"/>
                </a:cxn>
                <a:cxn ang="0">
                  <a:pos x="778" y="1002"/>
                </a:cxn>
                <a:cxn ang="0">
                  <a:pos x="735" y="1027"/>
                </a:cxn>
                <a:cxn ang="0">
                  <a:pos x="727" y="1048"/>
                </a:cxn>
                <a:cxn ang="0">
                  <a:pos x="693" y="1055"/>
                </a:cxn>
                <a:cxn ang="0">
                  <a:pos x="663" y="1071"/>
                </a:cxn>
                <a:cxn ang="0">
                  <a:pos x="624" y="1099"/>
                </a:cxn>
                <a:cxn ang="0">
                  <a:pos x="589" y="1108"/>
                </a:cxn>
                <a:cxn ang="0">
                  <a:pos x="570" y="1111"/>
                </a:cxn>
                <a:cxn ang="0">
                  <a:pos x="556" y="1102"/>
                </a:cxn>
                <a:cxn ang="0">
                  <a:pos x="533" y="1087"/>
                </a:cxn>
                <a:cxn ang="0">
                  <a:pos x="503" y="1064"/>
                </a:cxn>
                <a:cxn ang="0">
                  <a:pos x="480" y="1035"/>
                </a:cxn>
                <a:cxn ang="0">
                  <a:pos x="408" y="1014"/>
                </a:cxn>
                <a:cxn ang="0">
                  <a:pos x="305" y="991"/>
                </a:cxn>
                <a:cxn ang="0">
                  <a:pos x="235" y="975"/>
                </a:cxn>
                <a:cxn ang="0">
                  <a:pos x="145" y="958"/>
                </a:cxn>
                <a:cxn ang="0">
                  <a:pos x="74" y="933"/>
                </a:cxn>
                <a:cxn ang="0">
                  <a:pos x="106" y="931"/>
                </a:cxn>
                <a:cxn ang="0">
                  <a:pos x="145" y="947"/>
                </a:cxn>
                <a:cxn ang="0">
                  <a:pos x="170" y="930"/>
                </a:cxn>
                <a:cxn ang="0">
                  <a:pos x="198" y="937"/>
                </a:cxn>
                <a:cxn ang="0">
                  <a:pos x="217" y="937"/>
                </a:cxn>
                <a:cxn ang="0">
                  <a:pos x="229" y="933"/>
                </a:cxn>
                <a:cxn ang="0">
                  <a:pos x="251" y="930"/>
                </a:cxn>
                <a:cxn ang="0">
                  <a:pos x="251" y="912"/>
                </a:cxn>
                <a:cxn ang="0">
                  <a:pos x="247" y="896"/>
                </a:cxn>
                <a:cxn ang="0">
                  <a:pos x="242" y="884"/>
                </a:cxn>
                <a:cxn ang="0">
                  <a:pos x="244" y="871"/>
                </a:cxn>
                <a:cxn ang="0">
                  <a:pos x="229" y="854"/>
                </a:cxn>
                <a:cxn ang="0">
                  <a:pos x="231" y="827"/>
                </a:cxn>
                <a:cxn ang="0">
                  <a:pos x="256" y="822"/>
                </a:cxn>
                <a:cxn ang="0">
                  <a:pos x="249" y="783"/>
                </a:cxn>
                <a:cxn ang="0">
                  <a:pos x="233" y="695"/>
                </a:cxn>
                <a:cxn ang="0">
                  <a:pos x="215" y="681"/>
                </a:cxn>
                <a:cxn ang="0">
                  <a:pos x="185" y="674"/>
                </a:cxn>
                <a:cxn ang="0">
                  <a:pos x="157" y="690"/>
                </a:cxn>
                <a:cxn ang="0">
                  <a:pos x="129" y="642"/>
                </a:cxn>
                <a:cxn ang="0">
                  <a:pos x="113" y="621"/>
                </a:cxn>
                <a:cxn ang="0">
                  <a:pos x="96" y="522"/>
                </a:cxn>
                <a:cxn ang="0">
                  <a:pos x="74" y="429"/>
                </a:cxn>
                <a:cxn ang="0">
                  <a:pos x="37" y="383"/>
                </a:cxn>
                <a:cxn ang="0">
                  <a:pos x="32" y="332"/>
                </a:cxn>
                <a:cxn ang="0">
                  <a:pos x="0" y="205"/>
                </a:cxn>
                <a:cxn ang="0">
                  <a:pos x="18" y="164"/>
                </a:cxn>
                <a:cxn ang="0">
                  <a:pos x="21" y="138"/>
                </a:cxn>
                <a:cxn ang="0">
                  <a:pos x="55" y="36"/>
                </a:cxn>
                <a:cxn ang="0">
                  <a:pos x="147" y="39"/>
                </a:cxn>
                <a:cxn ang="0">
                  <a:pos x="208" y="161"/>
                </a:cxn>
                <a:cxn ang="0">
                  <a:pos x="284" y="208"/>
                </a:cxn>
                <a:cxn ang="0">
                  <a:pos x="339" y="249"/>
                </a:cxn>
                <a:cxn ang="0">
                  <a:pos x="392" y="297"/>
                </a:cxn>
              </a:cxnLst>
              <a:rect l="0" t="0" r="r" b="b"/>
              <a:pathLst>
                <a:path w="901" h="1115">
                  <a:moveTo>
                    <a:pt x="422" y="327"/>
                  </a:moveTo>
                  <a:lnTo>
                    <a:pt x="432" y="327"/>
                  </a:lnTo>
                  <a:lnTo>
                    <a:pt x="439" y="321"/>
                  </a:lnTo>
                  <a:lnTo>
                    <a:pt x="446" y="307"/>
                  </a:lnTo>
                  <a:lnTo>
                    <a:pt x="450" y="288"/>
                  </a:lnTo>
                  <a:lnTo>
                    <a:pt x="453" y="267"/>
                  </a:lnTo>
                  <a:lnTo>
                    <a:pt x="462" y="254"/>
                  </a:lnTo>
                  <a:lnTo>
                    <a:pt x="482" y="254"/>
                  </a:lnTo>
                  <a:lnTo>
                    <a:pt x="497" y="258"/>
                  </a:lnTo>
                  <a:lnTo>
                    <a:pt x="515" y="270"/>
                  </a:lnTo>
                  <a:lnTo>
                    <a:pt x="522" y="282"/>
                  </a:lnTo>
                  <a:lnTo>
                    <a:pt x="522" y="293"/>
                  </a:lnTo>
                  <a:lnTo>
                    <a:pt x="519" y="309"/>
                  </a:lnTo>
                  <a:lnTo>
                    <a:pt x="517" y="319"/>
                  </a:lnTo>
                  <a:lnTo>
                    <a:pt x="519" y="328"/>
                  </a:lnTo>
                  <a:lnTo>
                    <a:pt x="524" y="325"/>
                  </a:lnTo>
                  <a:lnTo>
                    <a:pt x="531" y="318"/>
                  </a:lnTo>
                  <a:lnTo>
                    <a:pt x="542" y="318"/>
                  </a:lnTo>
                  <a:lnTo>
                    <a:pt x="552" y="319"/>
                  </a:lnTo>
                  <a:lnTo>
                    <a:pt x="566" y="332"/>
                  </a:lnTo>
                  <a:lnTo>
                    <a:pt x="573" y="346"/>
                  </a:lnTo>
                  <a:lnTo>
                    <a:pt x="573" y="355"/>
                  </a:lnTo>
                  <a:lnTo>
                    <a:pt x="564" y="367"/>
                  </a:lnTo>
                  <a:lnTo>
                    <a:pt x="554" y="379"/>
                  </a:lnTo>
                  <a:lnTo>
                    <a:pt x="542" y="390"/>
                  </a:lnTo>
                  <a:lnTo>
                    <a:pt x="534" y="397"/>
                  </a:lnTo>
                  <a:lnTo>
                    <a:pt x="533" y="409"/>
                  </a:lnTo>
                  <a:lnTo>
                    <a:pt x="538" y="431"/>
                  </a:lnTo>
                  <a:lnTo>
                    <a:pt x="545" y="439"/>
                  </a:lnTo>
                  <a:lnTo>
                    <a:pt x="566" y="445"/>
                  </a:lnTo>
                  <a:lnTo>
                    <a:pt x="589" y="459"/>
                  </a:lnTo>
                  <a:lnTo>
                    <a:pt x="610" y="476"/>
                  </a:lnTo>
                  <a:lnTo>
                    <a:pt x="626" y="491"/>
                  </a:lnTo>
                  <a:lnTo>
                    <a:pt x="642" y="503"/>
                  </a:lnTo>
                  <a:lnTo>
                    <a:pt x="658" y="515"/>
                  </a:lnTo>
                  <a:lnTo>
                    <a:pt x="656" y="529"/>
                  </a:lnTo>
                  <a:lnTo>
                    <a:pt x="665" y="528"/>
                  </a:lnTo>
                  <a:lnTo>
                    <a:pt x="672" y="535"/>
                  </a:lnTo>
                  <a:lnTo>
                    <a:pt x="681" y="545"/>
                  </a:lnTo>
                  <a:lnTo>
                    <a:pt x="690" y="556"/>
                  </a:lnTo>
                  <a:lnTo>
                    <a:pt x="709" y="565"/>
                  </a:lnTo>
                  <a:lnTo>
                    <a:pt x="707" y="572"/>
                  </a:lnTo>
                  <a:lnTo>
                    <a:pt x="705" y="584"/>
                  </a:lnTo>
                  <a:lnTo>
                    <a:pt x="705" y="609"/>
                  </a:lnTo>
                  <a:lnTo>
                    <a:pt x="716" y="607"/>
                  </a:lnTo>
                  <a:lnTo>
                    <a:pt x="720" y="609"/>
                  </a:lnTo>
                  <a:lnTo>
                    <a:pt x="713" y="633"/>
                  </a:lnTo>
                  <a:lnTo>
                    <a:pt x="705" y="658"/>
                  </a:lnTo>
                  <a:lnTo>
                    <a:pt x="705" y="677"/>
                  </a:lnTo>
                  <a:lnTo>
                    <a:pt x="707" y="686"/>
                  </a:lnTo>
                  <a:lnTo>
                    <a:pt x="718" y="690"/>
                  </a:lnTo>
                  <a:lnTo>
                    <a:pt x="727" y="688"/>
                  </a:lnTo>
                  <a:lnTo>
                    <a:pt x="728" y="683"/>
                  </a:lnTo>
                  <a:lnTo>
                    <a:pt x="741" y="677"/>
                  </a:lnTo>
                  <a:lnTo>
                    <a:pt x="755" y="676"/>
                  </a:lnTo>
                  <a:lnTo>
                    <a:pt x="780" y="681"/>
                  </a:lnTo>
                  <a:lnTo>
                    <a:pt x="795" y="693"/>
                  </a:lnTo>
                  <a:lnTo>
                    <a:pt x="806" y="709"/>
                  </a:lnTo>
                  <a:lnTo>
                    <a:pt x="809" y="722"/>
                  </a:lnTo>
                  <a:lnTo>
                    <a:pt x="811" y="744"/>
                  </a:lnTo>
                  <a:lnTo>
                    <a:pt x="813" y="752"/>
                  </a:lnTo>
                  <a:lnTo>
                    <a:pt x="804" y="762"/>
                  </a:lnTo>
                  <a:lnTo>
                    <a:pt x="801" y="776"/>
                  </a:lnTo>
                  <a:lnTo>
                    <a:pt x="804" y="796"/>
                  </a:lnTo>
                  <a:lnTo>
                    <a:pt x="808" y="803"/>
                  </a:lnTo>
                  <a:lnTo>
                    <a:pt x="815" y="806"/>
                  </a:lnTo>
                  <a:lnTo>
                    <a:pt x="822" y="799"/>
                  </a:lnTo>
                  <a:lnTo>
                    <a:pt x="838" y="796"/>
                  </a:lnTo>
                  <a:lnTo>
                    <a:pt x="850" y="804"/>
                  </a:lnTo>
                  <a:lnTo>
                    <a:pt x="852" y="817"/>
                  </a:lnTo>
                  <a:lnTo>
                    <a:pt x="857" y="826"/>
                  </a:lnTo>
                  <a:lnTo>
                    <a:pt x="869" y="831"/>
                  </a:lnTo>
                  <a:lnTo>
                    <a:pt x="885" y="836"/>
                  </a:lnTo>
                  <a:lnTo>
                    <a:pt x="899" y="850"/>
                  </a:lnTo>
                  <a:lnTo>
                    <a:pt x="901" y="859"/>
                  </a:lnTo>
                  <a:lnTo>
                    <a:pt x="891" y="870"/>
                  </a:lnTo>
                  <a:lnTo>
                    <a:pt x="880" y="877"/>
                  </a:lnTo>
                  <a:lnTo>
                    <a:pt x="864" y="889"/>
                  </a:lnTo>
                  <a:lnTo>
                    <a:pt x="855" y="889"/>
                  </a:lnTo>
                  <a:lnTo>
                    <a:pt x="831" y="893"/>
                  </a:lnTo>
                  <a:lnTo>
                    <a:pt x="827" y="907"/>
                  </a:lnTo>
                  <a:lnTo>
                    <a:pt x="829" y="968"/>
                  </a:lnTo>
                  <a:lnTo>
                    <a:pt x="824" y="968"/>
                  </a:lnTo>
                  <a:lnTo>
                    <a:pt x="820" y="972"/>
                  </a:lnTo>
                  <a:lnTo>
                    <a:pt x="808" y="970"/>
                  </a:lnTo>
                  <a:lnTo>
                    <a:pt x="802" y="972"/>
                  </a:lnTo>
                  <a:lnTo>
                    <a:pt x="799" y="974"/>
                  </a:lnTo>
                  <a:lnTo>
                    <a:pt x="792" y="977"/>
                  </a:lnTo>
                  <a:lnTo>
                    <a:pt x="788" y="979"/>
                  </a:lnTo>
                  <a:lnTo>
                    <a:pt x="788" y="983"/>
                  </a:lnTo>
                  <a:lnTo>
                    <a:pt x="788" y="986"/>
                  </a:lnTo>
                  <a:lnTo>
                    <a:pt x="788" y="988"/>
                  </a:lnTo>
                  <a:lnTo>
                    <a:pt x="788" y="990"/>
                  </a:lnTo>
                  <a:lnTo>
                    <a:pt x="781" y="1000"/>
                  </a:lnTo>
                  <a:lnTo>
                    <a:pt x="780" y="1002"/>
                  </a:lnTo>
                  <a:lnTo>
                    <a:pt x="778" y="1002"/>
                  </a:lnTo>
                  <a:lnTo>
                    <a:pt x="769" y="1004"/>
                  </a:lnTo>
                  <a:lnTo>
                    <a:pt x="760" y="1007"/>
                  </a:lnTo>
                  <a:lnTo>
                    <a:pt x="753" y="1011"/>
                  </a:lnTo>
                  <a:lnTo>
                    <a:pt x="751" y="1014"/>
                  </a:lnTo>
                  <a:lnTo>
                    <a:pt x="751" y="1018"/>
                  </a:lnTo>
                  <a:lnTo>
                    <a:pt x="751" y="1020"/>
                  </a:lnTo>
                  <a:lnTo>
                    <a:pt x="739" y="1025"/>
                  </a:lnTo>
                  <a:lnTo>
                    <a:pt x="735" y="1027"/>
                  </a:lnTo>
                  <a:lnTo>
                    <a:pt x="734" y="1028"/>
                  </a:lnTo>
                  <a:lnTo>
                    <a:pt x="735" y="1032"/>
                  </a:lnTo>
                  <a:lnTo>
                    <a:pt x="732" y="1037"/>
                  </a:lnTo>
                  <a:lnTo>
                    <a:pt x="732" y="1042"/>
                  </a:lnTo>
                  <a:lnTo>
                    <a:pt x="732" y="1044"/>
                  </a:lnTo>
                  <a:lnTo>
                    <a:pt x="730" y="1046"/>
                  </a:lnTo>
                  <a:lnTo>
                    <a:pt x="727" y="1048"/>
                  </a:lnTo>
                  <a:lnTo>
                    <a:pt x="727" y="1048"/>
                  </a:lnTo>
                  <a:lnTo>
                    <a:pt x="720" y="1048"/>
                  </a:lnTo>
                  <a:lnTo>
                    <a:pt x="718" y="1048"/>
                  </a:lnTo>
                  <a:lnTo>
                    <a:pt x="713" y="1050"/>
                  </a:lnTo>
                  <a:lnTo>
                    <a:pt x="709" y="1050"/>
                  </a:lnTo>
                  <a:lnTo>
                    <a:pt x="705" y="1048"/>
                  </a:lnTo>
                  <a:lnTo>
                    <a:pt x="702" y="1050"/>
                  </a:lnTo>
                  <a:lnTo>
                    <a:pt x="700" y="1051"/>
                  </a:lnTo>
                  <a:lnTo>
                    <a:pt x="693" y="1055"/>
                  </a:lnTo>
                  <a:lnTo>
                    <a:pt x="691" y="1058"/>
                  </a:lnTo>
                  <a:lnTo>
                    <a:pt x="690" y="1060"/>
                  </a:lnTo>
                  <a:lnTo>
                    <a:pt x="686" y="1062"/>
                  </a:lnTo>
                  <a:lnTo>
                    <a:pt x="677" y="1062"/>
                  </a:lnTo>
                  <a:lnTo>
                    <a:pt x="674" y="1060"/>
                  </a:lnTo>
                  <a:lnTo>
                    <a:pt x="674" y="1064"/>
                  </a:lnTo>
                  <a:lnTo>
                    <a:pt x="667" y="1067"/>
                  </a:lnTo>
                  <a:lnTo>
                    <a:pt x="663" y="1071"/>
                  </a:lnTo>
                  <a:lnTo>
                    <a:pt x="651" y="1072"/>
                  </a:lnTo>
                  <a:lnTo>
                    <a:pt x="651" y="1078"/>
                  </a:lnTo>
                  <a:lnTo>
                    <a:pt x="640" y="1081"/>
                  </a:lnTo>
                  <a:lnTo>
                    <a:pt x="638" y="1083"/>
                  </a:lnTo>
                  <a:lnTo>
                    <a:pt x="638" y="1087"/>
                  </a:lnTo>
                  <a:lnTo>
                    <a:pt x="635" y="1088"/>
                  </a:lnTo>
                  <a:lnTo>
                    <a:pt x="633" y="1092"/>
                  </a:lnTo>
                  <a:lnTo>
                    <a:pt x="624" y="1099"/>
                  </a:lnTo>
                  <a:lnTo>
                    <a:pt x="623" y="1104"/>
                  </a:lnTo>
                  <a:lnTo>
                    <a:pt x="619" y="1104"/>
                  </a:lnTo>
                  <a:lnTo>
                    <a:pt x="617" y="1106"/>
                  </a:lnTo>
                  <a:lnTo>
                    <a:pt x="607" y="1106"/>
                  </a:lnTo>
                  <a:lnTo>
                    <a:pt x="598" y="1106"/>
                  </a:lnTo>
                  <a:lnTo>
                    <a:pt x="594" y="1106"/>
                  </a:lnTo>
                  <a:lnTo>
                    <a:pt x="593" y="1108"/>
                  </a:lnTo>
                  <a:lnTo>
                    <a:pt x="589" y="1108"/>
                  </a:lnTo>
                  <a:lnTo>
                    <a:pt x="582" y="1113"/>
                  </a:lnTo>
                  <a:lnTo>
                    <a:pt x="582" y="1113"/>
                  </a:lnTo>
                  <a:lnTo>
                    <a:pt x="580" y="1111"/>
                  </a:lnTo>
                  <a:lnTo>
                    <a:pt x="579" y="1113"/>
                  </a:lnTo>
                  <a:lnTo>
                    <a:pt x="577" y="1113"/>
                  </a:lnTo>
                  <a:lnTo>
                    <a:pt x="575" y="1111"/>
                  </a:lnTo>
                  <a:lnTo>
                    <a:pt x="571" y="1111"/>
                  </a:lnTo>
                  <a:lnTo>
                    <a:pt x="570" y="1111"/>
                  </a:lnTo>
                  <a:lnTo>
                    <a:pt x="566" y="1115"/>
                  </a:lnTo>
                  <a:lnTo>
                    <a:pt x="564" y="1115"/>
                  </a:lnTo>
                  <a:lnTo>
                    <a:pt x="564" y="1109"/>
                  </a:lnTo>
                  <a:lnTo>
                    <a:pt x="564" y="1108"/>
                  </a:lnTo>
                  <a:lnTo>
                    <a:pt x="563" y="1106"/>
                  </a:lnTo>
                  <a:lnTo>
                    <a:pt x="557" y="1106"/>
                  </a:lnTo>
                  <a:lnTo>
                    <a:pt x="557" y="1102"/>
                  </a:lnTo>
                  <a:lnTo>
                    <a:pt x="556" y="1102"/>
                  </a:lnTo>
                  <a:lnTo>
                    <a:pt x="556" y="1101"/>
                  </a:lnTo>
                  <a:lnTo>
                    <a:pt x="557" y="1095"/>
                  </a:lnTo>
                  <a:lnTo>
                    <a:pt x="556" y="1094"/>
                  </a:lnTo>
                  <a:lnTo>
                    <a:pt x="550" y="1090"/>
                  </a:lnTo>
                  <a:lnTo>
                    <a:pt x="545" y="1090"/>
                  </a:lnTo>
                  <a:lnTo>
                    <a:pt x="540" y="1087"/>
                  </a:lnTo>
                  <a:lnTo>
                    <a:pt x="536" y="1085"/>
                  </a:lnTo>
                  <a:lnTo>
                    <a:pt x="533" y="1087"/>
                  </a:lnTo>
                  <a:lnTo>
                    <a:pt x="529" y="1088"/>
                  </a:lnTo>
                  <a:lnTo>
                    <a:pt x="529" y="1083"/>
                  </a:lnTo>
                  <a:lnTo>
                    <a:pt x="526" y="1079"/>
                  </a:lnTo>
                  <a:lnTo>
                    <a:pt x="522" y="1076"/>
                  </a:lnTo>
                  <a:lnTo>
                    <a:pt x="519" y="1074"/>
                  </a:lnTo>
                  <a:lnTo>
                    <a:pt x="512" y="1074"/>
                  </a:lnTo>
                  <a:lnTo>
                    <a:pt x="508" y="1069"/>
                  </a:lnTo>
                  <a:lnTo>
                    <a:pt x="503" y="1064"/>
                  </a:lnTo>
                  <a:lnTo>
                    <a:pt x="503" y="1064"/>
                  </a:lnTo>
                  <a:lnTo>
                    <a:pt x="496" y="1060"/>
                  </a:lnTo>
                  <a:lnTo>
                    <a:pt x="490" y="1058"/>
                  </a:lnTo>
                  <a:lnTo>
                    <a:pt x="490" y="1051"/>
                  </a:lnTo>
                  <a:lnTo>
                    <a:pt x="487" y="1044"/>
                  </a:lnTo>
                  <a:lnTo>
                    <a:pt x="485" y="1041"/>
                  </a:lnTo>
                  <a:lnTo>
                    <a:pt x="480" y="1039"/>
                  </a:lnTo>
                  <a:lnTo>
                    <a:pt x="480" y="1035"/>
                  </a:lnTo>
                  <a:lnTo>
                    <a:pt x="478" y="1035"/>
                  </a:lnTo>
                  <a:lnTo>
                    <a:pt x="441" y="1023"/>
                  </a:lnTo>
                  <a:lnTo>
                    <a:pt x="438" y="1020"/>
                  </a:lnTo>
                  <a:lnTo>
                    <a:pt x="427" y="1018"/>
                  </a:lnTo>
                  <a:lnTo>
                    <a:pt x="420" y="1018"/>
                  </a:lnTo>
                  <a:lnTo>
                    <a:pt x="420" y="1018"/>
                  </a:lnTo>
                  <a:lnTo>
                    <a:pt x="411" y="1014"/>
                  </a:lnTo>
                  <a:lnTo>
                    <a:pt x="408" y="1014"/>
                  </a:lnTo>
                  <a:lnTo>
                    <a:pt x="400" y="1011"/>
                  </a:lnTo>
                  <a:lnTo>
                    <a:pt x="386" y="1007"/>
                  </a:lnTo>
                  <a:lnTo>
                    <a:pt x="385" y="1007"/>
                  </a:lnTo>
                  <a:lnTo>
                    <a:pt x="367" y="1004"/>
                  </a:lnTo>
                  <a:lnTo>
                    <a:pt x="344" y="998"/>
                  </a:lnTo>
                  <a:lnTo>
                    <a:pt x="325" y="997"/>
                  </a:lnTo>
                  <a:lnTo>
                    <a:pt x="318" y="995"/>
                  </a:lnTo>
                  <a:lnTo>
                    <a:pt x="305" y="991"/>
                  </a:lnTo>
                  <a:lnTo>
                    <a:pt x="300" y="991"/>
                  </a:lnTo>
                  <a:lnTo>
                    <a:pt x="288" y="988"/>
                  </a:lnTo>
                  <a:lnTo>
                    <a:pt x="286" y="986"/>
                  </a:lnTo>
                  <a:lnTo>
                    <a:pt x="286" y="986"/>
                  </a:lnTo>
                  <a:lnTo>
                    <a:pt x="272" y="983"/>
                  </a:lnTo>
                  <a:lnTo>
                    <a:pt x="265" y="981"/>
                  </a:lnTo>
                  <a:lnTo>
                    <a:pt x="254" y="981"/>
                  </a:lnTo>
                  <a:lnTo>
                    <a:pt x="235" y="975"/>
                  </a:lnTo>
                  <a:lnTo>
                    <a:pt x="221" y="974"/>
                  </a:lnTo>
                  <a:lnTo>
                    <a:pt x="205" y="970"/>
                  </a:lnTo>
                  <a:lnTo>
                    <a:pt x="201" y="968"/>
                  </a:lnTo>
                  <a:lnTo>
                    <a:pt x="196" y="968"/>
                  </a:lnTo>
                  <a:lnTo>
                    <a:pt x="177" y="963"/>
                  </a:lnTo>
                  <a:lnTo>
                    <a:pt x="173" y="965"/>
                  </a:lnTo>
                  <a:lnTo>
                    <a:pt x="152" y="960"/>
                  </a:lnTo>
                  <a:lnTo>
                    <a:pt x="145" y="958"/>
                  </a:lnTo>
                  <a:lnTo>
                    <a:pt x="143" y="958"/>
                  </a:lnTo>
                  <a:lnTo>
                    <a:pt x="108" y="953"/>
                  </a:lnTo>
                  <a:lnTo>
                    <a:pt x="92" y="949"/>
                  </a:lnTo>
                  <a:lnTo>
                    <a:pt x="85" y="945"/>
                  </a:lnTo>
                  <a:lnTo>
                    <a:pt x="73" y="942"/>
                  </a:lnTo>
                  <a:lnTo>
                    <a:pt x="71" y="940"/>
                  </a:lnTo>
                  <a:lnTo>
                    <a:pt x="71" y="933"/>
                  </a:lnTo>
                  <a:lnTo>
                    <a:pt x="74" y="933"/>
                  </a:lnTo>
                  <a:lnTo>
                    <a:pt x="76" y="933"/>
                  </a:lnTo>
                  <a:lnTo>
                    <a:pt x="87" y="935"/>
                  </a:lnTo>
                  <a:lnTo>
                    <a:pt x="88" y="935"/>
                  </a:lnTo>
                  <a:lnTo>
                    <a:pt x="88" y="933"/>
                  </a:lnTo>
                  <a:lnTo>
                    <a:pt x="90" y="931"/>
                  </a:lnTo>
                  <a:lnTo>
                    <a:pt x="99" y="935"/>
                  </a:lnTo>
                  <a:lnTo>
                    <a:pt x="97" y="931"/>
                  </a:lnTo>
                  <a:lnTo>
                    <a:pt x="106" y="931"/>
                  </a:lnTo>
                  <a:lnTo>
                    <a:pt x="108" y="930"/>
                  </a:lnTo>
                  <a:lnTo>
                    <a:pt x="111" y="931"/>
                  </a:lnTo>
                  <a:lnTo>
                    <a:pt x="117" y="931"/>
                  </a:lnTo>
                  <a:lnTo>
                    <a:pt x="122" y="935"/>
                  </a:lnTo>
                  <a:lnTo>
                    <a:pt x="127" y="940"/>
                  </a:lnTo>
                  <a:lnTo>
                    <a:pt x="134" y="947"/>
                  </a:lnTo>
                  <a:lnTo>
                    <a:pt x="141" y="947"/>
                  </a:lnTo>
                  <a:lnTo>
                    <a:pt x="145" y="947"/>
                  </a:lnTo>
                  <a:lnTo>
                    <a:pt x="147" y="947"/>
                  </a:lnTo>
                  <a:lnTo>
                    <a:pt x="152" y="942"/>
                  </a:lnTo>
                  <a:lnTo>
                    <a:pt x="157" y="944"/>
                  </a:lnTo>
                  <a:lnTo>
                    <a:pt x="159" y="942"/>
                  </a:lnTo>
                  <a:lnTo>
                    <a:pt x="157" y="937"/>
                  </a:lnTo>
                  <a:lnTo>
                    <a:pt x="157" y="935"/>
                  </a:lnTo>
                  <a:lnTo>
                    <a:pt x="162" y="931"/>
                  </a:lnTo>
                  <a:lnTo>
                    <a:pt x="170" y="930"/>
                  </a:lnTo>
                  <a:lnTo>
                    <a:pt x="170" y="930"/>
                  </a:lnTo>
                  <a:lnTo>
                    <a:pt x="177" y="931"/>
                  </a:lnTo>
                  <a:lnTo>
                    <a:pt x="178" y="928"/>
                  </a:lnTo>
                  <a:lnTo>
                    <a:pt x="180" y="930"/>
                  </a:lnTo>
                  <a:lnTo>
                    <a:pt x="184" y="928"/>
                  </a:lnTo>
                  <a:lnTo>
                    <a:pt x="187" y="930"/>
                  </a:lnTo>
                  <a:lnTo>
                    <a:pt x="194" y="933"/>
                  </a:lnTo>
                  <a:lnTo>
                    <a:pt x="198" y="937"/>
                  </a:lnTo>
                  <a:lnTo>
                    <a:pt x="203" y="937"/>
                  </a:lnTo>
                  <a:lnTo>
                    <a:pt x="205" y="933"/>
                  </a:lnTo>
                  <a:lnTo>
                    <a:pt x="205" y="931"/>
                  </a:lnTo>
                  <a:lnTo>
                    <a:pt x="208" y="931"/>
                  </a:lnTo>
                  <a:lnTo>
                    <a:pt x="212" y="937"/>
                  </a:lnTo>
                  <a:lnTo>
                    <a:pt x="215" y="933"/>
                  </a:lnTo>
                  <a:lnTo>
                    <a:pt x="215" y="933"/>
                  </a:lnTo>
                  <a:lnTo>
                    <a:pt x="217" y="937"/>
                  </a:lnTo>
                  <a:lnTo>
                    <a:pt x="217" y="937"/>
                  </a:lnTo>
                  <a:lnTo>
                    <a:pt x="217" y="933"/>
                  </a:lnTo>
                  <a:lnTo>
                    <a:pt x="222" y="935"/>
                  </a:lnTo>
                  <a:lnTo>
                    <a:pt x="222" y="935"/>
                  </a:lnTo>
                  <a:lnTo>
                    <a:pt x="224" y="935"/>
                  </a:lnTo>
                  <a:lnTo>
                    <a:pt x="226" y="935"/>
                  </a:lnTo>
                  <a:lnTo>
                    <a:pt x="228" y="930"/>
                  </a:lnTo>
                  <a:lnTo>
                    <a:pt x="229" y="933"/>
                  </a:lnTo>
                  <a:lnTo>
                    <a:pt x="231" y="933"/>
                  </a:lnTo>
                  <a:lnTo>
                    <a:pt x="237" y="933"/>
                  </a:lnTo>
                  <a:lnTo>
                    <a:pt x="240" y="937"/>
                  </a:lnTo>
                  <a:lnTo>
                    <a:pt x="242" y="937"/>
                  </a:lnTo>
                  <a:lnTo>
                    <a:pt x="242" y="933"/>
                  </a:lnTo>
                  <a:lnTo>
                    <a:pt x="244" y="931"/>
                  </a:lnTo>
                  <a:lnTo>
                    <a:pt x="249" y="931"/>
                  </a:lnTo>
                  <a:lnTo>
                    <a:pt x="251" y="930"/>
                  </a:lnTo>
                  <a:lnTo>
                    <a:pt x="251" y="926"/>
                  </a:lnTo>
                  <a:lnTo>
                    <a:pt x="252" y="923"/>
                  </a:lnTo>
                  <a:lnTo>
                    <a:pt x="254" y="923"/>
                  </a:lnTo>
                  <a:lnTo>
                    <a:pt x="256" y="921"/>
                  </a:lnTo>
                  <a:lnTo>
                    <a:pt x="256" y="919"/>
                  </a:lnTo>
                  <a:lnTo>
                    <a:pt x="254" y="914"/>
                  </a:lnTo>
                  <a:lnTo>
                    <a:pt x="252" y="912"/>
                  </a:lnTo>
                  <a:lnTo>
                    <a:pt x="251" y="912"/>
                  </a:lnTo>
                  <a:lnTo>
                    <a:pt x="251" y="912"/>
                  </a:lnTo>
                  <a:lnTo>
                    <a:pt x="251" y="910"/>
                  </a:lnTo>
                  <a:lnTo>
                    <a:pt x="249" y="908"/>
                  </a:lnTo>
                  <a:lnTo>
                    <a:pt x="247" y="907"/>
                  </a:lnTo>
                  <a:lnTo>
                    <a:pt x="249" y="901"/>
                  </a:lnTo>
                  <a:lnTo>
                    <a:pt x="249" y="900"/>
                  </a:lnTo>
                  <a:lnTo>
                    <a:pt x="247" y="898"/>
                  </a:lnTo>
                  <a:lnTo>
                    <a:pt x="247" y="896"/>
                  </a:lnTo>
                  <a:lnTo>
                    <a:pt x="245" y="889"/>
                  </a:lnTo>
                  <a:lnTo>
                    <a:pt x="244" y="889"/>
                  </a:lnTo>
                  <a:lnTo>
                    <a:pt x="242" y="891"/>
                  </a:lnTo>
                  <a:lnTo>
                    <a:pt x="242" y="891"/>
                  </a:lnTo>
                  <a:lnTo>
                    <a:pt x="242" y="887"/>
                  </a:lnTo>
                  <a:lnTo>
                    <a:pt x="238" y="886"/>
                  </a:lnTo>
                  <a:lnTo>
                    <a:pt x="238" y="884"/>
                  </a:lnTo>
                  <a:lnTo>
                    <a:pt x="242" y="884"/>
                  </a:lnTo>
                  <a:lnTo>
                    <a:pt x="240" y="878"/>
                  </a:lnTo>
                  <a:lnTo>
                    <a:pt x="242" y="877"/>
                  </a:lnTo>
                  <a:lnTo>
                    <a:pt x="242" y="875"/>
                  </a:lnTo>
                  <a:lnTo>
                    <a:pt x="238" y="875"/>
                  </a:lnTo>
                  <a:lnTo>
                    <a:pt x="238" y="875"/>
                  </a:lnTo>
                  <a:lnTo>
                    <a:pt x="238" y="873"/>
                  </a:lnTo>
                  <a:lnTo>
                    <a:pt x="238" y="871"/>
                  </a:lnTo>
                  <a:lnTo>
                    <a:pt x="244" y="871"/>
                  </a:lnTo>
                  <a:lnTo>
                    <a:pt x="242" y="870"/>
                  </a:lnTo>
                  <a:lnTo>
                    <a:pt x="244" y="870"/>
                  </a:lnTo>
                  <a:lnTo>
                    <a:pt x="242" y="863"/>
                  </a:lnTo>
                  <a:lnTo>
                    <a:pt x="235" y="866"/>
                  </a:lnTo>
                  <a:lnTo>
                    <a:pt x="231" y="859"/>
                  </a:lnTo>
                  <a:lnTo>
                    <a:pt x="235" y="861"/>
                  </a:lnTo>
                  <a:lnTo>
                    <a:pt x="237" y="859"/>
                  </a:lnTo>
                  <a:lnTo>
                    <a:pt x="229" y="854"/>
                  </a:lnTo>
                  <a:lnTo>
                    <a:pt x="228" y="852"/>
                  </a:lnTo>
                  <a:lnTo>
                    <a:pt x="228" y="848"/>
                  </a:lnTo>
                  <a:lnTo>
                    <a:pt x="228" y="847"/>
                  </a:lnTo>
                  <a:lnTo>
                    <a:pt x="233" y="845"/>
                  </a:lnTo>
                  <a:lnTo>
                    <a:pt x="235" y="843"/>
                  </a:lnTo>
                  <a:lnTo>
                    <a:pt x="235" y="833"/>
                  </a:lnTo>
                  <a:lnTo>
                    <a:pt x="235" y="833"/>
                  </a:lnTo>
                  <a:lnTo>
                    <a:pt x="231" y="827"/>
                  </a:lnTo>
                  <a:lnTo>
                    <a:pt x="235" y="826"/>
                  </a:lnTo>
                  <a:lnTo>
                    <a:pt x="231" y="822"/>
                  </a:lnTo>
                  <a:lnTo>
                    <a:pt x="237" y="817"/>
                  </a:lnTo>
                  <a:lnTo>
                    <a:pt x="238" y="817"/>
                  </a:lnTo>
                  <a:lnTo>
                    <a:pt x="238" y="819"/>
                  </a:lnTo>
                  <a:lnTo>
                    <a:pt x="244" y="822"/>
                  </a:lnTo>
                  <a:lnTo>
                    <a:pt x="249" y="820"/>
                  </a:lnTo>
                  <a:lnTo>
                    <a:pt x="256" y="822"/>
                  </a:lnTo>
                  <a:lnTo>
                    <a:pt x="258" y="819"/>
                  </a:lnTo>
                  <a:lnTo>
                    <a:pt x="258" y="817"/>
                  </a:lnTo>
                  <a:lnTo>
                    <a:pt x="258" y="803"/>
                  </a:lnTo>
                  <a:lnTo>
                    <a:pt x="256" y="801"/>
                  </a:lnTo>
                  <a:lnTo>
                    <a:pt x="254" y="794"/>
                  </a:lnTo>
                  <a:lnTo>
                    <a:pt x="251" y="787"/>
                  </a:lnTo>
                  <a:lnTo>
                    <a:pt x="251" y="787"/>
                  </a:lnTo>
                  <a:lnTo>
                    <a:pt x="249" y="783"/>
                  </a:lnTo>
                  <a:lnTo>
                    <a:pt x="245" y="776"/>
                  </a:lnTo>
                  <a:lnTo>
                    <a:pt x="240" y="744"/>
                  </a:lnTo>
                  <a:lnTo>
                    <a:pt x="235" y="723"/>
                  </a:lnTo>
                  <a:lnTo>
                    <a:pt x="235" y="723"/>
                  </a:lnTo>
                  <a:lnTo>
                    <a:pt x="235" y="718"/>
                  </a:lnTo>
                  <a:lnTo>
                    <a:pt x="240" y="699"/>
                  </a:lnTo>
                  <a:lnTo>
                    <a:pt x="237" y="695"/>
                  </a:lnTo>
                  <a:lnTo>
                    <a:pt x="233" y="695"/>
                  </a:lnTo>
                  <a:lnTo>
                    <a:pt x="235" y="690"/>
                  </a:lnTo>
                  <a:lnTo>
                    <a:pt x="233" y="690"/>
                  </a:lnTo>
                  <a:lnTo>
                    <a:pt x="228" y="690"/>
                  </a:lnTo>
                  <a:lnTo>
                    <a:pt x="226" y="684"/>
                  </a:lnTo>
                  <a:lnTo>
                    <a:pt x="224" y="686"/>
                  </a:lnTo>
                  <a:lnTo>
                    <a:pt x="221" y="686"/>
                  </a:lnTo>
                  <a:lnTo>
                    <a:pt x="217" y="683"/>
                  </a:lnTo>
                  <a:lnTo>
                    <a:pt x="215" y="681"/>
                  </a:lnTo>
                  <a:lnTo>
                    <a:pt x="210" y="681"/>
                  </a:lnTo>
                  <a:lnTo>
                    <a:pt x="210" y="681"/>
                  </a:lnTo>
                  <a:lnTo>
                    <a:pt x="201" y="676"/>
                  </a:lnTo>
                  <a:lnTo>
                    <a:pt x="194" y="672"/>
                  </a:lnTo>
                  <a:lnTo>
                    <a:pt x="191" y="669"/>
                  </a:lnTo>
                  <a:lnTo>
                    <a:pt x="189" y="670"/>
                  </a:lnTo>
                  <a:lnTo>
                    <a:pt x="187" y="672"/>
                  </a:lnTo>
                  <a:lnTo>
                    <a:pt x="185" y="674"/>
                  </a:lnTo>
                  <a:lnTo>
                    <a:pt x="184" y="676"/>
                  </a:lnTo>
                  <a:lnTo>
                    <a:pt x="177" y="679"/>
                  </a:lnTo>
                  <a:lnTo>
                    <a:pt x="175" y="683"/>
                  </a:lnTo>
                  <a:lnTo>
                    <a:pt x="171" y="683"/>
                  </a:lnTo>
                  <a:lnTo>
                    <a:pt x="170" y="684"/>
                  </a:lnTo>
                  <a:lnTo>
                    <a:pt x="162" y="686"/>
                  </a:lnTo>
                  <a:lnTo>
                    <a:pt x="159" y="690"/>
                  </a:lnTo>
                  <a:lnTo>
                    <a:pt x="157" y="690"/>
                  </a:lnTo>
                  <a:lnTo>
                    <a:pt x="154" y="686"/>
                  </a:lnTo>
                  <a:lnTo>
                    <a:pt x="150" y="681"/>
                  </a:lnTo>
                  <a:lnTo>
                    <a:pt x="143" y="679"/>
                  </a:lnTo>
                  <a:lnTo>
                    <a:pt x="140" y="677"/>
                  </a:lnTo>
                  <a:lnTo>
                    <a:pt x="143" y="660"/>
                  </a:lnTo>
                  <a:lnTo>
                    <a:pt x="145" y="642"/>
                  </a:lnTo>
                  <a:lnTo>
                    <a:pt x="133" y="642"/>
                  </a:lnTo>
                  <a:lnTo>
                    <a:pt x="129" y="642"/>
                  </a:lnTo>
                  <a:lnTo>
                    <a:pt x="124" y="644"/>
                  </a:lnTo>
                  <a:lnTo>
                    <a:pt x="118" y="644"/>
                  </a:lnTo>
                  <a:lnTo>
                    <a:pt x="117" y="642"/>
                  </a:lnTo>
                  <a:lnTo>
                    <a:pt x="111" y="642"/>
                  </a:lnTo>
                  <a:lnTo>
                    <a:pt x="111" y="640"/>
                  </a:lnTo>
                  <a:lnTo>
                    <a:pt x="111" y="633"/>
                  </a:lnTo>
                  <a:lnTo>
                    <a:pt x="111" y="625"/>
                  </a:lnTo>
                  <a:lnTo>
                    <a:pt x="113" y="621"/>
                  </a:lnTo>
                  <a:lnTo>
                    <a:pt x="115" y="602"/>
                  </a:lnTo>
                  <a:lnTo>
                    <a:pt x="113" y="598"/>
                  </a:lnTo>
                  <a:lnTo>
                    <a:pt x="115" y="588"/>
                  </a:lnTo>
                  <a:lnTo>
                    <a:pt x="115" y="572"/>
                  </a:lnTo>
                  <a:lnTo>
                    <a:pt x="115" y="568"/>
                  </a:lnTo>
                  <a:lnTo>
                    <a:pt x="103" y="538"/>
                  </a:lnTo>
                  <a:lnTo>
                    <a:pt x="101" y="535"/>
                  </a:lnTo>
                  <a:lnTo>
                    <a:pt x="96" y="522"/>
                  </a:lnTo>
                  <a:lnTo>
                    <a:pt x="94" y="517"/>
                  </a:lnTo>
                  <a:lnTo>
                    <a:pt x="92" y="515"/>
                  </a:lnTo>
                  <a:lnTo>
                    <a:pt x="85" y="499"/>
                  </a:lnTo>
                  <a:lnTo>
                    <a:pt x="81" y="476"/>
                  </a:lnTo>
                  <a:lnTo>
                    <a:pt x="80" y="471"/>
                  </a:lnTo>
                  <a:lnTo>
                    <a:pt x="80" y="462"/>
                  </a:lnTo>
                  <a:lnTo>
                    <a:pt x="78" y="457"/>
                  </a:lnTo>
                  <a:lnTo>
                    <a:pt x="74" y="429"/>
                  </a:lnTo>
                  <a:lnTo>
                    <a:pt x="74" y="429"/>
                  </a:lnTo>
                  <a:lnTo>
                    <a:pt x="62" y="408"/>
                  </a:lnTo>
                  <a:lnTo>
                    <a:pt x="58" y="399"/>
                  </a:lnTo>
                  <a:lnTo>
                    <a:pt x="55" y="394"/>
                  </a:lnTo>
                  <a:lnTo>
                    <a:pt x="53" y="388"/>
                  </a:lnTo>
                  <a:lnTo>
                    <a:pt x="50" y="381"/>
                  </a:lnTo>
                  <a:lnTo>
                    <a:pt x="43" y="381"/>
                  </a:lnTo>
                  <a:lnTo>
                    <a:pt x="37" y="383"/>
                  </a:lnTo>
                  <a:lnTo>
                    <a:pt x="39" y="378"/>
                  </a:lnTo>
                  <a:lnTo>
                    <a:pt x="39" y="358"/>
                  </a:lnTo>
                  <a:lnTo>
                    <a:pt x="39" y="353"/>
                  </a:lnTo>
                  <a:lnTo>
                    <a:pt x="37" y="349"/>
                  </a:lnTo>
                  <a:lnTo>
                    <a:pt x="36" y="348"/>
                  </a:lnTo>
                  <a:lnTo>
                    <a:pt x="34" y="342"/>
                  </a:lnTo>
                  <a:lnTo>
                    <a:pt x="34" y="334"/>
                  </a:lnTo>
                  <a:lnTo>
                    <a:pt x="32" y="332"/>
                  </a:lnTo>
                  <a:lnTo>
                    <a:pt x="30" y="325"/>
                  </a:lnTo>
                  <a:lnTo>
                    <a:pt x="23" y="295"/>
                  </a:lnTo>
                  <a:lnTo>
                    <a:pt x="13" y="256"/>
                  </a:lnTo>
                  <a:lnTo>
                    <a:pt x="9" y="238"/>
                  </a:lnTo>
                  <a:lnTo>
                    <a:pt x="9" y="235"/>
                  </a:lnTo>
                  <a:lnTo>
                    <a:pt x="11" y="210"/>
                  </a:lnTo>
                  <a:lnTo>
                    <a:pt x="6" y="208"/>
                  </a:lnTo>
                  <a:lnTo>
                    <a:pt x="0" y="205"/>
                  </a:lnTo>
                  <a:lnTo>
                    <a:pt x="0" y="200"/>
                  </a:lnTo>
                  <a:lnTo>
                    <a:pt x="2" y="198"/>
                  </a:lnTo>
                  <a:lnTo>
                    <a:pt x="4" y="187"/>
                  </a:lnTo>
                  <a:lnTo>
                    <a:pt x="7" y="184"/>
                  </a:lnTo>
                  <a:lnTo>
                    <a:pt x="9" y="182"/>
                  </a:lnTo>
                  <a:lnTo>
                    <a:pt x="9" y="180"/>
                  </a:lnTo>
                  <a:lnTo>
                    <a:pt x="13" y="178"/>
                  </a:lnTo>
                  <a:lnTo>
                    <a:pt x="18" y="164"/>
                  </a:lnTo>
                  <a:lnTo>
                    <a:pt x="23" y="159"/>
                  </a:lnTo>
                  <a:lnTo>
                    <a:pt x="25" y="159"/>
                  </a:lnTo>
                  <a:lnTo>
                    <a:pt x="27" y="154"/>
                  </a:lnTo>
                  <a:lnTo>
                    <a:pt x="29" y="154"/>
                  </a:lnTo>
                  <a:lnTo>
                    <a:pt x="29" y="152"/>
                  </a:lnTo>
                  <a:lnTo>
                    <a:pt x="25" y="147"/>
                  </a:lnTo>
                  <a:lnTo>
                    <a:pt x="23" y="145"/>
                  </a:lnTo>
                  <a:lnTo>
                    <a:pt x="21" y="138"/>
                  </a:lnTo>
                  <a:lnTo>
                    <a:pt x="16" y="133"/>
                  </a:lnTo>
                  <a:lnTo>
                    <a:pt x="13" y="131"/>
                  </a:lnTo>
                  <a:lnTo>
                    <a:pt x="11" y="127"/>
                  </a:lnTo>
                  <a:lnTo>
                    <a:pt x="11" y="124"/>
                  </a:lnTo>
                  <a:lnTo>
                    <a:pt x="13" y="103"/>
                  </a:lnTo>
                  <a:lnTo>
                    <a:pt x="29" y="78"/>
                  </a:lnTo>
                  <a:lnTo>
                    <a:pt x="48" y="44"/>
                  </a:lnTo>
                  <a:lnTo>
                    <a:pt x="55" y="36"/>
                  </a:lnTo>
                  <a:lnTo>
                    <a:pt x="55" y="34"/>
                  </a:lnTo>
                  <a:lnTo>
                    <a:pt x="58" y="27"/>
                  </a:lnTo>
                  <a:lnTo>
                    <a:pt x="60" y="25"/>
                  </a:lnTo>
                  <a:lnTo>
                    <a:pt x="74" y="0"/>
                  </a:lnTo>
                  <a:lnTo>
                    <a:pt x="92" y="18"/>
                  </a:lnTo>
                  <a:lnTo>
                    <a:pt x="104" y="25"/>
                  </a:lnTo>
                  <a:lnTo>
                    <a:pt x="125" y="34"/>
                  </a:lnTo>
                  <a:lnTo>
                    <a:pt x="147" y="39"/>
                  </a:lnTo>
                  <a:lnTo>
                    <a:pt x="168" y="39"/>
                  </a:lnTo>
                  <a:lnTo>
                    <a:pt x="178" y="43"/>
                  </a:lnTo>
                  <a:lnTo>
                    <a:pt x="191" y="64"/>
                  </a:lnTo>
                  <a:lnTo>
                    <a:pt x="201" y="87"/>
                  </a:lnTo>
                  <a:lnTo>
                    <a:pt x="207" y="106"/>
                  </a:lnTo>
                  <a:lnTo>
                    <a:pt x="205" y="127"/>
                  </a:lnTo>
                  <a:lnTo>
                    <a:pt x="201" y="140"/>
                  </a:lnTo>
                  <a:lnTo>
                    <a:pt x="208" y="161"/>
                  </a:lnTo>
                  <a:lnTo>
                    <a:pt x="214" y="180"/>
                  </a:lnTo>
                  <a:lnTo>
                    <a:pt x="221" y="187"/>
                  </a:lnTo>
                  <a:lnTo>
                    <a:pt x="233" y="196"/>
                  </a:lnTo>
                  <a:lnTo>
                    <a:pt x="245" y="203"/>
                  </a:lnTo>
                  <a:lnTo>
                    <a:pt x="258" y="210"/>
                  </a:lnTo>
                  <a:lnTo>
                    <a:pt x="265" y="210"/>
                  </a:lnTo>
                  <a:lnTo>
                    <a:pt x="275" y="207"/>
                  </a:lnTo>
                  <a:lnTo>
                    <a:pt x="284" y="208"/>
                  </a:lnTo>
                  <a:lnTo>
                    <a:pt x="291" y="219"/>
                  </a:lnTo>
                  <a:lnTo>
                    <a:pt x="291" y="233"/>
                  </a:lnTo>
                  <a:lnTo>
                    <a:pt x="291" y="244"/>
                  </a:lnTo>
                  <a:lnTo>
                    <a:pt x="296" y="244"/>
                  </a:lnTo>
                  <a:lnTo>
                    <a:pt x="305" y="240"/>
                  </a:lnTo>
                  <a:lnTo>
                    <a:pt x="318" y="238"/>
                  </a:lnTo>
                  <a:lnTo>
                    <a:pt x="330" y="240"/>
                  </a:lnTo>
                  <a:lnTo>
                    <a:pt x="339" y="249"/>
                  </a:lnTo>
                  <a:lnTo>
                    <a:pt x="344" y="254"/>
                  </a:lnTo>
                  <a:lnTo>
                    <a:pt x="353" y="258"/>
                  </a:lnTo>
                  <a:lnTo>
                    <a:pt x="362" y="265"/>
                  </a:lnTo>
                  <a:lnTo>
                    <a:pt x="362" y="274"/>
                  </a:lnTo>
                  <a:lnTo>
                    <a:pt x="362" y="286"/>
                  </a:lnTo>
                  <a:lnTo>
                    <a:pt x="367" y="291"/>
                  </a:lnTo>
                  <a:lnTo>
                    <a:pt x="379" y="295"/>
                  </a:lnTo>
                  <a:lnTo>
                    <a:pt x="392" y="297"/>
                  </a:lnTo>
                  <a:lnTo>
                    <a:pt x="397" y="307"/>
                  </a:lnTo>
                  <a:lnTo>
                    <a:pt x="404" y="318"/>
                  </a:lnTo>
                  <a:lnTo>
                    <a:pt x="415" y="323"/>
                  </a:lnTo>
                  <a:lnTo>
                    <a:pt x="422" y="327"/>
                  </a:lnTo>
                  <a:close/>
                </a:path>
              </a:pathLst>
            </a:custGeom>
            <a:solidFill>
              <a:schemeClr val="accent1">
                <a:lumMod val="40000"/>
                <a:lumOff val="60000"/>
              </a:schemeClr>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31"/>
            <p:cNvSpPr>
              <a:spLocks/>
            </p:cNvSpPr>
            <p:nvPr/>
          </p:nvSpPr>
          <p:spPr bwMode="auto">
            <a:xfrm>
              <a:off x="1532" y="3151"/>
              <a:ext cx="878" cy="622"/>
            </a:xfrm>
            <a:custGeom>
              <a:avLst/>
              <a:gdLst/>
              <a:ahLst/>
              <a:cxnLst>
                <a:cxn ang="0">
                  <a:pos x="488" y="199"/>
                </a:cxn>
                <a:cxn ang="0">
                  <a:pos x="509" y="264"/>
                </a:cxn>
                <a:cxn ang="0">
                  <a:pos x="599" y="270"/>
                </a:cxn>
                <a:cxn ang="0">
                  <a:pos x="680" y="280"/>
                </a:cxn>
                <a:cxn ang="0">
                  <a:pos x="754" y="273"/>
                </a:cxn>
                <a:cxn ang="0">
                  <a:pos x="809" y="275"/>
                </a:cxn>
                <a:cxn ang="0">
                  <a:pos x="839" y="312"/>
                </a:cxn>
                <a:cxn ang="0">
                  <a:pos x="878" y="379"/>
                </a:cxn>
                <a:cxn ang="0">
                  <a:pos x="853" y="409"/>
                </a:cxn>
                <a:cxn ang="0">
                  <a:pos x="828" y="428"/>
                </a:cxn>
                <a:cxn ang="0">
                  <a:pos x="821" y="437"/>
                </a:cxn>
                <a:cxn ang="0">
                  <a:pos x="812" y="448"/>
                </a:cxn>
                <a:cxn ang="0">
                  <a:pos x="793" y="460"/>
                </a:cxn>
                <a:cxn ang="0">
                  <a:pos x="774" y="465"/>
                </a:cxn>
                <a:cxn ang="0">
                  <a:pos x="747" y="476"/>
                </a:cxn>
                <a:cxn ang="0">
                  <a:pos x="730" y="483"/>
                </a:cxn>
                <a:cxn ang="0">
                  <a:pos x="710" y="490"/>
                </a:cxn>
                <a:cxn ang="0">
                  <a:pos x="694" y="499"/>
                </a:cxn>
                <a:cxn ang="0">
                  <a:pos x="684" y="508"/>
                </a:cxn>
                <a:cxn ang="0">
                  <a:pos x="678" y="517"/>
                </a:cxn>
                <a:cxn ang="0">
                  <a:pos x="663" y="531"/>
                </a:cxn>
                <a:cxn ang="0">
                  <a:pos x="652" y="538"/>
                </a:cxn>
                <a:cxn ang="0">
                  <a:pos x="611" y="541"/>
                </a:cxn>
                <a:cxn ang="0">
                  <a:pos x="592" y="541"/>
                </a:cxn>
                <a:cxn ang="0">
                  <a:pos x="557" y="543"/>
                </a:cxn>
                <a:cxn ang="0">
                  <a:pos x="522" y="547"/>
                </a:cxn>
                <a:cxn ang="0">
                  <a:pos x="500" y="559"/>
                </a:cxn>
                <a:cxn ang="0">
                  <a:pos x="483" y="568"/>
                </a:cxn>
                <a:cxn ang="0">
                  <a:pos x="470" y="573"/>
                </a:cxn>
                <a:cxn ang="0">
                  <a:pos x="458" y="584"/>
                </a:cxn>
                <a:cxn ang="0">
                  <a:pos x="428" y="592"/>
                </a:cxn>
                <a:cxn ang="0">
                  <a:pos x="407" y="594"/>
                </a:cxn>
                <a:cxn ang="0">
                  <a:pos x="386" y="603"/>
                </a:cxn>
                <a:cxn ang="0">
                  <a:pos x="368" y="605"/>
                </a:cxn>
                <a:cxn ang="0">
                  <a:pos x="351" y="610"/>
                </a:cxn>
                <a:cxn ang="0">
                  <a:pos x="313" y="619"/>
                </a:cxn>
                <a:cxn ang="0">
                  <a:pos x="322" y="543"/>
                </a:cxn>
                <a:cxn ang="0">
                  <a:pos x="368" y="513"/>
                </a:cxn>
                <a:cxn ang="0">
                  <a:pos x="324" y="480"/>
                </a:cxn>
                <a:cxn ang="0">
                  <a:pos x="289" y="453"/>
                </a:cxn>
                <a:cxn ang="0">
                  <a:pos x="268" y="430"/>
                </a:cxn>
                <a:cxn ang="0">
                  <a:pos x="276" y="376"/>
                </a:cxn>
                <a:cxn ang="0">
                  <a:pos x="222" y="330"/>
                </a:cxn>
                <a:cxn ang="0">
                  <a:pos x="185" y="344"/>
                </a:cxn>
                <a:cxn ang="0">
                  <a:pos x="180" y="287"/>
                </a:cxn>
                <a:cxn ang="0">
                  <a:pos x="172" y="238"/>
                </a:cxn>
                <a:cxn ang="0">
                  <a:pos x="148" y="199"/>
                </a:cxn>
                <a:cxn ang="0">
                  <a:pos x="125" y="169"/>
                </a:cxn>
                <a:cxn ang="0">
                  <a:pos x="56" y="113"/>
                </a:cxn>
                <a:cxn ang="0">
                  <a:pos x="0" y="63"/>
                </a:cxn>
                <a:cxn ang="0">
                  <a:pos x="31" y="21"/>
                </a:cxn>
                <a:cxn ang="0">
                  <a:pos x="81" y="11"/>
                </a:cxn>
                <a:cxn ang="0">
                  <a:pos x="83" y="88"/>
                </a:cxn>
                <a:cxn ang="0">
                  <a:pos x="105" y="109"/>
                </a:cxn>
                <a:cxn ang="0">
                  <a:pos x="137" y="139"/>
                </a:cxn>
                <a:cxn ang="0">
                  <a:pos x="167" y="127"/>
                </a:cxn>
                <a:cxn ang="0">
                  <a:pos x="211" y="160"/>
                </a:cxn>
                <a:cxn ang="0">
                  <a:pos x="280" y="178"/>
                </a:cxn>
                <a:cxn ang="0">
                  <a:pos x="326" y="185"/>
                </a:cxn>
                <a:cxn ang="0">
                  <a:pos x="342" y="199"/>
                </a:cxn>
                <a:cxn ang="0">
                  <a:pos x="386" y="182"/>
                </a:cxn>
                <a:cxn ang="0">
                  <a:pos x="409" y="187"/>
                </a:cxn>
                <a:cxn ang="0">
                  <a:pos x="442" y="180"/>
                </a:cxn>
              </a:cxnLst>
              <a:rect l="0" t="0" r="r" b="b"/>
              <a:pathLst>
                <a:path w="878" h="622">
                  <a:moveTo>
                    <a:pt x="451" y="167"/>
                  </a:moveTo>
                  <a:lnTo>
                    <a:pt x="460" y="173"/>
                  </a:lnTo>
                  <a:lnTo>
                    <a:pt x="479" y="183"/>
                  </a:lnTo>
                  <a:lnTo>
                    <a:pt x="488" y="199"/>
                  </a:lnTo>
                  <a:lnTo>
                    <a:pt x="493" y="226"/>
                  </a:lnTo>
                  <a:lnTo>
                    <a:pt x="497" y="257"/>
                  </a:lnTo>
                  <a:lnTo>
                    <a:pt x="499" y="263"/>
                  </a:lnTo>
                  <a:lnTo>
                    <a:pt x="509" y="264"/>
                  </a:lnTo>
                  <a:lnTo>
                    <a:pt x="534" y="264"/>
                  </a:lnTo>
                  <a:lnTo>
                    <a:pt x="550" y="264"/>
                  </a:lnTo>
                  <a:lnTo>
                    <a:pt x="564" y="268"/>
                  </a:lnTo>
                  <a:lnTo>
                    <a:pt x="599" y="270"/>
                  </a:lnTo>
                  <a:lnTo>
                    <a:pt x="640" y="273"/>
                  </a:lnTo>
                  <a:lnTo>
                    <a:pt x="655" y="277"/>
                  </a:lnTo>
                  <a:lnTo>
                    <a:pt x="671" y="279"/>
                  </a:lnTo>
                  <a:lnTo>
                    <a:pt x="680" y="280"/>
                  </a:lnTo>
                  <a:lnTo>
                    <a:pt x="700" y="277"/>
                  </a:lnTo>
                  <a:lnTo>
                    <a:pt x="712" y="277"/>
                  </a:lnTo>
                  <a:lnTo>
                    <a:pt x="740" y="275"/>
                  </a:lnTo>
                  <a:lnTo>
                    <a:pt x="754" y="273"/>
                  </a:lnTo>
                  <a:lnTo>
                    <a:pt x="770" y="271"/>
                  </a:lnTo>
                  <a:lnTo>
                    <a:pt x="782" y="275"/>
                  </a:lnTo>
                  <a:lnTo>
                    <a:pt x="795" y="277"/>
                  </a:lnTo>
                  <a:lnTo>
                    <a:pt x="809" y="275"/>
                  </a:lnTo>
                  <a:lnTo>
                    <a:pt x="812" y="286"/>
                  </a:lnTo>
                  <a:lnTo>
                    <a:pt x="819" y="296"/>
                  </a:lnTo>
                  <a:lnTo>
                    <a:pt x="835" y="307"/>
                  </a:lnTo>
                  <a:lnTo>
                    <a:pt x="839" y="312"/>
                  </a:lnTo>
                  <a:lnTo>
                    <a:pt x="848" y="317"/>
                  </a:lnTo>
                  <a:lnTo>
                    <a:pt x="867" y="337"/>
                  </a:lnTo>
                  <a:lnTo>
                    <a:pt x="874" y="356"/>
                  </a:lnTo>
                  <a:lnTo>
                    <a:pt x="878" y="379"/>
                  </a:lnTo>
                  <a:lnTo>
                    <a:pt x="878" y="398"/>
                  </a:lnTo>
                  <a:lnTo>
                    <a:pt x="869" y="400"/>
                  </a:lnTo>
                  <a:lnTo>
                    <a:pt x="862" y="406"/>
                  </a:lnTo>
                  <a:lnTo>
                    <a:pt x="853" y="409"/>
                  </a:lnTo>
                  <a:lnTo>
                    <a:pt x="848" y="416"/>
                  </a:lnTo>
                  <a:lnTo>
                    <a:pt x="839" y="423"/>
                  </a:lnTo>
                  <a:lnTo>
                    <a:pt x="834" y="427"/>
                  </a:lnTo>
                  <a:lnTo>
                    <a:pt x="828" y="428"/>
                  </a:lnTo>
                  <a:lnTo>
                    <a:pt x="823" y="430"/>
                  </a:lnTo>
                  <a:lnTo>
                    <a:pt x="821" y="432"/>
                  </a:lnTo>
                  <a:lnTo>
                    <a:pt x="821" y="435"/>
                  </a:lnTo>
                  <a:lnTo>
                    <a:pt x="821" y="437"/>
                  </a:lnTo>
                  <a:lnTo>
                    <a:pt x="821" y="437"/>
                  </a:lnTo>
                  <a:lnTo>
                    <a:pt x="821" y="439"/>
                  </a:lnTo>
                  <a:lnTo>
                    <a:pt x="818" y="443"/>
                  </a:lnTo>
                  <a:lnTo>
                    <a:pt x="812" y="448"/>
                  </a:lnTo>
                  <a:lnTo>
                    <a:pt x="809" y="455"/>
                  </a:lnTo>
                  <a:lnTo>
                    <a:pt x="807" y="457"/>
                  </a:lnTo>
                  <a:lnTo>
                    <a:pt x="802" y="458"/>
                  </a:lnTo>
                  <a:lnTo>
                    <a:pt x="793" y="460"/>
                  </a:lnTo>
                  <a:lnTo>
                    <a:pt x="791" y="462"/>
                  </a:lnTo>
                  <a:lnTo>
                    <a:pt x="786" y="464"/>
                  </a:lnTo>
                  <a:lnTo>
                    <a:pt x="777" y="464"/>
                  </a:lnTo>
                  <a:lnTo>
                    <a:pt x="774" y="465"/>
                  </a:lnTo>
                  <a:lnTo>
                    <a:pt x="756" y="469"/>
                  </a:lnTo>
                  <a:lnTo>
                    <a:pt x="752" y="469"/>
                  </a:lnTo>
                  <a:lnTo>
                    <a:pt x="751" y="473"/>
                  </a:lnTo>
                  <a:lnTo>
                    <a:pt x="747" y="476"/>
                  </a:lnTo>
                  <a:lnTo>
                    <a:pt x="745" y="481"/>
                  </a:lnTo>
                  <a:lnTo>
                    <a:pt x="740" y="481"/>
                  </a:lnTo>
                  <a:lnTo>
                    <a:pt x="735" y="483"/>
                  </a:lnTo>
                  <a:lnTo>
                    <a:pt x="730" y="483"/>
                  </a:lnTo>
                  <a:lnTo>
                    <a:pt x="728" y="483"/>
                  </a:lnTo>
                  <a:lnTo>
                    <a:pt x="726" y="485"/>
                  </a:lnTo>
                  <a:lnTo>
                    <a:pt x="721" y="487"/>
                  </a:lnTo>
                  <a:lnTo>
                    <a:pt x="710" y="490"/>
                  </a:lnTo>
                  <a:lnTo>
                    <a:pt x="705" y="492"/>
                  </a:lnTo>
                  <a:lnTo>
                    <a:pt x="698" y="495"/>
                  </a:lnTo>
                  <a:lnTo>
                    <a:pt x="696" y="495"/>
                  </a:lnTo>
                  <a:lnTo>
                    <a:pt x="694" y="499"/>
                  </a:lnTo>
                  <a:lnTo>
                    <a:pt x="693" y="501"/>
                  </a:lnTo>
                  <a:lnTo>
                    <a:pt x="693" y="504"/>
                  </a:lnTo>
                  <a:lnTo>
                    <a:pt x="689" y="506"/>
                  </a:lnTo>
                  <a:lnTo>
                    <a:pt x="684" y="508"/>
                  </a:lnTo>
                  <a:lnTo>
                    <a:pt x="682" y="511"/>
                  </a:lnTo>
                  <a:lnTo>
                    <a:pt x="680" y="513"/>
                  </a:lnTo>
                  <a:lnTo>
                    <a:pt x="680" y="515"/>
                  </a:lnTo>
                  <a:lnTo>
                    <a:pt x="678" y="517"/>
                  </a:lnTo>
                  <a:lnTo>
                    <a:pt x="671" y="520"/>
                  </a:lnTo>
                  <a:lnTo>
                    <a:pt x="668" y="525"/>
                  </a:lnTo>
                  <a:lnTo>
                    <a:pt x="666" y="527"/>
                  </a:lnTo>
                  <a:lnTo>
                    <a:pt x="663" y="531"/>
                  </a:lnTo>
                  <a:lnTo>
                    <a:pt x="659" y="532"/>
                  </a:lnTo>
                  <a:lnTo>
                    <a:pt x="655" y="536"/>
                  </a:lnTo>
                  <a:lnTo>
                    <a:pt x="654" y="538"/>
                  </a:lnTo>
                  <a:lnTo>
                    <a:pt x="652" y="538"/>
                  </a:lnTo>
                  <a:lnTo>
                    <a:pt x="650" y="538"/>
                  </a:lnTo>
                  <a:lnTo>
                    <a:pt x="645" y="538"/>
                  </a:lnTo>
                  <a:lnTo>
                    <a:pt x="620" y="541"/>
                  </a:lnTo>
                  <a:lnTo>
                    <a:pt x="611" y="541"/>
                  </a:lnTo>
                  <a:lnTo>
                    <a:pt x="606" y="541"/>
                  </a:lnTo>
                  <a:lnTo>
                    <a:pt x="599" y="545"/>
                  </a:lnTo>
                  <a:lnTo>
                    <a:pt x="594" y="545"/>
                  </a:lnTo>
                  <a:lnTo>
                    <a:pt x="592" y="541"/>
                  </a:lnTo>
                  <a:lnTo>
                    <a:pt x="574" y="543"/>
                  </a:lnTo>
                  <a:lnTo>
                    <a:pt x="560" y="543"/>
                  </a:lnTo>
                  <a:lnTo>
                    <a:pt x="560" y="543"/>
                  </a:lnTo>
                  <a:lnTo>
                    <a:pt x="557" y="543"/>
                  </a:lnTo>
                  <a:lnTo>
                    <a:pt x="557" y="545"/>
                  </a:lnTo>
                  <a:lnTo>
                    <a:pt x="537" y="545"/>
                  </a:lnTo>
                  <a:lnTo>
                    <a:pt x="529" y="547"/>
                  </a:lnTo>
                  <a:lnTo>
                    <a:pt x="522" y="547"/>
                  </a:lnTo>
                  <a:lnTo>
                    <a:pt x="518" y="547"/>
                  </a:lnTo>
                  <a:lnTo>
                    <a:pt x="513" y="552"/>
                  </a:lnTo>
                  <a:lnTo>
                    <a:pt x="500" y="559"/>
                  </a:lnTo>
                  <a:lnTo>
                    <a:pt x="500" y="559"/>
                  </a:lnTo>
                  <a:lnTo>
                    <a:pt x="490" y="562"/>
                  </a:lnTo>
                  <a:lnTo>
                    <a:pt x="488" y="562"/>
                  </a:lnTo>
                  <a:lnTo>
                    <a:pt x="486" y="566"/>
                  </a:lnTo>
                  <a:lnTo>
                    <a:pt x="483" y="568"/>
                  </a:lnTo>
                  <a:lnTo>
                    <a:pt x="483" y="568"/>
                  </a:lnTo>
                  <a:lnTo>
                    <a:pt x="481" y="569"/>
                  </a:lnTo>
                  <a:lnTo>
                    <a:pt x="472" y="575"/>
                  </a:lnTo>
                  <a:lnTo>
                    <a:pt x="470" y="573"/>
                  </a:lnTo>
                  <a:lnTo>
                    <a:pt x="467" y="575"/>
                  </a:lnTo>
                  <a:lnTo>
                    <a:pt x="465" y="578"/>
                  </a:lnTo>
                  <a:lnTo>
                    <a:pt x="462" y="580"/>
                  </a:lnTo>
                  <a:lnTo>
                    <a:pt x="458" y="584"/>
                  </a:lnTo>
                  <a:lnTo>
                    <a:pt x="453" y="585"/>
                  </a:lnTo>
                  <a:lnTo>
                    <a:pt x="451" y="587"/>
                  </a:lnTo>
                  <a:lnTo>
                    <a:pt x="442" y="592"/>
                  </a:lnTo>
                  <a:lnTo>
                    <a:pt x="428" y="592"/>
                  </a:lnTo>
                  <a:lnTo>
                    <a:pt x="416" y="594"/>
                  </a:lnTo>
                  <a:lnTo>
                    <a:pt x="416" y="594"/>
                  </a:lnTo>
                  <a:lnTo>
                    <a:pt x="412" y="594"/>
                  </a:lnTo>
                  <a:lnTo>
                    <a:pt x="407" y="594"/>
                  </a:lnTo>
                  <a:lnTo>
                    <a:pt x="403" y="594"/>
                  </a:lnTo>
                  <a:lnTo>
                    <a:pt x="393" y="598"/>
                  </a:lnTo>
                  <a:lnTo>
                    <a:pt x="391" y="601"/>
                  </a:lnTo>
                  <a:lnTo>
                    <a:pt x="386" y="603"/>
                  </a:lnTo>
                  <a:lnTo>
                    <a:pt x="377" y="605"/>
                  </a:lnTo>
                  <a:lnTo>
                    <a:pt x="375" y="605"/>
                  </a:lnTo>
                  <a:lnTo>
                    <a:pt x="372" y="607"/>
                  </a:lnTo>
                  <a:lnTo>
                    <a:pt x="368" y="605"/>
                  </a:lnTo>
                  <a:lnTo>
                    <a:pt x="366" y="607"/>
                  </a:lnTo>
                  <a:lnTo>
                    <a:pt x="354" y="610"/>
                  </a:lnTo>
                  <a:lnTo>
                    <a:pt x="351" y="610"/>
                  </a:lnTo>
                  <a:lnTo>
                    <a:pt x="351" y="610"/>
                  </a:lnTo>
                  <a:lnTo>
                    <a:pt x="345" y="612"/>
                  </a:lnTo>
                  <a:lnTo>
                    <a:pt x="326" y="617"/>
                  </a:lnTo>
                  <a:lnTo>
                    <a:pt x="322" y="619"/>
                  </a:lnTo>
                  <a:lnTo>
                    <a:pt x="313" y="619"/>
                  </a:lnTo>
                  <a:lnTo>
                    <a:pt x="296" y="622"/>
                  </a:lnTo>
                  <a:lnTo>
                    <a:pt x="294" y="561"/>
                  </a:lnTo>
                  <a:lnTo>
                    <a:pt x="298" y="547"/>
                  </a:lnTo>
                  <a:lnTo>
                    <a:pt x="322" y="543"/>
                  </a:lnTo>
                  <a:lnTo>
                    <a:pt x="331" y="543"/>
                  </a:lnTo>
                  <a:lnTo>
                    <a:pt x="347" y="531"/>
                  </a:lnTo>
                  <a:lnTo>
                    <a:pt x="358" y="524"/>
                  </a:lnTo>
                  <a:lnTo>
                    <a:pt x="368" y="513"/>
                  </a:lnTo>
                  <a:lnTo>
                    <a:pt x="366" y="504"/>
                  </a:lnTo>
                  <a:lnTo>
                    <a:pt x="352" y="490"/>
                  </a:lnTo>
                  <a:lnTo>
                    <a:pt x="336" y="485"/>
                  </a:lnTo>
                  <a:lnTo>
                    <a:pt x="324" y="480"/>
                  </a:lnTo>
                  <a:lnTo>
                    <a:pt x="319" y="471"/>
                  </a:lnTo>
                  <a:lnTo>
                    <a:pt x="317" y="458"/>
                  </a:lnTo>
                  <a:lnTo>
                    <a:pt x="305" y="450"/>
                  </a:lnTo>
                  <a:lnTo>
                    <a:pt x="289" y="453"/>
                  </a:lnTo>
                  <a:lnTo>
                    <a:pt x="282" y="460"/>
                  </a:lnTo>
                  <a:lnTo>
                    <a:pt x="275" y="457"/>
                  </a:lnTo>
                  <a:lnTo>
                    <a:pt x="271" y="450"/>
                  </a:lnTo>
                  <a:lnTo>
                    <a:pt x="268" y="430"/>
                  </a:lnTo>
                  <a:lnTo>
                    <a:pt x="271" y="416"/>
                  </a:lnTo>
                  <a:lnTo>
                    <a:pt x="280" y="406"/>
                  </a:lnTo>
                  <a:lnTo>
                    <a:pt x="278" y="398"/>
                  </a:lnTo>
                  <a:lnTo>
                    <a:pt x="276" y="376"/>
                  </a:lnTo>
                  <a:lnTo>
                    <a:pt x="273" y="363"/>
                  </a:lnTo>
                  <a:lnTo>
                    <a:pt x="262" y="347"/>
                  </a:lnTo>
                  <a:lnTo>
                    <a:pt x="247" y="335"/>
                  </a:lnTo>
                  <a:lnTo>
                    <a:pt x="222" y="330"/>
                  </a:lnTo>
                  <a:lnTo>
                    <a:pt x="208" y="331"/>
                  </a:lnTo>
                  <a:lnTo>
                    <a:pt x="195" y="337"/>
                  </a:lnTo>
                  <a:lnTo>
                    <a:pt x="194" y="342"/>
                  </a:lnTo>
                  <a:lnTo>
                    <a:pt x="185" y="344"/>
                  </a:lnTo>
                  <a:lnTo>
                    <a:pt x="174" y="340"/>
                  </a:lnTo>
                  <a:lnTo>
                    <a:pt x="172" y="331"/>
                  </a:lnTo>
                  <a:lnTo>
                    <a:pt x="172" y="312"/>
                  </a:lnTo>
                  <a:lnTo>
                    <a:pt x="180" y="287"/>
                  </a:lnTo>
                  <a:lnTo>
                    <a:pt x="187" y="263"/>
                  </a:lnTo>
                  <a:lnTo>
                    <a:pt x="183" y="261"/>
                  </a:lnTo>
                  <a:lnTo>
                    <a:pt x="172" y="263"/>
                  </a:lnTo>
                  <a:lnTo>
                    <a:pt x="172" y="238"/>
                  </a:lnTo>
                  <a:lnTo>
                    <a:pt x="174" y="226"/>
                  </a:lnTo>
                  <a:lnTo>
                    <a:pt x="176" y="219"/>
                  </a:lnTo>
                  <a:lnTo>
                    <a:pt x="157" y="210"/>
                  </a:lnTo>
                  <a:lnTo>
                    <a:pt x="148" y="199"/>
                  </a:lnTo>
                  <a:lnTo>
                    <a:pt x="139" y="189"/>
                  </a:lnTo>
                  <a:lnTo>
                    <a:pt x="132" y="182"/>
                  </a:lnTo>
                  <a:lnTo>
                    <a:pt x="123" y="183"/>
                  </a:lnTo>
                  <a:lnTo>
                    <a:pt x="125" y="169"/>
                  </a:lnTo>
                  <a:lnTo>
                    <a:pt x="109" y="157"/>
                  </a:lnTo>
                  <a:lnTo>
                    <a:pt x="93" y="145"/>
                  </a:lnTo>
                  <a:lnTo>
                    <a:pt x="77" y="130"/>
                  </a:lnTo>
                  <a:lnTo>
                    <a:pt x="56" y="113"/>
                  </a:lnTo>
                  <a:lnTo>
                    <a:pt x="33" y="99"/>
                  </a:lnTo>
                  <a:lnTo>
                    <a:pt x="12" y="93"/>
                  </a:lnTo>
                  <a:lnTo>
                    <a:pt x="5" y="85"/>
                  </a:lnTo>
                  <a:lnTo>
                    <a:pt x="0" y="63"/>
                  </a:lnTo>
                  <a:lnTo>
                    <a:pt x="1" y="51"/>
                  </a:lnTo>
                  <a:lnTo>
                    <a:pt x="9" y="44"/>
                  </a:lnTo>
                  <a:lnTo>
                    <a:pt x="21" y="33"/>
                  </a:lnTo>
                  <a:lnTo>
                    <a:pt x="31" y="21"/>
                  </a:lnTo>
                  <a:lnTo>
                    <a:pt x="40" y="9"/>
                  </a:lnTo>
                  <a:lnTo>
                    <a:pt x="40" y="0"/>
                  </a:lnTo>
                  <a:lnTo>
                    <a:pt x="79" y="7"/>
                  </a:lnTo>
                  <a:lnTo>
                    <a:pt x="81" y="11"/>
                  </a:lnTo>
                  <a:lnTo>
                    <a:pt x="76" y="46"/>
                  </a:lnTo>
                  <a:lnTo>
                    <a:pt x="77" y="56"/>
                  </a:lnTo>
                  <a:lnTo>
                    <a:pt x="77" y="76"/>
                  </a:lnTo>
                  <a:lnTo>
                    <a:pt x="83" y="88"/>
                  </a:lnTo>
                  <a:lnTo>
                    <a:pt x="88" y="92"/>
                  </a:lnTo>
                  <a:lnTo>
                    <a:pt x="98" y="90"/>
                  </a:lnTo>
                  <a:lnTo>
                    <a:pt x="102" y="95"/>
                  </a:lnTo>
                  <a:lnTo>
                    <a:pt x="105" y="109"/>
                  </a:lnTo>
                  <a:lnTo>
                    <a:pt x="105" y="116"/>
                  </a:lnTo>
                  <a:lnTo>
                    <a:pt x="116" y="120"/>
                  </a:lnTo>
                  <a:lnTo>
                    <a:pt x="130" y="136"/>
                  </a:lnTo>
                  <a:lnTo>
                    <a:pt x="137" y="139"/>
                  </a:lnTo>
                  <a:lnTo>
                    <a:pt x="148" y="132"/>
                  </a:lnTo>
                  <a:lnTo>
                    <a:pt x="153" y="137"/>
                  </a:lnTo>
                  <a:lnTo>
                    <a:pt x="162" y="137"/>
                  </a:lnTo>
                  <a:lnTo>
                    <a:pt x="167" y="127"/>
                  </a:lnTo>
                  <a:lnTo>
                    <a:pt x="176" y="129"/>
                  </a:lnTo>
                  <a:lnTo>
                    <a:pt x="188" y="143"/>
                  </a:lnTo>
                  <a:lnTo>
                    <a:pt x="197" y="153"/>
                  </a:lnTo>
                  <a:lnTo>
                    <a:pt x="211" y="160"/>
                  </a:lnTo>
                  <a:lnTo>
                    <a:pt x="227" y="166"/>
                  </a:lnTo>
                  <a:lnTo>
                    <a:pt x="239" y="175"/>
                  </a:lnTo>
                  <a:lnTo>
                    <a:pt x="266" y="178"/>
                  </a:lnTo>
                  <a:lnTo>
                    <a:pt x="280" y="178"/>
                  </a:lnTo>
                  <a:lnTo>
                    <a:pt x="306" y="175"/>
                  </a:lnTo>
                  <a:lnTo>
                    <a:pt x="310" y="178"/>
                  </a:lnTo>
                  <a:lnTo>
                    <a:pt x="319" y="180"/>
                  </a:lnTo>
                  <a:lnTo>
                    <a:pt x="326" y="185"/>
                  </a:lnTo>
                  <a:lnTo>
                    <a:pt x="329" y="194"/>
                  </a:lnTo>
                  <a:lnTo>
                    <a:pt x="329" y="204"/>
                  </a:lnTo>
                  <a:lnTo>
                    <a:pt x="336" y="204"/>
                  </a:lnTo>
                  <a:lnTo>
                    <a:pt x="342" y="199"/>
                  </a:lnTo>
                  <a:lnTo>
                    <a:pt x="354" y="189"/>
                  </a:lnTo>
                  <a:lnTo>
                    <a:pt x="368" y="183"/>
                  </a:lnTo>
                  <a:lnTo>
                    <a:pt x="375" y="178"/>
                  </a:lnTo>
                  <a:lnTo>
                    <a:pt x="386" y="182"/>
                  </a:lnTo>
                  <a:lnTo>
                    <a:pt x="393" y="189"/>
                  </a:lnTo>
                  <a:lnTo>
                    <a:pt x="400" y="187"/>
                  </a:lnTo>
                  <a:lnTo>
                    <a:pt x="405" y="185"/>
                  </a:lnTo>
                  <a:lnTo>
                    <a:pt x="409" y="187"/>
                  </a:lnTo>
                  <a:lnTo>
                    <a:pt x="414" y="197"/>
                  </a:lnTo>
                  <a:lnTo>
                    <a:pt x="423" y="194"/>
                  </a:lnTo>
                  <a:lnTo>
                    <a:pt x="432" y="194"/>
                  </a:lnTo>
                  <a:lnTo>
                    <a:pt x="442" y="180"/>
                  </a:lnTo>
                  <a:lnTo>
                    <a:pt x="451" y="167"/>
                  </a:lnTo>
                  <a:close/>
                </a:path>
              </a:pathLst>
            </a:custGeom>
            <a:solidFill>
              <a:schemeClr val="accent1">
                <a:lumMod val="40000"/>
                <a:lumOff val="60000"/>
              </a:schemeClr>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32"/>
            <p:cNvSpPr>
              <a:spLocks/>
            </p:cNvSpPr>
            <p:nvPr/>
          </p:nvSpPr>
          <p:spPr bwMode="auto">
            <a:xfrm>
              <a:off x="2341" y="3281"/>
              <a:ext cx="592" cy="268"/>
            </a:xfrm>
            <a:custGeom>
              <a:avLst/>
              <a:gdLst/>
              <a:ahLst/>
              <a:cxnLst>
                <a:cxn ang="0">
                  <a:pos x="467" y="13"/>
                </a:cxn>
                <a:cxn ang="0">
                  <a:pos x="523" y="20"/>
                </a:cxn>
                <a:cxn ang="0">
                  <a:pos x="559" y="90"/>
                </a:cxn>
                <a:cxn ang="0">
                  <a:pos x="592" y="101"/>
                </a:cxn>
                <a:cxn ang="0">
                  <a:pos x="571" y="140"/>
                </a:cxn>
                <a:cxn ang="0">
                  <a:pos x="557" y="140"/>
                </a:cxn>
                <a:cxn ang="0">
                  <a:pos x="527" y="138"/>
                </a:cxn>
                <a:cxn ang="0">
                  <a:pos x="453" y="134"/>
                </a:cxn>
                <a:cxn ang="0">
                  <a:pos x="419" y="129"/>
                </a:cxn>
                <a:cxn ang="0">
                  <a:pos x="409" y="129"/>
                </a:cxn>
                <a:cxn ang="0">
                  <a:pos x="379" y="133"/>
                </a:cxn>
                <a:cxn ang="0">
                  <a:pos x="356" y="141"/>
                </a:cxn>
                <a:cxn ang="0">
                  <a:pos x="335" y="150"/>
                </a:cxn>
                <a:cxn ang="0">
                  <a:pos x="307" y="161"/>
                </a:cxn>
                <a:cxn ang="0">
                  <a:pos x="289" y="171"/>
                </a:cxn>
                <a:cxn ang="0">
                  <a:pos x="273" y="175"/>
                </a:cxn>
                <a:cxn ang="0">
                  <a:pos x="261" y="186"/>
                </a:cxn>
                <a:cxn ang="0">
                  <a:pos x="257" y="193"/>
                </a:cxn>
                <a:cxn ang="0">
                  <a:pos x="250" y="201"/>
                </a:cxn>
                <a:cxn ang="0">
                  <a:pos x="241" y="207"/>
                </a:cxn>
                <a:cxn ang="0">
                  <a:pos x="227" y="214"/>
                </a:cxn>
                <a:cxn ang="0">
                  <a:pos x="208" y="219"/>
                </a:cxn>
                <a:cxn ang="0">
                  <a:pos x="197" y="226"/>
                </a:cxn>
                <a:cxn ang="0">
                  <a:pos x="187" y="233"/>
                </a:cxn>
                <a:cxn ang="0">
                  <a:pos x="167" y="240"/>
                </a:cxn>
                <a:cxn ang="0">
                  <a:pos x="139" y="249"/>
                </a:cxn>
                <a:cxn ang="0">
                  <a:pos x="130" y="254"/>
                </a:cxn>
                <a:cxn ang="0">
                  <a:pos x="99" y="260"/>
                </a:cxn>
                <a:cxn ang="0">
                  <a:pos x="77" y="265"/>
                </a:cxn>
                <a:cxn ang="0">
                  <a:pos x="65" y="226"/>
                </a:cxn>
                <a:cxn ang="0">
                  <a:pos x="30" y="182"/>
                </a:cxn>
                <a:cxn ang="0">
                  <a:pos x="3" y="156"/>
                </a:cxn>
                <a:cxn ang="0">
                  <a:pos x="12" y="122"/>
                </a:cxn>
                <a:cxn ang="0">
                  <a:pos x="39" y="104"/>
                </a:cxn>
                <a:cxn ang="0">
                  <a:pos x="55" y="127"/>
                </a:cxn>
                <a:cxn ang="0">
                  <a:pos x="86" y="122"/>
                </a:cxn>
                <a:cxn ang="0">
                  <a:pos x="111" y="113"/>
                </a:cxn>
                <a:cxn ang="0">
                  <a:pos x="139" y="138"/>
                </a:cxn>
                <a:cxn ang="0">
                  <a:pos x="174" y="104"/>
                </a:cxn>
                <a:cxn ang="0">
                  <a:pos x="187" y="76"/>
                </a:cxn>
                <a:cxn ang="0">
                  <a:pos x="213" y="46"/>
                </a:cxn>
                <a:cxn ang="0">
                  <a:pos x="247" y="16"/>
                </a:cxn>
                <a:cxn ang="0">
                  <a:pos x="314" y="4"/>
                </a:cxn>
                <a:cxn ang="0">
                  <a:pos x="340" y="59"/>
                </a:cxn>
                <a:cxn ang="0">
                  <a:pos x="370" y="74"/>
                </a:cxn>
                <a:cxn ang="0">
                  <a:pos x="414" y="32"/>
                </a:cxn>
              </a:cxnLst>
              <a:rect l="0" t="0" r="r" b="b"/>
              <a:pathLst>
                <a:path w="592" h="268">
                  <a:moveTo>
                    <a:pt x="416" y="13"/>
                  </a:moveTo>
                  <a:lnTo>
                    <a:pt x="439" y="11"/>
                  </a:lnTo>
                  <a:lnTo>
                    <a:pt x="467" y="13"/>
                  </a:lnTo>
                  <a:lnTo>
                    <a:pt x="490" y="15"/>
                  </a:lnTo>
                  <a:lnTo>
                    <a:pt x="516" y="15"/>
                  </a:lnTo>
                  <a:lnTo>
                    <a:pt x="523" y="20"/>
                  </a:lnTo>
                  <a:lnTo>
                    <a:pt x="538" y="48"/>
                  </a:lnTo>
                  <a:lnTo>
                    <a:pt x="548" y="76"/>
                  </a:lnTo>
                  <a:lnTo>
                    <a:pt x="559" y="90"/>
                  </a:lnTo>
                  <a:lnTo>
                    <a:pt x="573" y="90"/>
                  </a:lnTo>
                  <a:lnTo>
                    <a:pt x="583" y="89"/>
                  </a:lnTo>
                  <a:lnTo>
                    <a:pt x="592" y="101"/>
                  </a:lnTo>
                  <a:lnTo>
                    <a:pt x="583" y="140"/>
                  </a:lnTo>
                  <a:lnTo>
                    <a:pt x="576" y="141"/>
                  </a:lnTo>
                  <a:lnTo>
                    <a:pt x="571" y="140"/>
                  </a:lnTo>
                  <a:lnTo>
                    <a:pt x="569" y="140"/>
                  </a:lnTo>
                  <a:lnTo>
                    <a:pt x="564" y="141"/>
                  </a:lnTo>
                  <a:lnTo>
                    <a:pt x="557" y="140"/>
                  </a:lnTo>
                  <a:lnTo>
                    <a:pt x="553" y="140"/>
                  </a:lnTo>
                  <a:lnTo>
                    <a:pt x="545" y="138"/>
                  </a:lnTo>
                  <a:lnTo>
                    <a:pt x="527" y="138"/>
                  </a:lnTo>
                  <a:lnTo>
                    <a:pt x="515" y="138"/>
                  </a:lnTo>
                  <a:lnTo>
                    <a:pt x="462" y="136"/>
                  </a:lnTo>
                  <a:lnTo>
                    <a:pt x="453" y="134"/>
                  </a:lnTo>
                  <a:lnTo>
                    <a:pt x="451" y="134"/>
                  </a:lnTo>
                  <a:lnTo>
                    <a:pt x="446" y="133"/>
                  </a:lnTo>
                  <a:lnTo>
                    <a:pt x="419" y="129"/>
                  </a:lnTo>
                  <a:lnTo>
                    <a:pt x="414" y="129"/>
                  </a:lnTo>
                  <a:lnTo>
                    <a:pt x="412" y="129"/>
                  </a:lnTo>
                  <a:lnTo>
                    <a:pt x="409" y="129"/>
                  </a:lnTo>
                  <a:lnTo>
                    <a:pt x="398" y="131"/>
                  </a:lnTo>
                  <a:lnTo>
                    <a:pt x="393" y="131"/>
                  </a:lnTo>
                  <a:lnTo>
                    <a:pt x="379" y="133"/>
                  </a:lnTo>
                  <a:lnTo>
                    <a:pt x="372" y="138"/>
                  </a:lnTo>
                  <a:lnTo>
                    <a:pt x="367" y="138"/>
                  </a:lnTo>
                  <a:lnTo>
                    <a:pt x="356" y="141"/>
                  </a:lnTo>
                  <a:lnTo>
                    <a:pt x="349" y="145"/>
                  </a:lnTo>
                  <a:lnTo>
                    <a:pt x="344" y="149"/>
                  </a:lnTo>
                  <a:lnTo>
                    <a:pt x="335" y="150"/>
                  </a:lnTo>
                  <a:lnTo>
                    <a:pt x="328" y="150"/>
                  </a:lnTo>
                  <a:lnTo>
                    <a:pt x="326" y="152"/>
                  </a:lnTo>
                  <a:lnTo>
                    <a:pt x="307" y="161"/>
                  </a:lnTo>
                  <a:lnTo>
                    <a:pt x="303" y="166"/>
                  </a:lnTo>
                  <a:lnTo>
                    <a:pt x="296" y="170"/>
                  </a:lnTo>
                  <a:lnTo>
                    <a:pt x="289" y="171"/>
                  </a:lnTo>
                  <a:lnTo>
                    <a:pt x="287" y="171"/>
                  </a:lnTo>
                  <a:lnTo>
                    <a:pt x="282" y="173"/>
                  </a:lnTo>
                  <a:lnTo>
                    <a:pt x="273" y="175"/>
                  </a:lnTo>
                  <a:lnTo>
                    <a:pt x="271" y="177"/>
                  </a:lnTo>
                  <a:lnTo>
                    <a:pt x="266" y="184"/>
                  </a:lnTo>
                  <a:lnTo>
                    <a:pt x="261" y="186"/>
                  </a:lnTo>
                  <a:lnTo>
                    <a:pt x="259" y="189"/>
                  </a:lnTo>
                  <a:lnTo>
                    <a:pt x="259" y="191"/>
                  </a:lnTo>
                  <a:lnTo>
                    <a:pt x="257" y="193"/>
                  </a:lnTo>
                  <a:lnTo>
                    <a:pt x="257" y="193"/>
                  </a:lnTo>
                  <a:lnTo>
                    <a:pt x="254" y="194"/>
                  </a:lnTo>
                  <a:lnTo>
                    <a:pt x="250" y="201"/>
                  </a:lnTo>
                  <a:lnTo>
                    <a:pt x="248" y="203"/>
                  </a:lnTo>
                  <a:lnTo>
                    <a:pt x="245" y="203"/>
                  </a:lnTo>
                  <a:lnTo>
                    <a:pt x="241" y="207"/>
                  </a:lnTo>
                  <a:lnTo>
                    <a:pt x="241" y="207"/>
                  </a:lnTo>
                  <a:lnTo>
                    <a:pt x="240" y="208"/>
                  </a:lnTo>
                  <a:lnTo>
                    <a:pt x="227" y="214"/>
                  </a:lnTo>
                  <a:lnTo>
                    <a:pt x="220" y="214"/>
                  </a:lnTo>
                  <a:lnTo>
                    <a:pt x="211" y="217"/>
                  </a:lnTo>
                  <a:lnTo>
                    <a:pt x="208" y="219"/>
                  </a:lnTo>
                  <a:lnTo>
                    <a:pt x="208" y="219"/>
                  </a:lnTo>
                  <a:lnTo>
                    <a:pt x="203" y="224"/>
                  </a:lnTo>
                  <a:lnTo>
                    <a:pt x="197" y="226"/>
                  </a:lnTo>
                  <a:lnTo>
                    <a:pt x="192" y="230"/>
                  </a:lnTo>
                  <a:lnTo>
                    <a:pt x="188" y="233"/>
                  </a:lnTo>
                  <a:lnTo>
                    <a:pt x="187" y="233"/>
                  </a:lnTo>
                  <a:lnTo>
                    <a:pt x="180" y="235"/>
                  </a:lnTo>
                  <a:lnTo>
                    <a:pt x="176" y="238"/>
                  </a:lnTo>
                  <a:lnTo>
                    <a:pt x="167" y="240"/>
                  </a:lnTo>
                  <a:lnTo>
                    <a:pt x="157" y="244"/>
                  </a:lnTo>
                  <a:lnTo>
                    <a:pt x="151" y="246"/>
                  </a:lnTo>
                  <a:lnTo>
                    <a:pt x="139" y="249"/>
                  </a:lnTo>
                  <a:lnTo>
                    <a:pt x="136" y="253"/>
                  </a:lnTo>
                  <a:lnTo>
                    <a:pt x="132" y="254"/>
                  </a:lnTo>
                  <a:lnTo>
                    <a:pt x="130" y="254"/>
                  </a:lnTo>
                  <a:lnTo>
                    <a:pt x="123" y="256"/>
                  </a:lnTo>
                  <a:lnTo>
                    <a:pt x="109" y="260"/>
                  </a:lnTo>
                  <a:lnTo>
                    <a:pt x="99" y="260"/>
                  </a:lnTo>
                  <a:lnTo>
                    <a:pt x="97" y="261"/>
                  </a:lnTo>
                  <a:lnTo>
                    <a:pt x="81" y="265"/>
                  </a:lnTo>
                  <a:lnTo>
                    <a:pt x="77" y="265"/>
                  </a:lnTo>
                  <a:lnTo>
                    <a:pt x="69" y="268"/>
                  </a:lnTo>
                  <a:lnTo>
                    <a:pt x="69" y="249"/>
                  </a:lnTo>
                  <a:lnTo>
                    <a:pt x="65" y="226"/>
                  </a:lnTo>
                  <a:lnTo>
                    <a:pt x="58" y="207"/>
                  </a:lnTo>
                  <a:lnTo>
                    <a:pt x="39" y="187"/>
                  </a:lnTo>
                  <a:lnTo>
                    <a:pt x="30" y="182"/>
                  </a:lnTo>
                  <a:lnTo>
                    <a:pt x="26" y="177"/>
                  </a:lnTo>
                  <a:lnTo>
                    <a:pt x="10" y="166"/>
                  </a:lnTo>
                  <a:lnTo>
                    <a:pt x="3" y="156"/>
                  </a:lnTo>
                  <a:lnTo>
                    <a:pt x="0" y="145"/>
                  </a:lnTo>
                  <a:lnTo>
                    <a:pt x="5" y="133"/>
                  </a:lnTo>
                  <a:lnTo>
                    <a:pt x="12" y="122"/>
                  </a:lnTo>
                  <a:lnTo>
                    <a:pt x="12" y="113"/>
                  </a:lnTo>
                  <a:lnTo>
                    <a:pt x="25" y="110"/>
                  </a:lnTo>
                  <a:lnTo>
                    <a:pt x="39" y="104"/>
                  </a:lnTo>
                  <a:lnTo>
                    <a:pt x="44" y="113"/>
                  </a:lnTo>
                  <a:lnTo>
                    <a:pt x="42" y="119"/>
                  </a:lnTo>
                  <a:lnTo>
                    <a:pt x="55" y="127"/>
                  </a:lnTo>
                  <a:lnTo>
                    <a:pt x="70" y="131"/>
                  </a:lnTo>
                  <a:lnTo>
                    <a:pt x="77" y="127"/>
                  </a:lnTo>
                  <a:lnTo>
                    <a:pt x="86" y="122"/>
                  </a:lnTo>
                  <a:lnTo>
                    <a:pt x="97" y="112"/>
                  </a:lnTo>
                  <a:lnTo>
                    <a:pt x="104" y="108"/>
                  </a:lnTo>
                  <a:lnTo>
                    <a:pt x="111" y="113"/>
                  </a:lnTo>
                  <a:lnTo>
                    <a:pt x="123" y="136"/>
                  </a:lnTo>
                  <a:lnTo>
                    <a:pt x="130" y="141"/>
                  </a:lnTo>
                  <a:lnTo>
                    <a:pt x="139" y="138"/>
                  </a:lnTo>
                  <a:lnTo>
                    <a:pt x="143" y="136"/>
                  </a:lnTo>
                  <a:lnTo>
                    <a:pt x="157" y="122"/>
                  </a:lnTo>
                  <a:lnTo>
                    <a:pt x="174" y="104"/>
                  </a:lnTo>
                  <a:lnTo>
                    <a:pt x="180" y="83"/>
                  </a:lnTo>
                  <a:lnTo>
                    <a:pt x="190" y="78"/>
                  </a:lnTo>
                  <a:lnTo>
                    <a:pt x="187" y="76"/>
                  </a:lnTo>
                  <a:lnTo>
                    <a:pt x="192" y="66"/>
                  </a:lnTo>
                  <a:lnTo>
                    <a:pt x="197" y="57"/>
                  </a:lnTo>
                  <a:lnTo>
                    <a:pt x="213" y="46"/>
                  </a:lnTo>
                  <a:lnTo>
                    <a:pt x="218" y="37"/>
                  </a:lnTo>
                  <a:lnTo>
                    <a:pt x="231" y="20"/>
                  </a:lnTo>
                  <a:lnTo>
                    <a:pt x="247" y="16"/>
                  </a:lnTo>
                  <a:lnTo>
                    <a:pt x="263" y="13"/>
                  </a:lnTo>
                  <a:lnTo>
                    <a:pt x="291" y="0"/>
                  </a:lnTo>
                  <a:lnTo>
                    <a:pt x="314" y="4"/>
                  </a:lnTo>
                  <a:lnTo>
                    <a:pt x="330" y="15"/>
                  </a:lnTo>
                  <a:lnTo>
                    <a:pt x="338" y="36"/>
                  </a:lnTo>
                  <a:lnTo>
                    <a:pt x="340" y="59"/>
                  </a:lnTo>
                  <a:lnTo>
                    <a:pt x="345" y="80"/>
                  </a:lnTo>
                  <a:lnTo>
                    <a:pt x="356" y="82"/>
                  </a:lnTo>
                  <a:lnTo>
                    <a:pt x="370" y="74"/>
                  </a:lnTo>
                  <a:lnTo>
                    <a:pt x="386" y="62"/>
                  </a:lnTo>
                  <a:lnTo>
                    <a:pt x="402" y="52"/>
                  </a:lnTo>
                  <a:lnTo>
                    <a:pt x="414" y="32"/>
                  </a:lnTo>
                  <a:lnTo>
                    <a:pt x="416" y="13"/>
                  </a:lnTo>
                  <a:close/>
                </a:path>
              </a:pathLst>
            </a:custGeom>
            <a:solidFill>
              <a:schemeClr val="accent1"/>
            </a:solidFill>
            <a:ln w="14">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Rectangle 33"/>
            <p:cNvSpPr>
              <a:spLocks noChangeArrowheads="1"/>
            </p:cNvSpPr>
            <p:nvPr/>
          </p:nvSpPr>
          <p:spPr bwMode="auto">
            <a:xfrm>
              <a:off x="1885" y="1412"/>
              <a:ext cx="449"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2"/>
                  </a:solidFill>
                  <a:effectLst/>
                  <a:latin typeface="+mj-lt"/>
                  <a:cs typeface="Arial" pitchFamily="34" charset="0"/>
                </a:rPr>
                <a:t>Northern</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chemeClr val="tx2"/>
                  </a:solidFill>
                  <a:latin typeface="+mj-lt"/>
                  <a:cs typeface="Arial" pitchFamily="34" charset="0"/>
                </a:rPr>
                <a:t>14%</a:t>
              </a:r>
              <a:endParaRPr kumimoji="0" lang="en-US" sz="1600" b="0" i="0" u="none" strike="noStrike" cap="none" normalizeH="0" baseline="0" dirty="0" smtClean="0">
                <a:ln>
                  <a:noFill/>
                </a:ln>
                <a:solidFill>
                  <a:schemeClr val="tx2"/>
                </a:solidFill>
                <a:effectLst/>
                <a:latin typeface="+mj-lt"/>
                <a:cs typeface="Arial" pitchFamily="34" charset="0"/>
              </a:endParaRPr>
            </a:p>
          </p:txBody>
        </p:sp>
        <p:sp>
          <p:nvSpPr>
            <p:cNvPr id="17" name="Rectangle 34"/>
            <p:cNvSpPr>
              <a:spLocks noChangeArrowheads="1"/>
            </p:cNvSpPr>
            <p:nvPr/>
          </p:nvSpPr>
          <p:spPr bwMode="auto">
            <a:xfrm>
              <a:off x="2905" y="2343"/>
              <a:ext cx="249"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j-lt"/>
                  <a:cs typeface="Arial" pitchFamily="34" charset="0"/>
                </a:rPr>
                <a:t>Volta</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rgbClr val="000000"/>
                  </a:solidFill>
                  <a:latin typeface="+mj-lt"/>
                  <a:cs typeface="Arial" pitchFamily="34" charset="0"/>
                </a:rPr>
                <a:t>28%</a:t>
              </a:r>
              <a:endParaRPr kumimoji="0" lang="en-US" sz="1600" b="0" i="0" u="none" strike="noStrike" cap="none" normalizeH="0" baseline="0" dirty="0" smtClean="0">
                <a:ln>
                  <a:noFill/>
                </a:ln>
                <a:solidFill>
                  <a:schemeClr val="tx1"/>
                </a:solidFill>
                <a:effectLst/>
                <a:latin typeface="+mj-lt"/>
                <a:cs typeface="Arial" pitchFamily="34" charset="0"/>
              </a:endParaRPr>
            </a:p>
          </p:txBody>
        </p:sp>
        <p:sp>
          <p:nvSpPr>
            <p:cNvPr id="18" name="Rectangle 35"/>
            <p:cNvSpPr>
              <a:spLocks noChangeArrowheads="1"/>
            </p:cNvSpPr>
            <p:nvPr/>
          </p:nvSpPr>
          <p:spPr bwMode="auto">
            <a:xfrm>
              <a:off x="1699" y="2742"/>
              <a:ext cx="363"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j-lt"/>
                  <a:cs typeface="Arial" pitchFamily="34" charset="0"/>
                </a:rPr>
                <a:t>Ashanti</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rgbClr val="000000"/>
                  </a:solidFill>
                  <a:latin typeface="+mj-lt"/>
                  <a:cs typeface="Arial" pitchFamily="34" charset="0"/>
                </a:rPr>
                <a:t>31%</a:t>
              </a:r>
              <a:endParaRPr kumimoji="0" lang="en-US" sz="1600" b="0" i="0" u="none" strike="noStrike" cap="none" normalizeH="0" baseline="0" dirty="0" smtClean="0">
                <a:ln>
                  <a:noFill/>
                </a:ln>
                <a:solidFill>
                  <a:schemeClr val="tx1"/>
                </a:solidFill>
                <a:effectLst/>
                <a:latin typeface="+mj-lt"/>
                <a:cs typeface="Arial" pitchFamily="34" charset="0"/>
              </a:endParaRPr>
            </a:p>
          </p:txBody>
        </p:sp>
        <p:sp>
          <p:nvSpPr>
            <p:cNvPr id="19" name="Rectangle 36"/>
            <p:cNvSpPr>
              <a:spLocks noChangeArrowheads="1"/>
            </p:cNvSpPr>
            <p:nvPr/>
          </p:nvSpPr>
          <p:spPr bwMode="auto">
            <a:xfrm>
              <a:off x="1419" y="2278"/>
              <a:ext cx="599"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000000"/>
                  </a:solidFill>
                  <a:effectLst/>
                  <a:latin typeface="+mj-lt"/>
                  <a:cs typeface="Arial" pitchFamily="34" charset="0"/>
                </a:rPr>
                <a:t>Brong</a:t>
              </a:r>
              <a:r>
                <a:rPr kumimoji="0" lang="en-US" sz="1600" b="0" i="0" u="none" strike="noStrike" cap="none" normalizeH="0" baseline="0" dirty="0" smtClean="0">
                  <a:ln>
                    <a:noFill/>
                  </a:ln>
                  <a:solidFill>
                    <a:srgbClr val="000000"/>
                  </a:solidFill>
                  <a:effectLst/>
                  <a:latin typeface="+mj-lt"/>
                  <a:cs typeface="Arial" pitchFamily="34" charset="0"/>
                </a:rPr>
                <a:t> </a:t>
              </a:r>
              <a:r>
                <a:rPr kumimoji="0" lang="en-US" sz="1600" b="0" i="0" u="none" strike="noStrike" cap="none" normalizeH="0" baseline="0" dirty="0" err="1" smtClean="0">
                  <a:ln>
                    <a:noFill/>
                  </a:ln>
                  <a:solidFill>
                    <a:srgbClr val="000000"/>
                  </a:solidFill>
                  <a:effectLst/>
                  <a:latin typeface="+mj-lt"/>
                  <a:cs typeface="Arial" pitchFamily="34" charset="0"/>
                </a:rPr>
                <a:t>Ahafo</a:t>
              </a:r>
              <a:endParaRPr kumimoji="0" lang="en-US" sz="1600" b="0" i="0" u="none" strike="noStrike" cap="none" normalizeH="0" baseline="0" dirty="0" smtClean="0">
                <a:ln>
                  <a:noFill/>
                </a:ln>
                <a:solidFill>
                  <a:srgbClr val="000000"/>
                </a:solidFill>
                <a:effectLst/>
                <a:latin typeface="+mj-lt"/>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rgbClr val="000000"/>
                  </a:solidFill>
                  <a:latin typeface="+mj-lt"/>
                  <a:cs typeface="Arial" pitchFamily="34" charset="0"/>
                </a:rPr>
                <a:t>20%</a:t>
              </a:r>
              <a:endParaRPr kumimoji="0" lang="en-US" sz="1600" b="0" i="0" u="none" strike="noStrike" cap="none" normalizeH="0" baseline="0" dirty="0" smtClean="0">
                <a:ln>
                  <a:noFill/>
                </a:ln>
                <a:solidFill>
                  <a:schemeClr val="tx1"/>
                </a:solidFill>
                <a:effectLst/>
                <a:latin typeface="+mj-lt"/>
                <a:cs typeface="Arial" pitchFamily="34" charset="0"/>
              </a:endParaRPr>
            </a:p>
          </p:txBody>
        </p:sp>
        <p:sp>
          <p:nvSpPr>
            <p:cNvPr id="20" name="Rectangle 37"/>
            <p:cNvSpPr>
              <a:spLocks noChangeArrowheads="1"/>
            </p:cNvSpPr>
            <p:nvPr/>
          </p:nvSpPr>
          <p:spPr bwMode="auto">
            <a:xfrm>
              <a:off x="1199" y="3374"/>
              <a:ext cx="410"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j-lt"/>
                  <a:cs typeface="Arial" pitchFamily="34" charset="0"/>
                </a:rPr>
                <a:t>Western</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rgbClr val="000000"/>
                  </a:solidFill>
                  <a:latin typeface="+mj-lt"/>
                  <a:cs typeface="Arial" pitchFamily="34" charset="0"/>
                </a:rPr>
                <a:t>34%</a:t>
              </a:r>
              <a:endParaRPr kumimoji="0" lang="en-US" sz="1600" b="0" i="0" u="none" strike="noStrike" cap="none" normalizeH="0" baseline="0" dirty="0" smtClean="0">
                <a:ln>
                  <a:noFill/>
                </a:ln>
                <a:solidFill>
                  <a:schemeClr val="tx1"/>
                </a:solidFill>
                <a:effectLst/>
                <a:latin typeface="+mj-lt"/>
                <a:cs typeface="Arial" pitchFamily="34" charset="0"/>
              </a:endParaRPr>
            </a:p>
          </p:txBody>
        </p:sp>
        <p:sp>
          <p:nvSpPr>
            <p:cNvPr id="21" name="Rectangle 38"/>
            <p:cNvSpPr>
              <a:spLocks noChangeArrowheads="1"/>
            </p:cNvSpPr>
            <p:nvPr/>
          </p:nvSpPr>
          <p:spPr bwMode="auto">
            <a:xfrm>
              <a:off x="2196" y="2943"/>
              <a:ext cx="362"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2"/>
                  </a:solidFill>
                  <a:effectLst/>
                  <a:latin typeface="+mj-lt"/>
                  <a:cs typeface="Arial" pitchFamily="34" charset="0"/>
                </a:rPr>
                <a:t>Eastern</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chemeClr val="tx2"/>
                  </a:solidFill>
                  <a:latin typeface="+mj-lt"/>
                  <a:cs typeface="Arial" pitchFamily="34" charset="0"/>
                </a:rPr>
                <a:t>34%</a:t>
              </a:r>
              <a:endParaRPr kumimoji="0" lang="en-US" sz="1600" b="0" i="0" u="none" strike="noStrike" cap="none" normalizeH="0" baseline="0" dirty="0" smtClean="0">
                <a:ln>
                  <a:noFill/>
                </a:ln>
                <a:solidFill>
                  <a:schemeClr val="tx2"/>
                </a:solidFill>
                <a:effectLst/>
                <a:latin typeface="+mj-lt"/>
                <a:cs typeface="Arial" pitchFamily="34" charset="0"/>
              </a:endParaRPr>
            </a:p>
          </p:txBody>
        </p:sp>
        <p:sp>
          <p:nvSpPr>
            <p:cNvPr id="22" name="Rectangle 39"/>
            <p:cNvSpPr>
              <a:spLocks noChangeArrowheads="1"/>
            </p:cNvSpPr>
            <p:nvPr/>
          </p:nvSpPr>
          <p:spPr bwMode="auto">
            <a:xfrm>
              <a:off x="1348" y="984"/>
              <a:ext cx="330" cy="43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j-lt"/>
                  <a:cs typeface="Arial" pitchFamily="34" charset="0"/>
                </a:rPr>
                <a:t>Upper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j-lt"/>
                  <a:cs typeface="Arial" pitchFamily="34" charset="0"/>
                </a:rPr>
                <a:t>West</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rgbClr val="000000"/>
                  </a:solidFill>
                  <a:latin typeface="+mj-lt"/>
                  <a:cs typeface="Arial" pitchFamily="34" charset="0"/>
                </a:rPr>
                <a:t>13%</a:t>
              </a:r>
              <a:endParaRPr kumimoji="0" lang="en-US" sz="2800" b="0" i="0" u="none" strike="noStrike" cap="none" normalizeH="0" baseline="0" dirty="0" smtClean="0">
                <a:ln>
                  <a:noFill/>
                </a:ln>
                <a:solidFill>
                  <a:schemeClr val="tx1"/>
                </a:solidFill>
                <a:effectLst/>
                <a:latin typeface="+mj-lt"/>
                <a:cs typeface="Arial" pitchFamily="34" charset="0"/>
              </a:endParaRPr>
            </a:p>
          </p:txBody>
        </p:sp>
        <p:sp>
          <p:nvSpPr>
            <p:cNvPr id="23" name="Rectangle 40"/>
            <p:cNvSpPr>
              <a:spLocks noChangeArrowheads="1"/>
            </p:cNvSpPr>
            <p:nvPr/>
          </p:nvSpPr>
          <p:spPr bwMode="auto">
            <a:xfrm>
              <a:off x="1841" y="3407"/>
              <a:ext cx="348"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2"/>
                  </a:solidFill>
                  <a:effectLst/>
                  <a:latin typeface="+mj-lt"/>
                  <a:cs typeface="Arial" pitchFamily="34" charset="0"/>
                </a:rPr>
                <a:t>Central</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chemeClr val="tx2"/>
                  </a:solidFill>
                  <a:latin typeface="+mj-lt"/>
                  <a:cs typeface="Arial" pitchFamily="34" charset="0"/>
                </a:rPr>
                <a:t>32%</a:t>
              </a:r>
              <a:endParaRPr kumimoji="0" lang="en-US" sz="1600" b="0" i="0" u="none" strike="noStrike" cap="none" normalizeH="0" baseline="0" dirty="0" smtClean="0">
                <a:ln>
                  <a:noFill/>
                </a:ln>
                <a:solidFill>
                  <a:schemeClr val="tx2"/>
                </a:solidFill>
                <a:effectLst/>
                <a:latin typeface="+mj-lt"/>
                <a:cs typeface="Arial" pitchFamily="34" charset="0"/>
              </a:endParaRPr>
            </a:p>
          </p:txBody>
        </p:sp>
        <p:sp>
          <p:nvSpPr>
            <p:cNvPr id="24" name="Rectangle 41"/>
            <p:cNvSpPr>
              <a:spLocks noChangeArrowheads="1"/>
            </p:cNvSpPr>
            <p:nvPr/>
          </p:nvSpPr>
          <p:spPr bwMode="auto">
            <a:xfrm>
              <a:off x="2595" y="748"/>
              <a:ext cx="529"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j-lt"/>
                  <a:cs typeface="Arial" pitchFamily="34" charset="0"/>
                </a:rPr>
                <a:t>Upper East</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rgbClr val="000000"/>
                  </a:solidFill>
                  <a:latin typeface="+mj-lt"/>
                  <a:cs typeface="Arial" pitchFamily="34" charset="0"/>
                </a:rPr>
                <a:t>15%</a:t>
              </a:r>
              <a:endParaRPr kumimoji="0" lang="en-US" sz="1600" b="0" i="0" u="none" strike="noStrike" cap="none" normalizeH="0" baseline="0" dirty="0" smtClean="0">
                <a:ln>
                  <a:noFill/>
                </a:ln>
                <a:solidFill>
                  <a:schemeClr val="tx1"/>
                </a:solidFill>
                <a:effectLst/>
                <a:latin typeface="+mj-lt"/>
                <a:cs typeface="Arial" pitchFamily="34" charset="0"/>
              </a:endParaRPr>
            </a:p>
          </p:txBody>
        </p:sp>
        <p:sp>
          <p:nvSpPr>
            <p:cNvPr id="25" name="Rectangle 42"/>
            <p:cNvSpPr>
              <a:spLocks noChangeArrowheads="1"/>
            </p:cNvSpPr>
            <p:nvPr/>
          </p:nvSpPr>
          <p:spPr bwMode="auto">
            <a:xfrm>
              <a:off x="2656" y="3439"/>
              <a:ext cx="665" cy="28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j-lt"/>
                  <a:cs typeface="Arial" pitchFamily="34" charset="0"/>
                </a:rPr>
                <a:t>Greater Accra</a:t>
              </a: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smtClean="0">
                  <a:solidFill>
                    <a:srgbClr val="000000"/>
                  </a:solidFill>
                  <a:latin typeface="+mj-lt"/>
                  <a:cs typeface="Arial" pitchFamily="34" charset="0"/>
                </a:rPr>
                <a:t>45%</a:t>
              </a:r>
              <a:endParaRPr kumimoji="0" lang="en-US" sz="1600" b="0" i="0" u="none" strike="noStrike" cap="none" normalizeH="0" baseline="0" dirty="0" smtClean="0">
                <a:ln>
                  <a:noFill/>
                </a:ln>
                <a:solidFill>
                  <a:schemeClr val="tx1"/>
                </a:solidFill>
                <a:effectLst/>
                <a:latin typeface="+mj-lt"/>
                <a:cs typeface="Arial" pitchFamily="34" charset="0"/>
              </a:endParaRPr>
            </a:p>
          </p:txBody>
        </p:sp>
      </p:grpSp>
      <p:sp>
        <p:nvSpPr>
          <p:cNvPr id="26" name="TextBox 25"/>
          <p:cNvSpPr txBox="1"/>
          <p:nvPr/>
        </p:nvSpPr>
        <p:spPr>
          <a:xfrm>
            <a:off x="5219700" y="4535269"/>
            <a:ext cx="3276600" cy="646331"/>
          </a:xfrm>
          <a:prstGeom prst="rect">
            <a:avLst/>
          </a:prstGeom>
          <a:noFill/>
        </p:spPr>
        <p:txBody>
          <a:bodyPr wrap="square" rtlCol="0">
            <a:spAutoFit/>
          </a:bodyPr>
          <a:lstStyle/>
          <a:p>
            <a:pPr algn="ctr"/>
            <a:r>
              <a:rPr lang="en-US" i="1" dirty="0" smtClean="0">
                <a:solidFill>
                  <a:schemeClr val="tx2"/>
                </a:solidFill>
              </a:rPr>
              <a:t>Percent of women age 15-49 who are overweight or obese</a:t>
            </a:r>
            <a:endParaRPr lang="en-US" i="1" dirty="0">
              <a:solidFill>
                <a:schemeClr val="tx2"/>
              </a:solidFill>
            </a:endParaRPr>
          </a:p>
        </p:txBody>
      </p:sp>
      <p:sp>
        <p:nvSpPr>
          <p:cNvPr id="27" name="TextBox 26"/>
          <p:cNvSpPr txBox="1"/>
          <p:nvPr/>
        </p:nvSpPr>
        <p:spPr>
          <a:xfrm>
            <a:off x="6019800" y="3343126"/>
            <a:ext cx="1676400" cy="707886"/>
          </a:xfrm>
          <a:prstGeom prst="rect">
            <a:avLst/>
          </a:prstGeom>
          <a:noFill/>
        </p:spPr>
        <p:txBody>
          <a:bodyPr wrap="square" rtlCol="0">
            <a:spAutoFit/>
          </a:bodyPr>
          <a:lstStyle/>
          <a:p>
            <a:pPr algn="ctr"/>
            <a:r>
              <a:rPr lang="en-US" sz="2000" b="1" dirty="0" smtClean="0">
                <a:solidFill>
                  <a:schemeClr val="tx2"/>
                </a:solidFill>
              </a:rPr>
              <a:t>Ghana</a:t>
            </a:r>
          </a:p>
          <a:p>
            <a:pPr algn="ctr"/>
            <a:r>
              <a:rPr lang="en-US" sz="2000" b="1" dirty="0" smtClean="0">
                <a:solidFill>
                  <a:schemeClr val="tx2"/>
                </a:solidFill>
              </a:rPr>
              <a:t>30%</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Key Findings</a:t>
            </a:r>
            <a:endParaRPr lang="en-US" sz="3600" dirty="0"/>
          </a:p>
        </p:txBody>
      </p:sp>
      <p:sp>
        <p:nvSpPr>
          <p:cNvPr id="3" name="Content Placeholder 2"/>
          <p:cNvSpPr>
            <a:spLocks noGrp="1"/>
          </p:cNvSpPr>
          <p:nvPr>
            <p:ph idx="1"/>
          </p:nvPr>
        </p:nvSpPr>
        <p:spPr>
          <a:xfrm>
            <a:off x="457200" y="1493837"/>
            <a:ext cx="8229600" cy="4525963"/>
          </a:xfrm>
        </p:spPr>
        <p:txBody>
          <a:bodyPr>
            <a:normAutofit/>
          </a:bodyPr>
          <a:lstStyle/>
          <a:p>
            <a:r>
              <a:rPr lang="en-US" sz="2800" dirty="0" smtClean="0"/>
              <a:t>Children are </a:t>
            </a:r>
            <a:r>
              <a:rPr lang="en-US" sz="2800" b="1" dirty="0" smtClean="0"/>
              <a:t>breastfed</a:t>
            </a:r>
            <a:r>
              <a:rPr lang="en-US" sz="2800" dirty="0" smtClean="0"/>
              <a:t> for a median of </a:t>
            </a:r>
            <a:r>
              <a:rPr lang="en-US" sz="2800" b="1" dirty="0" smtClean="0"/>
              <a:t>20.2 months</a:t>
            </a:r>
          </a:p>
          <a:p>
            <a:pPr lvl="1"/>
            <a:r>
              <a:rPr lang="en-US" dirty="0" smtClean="0"/>
              <a:t>However, children are </a:t>
            </a:r>
            <a:r>
              <a:rPr lang="en-US" b="1" dirty="0" smtClean="0"/>
              <a:t>exclusively breastfed </a:t>
            </a:r>
            <a:r>
              <a:rPr lang="en-US" dirty="0" smtClean="0"/>
              <a:t>for </a:t>
            </a:r>
            <a:r>
              <a:rPr lang="en-US" b="1" dirty="0" smtClean="0"/>
              <a:t>3.3 months</a:t>
            </a:r>
            <a:endParaRPr lang="en-US" dirty="0" smtClean="0"/>
          </a:p>
          <a:p>
            <a:r>
              <a:rPr lang="en-US" sz="2800" b="1" dirty="0" smtClean="0"/>
              <a:t>All </a:t>
            </a:r>
            <a:r>
              <a:rPr lang="en-US" sz="2800" dirty="0" smtClean="0"/>
              <a:t>children under 6 months are </a:t>
            </a:r>
            <a:r>
              <a:rPr lang="en-US" sz="2800" b="1" dirty="0" smtClean="0"/>
              <a:t>breastfed</a:t>
            </a:r>
            <a:r>
              <a:rPr lang="en-US" sz="2800" dirty="0" smtClean="0"/>
              <a:t>—</a:t>
            </a:r>
            <a:r>
              <a:rPr lang="en-US" sz="2800" b="1" dirty="0" smtClean="0"/>
              <a:t>63% </a:t>
            </a:r>
            <a:r>
              <a:rPr lang="en-US" sz="2800" dirty="0" smtClean="0"/>
              <a:t>of children under 6 months are </a:t>
            </a:r>
            <a:r>
              <a:rPr lang="en-US" sz="2800" b="1" dirty="0" smtClean="0"/>
              <a:t>exclusively breastfed</a:t>
            </a:r>
            <a:r>
              <a:rPr lang="en-US" sz="2800" dirty="0" smtClean="0"/>
              <a:t>, and </a:t>
            </a:r>
            <a:r>
              <a:rPr lang="en-US" sz="2800" b="1" dirty="0" smtClean="0"/>
              <a:t>17% </a:t>
            </a:r>
            <a:r>
              <a:rPr lang="en-US" sz="2800" dirty="0" smtClean="0"/>
              <a:t>are already </a:t>
            </a:r>
            <a:r>
              <a:rPr lang="en-US" sz="2800" b="1" dirty="0" smtClean="0"/>
              <a:t>receiving complementary foods</a:t>
            </a:r>
          </a:p>
          <a:p>
            <a:r>
              <a:rPr lang="en-US" sz="2800" b="1" dirty="0" smtClean="0"/>
              <a:t>28% </a:t>
            </a:r>
            <a:r>
              <a:rPr lang="en-US" sz="2800" dirty="0" smtClean="0"/>
              <a:t>of children are </a:t>
            </a:r>
            <a:r>
              <a:rPr lang="en-US" sz="2800" b="1" dirty="0" smtClean="0"/>
              <a:t>stunted </a:t>
            </a:r>
            <a:r>
              <a:rPr lang="en-US" sz="2800" dirty="0" smtClean="0"/>
              <a:t>(short for their age)</a:t>
            </a:r>
          </a:p>
          <a:p>
            <a:r>
              <a:rPr lang="en-US" sz="2800" b="1" dirty="0" smtClean="0"/>
              <a:t>9% </a:t>
            </a:r>
            <a:r>
              <a:rPr lang="en-US" sz="2800" dirty="0" smtClean="0"/>
              <a:t>of women are </a:t>
            </a:r>
            <a:r>
              <a:rPr lang="en-US" sz="2800" b="1" dirty="0" smtClean="0"/>
              <a:t>thin</a:t>
            </a:r>
            <a:r>
              <a:rPr lang="en-US" sz="2800" dirty="0" smtClean="0"/>
              <a:t>, while </a:t>
            </a:r>
            <a:r>
              <a:rPr lang="en-US" sz="2800" b="1" dirty="0" smtClean="0"/>
              <a:t>30% </a:t>
            </a:r>
            <a:r>
              <a:rPr lang="en-US" sz="2800" dirty="0" smtClean="0"/>
              <a:t>are </a:t>
            </a:r>
            <a:r>
              <a:rPr lang="en-US" sz="2800" b="1" dirty="0" smtClean="0"/>
              <a:t>overweight or obese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dirty="0" smtClean="0"/>
              <a:t>Early Breastfeeding</a:t>
            </a:r>
            <a:endParaRPr lang="en-US" sz="4000" dirty="0"/>
          </a:p>
        </p:txBody>
      </p:sp>
      <p:sp>
        <p:nvSpPr>
          <p:cNvPr id="6" name="Content Placeholder 5"/>
          <p:cNvSpPr>
            <a:spLocks noGrp="1"/>
          </p:cNvSpPr>
          <p:nvPr>
            <p:ph idx="1"/>
          </p:nvPr>
        </p:nvSpPr>
        <p:spPr/>
        <p:txBody>
          <a:bodyPr>
            <a:normAutofit fontScale="92500" lnSpcReduction="20000"/>
          </a:bodyPr>
          <a:lstStyle/>
          <a:p>
            <a:pPr marL="461963" indent="-461963">
              <a:spcBef>
                <a:spcPct val="100000"/>
              </a:spcBef>
              <a:tabLst>
                <a:tab pos="457200" algn="l"/>
              </a:tabLst>
            </a:pPr>
            <a:r>
              <a:rPr lang="en-US" dirty="0" smtClean="0"/>
              <a:t>Provides a newborn with </a:t>
            </a:r>
            <a:r>
              <a:rPr lang="en-US" b="1" dirty="0" smtClean="0"/>
              <a:t>colostrum</a:t>
            </a:r>
            <a:r>
              <a:rPr lang="en-US" dirty="0" smtClean="0"/>
              <a:t>, a key supplement for the infant’s immune system. </a:t>
            </a:r>
          </a:p>
          <a:p>
            <a:pPr marL="461963" indent="-461963">
              <a:spcBef>
                <a:spcPct val="100000"/>
              </a:spcBef>
              <a:tabLst>
                <a:tab pos="457200" algn="l"/>
              </a:tabLst>
            </a:pPr>
            <a:r>
              <a:rPr lang="en-US" b="1" dirty="0" smtClean="0"/>
              <a:t>52% </a:t>
            </a:r>
            <a:r>
              <a:rPr lang="en-US" dirty="0" smtClean="0"/>
              <a:t>of newborns are breastfed within the </a:t>
            </a:r>
            <a:r>
              <a:rPr lang="en-US" b="1" dirty="0" smtClean="0"/>
              <a:t>first hour </a:t>
            </a:r>
            <a:r>
              <a:rPr lang="en-US" dirty="0" smtClean="0"/>
              <a:t>of life, and </a:t>
            </a:r>
            <a:r>
              <a:rPr lang="en-US" b="1" dirty="0" smtClean="0"/>
              <a:t>82% </a:t>
            </a:r>
            <a:r>
              <a:rPr lang="en-US" dirty="0" smtClean="0"/>
              <a:t>within the </a:t>
            </a:r>
            <a:r>
              <a:rPr lang="en-US" b="1" dirty="0" smtClean="0"/>
              <a:t>first day</a:t>
            </a:r>
            <a:r>
              <a:rPr lang="en-US" dirty="0" smtClean="0"/>
              <a:t>.</a:t>
            </a:r>
          </a:p>
          <a:p>
            <a:pPr marL="461963" indent="-461963">
              <a:spcBef>
                <a:spcPct val="100000"/>
              </a:spcBef>
              <a:tabLst>
                <a:tab pos="457200" algn="l"/>
              </a:tabLst>
            </a:pPr>
            <a:r>
              <a:rPr lang="en-US" b="1" dirty="0" smtClean="0"/>
              <a:t>18%</a:t>
            </a:r>
            <a:r>
              <a:rPr lang="en-US" dirty="0" smtClean="0"/>
              <a:t> of newborns received a </a:t>
            </a:r>
            <a:r>
              <a:rPr lang="en-US" b="1" dirty="0" smtClean="0"/>
              <a:t>prelacteal feed</a:t>
            </a:r>
            <a:r>
              <a:rPr lang="en-US" dirty="0" smtClean="0"/>
              <a:t>.</a:t>
            </a:r>
          </a:p>
          <a:p>
            <a:pPr marL="461963" indent="-461963">
              <a:spcBef>
                <a:spcPct val="100000"/>
              </a:spcBef>
              <a:tabLst>
                <a:tab pos="457200" algn="l"/>
              </a:tabLst>
            </a:pPr>
            <a:r>
              <a:rPr lang="en-US" b="1" dirty="0" smtClean="0"/>
              <a:t>98% </a:t>
            </a:r>
            <a:r>
              <a:rPr lang="en-US" dirty="0" smtClean="0"/>
              <a:t>of infants are </a:t>
            </a:r>
            <a:r>
              <a:rPr lang="en-US" b="1" dirty="0" smtClean="0"/>
              <a:t>ever breastfed</a:t>
            </a:r>
            <a:r>
              <a:rPr lang="en-US" dirty="0" smtClean="0"/>
              <a:t>.</a:t>
            </a:r>
          </a:p>
          <a:p>
            <a:pPr marL="461963" indent="-461963">
              <a:spcBef>
                <a:spcPct val="100000"/>
              </a:spcBef>
              <a:tabLst>
                <a:tab pos="457200" algn="l"/>
              </a:tabLst>
            </a:pPr>
            <a:r>
              <a:rPr lang="en-US" b="1" dirty="0" smtClean="0"/>
              <a:t>11%</a:t>
            </a:r>
            <a:r>
              <a:rPr lang="en-US" dirty="0" smtClean="0"/>
              <a:t> of infants under 6 months are </a:t>
            </a:r>
            <a:r>
              <a:rPr lang="en-US" b="1" dirty="0" smtClean="0"/>
              <a:t>bottle-fed</a:t>
            </a:r>
            <a:r>
              <a:rPr lang="en-US" dirty="0" smtClean="0"/>
              <a:t>.</a:t>
            </a:r>
          </a:p>
          <a:p>
            <a:pPr marL="461963" indent="-461963">
              <a:spcBef>
                <a:spcPct val="100000"/>
              </a:spcBef>
              <a:tabLst>
                <a:tab pos="457200" algn="l"/>
              </a:tabLst>
            </a:pPr>
            <a:endParaRPr lang="en-US"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Duration of Breastfeeding</a:t>
            </a:r>
            <a:endParaRPr lang="en-US" sz="3600" dirty="0"/>
          </a:p>
        </p:txBody>
      </p:sp>
      <p:graphicFrame>
        <p:nvGraphicFramePr>
          <p:cNvPr id="4" name="Content Placeholder 3"/>
          <p:cNvGraphicFramePr>
            <a:graphicFrameLocks noGrp="1"/>
          </p:cNvGraphicFramePr>
          <p:nvPr>
            <p:ph idx="1"/>
          </p:nvPr>
        </p:nvGraphicFramePr>
        <p:xfrm>
          <a:off x="304800" y="1828800"/>
          <a:ext cx="8534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3886200" cy="584775"/>
          </a:xfrm>
          <a:prstGeom prst="rect">
            <a:avLst/>
          </a:prstGeom>
          <a:noFill/>
        </p:spPr>
        <p:txBody>
          <a:bodyPr wrap="square" rtlCol="0">
            <a:spAutoFit/>
          </a:bodyPr>
          <a:lstStyle/>
          <a:p>
            <a:r>
              <a:rPr lang="en-US" sz="1600" i="1" dirty="0" smtClean="0">
                <a:solidFill>
                  <a:schemeClr val="bg1"/>
                </a:solidFill>
              </a:rPr>
              <a:t>Median duration of breastfeeding in months among children born in the last 3 years</a:t>
            </a:r>
            <a:endParaRPr lang="en-US" sz="1600" i="1"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t>How does Ghana Compare?</a:t>
            </a:r>
            <a:endParaRPr lang="en-US" sz="3600" dirty="0"/>
          </a:p>
        </p:txBody>
      </p:sp>
      <p:graphicFrame>
        <p:nvGraphicFramePr>
          <p:cNvPr id="4" name="Content Placeholder 4"/>
          <p:cNvGraphicFramePr>
            <a:graphicFrameLocks noGrp="1"/>
          </p:cNvGraphicFramePr>
          <p:nvPr>
            <p:ph idx="1"/>
          </p:nvPr>
        </p:nvGraphicFramePr>
        <p:xfrm>
          <a:off x="457200" y="1143000"/>
          <a:ext cx="8229600" cy="48307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514600" y="6096000"/>
            <a:ext cx="4800600" cy="369332"/>
          </a:xfrm>
          <a:prstGeom prst="rect">
            <a:avLst/>
          </a:prstGeom>
          <a:noFill/>
        </p:spPr>
        <p:txBody>
          <a:bodyPr wrap="square" rtlCol="0">
            <a:spAutoFit/>
          </a:bodyPr>
          <a:lstStyle/>
          <a:p>
            <a:r>
              <a:rPr lang="en-US" i="1" dirty="0" smtClean="0">
                <a:solidFill>
                  <a:schemeClr val="bg1"/>
                </a:solidFill>
              </a:rPr>
              <a:t>Median duration of any breastfeeding in months</a:t>
            </a:r>
            <a:endParaRPr lang="en-US" i="1" dirty="0">
              <a:solidFill>
                <a:schemeClr val="bg1"/>
              </a:solidFill>
            </a:endParaRPr>
          </a:p>
        </p:txBody>
      </p:sp>
      <p:sp>
        <p:nvSpPr>
          <p:cNvPr id="6" name="Left Arrow 5"/>
          <p:cNvSpPr/>
          <p:nvPr/>
        </p:nvSpPr>
        <p:spPr>
          <a:xfrm>
            <a:off x="6934200" y="4038600"/>
            <a:ext cx="762000" cy="381001"/>
          </a:xfrm>
          <a:prstGeom prst="leftArrow">
            <a:avLst/>
          </a:prstGeom>
          <a:solidFill>
            <a:schemeClr val="accent2"/>
          </a:solidFill>
        </p:spPr>
        <p:style>
          <a:lnRef idx="0">
            <a:schemeClr val="accent1"/>
          </a:lnRef>
          <a:fillRef idx="3">
            <a:schemeClr val="accent1"/>
          </a:fillRef>
          <a:effectRef idx="3">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Exclusive Breastfeeding</a:t>
            </a:r>
            <a:endParaRPr lang="en-US" sz="3600" dirty="0"/>
          </a:p>
        </p:txBody>
      </p:sp>
      <p:sp>
        <p:nvSpPr>
          <p:cNvPr id="3" name="Content Placeholder 2"/>
          <p:cNvSpPr>
            <a:spLocks noGrp="1"/>
          </p:cNvSpPr>
          <p:nvPr>
            <p:ph idx="1"/>
          </p:nvPr>
        </p:nvSpPr>
        <p:spPr/>
        <p:txBody>
          <a:bodyPr>
            <a:normAutofit/>
          </a:bodyPr>
          <a:lstStyle/>
          <a:p>
            <a:pPr marL="461963" indent="-461963">
              <a:lnSpc>
                <a:spcPct val="90000"/>
              </a:lnSpc>
              <a:spcBef>
                <a:spcPct val="100000"/>
              </a:spcBef>
              <a:buClr>
                <a:schemeClr val="tx1"/>
              </a:buClr>
              <a:defRPr/>
            </a:pPr>
            <a:r>
              <a:rPr lang="en-US" sz="2800" dirty="0"/>
              <a:t>Children who receive </a:t>
            </a:r>
            <a:r>
              <a:rPr lang="en-US" sz="2800" b="1" dirty="0"/>
              <a:t>only</a:t>
            </a:r>
            <a:r>
              <a:rPr lang="en-US" sz="2800" dirty="0"/>
              <a:t> breast milk are considered </a:t>
            </a:r>
            <a:r>
              <a:rPr lang="en-US" sz="2800" b="1" dirty="0"/>
              <a:t>exclusively breastfed</a:t>
            </a:r>
            <a:r>
              <a:rPr lang="en-US" sz="2800" dirty="0"/>
              <a:t>.</a:t>
            </a:r>
          </a:p>
          <a:p>
            <a:pPr marL="461963" indent="-461963">
              <a:lnSpc>
                <a:spcPct val="90000"/>
              </a:lnSpc>
              <a:spcBef>
                <a:spcPct val="100000"/>
              </a:spcBef>
              <a:buClr>
                <a:schemeClr val="tx1"/>
              </a:buClr>
              <a:defRPr/>
            </a:pPr>
            <a:r>
              <a:rPr lang="en-US" sz="2800" dirty="0"/>
              <a:t>Exclusive breastfeeding is recommended for the first </a:t>
            </a:r>
            <a:r>
              <a:rPr lang="en-US" sz="2800" b="1" dirty="0"/>
              <a:t>6 months of life</a:t>
            </a:r>
            <a:r>
              <a:rPr lang="en-US" sz="2800" dirty="0"/>
              <a:t>, since breast milk contains all the nutrients that a baby needs.</a:t>
            </a:r>
          </a:p>
          <a:p>
            <a:pPr marL="461963" indent="-461963">
              <a:lnSpc>
                <a:spcPct val="90000"/>
              </a:lnSpc>
              <a:spcBef>
                <a:spcPct val="100000"/>
              </a:spcBef>
              <a:buClr>
                <a:schemeClr val="tx1"/>
              </a:buClr>
              <a:defRPr/>
            </a:pPr>
            <a:r>
              <a:rPr lang="en-US" sz="2800" b="1" dirty="0"/>
              <a:t>Antibodies </a:t>
            </a:r>
            <a:r>
              <a:rPr lang="en-US" sz="2800" dirty="0"/>
              <a:t>in breast milk provide </a:t>
            </a:r>
            <a:r>
              <a:rPr lang="en-US" sz="2800" b="1" dirty="0"/>
              <a:t>immunity</a:t>
            </a:r>
            <a:r>
              <a:rPr lang="en-US" sz="2800" dirty="0"/>
              <a:t> to disease.</a:t>
            </a:r>
          </a:p>
          <a:p>
            <a:endParaRPr 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Exclusive Breastfeeding by Age</a:t>
            </a:r>
            <a:endParaRPr lang="en-US" sz="3600" dirty="0"/>
          </a:p>
        </p:txBody>
      </p:sp>
      <p:graphicFrame>
        <p:nvGraphicFramePr>
          <p:cNvPr id="4" name="Content Placeholder 3"/>
          <p:cNvGraphicFramePr>
            <a:graphicFrameLocks noGrp="1"/>
          </p:cNvGraphicFramePr>
          <p:nvPr>
            <p:ph idx="1"/>
          </p:nvPr>
        </p:nvGraphicFramePr>
        <p:xfrm>
          <a:off x="381000" y="1600200"/>
          <a:ext cx="8458200" cy="4495799"/>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3886200" y="6153090"/>
            <a:ext cx="1828800" cy="400110"/>
          </a:xfrm>
          <a:prstGeom prst="rect">
            <a:avLst/>
          </a:prstGeom>
          <a:noFill/>
        </p:spPr>
        <p:txBody>
          <a:bodyPr wrap="square" rtlCol="0">
            <a:spAutoFit/>
          </a:bodyPr>
          <a:lstStyle/>
          <a:p>
            <a:pPr algn="ctr"/>
            <a:r>
              <a:rPr lang="en-US" sz="2000" b="1" dirty="0" smtClean="0">
                <a:solidFill>
                  <a:schemeClr val="bg1"/>
                </a:solidFill>
              </a:rPr>
              <a:t>Age in months</a:t>
            </a:r>
            <a:endParaRPr lang="en-US" sz="2000" b="1" dirty="0">
              <a:solidFill>
                <a:schemeClr val="bg1"/>
              </a:solidFill>
            </a:endParaRPr>
          </a:p>
        </p:txBody>
      </p:sp>
      <p:sp>
        <p:nvSpPr>
          <p:cNvPr id="6" name="TextBox 5"/>
          <p:cNvSpPr txBox="1"/>
          <p:nvPr/>
        </p:nvSpPr>
        <p:spPr>
          <a:xfrm>
            <a:off x="5715000" y="1676400"/>
            <a:ext cx="2743200" cy="646331"/>
          </a:xfrm>
          <a:prstGeom prst="rect">
            <a:avLst/>
          </a:prstGeom>
          <a:noFill/>
        </p:spPr>
        <p:txBody>
          <a:bodyPr wrap="square" rtlCol="0">
            <a:spAutoFit/>
          </a:bodyPr>
          <a:lstStyle/>
          <a:p>
            <a:r>
              <a:rPr lang="en-US" i="1" dirty="0" smtClean="0">
                <a:solidFill>
                  <a:schemeClr val="bg1"/>
                </a:solidFill>
              </a:rPr>
              <a:t>Percent of children exclusively breastfed</a:t>
            </a:r>
            <a:endParaRPr lang="en-US" i="1"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p:spPr>
        <p:txBody>
          <a:bodyPr>
            <a:normAutofit/>
          </a:bodyPr>
          <a:lstStyle/>
          <a:p>
            <a:r>
              <a:rPr lang="en-US" sz="3600" dirty="0" smtClean="0"/>
              <a:t>Breastfeeding Status Under 6 Months</a:t>
            </a:r>
            <a:endParaRPr lang="en-US" sz="3600" dirty="0"/>
          </a:p>
        </p:txBody>
      </p:sp>
      <p:graphicFrame>
        <p:nvGraphicFramePr>
          <p:cNvPr id="4" name="Content Placeholder 3"/>
          <p:cNvGraphicFramePr>
            <a:graphicFrameLocks noGrp="1"/>
          </p:cNvGraphicFramePr>
          <p:nvPr>
            <p:ph idx="1"/>
          </p:nvPr>
        </p:nvGraphicFramePr>
        <p:xfrm>
          <a:off x="381000" y="1143000"/>
          <a:ext cx="7848600" cy="5334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Complementary Foods</a:t>
            </a:r>
            <a:endParaRPr lang="en-US" sz="3600" dirty="0"/>
          </a:p>
        </p:txBody>
      </p:sp>
      <p:sp>
        <p:nvSpPr>
          <p:cNvPr id="3" name="Content Placeholder 2"/>
          <p:cNvSpPr>
            <a:spLocks noGrp="1"/>
          </p:cNvSpPr>
          <p:nvPr>
            <p:ph idx="1"/>
          </p:nvPr>
        </p:nvSpPr>
        <p:spPr/>
        <p:txBody>
          <a:bodyPr>
            <a:normAutofit/>
          </a:bodyPr>
          <a:lstStyle/>
          <a:p>
            <a:pPr marL="461963" indent="-461963">
              <a:lnSpc>
                <a:spcPct val="80000"/>
              </a:lnSpc>
              <a:spcBef>
                <a:spcPct val="100000"/>
              </a:spcBef>
              <a:buClr>
                <a:schemeClr val="tx1"/>
              </a:buClr>
            </a:pPr>
            <a:r>
              <a:rPr lang="en-US" sz="2800" dirty="0" smtClean="0"/>
              <a:t>Introduction of complementary foods before age </a:t>
            </a:r>
            <a:r>
              <a:rPr lang="en-US" sz="2800" b="1" dirty="0" smtClean="0"/>
              <a:t>6 months</a:t>
            </a:r>
            <a:r>
              <a:rPr lang="en-US" sz="2800" dirty="0" smtClean="0"/>
              <a:t> is discouraged.</a:t>
            </a:r>
          </a:p>
          <a:p>
            <a:pPr marL="461963" indent="-461963">
              <a:lnSpc>
                <a:spcPct val="80000"/>
              </a:lnSpc>
              <a:spcBef>
                <a:spcPct val="100000"/>
              </a:spcBef>
              <a:buClr>
                <a:schemeClr val="tx1"/>
              </a:buClr>
            </a:pPr>
            <a:r>
              <a:rPr lang="en-US" sz="2800" dirty="0" smtClean="0"/>
              <a:t>After 6 months, complementary foods should be introduced.</a:t>
            </a:r>
          </a:p>
          <a:p>
            <a:pPr marL="461963" indent="-461963">
              <a:lnSpc>
                <a:spcPct val="80000"/>
              </a:lnSpc>
              <a:spcBef>
                <a:spcPct val="100000"/>
              </a:spcBef>
              <a:buClr>
                <a:schemeClr val="tx1"/>
              </a:buClr>
            </a:pPr>
            <a:r>
              <a:rPr lang="en-US" sz="2800" b="1" dirty="0" smtClean="0"/>
              <a:t>17%</a:t>
            </a:r>
            <a:r>
              <a:rPr lang="en-US" sz="2800" dirty="0" smtClean="0"/>
              <a:t> of children under 6 months are already consuming solid or mushy food.</a:t>
            </a:r>
          </a:p>
          <a:p>
            <a:pPr marL="461963" indent="-461963">
              <a:lnSpc>
                <a:spcPct val="80000"/>
              </a:lnSpc>
              <a:spcBef>
                <a:spcPct val="100000"/>
              </a:spcBef>
              <a:buClr>
                <a:schemeClr val="tx1"/>
              </a:buClr>
            </a:pPr>
            <a:r>
              <a:rPr lang="en-US" sz="2800" b="1" dirty="0" smtClean="0"/>
              <a:t>75%</a:t>
            </a:r>
            <a:r>
              <a:rPr lang="en-US" sz="2800" dirty="0" smtClean="0"/>
              <a:t> of children age 6-9 months consume solid or mushy food.</a:t>
            </a:r>
          </a:p>
          <a:p>
            <a:endParaRPr lang="en-US" sz="2800" dirty="0"/>
          </a:p>
        </p:txBody>
      </p:sp>
    </p:spTree>
  </p:cSld>
  <p:clrMapOvr>
    <a:masterClrMapping/>
  </p:clrMapOvr>
</p:sld>
</file>

<file path=ppt/theme/theme1.xml><?xml version="1.0" encoding="utf-8"?>
<a:theme xmlns:a="http://schemas.openxmlformats.org/drawingml/2006/main" name="Office Theme">
  <a:themeElements>
    <a:clrScheme name="Ghana DHS">
      <a:dk1>
        <a:srgbClr val="000000"/>
      </a:dk1>
      <a:lt1>
        <a:srgbClr val="690003"/>
      </a:lt1>
      <a:dk2>
        <a:srgbClr val="FFFFFF"/>
      </a:dk2>
      <a:lt2>
        <a:srgbClr val="000000"/>
      </a:lt2>
      <a:accent1>
        <a:srgbClr val="C20005"/>
      </a:accent1>
      <a:accent2>
        <a:srgbClr val="FFBA03"/>
      </a:accent2>
      <a:accent3>
        <a:srgbClr val="EDBBBB"/>
      </a:accent3>
      <a:accent4>
        <a:srgbClr val="748787"/>
      </a:accent4>
      <a:accent5>
        <a:srgbClr val="FFEBEB"/>
      </a:accent5>
      <a:accent6>
        <a:srgbClr val="000099"/>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1893</TotalTime>
  <Words>1142</Words>
  <Application>Microsoft Office PowerPoint</Application>
  <PresentationFormat>On-screen Show (4:3)</PresentationFormat>
  <Paragraphs>161</Paragraphs>
  <Slides>23</Slides>
  <Notes>17</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Nutrition</vt:lpstr>
      <vt:lpstr>Slide 2</vt:lpstr>
      <vt:lpstr>Early Breastfeeding</vt:lpstr>
      <vt:lpstr>Duration of Breastfeeding</vt:lpstr>
      <vt:lpstr>How does Ghana Compare?</vt:lpstr>
      <vt:lpstr>Exclusive Breastfeeding</vt:lpstr>
      <vt:lpstr>Exclusive Breastfeeding by Age</vt:lpstr>
      <vt:lpstr>Breastfeeding Status Under 6 Months</vt:lpstr>
      <vt:lpstr>Complementary Foods</vt:lpstr>
      <vt:lpstr>IYCF Practices</vt:lpstr>
      <vt:lpstr>IYCF Practices</vt:lpstr>
      <vt:lpstr>Slide 12</vt:lpstr>
      <vt:lpstr>Vitamin A and Iron Intake</vt:lpstr>
      <vt:lpstr>Vitamin A and Iron Intake among Mothers</vt:lpstr>
      <vt:lpstr>Prevalence of Anaemia among Children</vt:lpstr>
      <vt:lpstr>Prevalence of Anaemia among Women</vt:lpstr>
      <vt:lpstr>Slide 17</vt:lpstr>
      <vt:lpstr>Nutritional Status of Children</vt:lpstr>
      <vt:lpstr>Children’s Stunting by Region</vt:lpstr>
      <vt:lpstr>Slide 20</vt:lpstr>
      <vt:lpstr>Nutritional Status of Women</vt:lpstr>
      <vt:lpstr>Women’s Nutritional Status by Region</vt:lpstr>
      <vt:lpstr>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 Health</dc:title>
  <dc:creator>Erica.Nybro</dc:creator>
  <cp:lastModifiedBy>Administrator</cp:lastModifiedBy>
  <cp:revision>117</cp:revision>
  <dcterms:created xsi:type="dcterms:W3CDTF">2008-03-12T14:50:32Z</dcterms:created>
  <dcterms:modified xsi:type="dcterms:W3CDTF">2012-05-09T14:58:13Z</dcterms:modified>
</cp:coreProperties>
</file>