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theme/theme4.xml" ContentType="application/vnd.openxmlformats-officedocument.theme+xml"/>
  <Override PartName="/ppt/slideLayouts/slideLayout5.xml" ContentType="application/vnd.openxmlformats-officedocument.presentationml.slideLayout+xml"/>
  <Override PartName="/ppt/theme/theme5.xml" ContentType="application/vnd.openxmlformats-officedocument.theme+xml"/>
  <Override PartName="/ppt/slideLayouts/slideLayout6.xml" ContentType="application/vnd.openxmlformats-officedocument.presentationml.slideLayout+xml"/>
  <Override PartName="/ppt/theme/theme6.xml" ContentType="application/vnd.openxmlformats-officedocument.theme+xml"/>
  <Override PartName="/ppt/slideLayouts/slideLayout7.xml" ContentType="application/vnd.openxmlformats-officedocument.presentationml.slideLayout+xml"/>
  <Override PartName="/ppt/theme/theme7.xml" ContentType="application/vnd.openxmlformats-officedocument.theme+xml"/>
  <Override PartName="/ppt/slideLayouts/slideLayout8.xml" ContentType="application/vnd.openxmlformats-officedocument.presentationml.slideLayout+xml"/>
  <Override PartName="/ppt/theme/theme8.xml" ContentType="application/vnd.openxmlformats-officedocument.theme+xml"/>
  <Override PartName="/ppt/slideLayouts/slideLayout9.xml" ContentType="application/vnd.openxmlformats-officedocument.presentationml.slideLayout+xml"/>
  <Override PartName="/ppt/theme/theme9.xml" ContentType="application/vnd.openxmlformats-officedocument.theme+xml"/>
  <Override PartName="/ppt/slideLayouts/slideLayout10.xml" ContentType="application/vnd.openxmlformats-officedocument.presentationml.slideLayout+xml"/>
  <Override PartName="/ppt/theme/theme10.xml" ContentType="application/vnd.openxmlformats-officedocument.theme+xml"/>
  <Override PartName="/ppt/slideLayouts/slideLayout11.xml" ContentType="application/vnd.openxmlformats-officedocument.presentationml.slideLayout+xml"/>
  <Override PartName="/ppt/theme/theme11.xml" ContentType="application/vnd.openxmlformats-officedocument.theme+xml"/>
  <Override PartName="/ppt/slideLayouts/slideLayout12.xml" ContentType="application/vnd.openxmlformats-officedocument.presentationml.slideLayout+xml"/>
  <Override PartName="/ppt/theme/theme12.xml" ContentType="application/vnd.openxmlformats-officedocument.theme+xml"/>
  <Override PartName="/ppt/slideLayouts/slideLayout13.xml" ContentType="application/vnd.openxmlformats-officedocument.presentationml.slideLayout+xml"/>
  <Override PartName="/ppt/theme/theme13.xml" ContentType="application/vnd.openxmlformats-officedocument.theme+xml"/>
  <Override PartName="/ppt/slideLayouts/slideLayout14.xml" ContentType="application/vnd.openxmlformats-officedocument.presentationml.slideLayout+xml"/>
  <Override PartName="/ppt/theme/theme14.xml" ContentType="application/vnd.openxmlformats-officedocument.theme+xml"/>
  <Override PartName="/ppt/slideLayouts/slideLayout15.xml" ContentType="application/vnd.openxmlformats-officedocument.presentationml.slideLayout+xml"/>
  <Override PartName="/ppt/theme/theme15.xml" ContentType="application/vnd.openxmlformats-officedocument.theme+xml"/>
  <Override PartName="/ppt/slideLayouts/slideLayout16.xml" ContentType="application/vnd.openxmlformats-officedocument.presentationml.slideLayout+xml"/>
  <Override PartName="/ppt/theme/theme16.xml" ContentType="application/vnd.openxmlformats-officedocument.theme+xml"/>
  <Override PartName="/ppt/slideLayouts/slideLayout17.xml" ContentType="application/vnd.openxmlformats-officedocument.presentationml.slideLayout+xml"/>
  <Override PartName="/ppt/theme/theme17.xml" ContentType="application/vnd.openxmlformats-officedocument.theme+xml"/>
  <Override PartName="/ppt/slideLayouts/slideLayout18.xml" ContentType="application/vnd.openxmlformats-officedocument.presentationml.slideLayout+xml"/>
  <Override PartName="/ppt/theme/theme18.xml" ContentType="application/vnd.openxmlformats-officedocument.theme+xml"/>
  <Override PartName="/ppt/slideLayouts/slideLayout19.xml" ContentType="application/vnd.openxmlformats-officedocument.presentationml.slideLayout+xml"/>
  <Override PartName="/ppt/theme/theme19.xml" ContentType="application/vnd.openxmlformats-officedocument.theme+xml"/>
  <Override PartName="/ppt/theme/theme2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notesSlides/notesSlide1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2.xml" ContentType="application/vnd.openxmlformats-officedocument.themeOverride+xml"/>
  <Override PartName="/ppt/notesSlides/notesSlide1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3.xml" ContentType="application/vnd.openxmlformats-officedocument.themeOverride+xml"/>
  <Override PartName="/ppt/notesSlides/notesSlide20.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4.xml" ContentType="application/vnd.openxmlformats-officedocument.themeOverride+xml"/>
  <Override PartName="/ppt/notesSlides/notesSlide21.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notesSlides/notesSlide2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2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6.xml" ContentType="application/vnd.openxmlformats-officedocument.themeOverride+xml"/>
  <Override PartName="/ppt/notesSlides/notesSlide2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7.xml" ContentType="application/vnd.openxmlformats-officedocument.themeOverride+xml"/>
  <Override PartName="/ppt/notesSlides/notesSlide27.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28.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33.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8.xml" ContentType="application/vnd.openxmlformats-officedocument.themeOverride+xml"/>
  <Override PartName="/ppt/notesSlides/notesSlide34.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9.xml" ContentType="application/vnd.openxmlformats-officedocument.themeOverride+xml"/>
  <Override PartName="/ppt/notesSlides/notesSlide35.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0.xml" ContentType="application/vnd.openxmlformats-officedocument.themeOverride+xml"/>
  <Override PartName="/ppt/notesSlides/notesSlide36.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1.xml" ContentType="application/vnd.openxmlformats-officedocument.themeOverride+xml"/>
  <Override PartName="/ppt/notesSlides/notesSlide37.xml" ContentType="application/vnd.openxmlformats-officedocument.presentationml.notesSlid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2.xml" ContentType="application/vnd.openxmlformats-officedocument.themeOverride+xml"/>
  <Override PartName="/ppt/notesSlides/notesSlide38.xml" ContentType="application/vnd.openxmlformats-officedocument.presentationml.notesSlid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3.xml" ContentType="application/vnd.openxmlformats-officedocument.themeOverride+xml"/>
  <Override PartName="/ppt/notesSlides/notesSlide39.xml" ContentType="application/vnd.openxmlformats-officedocument.presentationml.notesSlid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4.xml" ContentType="application/vnd.openxmlformats-officedocument.themeOverride+xml"/>
  <Override PartName="/ppt/notesSlides/notesSlide40.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5.xml" ContentType="application/vnd.openxmlformats-officedocument.themeOverride+xml"/>
  <Override PartName="/ppt/notesSlides/notesSlide41.xml" ContentType="application/vnd.openxmlformats-officedocument.presentationml.notesSl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drawings/drawing1.xml" ContentType="application/vnd.openxmlformats-officedocument.drawingml.chartshapes+xml"/>
  <Override PartName="/ppt/notesSlides/notesSlide42.xml" ContentType="application/vnd.openxmlformats-officedocument.presentationml.notesSlid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16.xml" ContentType="application/vnd.openxmlformats-officedocument.themeOverride+xml"/>
  <Override PartName="/ppt/notesSlides/notesSlide43.xml" ContentType="application/vnd.openxmlformats-officedocument.presentationml.notesSlid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17.xml" ContentType="application/vnd.openxmlformats-officedocument.themeOverride+xml"/>
  <Override PartName="/ppt/notesSlides/notesSlide44.xml" ContentType="application/vnd.openxmlformats-officedocument.presentationml.notesSlid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45.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46.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18.xml" ContentType="application/vnd.openxmlformats-officedocument.themeOverride+xml"/>
  <Override PartName="/ppt/notesSlides/notesSlide49.xml" ContentType="application/vnd.openxmlformats-officedocument.presentationml.notesSlid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50.xml" ContentType="application/vnd.openxmlformats-officedocument.presentationml.notesSlid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19.xml" ContentType="application/vnd.openxmlformats-officedocument.themeOverride+xml"/>
  <Override PartName="/ppt/notesSlides/notesSlide51.xml" ContentType="application/vnd.openxmlformats-officedocument.presentationml.notesSlid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20.xml" ContentType="application/vnd.openxmlformats-officedocument.themeOverride+xml"/>
  <Override PartName="/ppt/notesSlides/notesSlide52.xml" ContentType="application/vnd.openxmlformats-officedocument.presentationml.notesSlid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drawings/drawing2.xml" ContentType="application/vnd.openxmlformats-officedocument.drawingml.chartshapes+xml"/>
  <Override PartName="/ppt/notesSlides/notesSlide53.xml" ContentType="application/vnd.openxmlformats-officedocument.presentationml.notesSlid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54.xml" ContentType="application/vnd.openxmlformats-officedocument.presentationml.notesSlid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21.xml" ContentType="application/vnd.openxmlformats-officedocument.themeOverride+xml"/>
  <Override PartName="/ppt/notesSlides/notesSlide55.xml" ContentType="application/vnd.openxmlformats-officedocument.presentationml.notesSlid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22.xml" ContentType="application/vnd.openxmlformats-officedocument.themeOverride+xml"/>
  <Override PartName="/ppt/notesSlides/notesSlide56.xml" ContentType="application/vnd.openxmlformats-officedocument.presentationml.notesSlid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57.xml" ContentType="application/vnd.openxmlformats-officedocument.presentationml.notesSlid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23.xml" ContentType="application/vnd.openxmlformats-officedocument.themeOverr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drawings/drawing3.xml" ContentType="application/vnd.openxmlformats-officedocument.drawingml.chartshapes+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24.xml" ContentType="application/vnd.openxmlformats-officedocument.themeOverride+xml"/>
  <Override PartName="/ppt/notesSlides/notesSlide63.xml" ContentType="application/vnd.openxmlformats-officedocument.presentationml.notesSlid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25.xml" ContentType="application/vnd.openxmlformats-officedocument.themeOverride+xml"/>
  <Override PartName="/ppt/notesSlides/notesSlide64.xml" ContentType="application/vnd.openxmlformats-officedocument.presentationml.notesSlid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26.xml" ContentType="application/vnd.openxmlformats-officedocument.themeOverride+xml"/>
  <Override PartName="/ppt/notesSlides/notesSlide65.xml" ContentType="application/vnd.openxmlformats-officedocument.presentationml.notesSl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27.xml" ContentType="application/vnd.openxmlformats-officedocument.themeOverride+xml"/>
  <Override PartName="/ppt/drawings/drawing4.xml" ContentType="application/vnd.openxmlformats-officedocument.drawingml.chartshapes+xml"/>
  <Override PartName="/ppt/notesSlides/notesSlide66.xml" ContentType="application/vnd.openxmlformats-officedocument.presentationml.notesSlid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28.xml" ContentType="application/vnd.openxmlformats-officedocument.themeOverride+xml"/>
  <Override PartName="/ppt/notesSlides/notesSlide67.xml" ContentType="application/vnd.openxmlformats-officedocument.presentationml.notesSlid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29.xml" ContentType="application/vnd.openxmlformats-officedocument.themeOverr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30.xml" ContentType="application/vnd.openxmlformats-officedocument.themeOverride+xml"/>
  <Override PartName="/ppt/notesSlides/notesSlide70.xml" ContentType="application/vnd.openxmlformats-officedocument.presentationml.notesSlid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31.xml" ContentType="application/vnd.openxmlformats-officedocument.themeOverride+xml"/>
  <Override PartName="/ppt/notesSlides/notesSlide71.xml" ContentType="application/vnd.openxmlformats-officedocument.presentationml.notesSlid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32.xml" ContentType="application/vnd.openxmlformats-officedocument.themeOverride+xml"/>
  <Override PartName="/ppt/notesSlides/notesSlide72.xml" ContentType="application/vnd.openxmlformats-officedocument.presentationml.notesSlid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33.xml" ContentType="application/vnd.openxmlformats-officedocument.themeOverride+xml"/>
  <Override PartName="/ppt/notesSlides/notesSlide73.xml" ContentType="application/vnd.openxmlformats-officedocument.presentationml.notesSlid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34.xml" ContentType="application/vnd.openxmlformats-officedocument.themeOverr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35.xml" ContentType="application/vnd.openxmlformats-officedocument.themeOverride+xml"/>
  <Override PartName="/ppt/notesSlides/notesSlide76.xml" ContentType="application/vnd.openxmlformats-officedocument.presentationml.notesSlid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36.xml" ContentType="application/vnd.openxmlformats-officedocument.themeOverride+xml"/>
  <Override PartName="/ppt/notesSlides/notesSlide77.xml" ContentType="application/vnd.openxmlformats-officedocument.presentationml.notesSlid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37.xml" ContentType="application/vnd.openxmlformats-officedocument.themeOverride+xml"/>
  <Override PartName="/ppt/notesSlides/notesSlide78.xml" ContentType="application/vnd.openxmlformats-officedocument.presentationml.notesSlid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38.xml" ContentType="application/vnd.openxmlformats-officedocument.themeOverride+xml"/>
  <Override PartName="/ppt/notesSlides/notesSlide79.xml" ContentType="application/vnd.openxmlformats-officedocument.presentationml.notesSlid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39.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40.xml" ContentType="application/vnd.openxmlformats-officedocument.themeOverride+xml"/>
  <Override PartName="/ppt/notesSlides/notesSlide83.xml" ContentType="application/vnd.openxmlformats-officedocument.presentationml.notesSlid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41.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42.xml" ContentType="application/vnd.openxmlformats-officedocument.themeOverride+xml"/>
  <Override PartName="/ppt/notesSlides/notesSlide86.xml" ContentType="application/vnd.openxmlformats-officedocument.presentationml.notesSlid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theme/themeOverride43.xml" ContentType="application/vnd.openxmlformats-officedocument.themeOverr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44.xml" ContentType="application/vnd.openxmlformats-officedocument.themeOverride+xml"/>
  <Override PartName="/ppt/notesSlides/notesSlide89.xml" ContentType="application/vnd.openxmlformats-officedocument.presentationml.notesSlid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theme/themeOverride45.xml" ContentType="application/vnd.openxmlformats-officedocument.themeOverride+xml"/>
  <Override PartName="/ppt/notesSlides/notesSlide90.xml" ContentType="application/vnd.openxmlformats-officedocument.presentationml.notesSlid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theme/themeOverride46.xml" ContentType="application/vnd.openxmlformats-officedocument.themeOverride+xml"/>
  <Override PartName="/ppt/notesSlides/notesSlide91.xml" ContentType="application/vnd.openxmlformats-officedocument.presentationml.notesSlid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47.xml" ContentType="application/vnd.openxmlformats-officedocument.themeOverride+xml"/>
  <Override PartName="/ppt/notesSlides/notesSlide92.xml" ContentType="application/vnd.openxmlformats-officedocument.presentationml.notesSlide+xml"/>
  <Override PartName="/ppt/charts/chart65.xml" ContentType="application/vnd.openxmlformats-officedocument.drawingml.chart+xml"/>
  <Override PartName="/ppt/charts/style65.xml" ContentType="application/vnd.ms-office.chartstyle+xml"/>
  <Override PartName="/ppt/charts/colors65.xml" ContentType="application/vnd.ms-office.chartcolorstyle+xml"/>
  <Override PartName="/ppt/theme/themeOverride48.xml" ContentType="application/vnd.openxmlformats-officedocument.themeOverride+xml"/>
  <Override PartName="/ppt/notesSlides/notesSlide93.xml" ContentType="application/vnd.openxmlformats-officedocument.presentationml.notesSlide+xml"/>
  <Override PartName="/ppt/charts/chart66.xml" ContentType="application/vnd.openxmlformats-officedocument.drawingml.chart+xml"/>
  <Override PartName="/ppt/charts/style66.xml" ContentType="application/vnd.ms-office.chartstyle+xml"/>
  <Override PartName="/ppt/charts/colors66.xml" ContentType="application/vnd.ms-office.chartcolorstyle+xml"/>
  <Override PartName="/ppt/theme/themeOverride49.xml" ContentType="application/vnd.openxmlformats-officedocument.themeOverride+xml"/>
  <Override PartName="/ppt/notesSlides/notesSlide94.xml" ContentType="application/vnd.openxmlformats-officedocument.presentationml.notesSlide+xml"/>
  <Override PartName="/ppt/charts/chart67.xml" ContentType="application/vnd.openxmlformats-officedocument.drawingml.chart+xml"/>
  <Override PartName="/ppt/charts/style67.xml" ContentType="application/vnd.ms-office.chartstyle+xml"/>
  <Override PartName="/ppt/charts/colors67.xml" ContentType="application/vnd.ms-office.chartcolorstyle+xml"/>
  <Override PartName="/ppt/theme/themeOverride50.xml" ContentType="application/vnd.openxmlformats-officedocument.themeOverride+xml"/>
  <Override PartName="/ppt/notesSlides/notesSlide95.xml" ContentType="application/vnd.openxmlformats-officedocument.presentationml.notesSlide+xml"/>
  <Override PartName="/ppt/charts/chart68.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51.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charts/chart69.xml" ContentType="application/vnd.openxmlformats-officedocument.drawingml.chart+xml"/>
  <Override PartName="/ppt/charts/style69.xml" ContentType="application/vnd.ms-office.chartstyle+xml"/>
  <Override PartName="/ppt/charts/colors69.xml" ContentType="application/vnd.ms-office.chartcolorstyle+xml"/>
  <Override PartName="/ppt/theme/themeOverride52.xml" ContentType="application/vnd.openxmlformats-officedocument.themeOverride+xml"/>
  <Override PartName="/ppt/notesSlides/notesSlide98.xml" ContentType="application/vnd.openxmlformats-officedocument.presentationml.notesSlide+xml"/>
  <Override PartName="/ppt/charts/chart70.xml" ContentType="application/vnd.openxmlformats-officedocument.drawingml.chart+xml"/>
  <Override PartName="/ppt/charts/style70.xml" ContentType="application/vnd.ms-office.chartstyle+xml"/>
  <Override PartName="/ppt/charts/colors70.xml" ContentType="application/vnd.ms-office.chartcolorstyle+xml"/>
  <Override PartName="/ppt/theme/themeOverride53.xml" ContentType="application/vnd.openxmlformats-officedocument.themeOverride+xml"/>
  <Override PartName="/ppt/notesSlides/notesSlide99.xml" ContentType="application/vnd.openxmlformats-officedocument.presentationml.notesSlide+xml"/>
  <Override PartName="/ppt/charts/chart71.xml" ContentType="application/vnd.openxmlformats-officedocument.drawingml.chart+xml"/>
  <Override PartName="/ppt/charts/style71.xml" ContentType="application/vnd.ms-office.chartstyle+xml"/>
  <Override PartName="/ppt/charts/colors71.xml" ContentType="application/vnd.ms-office.chartcolorstyle+xml"/>
  <Override PartName="/ppt/theme/themeOverride54.xml" ContentType="application/vnd.openxmlformats-officedocument.themeOverride+xml"/>
  <Override PartName="/ppt/notesSlides/notesSlide100.xml" ContentType="application/vnd.openxmlformats-officedocument.presentationml.notesSlide+xml"/>
  <Override PartName="/ppt/charts/chart72.xml" ContentType="application/vnd.openxmlformats-officedocument.drawingml.chart+xml"/>
  <Override PartName="/ppt/charts/style72.xml" ContentType="application/vnd.ms-office.chartstyle+xml"/>
  <Override PartName="/ppt/charts/colors72.xml" ContentType="application/vnd.ms-office.chartcolorstyle+xml"/>
  <Override PartName="/ppt/theme/themeOverride55.xml" ContentType="application/vnd.openxmlformats-officedocument.themeOverride+xml"/>
  <Override PartName="/ppt/notesSlides/notesSlide101.xml" ContentType="application/vnd.openxmlformats-officedocument.presentationml.notesSlide+xml"/>
  <Override PartName="/ppt/charts/chart73.xml" ContentType="application/vnd.openxmlformats-officedocument.drawingml.chart+xml"/>
  <Override PartName="/ppt/charts/style73.xml" ContentType="application/vnd.ms-office.chartstyle+xml"/>
  <Override PartName="/ppt/charts/colors73.xml" ContentType="application/vnd.ms-office.chartcolorstyle+xml"/>
  <Override PartName="/ppt/theme/themeOverride56.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charts/chart74.xml" ContentType="application/vnd.openxmlformats-officedocument.drawingml.chart+xml"/>
  <Override PartName="/ppt/charts/style74.xml" ContentType="application/vnd.ms-office.chartstyle+xml"/>
  <Override PartName="/ppt/charts/colors74.xml" ContentType="application/vnd.ms-office.chartcolorstyle+xml"/>
  <Override PartName="/ppt/theme/themeOverride57.xml" ContentType="application/vnd.openxmlformats-officedocument.themeOverride+xml"/>
  <Override PartName="/ppt/notesSlides/notesSlide105.xml" ContentType="application/vnd.openxmlformats-officedocument.presentationml.notesSlide+xml"/>
  <Override PartName="/ppt/charts/chart75.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58.xml" ContentType="application/vnd.openxmlformats-officedocument.themeOverr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charts/chart76.xml" ContentType="application/vnd.openxmlformats-officedocument.drawingml.chart+xml"/>
  <Override PartName="/ppt/charts/style76.xml" ContentType="application/vnd.ms-office.chartstyle+xml"/>
  <Override PartName="/ppt/charts/colors76.xml" ContentType="application/vnd.ms-office.chartcolorstyle+xml"/>
  <Override PartName="/ppt/theme/themeOverride59.xml" ContentType="application/vnd.openxmlformats-officedocument.themeOverride+xml"/>
  <Override PartName="/ppt/notesSlides/notesSlide108.xml" ContentType="application/vnd.openxmlformats-officedocument.presentationml.notesSlide+xml"/>
  <Override PartName="/ppt/charts/chart77.xml" ContentType="application/vnd.openxmlformats-officedocument.drawingml.chart+xml"/>
  <Override PartName="/ppt/charts/style77.xml" ContentType="application/vnd.ms-office.chartstyle+xml"/>
  <Override PartName="/ppt/charts/colors77.xml" ContentType="application/vnd.ms-office.chartcolorstyle+xml"/>
  <Override PartName="/ppt/theme/themeOverride60.xml" ContentType="application/vnd.openxmlformats-officedocument.themeOverride+xml"/>
  <Override PartName="/ppt/notesSlides/notesSlide109.xml" ContentType="application/vnd.openxmlformats-officedocument.presentationml.notesSlide+xml"/>
  <Override PartName="/ppt/charts/chart78.xml" ContentType="application/vnd.openxmlformats-officedocument.drawingml.chart+xml"/>
  <Override PartName="/ppt/charts/style78.xml" ContentType="application/vnd.ms-office.chartstyle+xml"/>
  <Override PartName="/ppt/charts/colors78.xml" ContentType="application/vnd.ms-office.chartcolorstyle+xml"/>
  <Override PartName="/ppt/theme/themeOverride61.xml" ContentType="application/vnd.openxmlformats-officedocument.themeOverride+xml"/>
  <Override PartName="/ppt/notesSlides/notesSlide110.xml" ContentType="application/vnd.openxmlformats-officedocument.presentationml.notesSlide+xml"/>
  <Override PartName="/ppt/charts/chart79.xml" ContentType="application/vnd.openxmlformats-officedocument.drawingml.chart+xml"/>
  <Override PartName="/ppt/charts/style79.xml" ContentType="application/vnd.ms-office.chartstyle+xml"/>
  <Override PartName="/ppt/charts/colors79.xml" ContentType="application/vnd.ms-office.chartcolorstyle+xml"/>
  <Override PartName="/ppt/theme/themeOverride62.xml" ContentType="application/vnd.openxmlformats-officedocument.themeOverride+xml"/>
  <Override PartName="/ppt/charts/chart80.xml" ContentType="application/vnd.openxmlformats-officedocument.drawingml.chart+xml"/>
  <Override PartName="/ppt/charts/style80.xml" ContentType="application/vnd.ms-office.chartstyle+xml"/>
  <Override PartName="/ppt/charts/colors80.xml" ContentType="application/vnd.ms-office.chartcolorstyle+xml"/>
  <Override PartName="/ppt/theme/themeOverride63.xml" ContentType="application/vnd.openxmlformats-officedocument.themeOverride+xml"/>
  <Override PartName="/ppt/notesSlides/notesSlide111.xml" ContentType="application/vnd.openxmlformats-officedocument.presentationml.notesSlide+xml"/>
  <Override PartName="/ppt/charts/chart81.xml" ContentType="application/vnd.openxmlformats-officedocument.drawingml.chart+xml"/>
  <Override PartName="/ppt/charts/style81.xml" ContentType="application/vnd.ms-office.chartstyle+xml"/>
  <Override PartName="/ppt/charts/colors81.xml" ContentType="application/vnd.ms-office.chartcolorstyle+xml"/>
  <Override PartName="/ppt/theme/themeOverride64.xml" ContentType="application/vnd.openxmlformats-officedocument.themeOverride+xml"/>
  <Override PartName="/ppt/charts/chart82.xml" ContentType="application/vnd.openxmlformats-officedocument.drawingml.chart+xml"/>
  <Override PartName="/ppt/charts/style82.xml" ContentType="application/vnd.ms-office.chartstyle+xml"/>
  <Override PartName="/ppt/charts/colors82.xml" ContentType="application/vnd.ms-office.chartcolorstyle+xml"/>
  <Override PartName="/ppt/theme/themeOverride65.xml" ContentType="application/vnd.openxmlformats-officedocument.themeOverride+xml"/>
  <Override PartName="/ppt/notesSlides/notesSlide112.xml" ContentType="application/vnd.openxmlformats-officedocument.presentationml.notesSlide+xml"/>
  <Override PartName="/ppt/charts/chart83.xml" ContentType="application/vnd.openxmlformats-officedocument.drawingml.chart+xml"/>
  <Override PartName="/ppt/charts/style83.xml" ContentType="application/vnd.ms-office.chartstyle+xml"/>
  <Override PartName="/ppt/charts/colors83.xml" ContentType="application/vnd.ms-office.chartcolorstyle+xml"/>
  <Override PartName="/ppt/theme/themeOverride66.xml" ContentType="application/vnd.openxmlformats-officedocument.themeOverr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84.xml" ContentType="application/vnd.openxmlformats-officedocument.drawingml.chart+xml"/>
  <Override PartName="/ppt/charts/style84.xml" ContentType="application/vnd.ms-office.chartstyle+xml"/>
  <Override PartName="/ppt/charts/colors84.xml" ContentType="application/vnd.ms-office.chartcolorstyle+xml"/>
  <Override PartName="/ppt/theme/themeOverride67.xml" ContentType="application/vnd.openxmlformats-officedocument.themeOverride+xml"/>
  <Override PartName="/ppt/notesSlides/notesSlide115.xml" ContentType="application/vnd.openxmlformats-officedocument.presentationml.notesSlide+xml"/>
  <Override PartName="/ppt/charts/chart85.xml" ContentType="application/vnd.openxmlformats-officedocument.drawingml.chart+xml"/>
  <Override PartName="/ppt/charts/style85.xml" ContentType="application/vnd.ms-office.chartstyle+xml"/>
  <Override PartName="/ppt/charts/colors85.xml" ContentType="application/vnd.ms-office.chartcolorstyle+xml"/>
  <Override PartName="/ppt/theme/themeOverride68.xml" ContentType="application/vnd.openxmlformats-officedocument.themeOverride+xml"/>
  <Override PartName="/ppt/notesSlides/notesSlide116.xml" ContentType="application/vnd.openxmlformats-officedocument.presentationml.notesSlide+xml"/>
  <Override PartName="/ppt/charts/chart86.xml" ContentType="application/vnd.openxmlformats-officedocument.drawingml.chart+xml"/>
  <Override PartName="/ppt/charts/style86.xml" ContentType="application/vnd.ms-office.chartstyle+xml"/>
  <Override PartName="/ppt/charts/colors86.xml" ContentType="application/vnd.ms-office.chartcolorstyle+xml"/>
  <Override PartName="/ppt/theme/themeOverride69.xml" ContentType="application/vnd.openxmlformats-officedocument.themeOverride+xml"/>
  <Override PartName="/ppt/notesSlides/notesSlide117.xml" ContentType="application/vnd.openxmlformats-officedocument.presentationml.notesSlide+xml"/>
  <Override PartName="/ppt/charts/chart87.xml" ContentType="application/vnd.openxmlformats-officedocument.drawingml.chart+xml"/>
  <Override PartName="/ppt/charts/style87.xml" ContentType="application/vnd.ms-office.chartstyle+xml"/>
  <Override PartName="/ppt/charts/colors87.xml" ContentType="application/vnd.ms-office.chartcolorstyle+xml"/>
  <Override PartName="/ppt/theme/themeOverride70.xml" ContentType="application/vnd.openxmlformats-officedocument.themeOverride+xml"/>
  <Override PartName="/ppt/notesSlides/notesSlide118.xml" ContentType="application/vnd.openxmlformats-officedocument.presentationml.notesSlide+xml"/>
  <Override PartName="/ppt/charts/chart88.xml" ContentType="application/vnd.openxmlformats-officedocument.drawingml.chart+xml"/>
  <Override PartName="/ppt/charts/style88.xml" ContentType="application/vnd.ms-office.chartstyle+xml"/>
  <Override PartName="/ppt/charts/colors88.xml" ContentType="application/vnd.ms-office.chartcolorstyle+xml"/>
  <Override PartName="/ppt/theme/themeOverride71.xml" ContentType="application/vnd.openxmlformats-officedocument.themeOverride+xml"/>
  <Override PartName="/ppt/charts/chart89.xml" ContentType="application/vnd.openxmlformats-officedocument.drawingml.chart+xml"/>
  <Override PartName="/ppt/charts/style89.xml" ContentType="application/vnd.ms-office.chartstyle+xml"/>
  <Override PartName="/ppt/charts/colors89.xml" ContentType="application/vnd.ms-office.chartcolorstyle+xml"/>
  <Override PartName="/ppt/theme/themeOverride72.xml" ContentType="application/vnd.openxmlformats-officedocument.themeOverride+xml"/>
  <Override PartName="/ppt/notesSlides/notesSlide119.xml" ContentType="application/vnd.openxmlformats-officedocument.presentationml.notesSlide+xml"/>
  <Override PartName="/ppt/charts/chart90.xml" ContentType="application/vnd.openxmlformats-officedocument.drawingml.chart+xml"/>
  <Override PartName="/ppt/charts/style90.xml" ContentType="application/vnd.ms-office.chartstyle+xml"/>
  <Override PartName="/ppt/charts/colors90.xml" ContentType="application/vnd.ms-office.chartcolorstyle+xml"/>
  <Override PartName="/ppt/theme/themeOverride73.xml" ContentType="application/vnd.openxmlformats-officedocument.themeOverride+xml"/>
  <Override PartName="/ppt/notesSlides/notesSlide120.xml" ContentType="application/vnd.openxmlformats-officedocument.presentationml.notesSlide+xml"/>
  <Override PartName="/ppt/charts/chart91.xml" ContentType="application/vnd.openxmlformats-officedocument.drawingml.chart+xml"/>
  <Override PartName="/ppt/charts/style91.xml" ContentType="application/vnd.ms-office.chartstyle+xml"/>
  <Override PartName="/ppt/charts/colors91.xml" ContentType="application/vnd.ms-office.chartcolorstyle+xml"/>
  <Override PartName="/ppt/theme/themeOverride74.xml" ContentType="application/vnd.openxmlformats-officedocument.themeOverride+xml"/>
  <Override PartName="/ppt/notesSlides/notesSlide121.xml" ContentType="application/vnd.openxmlformats-officedocument.presentationml.notesSlide+xml"/>
  <Override PartName="/ppt/charts/chart92.xml" ContentType="application/vnd.openxmlformats-officedocument.drawingml.chart+xml"/>
  <Override PartName="/ppt/charts/style92.xml" ContentType="application/vnd.ms-office.chartstyle+xml"/>
  <Override PartName="/ppt/charts/colors92.xml" ContentType="application/vnd.ms-office.chartcolorstyle+xml"/>
  <Override PartName="/ppt/theme/themeOverride75.xml" ContentType="application/vnd.openxmlformats-officedocument.themeOverr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charts/chart93.xml" ContentType="application/vnd.openxmlformats-officedocument.drawingml.chart+xml"/>
  <Override PartName="/ppt/charts/style93.xml" ContentType="application/vnd.ms-office.chartstyle+xml"/>
  <Override PartName="/ppt/charts/colors93.xml" ContentType="application/vnd.ms-office.chartcolorstyle+xml"/>
  <Override PartName="/ppt/theme/themeOverride76.xml" ContentType="application/vnd.openxmlformats-officedocument.themeOverride+xml"/>
  <Override PartName="/ppt/charts/chart94.xml" ContentType="application/vnd.openxmlformats-officedocument.drawingml.chart+xml"/>
  <Override PartName="/ppt/charts/style94.xml" ContentType="application/vnd.ms-office.chartstyle+xml"/>
  <Override PartName="/ppt/charts/colors94.xml" ContentType="application/vnd.ms-office.chartcolorstyle+xml"/>
  <Override PartName="/ppt/theme/themeOverride77.xml" ContentType="application/vnd.openxmlformats-officedocument.themeOverride+xml"/>
  <Override PartName="/ppt/charts/chart95.xml" ContentType="application/vnd.openxmlformats-officedocument.drawingml.chart+xml"/>
  <Override PartName="/ppt/charts/style95.xml" ContentType="application/vnd.ms-office.chartstyle+xml"/>
  <Override PartName="/ppt/charts/colors95.xml" ContentType="application/vnd.ms-office.chartcolorstyle+xml"/>
  <Override PartName="/ppt/theme/themeOverride78.xml" ContentType="application/vnd.openxmlformats-officedocument.themeOverride+xml"/>
  <Override PartName="/ppt/notesSlides/notesSlide124.xml" ContentType="application/vnd.openxmlformats-officedocument.presentationml.notesSlide+xml"/>
  <Override PartName="/ppt/charts/chart96.xml" ContentType="application/vnd.openxmlformats-officedocument.drawingml.chart+xml"/>
  <Override PartName="/ppt/charts/style96.xml" ContentType="application/vnd.ms-office.chartstyle+xml"/>
  <Override PartName="/ppt/charts/colors96.xml" ContentType="application/vnd.ms-office.chartcolorstyle+xml"/>
  <Override PartName="/ppt/theme/themeOverride79.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97.xml" ContentType="application/vnd.openxmlformats-officedocument.drawingml.chart+xml"/>
  <Override PartName="/ppt/charts/style97.xml" ContentType="application/vnd.ms-office.chartstyle+xml"/>
  <Override PartName="/ppt/charts/colors97.xml" ContentType="application/vnd.ms-office.chartcolorstyle+xml"/>
  <Override PartName="/ppt/theme/themeOverride80.xml" ContentType="application/vnd.openxmlformats-officedocument.themeOverride+xml"/>
  <Override PartName="/ppt/notesSlides/notesSlide127.xml" ContentType="application/vnd.openxmlformats-officedocument.presentationml.notesSlide+xml"/>
  <Override PartName="/ppt/charts/chart98.xml" ContentType="application/vnd.openxmlformats-officedocument.drawingml.chart+xml"/>
  <Override PartName="/ppt/charts/style98.xml" ContentType="application/vnd.ms-office.chartstyle+xml"/>
  <Override PartName="/ppt/charts/colors98.xml" ContentType="application/vnd.ms-office.chartcolorstyle+xml"/>
  <Override PartName="/ppt/theme/themeOverride81.xml" ContentType="application/vnd.openxmlformats-officedocument.themeOverride+xml"/>
  <Override PartName="/ppt/notesSlides/notesSlide128.xml" ContentType="application/vnd.openxmlformats-officedocument.presentationml.notesSlide+xml"/>
  <Override PartName="/ppt/charts/chart99.xml" ContentType="application/vnd.openxmlformats-officedocument.drawingml.chart+xml"/>
  <Override PartName="/ppt/charts/style99.xml" ContentType="application/vnd.ms-office.chartstyle+xml"/>
  <Override PartName="/ppt/charts/colors99.xml" ContentType="application/vnd.ms-office.chartcolorstyle+xml"/>
  <Override PartName="/ppt/theme/themeOverride82.xml" ContentType="application/vnd.openxmlformats-officedocument.themeOverride+xml"/>
  <Override PartName="/ppt/notesSlides/notesSlide129.xml" ContentType="application/vnd.openxmlformats-officedocument.presentationml.notesSlide+xml"/>
  <Override PartName="/ppt/charts/chart100.xml" ContentType="application/vnd.openxmlformats-officedocument.drawingml.chart+xml"/>
  <Override PartName="/ppt/charts/style100.xml" ContentType="application/vnd.ms-office.chartstyle+xml"/>
  <Override PartName="/ppt/charts/colors100.xml" ContentType="application/vnd.ms-office.chartcolorstyle+xml"/>
  <Override PartName="/ppt/theme/themeOverride83.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charts/chart101.xml" ContentType="application/vnd.openxmlformats-officedocument.drawingml.chart+xml"/>
  <Override PartName="/ppt/charts/style101.xml" ContentType="application/vnd.ms-office.chartstyle+xml"/>
  <Override PartName="/ppt/charts/colors101.xml" ContentType="application/vnd.ms-office.chartcolorstyle+xml"/>
  <Override PartName="/ppt/theme/themeOverride84.xml" ContentType="application/vnd.openxmlformats-officedocument.themeOverride+xml"/>
  <Override PartName="/ppt/notesSlides/notesSlide132.xml" ContentType="application/vnd.openxmlformats-officedocument.presentationml.notesSlide+xml"/>
  <Override PartName="/ppt/charts/chart102.xml" ContentType="application/vnd.openxmlformats-officedocument.drawingml.chart+xml"/>
  <Override PartName="/ppt/charts/style102.xml" ContentType="application/vnd.ms-office.chartstyle+xml"/>
  <Override PartName="/ppt/charts/colors102.xml" ContentType="application/vnd.ms-office.chartcolorstyle+xml"/>
  <Override PartName="/ppt/theme/themeOverride85.xml" ContentType="application/vnd.openxmlformats-officedocument.themeOverride+xml"/>
  <Override PartName="/ppt/notesSlides/notesSlide133.xml" ContentType="application/vnd.openxmlformats-officedocument.presentationml.notesSlide+xml"/>
  <Override PartName="/ppt/charts/chart103.xml" ContentType="application/vnd.openxmlformats-officedocument.drawingml.chart+xml"/>
  <Override PartName="/ppt/charts/style103.xml" ContentType="application/vnd.ms-office.chartstyle+xml"/>
  <Override PartName="/ppt/charts/colors103.xml" ContentType="application/vnd.ms-office.chartcolorstyle+xml"/>
  <Override PartName="/ppt/theme/themeOverride86.xml" ContentType="application/vnd.openxmlformats-officedocument.themeOverride+xml"/>
  <Override PartName="/ppt/notesSlides/notesSlide134.xml" ContentType="application/vnd.openxmlformats-officedocument.presentationml.notesSlide+xml"/>
  <Override PartName="/ppt/charts/chart104.xml" ContentType="application/vnd.openxmlformats-officedocument.drawingml.chart+xml"/>
  <Override PartName="/ppt/charts/style104.xml" ContentType="application/vnd.ms-office.chartstyle+xml"/>
  <Override PartName="/ppt/charts/colors104.xml" ContentType="application/vnd.ms-office.chartcolorstyle+xml"/>
  <Override PartName="/ppt/theme/themeOverride87.xml" ContentType="application/vnd.openxmlformats-officedocument.themeOverride+xml"/>
  <Override PartName="/ppt/notesSlides/notesSlide135.xml" ContentType="application/vnd.openxmlformats-officedocument.presentationml.notesSlide+xml"/>
  <Override PartName="/ppt/charts/chart105.xml" ContentType="application/vnd.openxmlformats-officedocument.drawingml.chart+xml"/>
  <Override PartName="/ppt/charts/style105.xml" ContentType="application/vnd.ms-office.chartstyle+xml"/>
  <Override PartName="/ppt/charts/colors105.xml" ContentType="application/vnd.ms-office.chartcolorstyle+xml"/>
  <Override PartName="/ppt/theme/themeOverride88.xml" ContentType="application/vnd.openxmlformats-officedocument.themeOverride+xml"/>
  <Override PartName="/ppt/notesSlides/notesSlide136.xml" ContentType="application/vnd.openxmlformats-officedocument.presentationml.notesSlide+xml"/>
  <Override PartName="/ppt/charts/chart106.xml" ContentType="application/vnd.openxmlformats-officedocument.drawingml.chart+xml"/>
  <Override PartName="/ppt/charts/style106.xml" ContentType="application/vnd.ms-office.chartstyle+xml"/>
  <Override PartName="/ppt/charts/colors106.xml" ContentType="application/vnd.ms-office.chartcolorstyle+xml"/>
  <Override PartName="/ppt/theme/themeOverride89.xml" ContentType="application/vnd.openxmlformats-officedocument.themeOverride+xml"/>
  <Override PartName="/ppt/notesSlides/notesSlide137.xml" ContentType="application/vnd.openxmlformats-officedocument.presentationml.notesSlide+xml"/>
  <Override PartName="/ppt/charts/chart107.xml" ContentType="application/vnd.openxmlformats-officedocument.drawingml.chart+xml"/>
  <Override PartName="/ppt/charts/style107.xml" ContentType="application/vnd.ms-office.chartstyle+xml"/>
  <Override PartName="/ppt/charts/colors107.xml" ContentType="application/vnd.ms-office.chartcolorstyle+xml"/>
  <Override PartName="/ppt/theme/themeOverride90.xml" ContentType="application/vnd.openxmlformats-officedocument.themeOverride+xml"/>
  <Override PartName="/ppt/notesSlides/notesSlide138.xml" ContentType="application/vnd.openxmlformats-officedocument.presentationml.notesSlide+xml"/>
  <Override PartName="/ppt/charts/chart108.xml" ContentType="application/vnd.openxmlformats-officedocument.drawingml.chart+xml"/>
  <Override PartName="/ppt/charts/style108.xml" ContentType="application/vnd.ms-office.chartstyle+xml"/>
  <Override PartName="/ppt/charts/colors108.xml" ContentType="application/vnd.ms-office.chartcolorstyle+xml"/>
  <Override PartName="/ppt/theme/themeOverride91.xml" ContentType="application/vnd.openxmlformats-officedocument.themeOverride+xml"/>
  <Override PartName="/ppt/notesSlides/notesSlide139.xml" ContentType="application/vnd.openxmlformats-officedocument.presentationml.notesSlide+xml"/>
  <Override PartName="/ppt/charts/chart109.xml" ContentType="application/vnd.openxmlformats-officedocument.drawingml.chart+xml"/>
  <Override PartName="/ppt/charts/style109.xml" ContentType="application/vnd.ms-office.chartstyle+xml"/>
  <Override PartName="/ppt/charts/colors109.xml" ContentType="application/vnd.ms-office.chartcolorstyle+xml"/>
  <Override PartName="/ppt/theme/themeOverride92.xml" ContentType="application/vnd.openxmlformats-officedocument.themeOverr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charts/chart110.xml" ContentType="application/vnd.openxmlformats-officedocument.drawingml.chart+xml"/>
  <Override PartName="/ppt/charts/style110.xml" ContentType="application/vnd.ms-office.chartstyle+xml"/>
  <Override PartName="/ppt/charts/colors110.xml" ContentType="application/vnd.ms-office.chartcolorstyle+xml"/>
  <Override PartName="/ppt/theme/themeOverride93.xml" ContentType="application/vnd.openxmlformats-officedocument.themeOverr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charts/chart111.xml" ContentType="application/vnd.openxmlformats-officedocument.drawingml.chart+xml"/>
  <Override PartName="/ppt/charts/style111.xml" ContentType="application/vnd.ms-office.chartstyle+xml"/>
  <Override PartName="/ppt/charts/colors111.xml" ContentType="application/vnd.ms-office.chartcolorstyle+xml"/>
  <Override PartName="/ppt/theme/themeOverride94.xml" ContentType="application/vnd.openxmlformats-officedocument.themeOverride+xml"/>
  <Override PartName="/ppt/notesSlides/notesSlide144.xml" ContentType="application/vnd.openxmlformats-officedocument.presentationml.notesSlide+xml"/>
  <Override PartName="/ppt/charts/chart112.xml" ContentType="application/vnd.openxmlformats-officedocument.drawingml.chart+xml"/>
  <Override PartName="/ppt/charts/style112.xml" ContentType="application/vnd.ms-office.chartstyle+xml"/>
  <Override PartName="/ppt/charts/colors112.xml" ContentType="application/vnd.ms-office.chartcolorstyle+xml"/>
  <Override PartName="/ppt/theme/themeOverride95.xml" ContentType="application/vnd.openxmlformats-officedocument.themeOverride+xml"/>
  <Override PartName="/ppt/notesSlides/notesSlide145.xml" ContentType="application/vnd.openxmlformats-officedocument.presentationml.notesSlide+xml"/>
  <Override PartName="/ppt/charts/chart113.xml" ContentType="application/vnd.openxmlformats-officedocument.drawingml.chart+xml"/>
  <Override PartName="/ppt/charts/style113.xml" ContentType="application/vnd.ms-office.chartstyle+xml"/>
  <Override PartName="/ppt/charts/colors113.xml" ContentType="application/vnd.ms-office.chartcolorstyle+xml"/>
  <Override PartName="/ppt/theme/themeOverride96.xml" ContentType="application/vnd.openxmlformats-officedocument.themeOverride+xml"/>
  <Override PartName="/ppt/notesSlides/notesSlide146.xml" ContentType="application/vnd.openxmlformats-officedocument.presentationml.notesSlide+xml"/>
  <Override PartName="/ppt/charts/chart114.xml" ContentType="application/vnd.openxmlformats-officedocument.drawingml.chart+xml"/>
  <Override PartName="/ppt/charts/style114.xml" ContentType="application/vnd.ms-office.chartstyle+xml"/>
  <Override PartName="/ppt/charts/colors114.xml" ContentType="application/vnd.ms-office.chartcolorstyle+xml"/>
  <Override PartName="/ppt/theme/themeOverride97.xml" ContentType="application/vnd.openxmlformats-officedocument.themeOverride+xml"/>
  <Override PartName="/ppt/notesSlides/notesSlide147.xml" ContentType="application/vnd.openxmlformats-officedocument.presentationml.notesSlide+xml"/>
  <Override PartName="/ppt/charts/chart115.xml" ContentType="application/vnd.openxmlformats-officedocument.drawingml.chart+xml"/>
  <Override PartName="/ppt/charts/style115.xml" ContentType="application/vnd.ms-office.chartstyle+xml"/>
  <Override PartName="/ppt/charts/colors115.xml" ContentType="application/vnd.ms-office.chartcolorstyle+xml"/>
  <Override PartName="/ppt/theme/themeOverride98.xml" ContentType="application/vnd.openxmlformats-officedocument.themeOverride+xml"/>
  <Override PartName="/ppt/notesSlides/notesSlide148.xml" ContentType="application/vnd.openxmlformats-officedocument.presentationml.notesSlide+xml"/>
  <Override PartName="/ppt/charts/chart116.xml" ContentType="application/vnd.openxmlformats-officedocument.drawingml.chart+xml"/>
  <Override PartName="/ppt/charts/style116.xml" ContentType="application/vnd.ms-office.chartstyle+xml"/>
  <Override PartName="/ppt/charts/colors116.xml" ContentType="application/vnd.ms-office.chartcolorstyle+xml"/>
  <Override PartName="/ppt/theme/themeOverride99.xml" ContentType="application/vnd.openxmlformats-officedocument.themeOverride+xml"/>
  <Override PartName="/ppt/notesSlides/notesSlide149.xml" ContentType="application/vnd.openxmlformats-officedocument.presentationml.notesSlide+xml"/>
  <Override PartName="/ppt/charts/chart117.xml" ContentType="application/vnd.openxmlformats-officedocument.drawingml.chart+xml"/>
  <Override PartName="/ppt/charts/style117.xml" ContentType="application/vnd.ms-office.chartstyle+xml"/>
  <Override PartName="/ppt/charts/colors117.xml" ContentType="application/vnd.ms-office.chartcolorstyle+xml"/>
  <Override PartName="/ppt/theme/themeOverride100.xml" ContentType="application/vnd.openxmlformats-officedocument.themeOverride+xml"/>
  <Override PartName="/ppt/notesSlides/notesSlide150.xml" ContentType="application/vnd.openxmlformats-officedocument.presentationml.notesSlide+xml"/>
  <Override PartName="/ppt/charts/chart118.xml" ContentType="application/vnd.openxmlformats-officedocument.drawingml.chart+xml"/>
  <Override PartName="/ppt/charts/style118.xml" ContentType="application/vnd.ms-office.chartstyle+xml"/>
  <Override PartName="/ppt/charts/colors118.xml" ContentType="application/vnd.ms-office.chartcolorstyle+xml"/>
  <Override PartName="/ppt/theme/themeOverride101.xml" ContentType="application/vnd.openxmlformats-officedocument.themeOverr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charts/chart119.xml" ContentType="application/vnd.openxmlformats-officedocument.drawingml.chart+xml"/>
  <Override PartName="/ppt/charts/style119.xml" ContentType="application/vnd.ms-office.chartstyle+xml"/>
  <Override PartName="/ppt/charts/colors119.xml" ContentType="application/vnd.ms-office.chartcolorstyle+xml"/>
  <Override PartName="/ppt/theme/themeOverride102.xml" ContentType="application/vnd.openxmlformats-officedocument.themeOverride+xml"/>
  <Override PartName="/ppt/charts/chart120.xml" ContentType="application/vnd.openxmlformats-officedocument.drawingml.chart+xml"/>
  <Override PartName="/ppt/charts/style120.xml" ContentType="application/vnd.ms-office.chartstyle+xml"/>
  <Override PartName="/ppt/charts/colors120.xml" ContentType="application/vnd.ms-office.chartcolorstyle+xml"/>
  <Override PartName="/ppt/theme/themeOverride103.xml" ContentType="application/vnd.openxmlformats-officedocument.themeOverride+xml"/>
  <Override PartName="/ppt/notesSlides/notesSlide153.xml" ContentType="application/vnd.openxmlformats-officedocument.presentationml.notesSlide+xml"/>
  <Override PartName="/ppt/charts/chart121.xml" ContentType="application/vnd.openxmlformats-officedocument.drawingml.chart+xml"/>
  <Override PartName="/ppt/charts/style121.xml" ContentType="application/vnd.ms-office.chartstyle+xml"/>
  <Override PartName="/ppt/charts/colors121.xml" ContentType="application/vnd.ms-office.chartcolorstyle+xml"/>
  <Override PartName="/ppt/theme/themeOverride104.xml" ContentType="application/vnd.openxmlformats-officedocument.themeOverr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charts/chart122.xml" ContentType="application/vnd.openxmlformats-officedocument.drawingml.chart+xml"/>
  <Override PartName="/ppt/charts/style122.xml" ContentType="application/vnd.ms-office.chartstyle+xml"/>
  <Override PartName="/ppt/charts/colors122.xml" ContentType="application/vnd.ms-office.chartcolorstyle+xml"/>
  <Override PartName="/ppt/theme/themeOverride105.xml" ContentType="application/vnd.openxmlformats-officedocument.themeOverride+xml"/>
  <Override PartName="/ppt/notesSlides/notesSlide157.xml" ContentType="application/vnd.openxmlformats-officedocument.presentationml.notesSlide+xml"/>
  <Override PartName="/ppt/charts/chart123.xml" ContentType="application/vnd.openxmlformats-officedocument.drawingml.chart+xml"/>
  <Override PartName="/ppt/charts/style123.xml" ContentType="application/vnd.ms-office.chartstyle+xml"/>
  <Override PartName="/ppt/charts/colors123.xml" ContentType="application/vnd.ms-office.chartcolorstyle+xml"/>
  <Override PartName="/ppt/theme/themeOverride106.xml" ContentType="application/vnd.openxmlformats-officedocument.themeOverr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charts/chart124.xml" ContentType="application/vnd.openxmlformats-officedocument.drawingml.chart+xml"/>
  <Override PartName="/ppt/charts/style124.xml" ContentType="application/vnd.ms-office.chartstyle+xml"/>
  <Override PartName="/ppt/charts/colors124.xml" ContentType="application/vnd.ms-office.chartcolorstyle+xml"/>
  <Override PartName="/ppt/theme/themeOverride107.xml" ContentType="application/vnd.openxmlformats-officedocument.themeOverride+xml"/>
  <Override PartName="/ppt/notesSlides/notesSlide160.xml" ContentType="application/vnd.openxmlformats-officedocument.presentationml.notesSlide+xml"/>
  <Override PartName="/ppt/charts/chart125.xml" ContentType="application/vnd.openxmlformats-officedocument.drawingml.chart+xml"/>
  <Override PartName="/ppt/charts/style125.xml" ContentType="application/vnd.ms-office.chartstyle+xml"/>
  <Override PartName="/ppt/charts/colors125.xml" ContentType="application/vnd.ms-office.chartcolorstyle+xml"/>
  <Override PartName="/ppt/theme/themeOverride108.xml" ContentType="application/vnd.openxmlformats-officedocument.themeOverride+xml"/>
  <Override PartName="/ppt/notesSlides/notesSlide161.xml" ContentType="application/vnd.openxmlformats-officedocument.presentationml.notesSlide+xml"/>
  <Override PartName="/ppt/charts/chart126.xml" ContentType="application/vnd.openxmlformats-officedocument.drawingml.chart+xml"/>
  <Override PartName="/ppt/charts/style126.xml" ContentType="application/vnd.ms-office.chartstyle+xml"/>
  <Override PartName="/ppt/charts/colors126.xml" ContentType="application/vnd.ms-office.chartcolorstyle+xml"/>
  <Override PartName="/ppt/theme/themeOverride109.xml" ContentType="application/vnd.openxmlformats-officedocument.themeOverride+xml"/>
  <Override PartName="/ppt/notesSlides/notesSlide162.xml" ContentType="application/vnd.openxmlformats-officedocument.presentationml.notesSlide+xml"/>
  <Override PartName="/ppt/charts/chart127.xml" ContentType="application/vnd.openxmlformats-officedocument.drawingml.chart+xml"/>
  <Override PartName="/ppt/charts/style127.xml" ContentType="application/vnd.ms-office.chartstyle+xml"/>
  <Override PartName="/ppt/charts/colors127.xml" ContentType="application/vnd.ms-office.chartcolorstyle+xml"/>
  <Override PartName="/ppt/theme/themeOverride110.xml" ContentType="application/vnd.openxmlformats-officedocument.themeOverride+xml"/>
  <Override PartName="/ppt/notesSlides/notesSlide163.xml" ContentType="application/vnd.openxmlformats-officedocument.presentationml.notesSlide+xml"/>
  <Override PartName="/ppt/charts/chart128.xml" ContentType="application/vnd.openxmlformats-officedocument.drawingml.chart+xml"/>
  <Override PartName="/ppt/charts/style128.xml" ContentType="application/vnd.ms-office.chartstyle+xml"/>
  <Override PartName="/ppt/charts/colors128.xml" ContentType="application/vnd.ms-office.chartcolorstyle+xml"/>
  <Override PartName="/ppt/theme/themeOverride111.xml" ContentType="application/vnd.openxmlformats-officedocument.themeOverride+xml"/>
  <Override PartName="/ppt/notesSlides/notesSlide164.xml" ContentType="application/vnd.openxmlformats-officedocument.presentationml.notesSlide+xml"/>
  <Override PartName="/ppt/charts/chart129.xml" ContentType="application/vnd.openxmlformats-officedocument.drawingml.chart+xml"/>
  <Override PartName="/ppt/charts/style129.xml" ContentType="application/vnd.ms-office.chartstyle+xml"/>
  <Override PartName="/ppt/charts/colors129.xml" ContentType="application/vnd.ms-office.chartcolorstyle+xml"/>
  <Override PartName="/ppt/theme/themeOverride112.xml" ContentType="application/vnd.openxmlformats-officedocument.themeOverr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charts/chart130.xml" ContentType="application/vnd.openxmlformats-officedocument.drawingml.chart+xml"/>
  <Override PartName="/ppt/charts/style130.xml" ContentType="application/vnd.ms-office.chartstyle+xml"/>
  <Override PartName="/ppt/charts/colors130.xml" ContentType="application/vnd.ms-office.chartcolorstyle+xml"/>
  <Override PartName="/ppt/theme/themeOverride113.xml" ContentType="application/vnd.openxmlformats-officedocument.themeOverride+xml"/>
  <Override PartName="/ppt/notesSlides/notesSlide167.xml" ContentType="application/vnd.openxmlformats-officedocument.presentationml.notesSlide+xml"/>
  <Override PartName="/ppt/charts/chart131.xml" ContentType="application/vnd.openxmlformats-officedocument.drawingml.chart+xml"/>
  <Override PartName="/ppt/charts/style131.xml" ContentType="application/vnd.ms-office.chartstyle+xml"/>
  <Override PartName="/ppt/charts/colors131.xml" ContentType="application/vnd.ms-office.chartcolorstyle+xml"/>
  <Override PartName="/ppt/theme/themeOverride114.xml" ContentType="application/vnd.openxmlformats-officedocument.themeOverride+xml"/>
  <Override PartName="/ppt/notesSlides/notesSlide168.xml" ContentType="application/vnd.openxmlformats-officedocument.presentationml.notesSlide+xml"/>
  <Override PartName="/ppt/charts/chart132.xml" ContentType="application/vnd.openxmlformats-officedocument.drawingml.chart+xml"/>
  <Override PartName="/ppt/charts/style132.xml" ContentType="application/vnd.ms-office.chartstyle+xml"/>
  <Override PartName="/ppt/charts/colors132.xml" ContentType="application/vnd.ms-office.chartcolorstyle+xml"/>
  <Override PartName="/ppt/theme/themeOverride115.xml" ContentType="application/vnd.openxmlformats-officedocument.themeOverride+xml"/>
  <Override PartName="/ppt/notesSlides/notesSlide169.xml" ContentType="application/vnd.openxmlformats-officedocument.presentationml.notesSlide+xml"/>
  <Override PartName="/ppt/charts/chart133.xml" ContentType="application/vnd.openxmlformats-officedocument.drawingml.chart+xml"/>
  <Override PartName="/ppt/charts/style133.xml" ContentType="application/vnd.ms-office.chartstyle+xml"/>
  <Override PartName="/ppt/charts/colors133.xml" ContentType="application/vnd.ms-office.chartcolorstyle+xml"/>
  <Override PartName="/ppt/theme/themeOverride116.xml" ContentType="application/vnd.openxmlformats-officedocument.themeOverride+xml"/>
  <Override PartName="/ppt/notesSlides/notesSlide170.xml" ContentType="application/vnd.openxmlformats-officedocument.presentationml.notesSlide+xml"/>
  <Override PartName="/ppt/charts/chart134.xml" ContentType="application/vnd.openxmlformats-officedocument.drawingml.chart+xml"/>
  <Override PartName="/ppt/charts/style134.xml" ContentType="application/vnd.ms-office.chartstyle+xml"/>
  <Override PartName="/ppt/charts/colors134.xml" ContentType="application/vnd.ms-office.chartcolorstyle+xml"/>
  <Override PartName="/ppt/theme/themeOverride117.xml" ContentType="application/vnd.openxmlformats-officedocument.themeOverride+xml"/>
  <Override PartName="/ppt/charts/chart135.xml" ContentType="application/vnd.openxmlformats-officedocument.drawingml.chart+xml"/>
  <Override PartName="/ppt/charts/style135.xml" ContentType="application/vnd.ms-office.chartstyle+xml"/>
  <Override PartName="/ppt/charts/colors135.xml" ContentType="application/vnd.ms-office.chartcolorstyle+xml"/>
  <Override PartName="/ppt/theme/themeOverride118.xml" ContentType="application/vnd.openxmlformats-officedocument.themeOverride+xml"/>
  <Override PartName="/ppt/notesSlides/notesSlide171.xml" ContentType="application/vnd.openxmlformats-officedocument.presentationml.notesSlide+xml"/>
  <Override PartName="/ppt/charts/chart136.xml" ContentType="application/vnd.openxmlformats-officedocument.drawingml.chart+xml"/>
  <Override PartName="/ppt/charts/style136.xml" ContentType="application/vnd.ms-office.chartstyle+xml"/>
  <Override PartName="/ppt/charts/colors136.xml" ContentType="application/vnd.ms-office.chartcolorstyle+xml"/>
  <Override PartName="/ppt/theme/themeOverride119.xml" ContentType="application/vnd.openxmlformats-officedocument.themeOverride+xml"/>
  <Override PartName="/ppt/notesSlides/notesSlide172.xml" ContentType="application/vnd.openxmlformats-officedocument.presentationml.notesSlide+xml"/>
  <Override PartName="/ppt/charts/chart137.xml" ContentType="application/vnd.openxmlformats-officedocument.drawingml.chart+xml"/>
  <Override PartName="/ppt/charts/style137.xml" ContentType="application/vnd.ms-office.chartstyle+xml"/>
  <Override PartName="/ppt/charts/colors137.xml" ContentType="application/vnd.ms-office.chartcolorstyle+xml"/>
  <Override PartName="/ppt/theme/themeOverride120.xml" ContentType="application/vnd.openxmlformats-officedocument.themeOverr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charts/chart138.xml" ContentType="application/vnd.openxmlformats-officedocument.drawingml.chart+xml"/>
  <Override PartName="/ppt/charts/style138.xml" ContentType="application/vnd.ms-office.chartstyle+xml"/>
  <Override PartName="/ppt/charts/colors138.xml" ContentType="application/vnd.ms-office.chartcolorstyle+xml"/>
  <Override PartName="/ppt/theme/themeOverride121.xml" ContentType="application/vnd.openxmlformats-officedocument.themeOverride+xml"/>
  <Override PartName="/ppt/notesSlides/notesSlide175.xml" ContentType="application/vnd.openxmlformats-officedocument.presentationml.notesSlide+xml"/>
  <Override PartName="/ppt/charts/chart139.xml" ContentType="application/vnd.openxmlformats-officedocument.drawingml.chart+xml"/>
  <Override PartName="/ppt/charts/style139.xml" ContentType="application/vnd.ms-office.chartstyle+xml"/>
  <Override PartName="/ppt/charts/colors139.xml" ContentType="application/vnd.ms-office.chartcolorstyle+xml"/>
  <Override PartName="/ppt/theme/themeOverride122.xml" ContentType="application/vnd.openxmlformats-officedocument.themeOverride+xml"/>
  <Override PartName="/ppt/notesSlides/notesSlide176.xml" ContentType="application/vnd.openxmlformats-officedocument.presentationml.notesSlide+xml"/>
  <Override PartName="/ppt/charts/chart140.xml" ContentType="application/vnd.openxmlformats-officedocument.drawingml.chart+xml"/>
  <Override PartName="/ppt/charts/style140.xml" ContentType="application/vnd.ms-office.chartstyle+xml"/>
  <Override PartName="/ppt/charts/colors140.xml" ContentType="application/vnd.ms-office.chartcolorstyle+xml"/>
  <Override PartName="/ppt/theme/themeOverride123.xml" ContentType="application/vnd.openxmlformats-officedocument.themeOverride+xml"/>
  <Override PartName="/ppt/notesSlides/notesSlide177.xml" ContentType="application/vnd.openxmlformats-officedocument.presentationml.notesSlide+xml"/>
  <Override PartName="/ppt/charts/chart141.xml" ContentType="application/vnd.openxmlformats-officedocument.drawingml.chart+xml"/>
  <Override PartName="/ppt/charts/style141.xml" ContentType="application/vnd.ms-office.chartstyle+xml"/>
  <Override PartName="/ppt/charts/colors141.xml" ContentType="application/vnd.ms-office.chartcolorstyle+xml"/>
  <Override PartName="/ppt/theme/themeOverride124.xml" ContentType="application/vnd.openxmlformats-officedocument.themeOverr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charts/chart142.xml" ContentType="application/vnd.openxmlformats-officedocument.drawingml.chart+xml"/>
  <Override PartName="/ppt/charts/style142.xml" ContentType="application/vnd.ms-office.chartstyle+xml"/>
  <Override PartName="/ppt/charts/colors142.xml" ContentType="application/vnd.ms-office.chartcolorstyle+xml"/>
  <Override PartName="/ppt/theme/themeOverride125.xml" ContentType="application/vnd.openxmlformats-officedocument.themeOverr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charts/chart143.xml" ContentType="application/vnd.openxmlformats-officedocument.drawingml.chart+xml"/>
  <Override PartName="/ppt/charts/style143.xml" ContentType="application/vnd.ms-office.chartstyle+xml"/>
  <Override PartName="/ppt/charts/colors143.xml" ContentType="application/vnd.ms-office.chartcolorstyle+xml"/>
  <Override PartName="/ppt/theme/themeOverride126.xml" ContentType="application/vnd.openxmlformats-officedocument.themeOverride+xml"/>
  <Override PartName="/ppt/notesSlides/notesSlide182.xml" ContentType="application/vnd.openxmlformats-officedocument.presentationml.notesSlide+xml"/>
  <Override PartName="/ppt/charts/chart144.xml" ContentType="application/vnd.openxmlformats-officedocument.drawingml.chart+xml"/>
  <Override PartName="/ppt/charts/style144.xml" ContentType="application/vnd.ms-office.chartstyle+xml"/>
  <Override PartName="/ppt/charts/colors144.xml" ContentType="application/vnd.ms-office.chartcolorstyle+xml"/>
  <Override PartName="/ppt/theme/themeOverride127.xml" ContentType="application/vnd.openxmlformats-officedocument.themeOverride+xml"/>
  <Override PartName="/ppt/notesSlides/notesSlide183.xml" ContentType="application/vnd.openxmlformats-officedocument.presentationml.notesSlide+xml"/>
  <Override PartName="/ppt/charts/chart145.xml" ContentType="application/vnd.openxmlformats-officedocument.drawingml.chart+xml"/>
  <Override PartName="/ppt/charts/style145.xml" ContentType="application/vnd.ms-office.chartstyle+xml"/>
  <Override PartName="/ppt/charts/colors145.xml" ContentType="application/vnd.ms-office.chartcolorstyle+xml"/>
  <Override PartName="/ppt/theme/themeOverride128.xml" ContentType="application/vnd.openxmlformats-officedocument.themeOverride+xml"/>
  <Override PartName="/ppt/notesSlides/notesSlide184.xml" ContentType="application/vnd.openxmlformats-officedocument.presentationml.notesSlide+xml"/>
  <Override PartName="/ppt/charts/chart146.xml" ContentType="application/vnd.openxmlformats-officedocument.drawingml.chart+xml"/>
  <Override PartName="/ppt/charts/style146.xml" ContentType="application/vnd.ms-office.chartstyle+xml"/>
  <Override PartName="/ppt/charts/colors146.xml" ContentType="application/vnd.ms-office.chartcolorstyle+xml"/>
  <Override PartName="/ppt/theme/themeOverride129.xml" ContentType="application/vnd.openxmlformats-officedocument.themeOverride+xml"/>
  <Override PartName="/ppt/notesSlides/notesSlide185.xml" ContentType="application/vnd.openxmlformats-officedocument.presentationml.notesSlide+xml"/>
  <Override PartName="/ppt/charts/chart147.xml" ContentType="application/vnd.openxmlformats-officedocument.drawingml.chart+xml"/>
  <Override PartName="/ppt/charts/style147.xml" ContentType="application/vnd.ms-office.chartstyle+xml"/>
  <Override PartName="/ppt/charts/colors147.xml" ContentType="application/vnd.ms-office.chartcolorstyle+xml"/>
  <Override PartName="/ppt/theme/themeOverride130.xml" ContentType="application/vnd.openxmlformats-officedocument.themeOverride+xml"/>
  <Override PartName="/ppt/notesSlides/notesSlide186.xml" ContentType="application/vnd.openxmlformats-officedocument.presentationml.notesSlide+xml"/>
  <Override PartName="/ppt/charts/chart148.xml" ContentType="application/vnd.openxmlformats-officedocument.drawingml.chart+xml"/>
  <Override PartName="/ppt/charts/style148.xml" ContentType="application/vnd.ms-office.chartstyle+xml"/>
  <Override PartName="/ppt/charts/colors148.xml" ContentType="application/vnd.ms-office.chartcolorstyle+xml"/>
  <Override PartName="/ppt/theme/themeOverride131.xml" ContentType="application/vnd.openxmlformats-officedocument.themeOverride+xml"/>
  <Override PartName="/ppt/notesSlides/notesSlide187.xml" ContentType="application/vnd.openxmlformats-officedocument.presentationml.notesSlide+xml"/>
  <Override PartName="/ppt/charts/chart149.xml" ContentType="application/vnd.openxmlformats-officedocument.drawingml.chart+xml"/>
  <Override PartName="/ppt/charts/style149.xml" ContentType="application/vnd.ms-office.chartstyle+xml"/>
  <Override PartName="/ppt/charts/colors149.xml" ContentType="application/vnd.ms-office.chartcolorstyle+xml"/>
  <Override PartName="/ppt/theme/themeOverride132.xml" ContentType="application/vnd.openxmlformats-officedocument.themeOverride+xml"/>
  <Override PartName="/ppt/notesSlides/notesSlide188.xml" ContentType="application/vnd.openxmlformats-officedocument.presentationml.notesSlide+xml"/>
  <Override PartName="/ppt/charts/chart150.xml" ContentType="application/vnd.openxmlformats-officedocument.drawingml.chart+xml"/>
  <Override PartName="/ppt/charts/style150.xml" ContentType="application/vnd.ms-office.chartstyle+xml"/>
  <Override PartName="/ppt/charts/colors150.xml" ContentType="application/vnd.ms-office.chartcolorstyle+xml"/>
  <Override PartName="/ppt/theme/themeOverride133.xml" ContentType="application/vnd.openxmlformats-officedocument.themeOverride+xml"/>
  <Override PartName="/ppt/notesSlides/notesSlide189.xml" ContentType="application/vnd.openxmlformats-officedocument.presentationml.notesSlide+xml"/>
  <Override PartName="/ppt/charts/chart151.xml" ContentType="application/vnd.openxmlformats-officedocument.drawingml.chart+xml"/>
  <Override PartName="/ppt/charts/style151.xml" ContentType="application/vnd.ms-office.chartstyle+xml"/>
  <Override PartName="/ppt/charts/colors151.xml" ContentType="application/vnd.ms-office.chartcolorstyle+xml"/>
  <Override PartName="/ppt/theme/themeOverride134.xml" ContentType="application/vnd.openxmlformats-officedocument.themeOverride+xml"/>
  <Override PartName="/ppt/notesSlides/notesSlide190.xml" ContentType="application/vnd.openxmlformats-officedocument.presentationml.notesSlide+xml"/>
  <Override PartName="/ppt/charts/chart152.xml" ContentType="application/vnd.openxmlformats-officedocument.drawingml.chart+xml"/>
  <Override PartName="/ppt/charts/style152.xml" ContentType="application/vnd.ms-office.chartstyle+xml"/>
  <Override PartName="/ppt/charts/colors152.xml" ContentType="application/vnd.ms-office.chartcolorstyle+xml"/>
  <Override PartName="/ppt/theme/themeOverride135.xml" ContentType="application/vnd.openxmlformats-officedocument.themeOverride+xml"/>
  <Override PartName="/ppt/notesSlides/notesSlide191.xml" ContentType="application/vnd.openxmlformats-officedocument.presentationml.notesSlide+xml"/>
  <Override PartName="/ppt/charts/chart153.xml" ContentType="application/vnd.openxmlformats-officedocument.drawingml.chart+xml"/>
  <Override PartName="/ppt/charts/style153.xml" ContentType="application/vnd.ms-office.chartstyle+xml"/>
  <Override PartName="/ppt/charts/colors153.xml" ContentType="application/vnd.ms-office.chartcolorstyle+xml"/>
  <Override PartName="/ppt/theme/themeOverride136.xml" ContentType="application/vnd.openxmlformats-officedocument.themeOverride+xml"/>
  <Override PartName="/ppt/notesSlides/notesSlide192.xml" ContentType="application/vnd.openxmlformats-officedocument.presentationml.notesSlide+xml"/>
  <Override PartName="/ppt/charts/chart154.xml" ContentType="application/vnd.openxmlformats-officedocument.drawingml.chart+xml"/>
  <Override PartName="/ppt/charts/style154.xml" ContentType="application/vnd.ms-office.chartstyle+xml"/>
  <Override PartName="/ppt/charts/colors154.xml" ContentType="application/vnd.ms-office.chartcolorstyle+xml"/>
  <Override PartName="/ppt/theme/themeOverride137.xml" ContentType="application/vnd.openxmlformats-officedocument.themeOverride+xml"/>
  <Override PartName="/ppt/notesSlides/notesSlide193.xml" ContentType="application/vnd.openxmlformats-officedocument.presentationml.notesSlide+xml"/>
  <Override PartName="/ppt/charts/chart155.xml" ContentType="application/vnd.openxmlformats-officedocument.drawingml.chart+xml"/>
  <Override PartName="/ppt/charts/style155.xml" ContentType="application/vnd.ms-office.chartstyle+xml"/>
  <Override PartName="/ppt/charts/colors155.xml" ContentType="application/vnd.ms-office.chartcolorstyle+xml"/>
  <Override PartName="/ppt/theme/themeOverride138.xml" ContentType="application/vnd.openxmlformats-officedocument.themeOverride+xml"/>
  <Override PartName="/ppt/drawings/drawing5.xml" ContentType="application/vnd.openxmlformats-officedocument.drawingml.chartshapes+xml"/>
  <Override PartName="/ppt/notesSlides/notesSlide194.xml" ContentType="application/vnd.openxmlformats-officedocument.presentationml.notesSlide+xml"/>
  <Override PartName="/ppt/charts/chart156.xml" ContentType="application/vnd.openxmlformats-officedocument.drawingml.chart+xml"/>
  <Override PartName="/ppt/charts/style156.xml" ContentType="application/vnd.ms-office.chartstyle+xml"/>
  <Override PartName="/ppt/charts/colors156.xml" ContentType="application/vnd.ms-office.chartcolorstyle+xml"/>
  <Override PartName="/ppt/theme/themeOverride139.xml" ContentType="application/vnd.openxmlformats-officedocument.themeOverride+xml"/>
  <Override PartName="/ppt/drawings/drawing6.xml" ContentType="application/vnd.openxmlformats-officedocument.drawingml.chartshapes+xml"/>
  <Override PartName="/ppt/notesSlides/notesSlide195.xml" ContentType="application/vnd.openxmlformats-officedocument.presentationml.notesSlide+xml"/>
  <Override PartName="/ppt/charts/chart157.xml" ContentType="application/vnd.openxmlformats-officedocument.drawingml.chart+xml"/>
  <Override PartName="/ppt/charts/style157.xml" ContentType="application/vnd.ms-office.chartstyle+xml"/>
  <Override PartName="/ppt/charts/colors157.xml" ContentType="application/vnd.ms-office.chartcolorstyle+xml"/>
  <Override PartName="/ppt/theme/themeOverride140.xml" ContentType="application/vnd.openxmlformats-officedocument.themeOverride+xml"/>
  <Override PartName="/ppt/drawings/drawing7.xml" ContentType="application/vnd.openxmlformats-officedocument.drawingml.chartshapes+xml"/>
  <Override PartName="/ppt/notesSlides/notesSlide196.xml" ContentType="application/vnd.openxmlformats-officedocument.presentationml.notesSlide+xml"/>
  <Override PartName="/ppt/charts/chart158.xml" ContentType="application/vnd.openxmlformats-officedocument.drawingml.chart+xml"/>
  <Override PartName="/ppt/charts/style158.xml" ContentType="application/vnd.ms-office.chartstyle+xml"/>
  <Override PartName="/ppt/charts/colors158.xml" ContentType="application/vnd.ms-office.chartcolorstyle+xml"/>
  <Override PartName="/ppt/theme/themeOverride141.xml" ContentType="application/vnd.openxmlformats-officedocument.themeOverride+xml"/>
  <Override PartName="/ppt/notesSlides/notesSlide19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60" r:id="rId1"/>
    <p:sldMasterId id="2147483662" r:id="rId2"/>
    <p:sldMasterId id="2147483665" r:id="rId3"/>
    <p:sldMasterId id="2147483667" r:id="rId4"/>
    <p:sldMasterId id="2147483669" r:id="rId5"/>
    <p:sldMasterId id="2147483671" r:id="rId6"/>
    <p:sldMasterId id="2147483673" r:id="rId7"/>
    <p:sldMasterId id="2147483675" r:id="rId8"/>
    <p:sldMasterId id="2147483677" r:id="rId9"/>
    <p:sldMasterId id="2147483679" r:id="rId10"/>
    <p:sldMasterId id="2147483681" r:id="rId11"/>
    <p:sldMasterId id="2147483683" r:id="rId12"/>
    <p:sldMasterId id="2147483685" r:id="rId13"/>
    <p:sldMasterId id="2147483687" r:id="rId14"/>
    <p:sldMasterId id="2147483689" r:id="rId15"/>
    <p:sldMasterId id="2147483693" r:id="rId16"/>
    <p:sldMasterId id="2147483695" r:id="rId17"/>
    <p:sldMasterId id="2147483697" r:id="rId18"/>
    <p:sldMasterId id="2147483699" r:id="rId19"/>
  </p:sldMasterIdLst>
  <p:notesMasterIdLst>
    <p:notesMasterId r:id="rId275"/>
  </p:notesMasterIdLst>
  <p:sldIdLst>
    <p:sldId id="257" r:id="rId20"/>
    <p:sldId id="259" r:id="rId21"/>
    <p:sldId id="258" r:id="rId22"/>
    <p:sldId id="293" r:id="rId23"/>
    <p:sldId id="262" r:id="rId24"/>
    <p:sldId id="295" r:id="rId25"/>
    <p:sldId id="261" r:id="rId26"/>
    <p:sldId id="263" r:id="rId27"/>
    <p:sldId id="267" r:id="rId28"/>
    <p:sldId id="296" r:id="rId29"/>
    <p:sldId id="269" r:id="rId30"/>
    <p:sldId id="270" r:id="rId31"/>
    <p:sldId id="271" r:id="rId32"/>
    <p:sldId id="272" r:id="rId33"/>
    <p:sldId id="273" r:id="rId34"/>
    <p:sldId id="274" r:id="rId35"/>
    <p:sldId id="275" r:id="rId36"/>
    <p:sldId id="276" r:id="rId37"/>
    <p:sldId id="278" r:id="rId38"/>
    <p:sldId id="279" r:id="rId39"/>
    <p:sldId id="280" r:id="rId40"/>
    <p:sldId id="304" r:id="rId41"/>
    <p:sldId id="299" r:id="rId42"/>
    <p:sldId id="281" r:id="rId43"/>
    <p:sldId id="282" r:id="rId44"/>
    <p:sldId id="284" r:id="rId45"/>
    <p:sldId id="285" r:id="rId46"/>
    <p:sldId id="286" r:id="rId47"/>
    <p:sldId id="287" r:id="rId48"/>
    <p:sldId id="288" r:id="rId49"/>
    <p:sldId id="292"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1" r:id="rId107"/>
    <p:sldId id="362" r:id="rId108"/>
    <p:sldId id="363" r:id="rId109"/>
    <p:sldId id="364" r:id="rId110"/>
    <p:sldId id="365" r:id="rId111"/>
    <p:sldId id="366" r:id="rId112"/>
    <p:sldId id="367" r:id="rId113"/>
    <p:sldId id="368" r:id="rId114"/>
    <p:sldId id="369" r:id="rId115"/>
    <p:sldId id="370" r:id="rId116"/>
    <p:sldId id="371" r:id="rId117"/>
    <p:sldId id="372" r:id="rId118"/>
    <p:sldId id="373" r:id="rId119"/>
    <p:sldId id="374" r:id="rId120"/>
    <p:sldId id="375" r:id="rId121"/>
    <p:sldId id="376" r:id="rId122"/>
    <p:sldId id="377" r:id="rId123"/>
    <p:sldId id="378" r:id="rId124"/>
    <p:sldId id="379" r:id="rId125"/>
    <p:sldId id="380" r:id="rId126"/>
    <p:sldId id="381" r:id="rId127"/>
    <p:sldId id="382" r:id="rId128"/>
    <p:sldId id="383" r:id="rId129"/>
    <p:sldId id="384" r:id="rId130"/>
    <p:sldId id="385" r:id="rId131"/>
    <p:sldId id="386" r:id="rId132"/>
    <p:sldId id="387" r:id="rId133"/>
    <p:sldId id="388" r:id="rId134"/>
    <p:sldId id="389" r:id="rId135"/>
    <p:sldId id="390" r:id="rId136"/>
    <p:sldId id="391" r:id="rId137"/>
    <p:sldId id="392" r:id="rId138"/>
    <p:sldId id="393" r:id="rId139"/>
    <p:sldId id="394" r:id="rId140"/>
    <p:sldId id="395" r:id="rId141"/>
    <p:sldId id="396" r:id="rId142"/>
    <p:sldId id="397" r:id="rId143"/>
    <p:sldId id="398" r:id="rId144"/>
    <p:sldId id="399" r:id="rId145"/>
    <p:sldId id="400" r:id="rId146"/>
    <p:sldId id="401" r:id="rId147"/>
    <p:sldId id="402" r:id="rId148"/>
    <p:sldId id="405" r:id="rId149"/>
    <p:sldId id="406" r:id="rId150"/>
    <p:sldId id="407" r:id="rId151"/>
    <p:sldId id="408" r:id="rId152"/>
    <p:sldId id="409" r:id="rId153"/>
    <p:sldId id="410" r:id="rId154"/>
    <p:sldId id="411" r:id="rId155"/>
    <p:sldId id="412" r:id="rId156"/>
    <p:sldId id="413" r:id="rId157"/>
    <p:sldId id="414" r:id="rId158"/>
    <p:sldId id="415" r:id="rId159"/>
    <p:sldId id="416" r:id="rId160"/>
    <p:sldId id="417" r:id="rId161"/>
    <p:sldId id="418" r:id="rId162"/>
    <p:sldId id="419" r:id="rId163"/>
    <p:sldId id="420" r:id="rId164"/>
    <p:sldId id="421" r:id="rId165"/>
    <p:sldId id="422" r:id="rId166"/>
    <p:sldId id="423" r:id="rId167"/>
    <p:sldId id="424" r:id="rId168"/>
    <p:sldId id="425" r:id="rId169"/>
    <p:sldId id="426" r:id="rId170"/>
    <p:sldId id="427" r:id="rId171"/>
    <p:sldId id="428" r:id="rId172"/>
    <p:sldId id="429" r:id="rId173"/>
    <p:sldId id="430" r:id="rId174"/>
    <p:sldId id="431" r:id="rId175"/>
    <p:sldId id="432" r:id="rId176"/>
    <p:sldId id="433" r:id="rId177"/>
    <p:sldId id="434" r:id="rId178"/>
    <p:sldId id="436" r:id="rId179"/>
    <p:sldId id="437" r:id="rId180"/>
    <p:sldId id="438" r:id="rId181"/>
    <p:sldId id="439" r:id="rId182"/>
    <p:sldId id="440" r:id="rId183"/>
    <p:sldId id="441" r:id="rId184"/>
    <p:sldId id="442" r:id="rId185"/>
    <p:sldId id="443" r:id="rId186"/>
    <p:sldId id="444" r:id="rId187"/>
    <p:sldId id="445" r:id="rId188"/>
    <p:sldId id="446" r:id="rId189"/>
    <p:sldId id="447" r:id="rId190"/>
    <p:sldId id="448" r:id="rId191"/>
    <p:sldId id="449" r:id="rId192"/>
    <p:sldId id="450" r:id="rId193"/>
    <p:sldId id="451" r:id="rId194"/>
    <p:sldId id="452" r:id="rId195"/>
    <p:sldId id="453" r:id="rId196"/>
    <p:sldId id="454" r:id="rId197"/>
    <p:sldId id="455" r:id="rId198"/>
    <p:sldId id="456" r:id="rId199"/>
    <p:sldId id="457" r:id="rId200"/>
    <p:sldId id="458" r:id="rId201"/>
    <p:sldId id="459" r:id="rId202"/>
    <p:sldId id="460" r:id="rId203"/>
    <p:sldId id="461" r:id="rId204"/>
    <p:sldId id="462" r:id="rId205"/>
    <p:sldId id="463" r:id="rId206"/>
    <p:sldId id="475" r:id="rId207"/>
    <p:sldId id="476" r:id="rId208"/>
    <p:sldId id="477" r:id="rId209"/>
    <p:sldId id="478" r:id="rId210"/>
    <p:sldId id="479" r:id="rId211"/>
    <p:sldId id="480" r:id="rId212"/>
    <p:sldId id="481" r:id="rId213"/>
    <p:sldId id="482" r:id="rId214"/>
    <p:sldId id="483" r:id="rId215"/>
    <p:sldId id="484" r:id="rId216"/>
    <p:sldId id="485" r:id="rId217"/>
    <p:sldId id="486" r:id="rId218"/>
    <p:sldId id="487" r:id="rId219"/>
    <p:sldId id="488" r:id="rId220"/>
    <p:sldId id="489" r:id="rId221"/>
    <p:sldId id="490" r:id="rId222"/>
    <p:sldId id="491" r:id="rId223"/>
    <p:sldId id="492" r:id="rId224"/>
    <p:sldId id="493" r:id="rId225"/>
    <p:sldId id="494" r:id="rId226"/>
    <p:sldId id="495" r:id="rId227"/>
    <p:sldId id="496" r:id="rId228"/>
    <p:sldId id="497" r:id="rId229"/>
    <p:sldId id="498" r:id="rId230"/>
    <p:sldId id="499" r:id="rId231"/>
    <p:sldId id="500" r:id="rId232"/>
    <p:sldId id="501" r:id="rId233"/>
    <p:sldId id="502" r:id="rId234"/>
    <p:sldId id="503" r:id="rId235"/>
    <p:sldId id="504" r:id="rId236"/>
    <p:sldId id="505" r:id="rId237"/>
    <p:sldId id="506" r:id="rId238"/>
    <p:sldId id="507" r:id="rId239"/>
    <p:sldId id="508" r:id="rId240"/>
    <p:sldId id="509" r:id="rId241"/>
    <p:sldId id="510" r:id="rId242"/>
    <p:sldId id="511" r:id="rId243"/>
    <p:sldId id="512" r:id="rId244"/>
    <p:sldId id="513" r:id="rId245"/>
    <p:sldId id="514" r:id="rId246"/>
    <p:sldId id="515" r:id="rId247"/>
    <p:sldId id="516" r:id="rId248"/>
    <p:sldId id="517" r:id="rId249"/>
    <p:sldId id="518" r:id="rId250"/>
    <p:sldId id="519" r:id="rId251"/>
    <p:sldId id="520" r:id="rId252"/>
    <p:sldId id="521" r:id="rId253"/>
    <p:sldId id="522" r:id="rId254"/>
    <p:sldId id="523" r:id="rId255"/>
    <p:sldId id="524" r:id="rId256"/>
    <p:sldId id="525" r:id="rId257"/>
    <p:sldId id="526" r:id="rId258"/>
    <p:sldId id="527" r:id="rId259"/>
    <p:sldId id="528" r:id="rId260"/>
    <p:sldId id="529" r:id="rId261"/>
    <p:sldId id="530" r:id="rId262"/>
    <p:sldId id="531" r:id="rId263"/>
    <p:sldId id="532" r:id="rId264"/>
    <p:sldId id="533" r:id="rId265"/>
    <p:sldId id="534" r:id="rId266"/>
    <p:sldId id="535" r:id="rId267"/>
    <p:sldId id="536" r:id="rId268"/>
    <p:sldId id="537" r:id="rId269"/>
    <p:sldId id="538" r:id="rId270"/>
    <p:sldId id="539" r:id="rId271"/>
    <p:sldId id="540" r:id="rId272"/>
    <p:sldId id="541" r:id="rId273"/>
    <p:sldId id="542" r:id="rId27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966" autoAdjust="0"/>
    <p:restoredTop sz="83410" autoAdjust="0"/>
  </p:normalViewPr>
  <p:slideViewPr>
    <p:cSldViewPr snapToGrid="0">
      <p:cViewPr varScale="1">
        <p:scale>
          <a:sx n="71" d="100"/>
          <a:sy n="71" d="100"/>
        </p:scale>
        <p:origin x="936" y="43"/>
      </p:cViewPr>
      <p:guideLst/>
    </p:cSldViewPr>
  </p:slideViewPr>
  <p:outlineViewPr>
    <p:cViewPr>
      <p:scale>
        <a:sx n="33" d="100"/>
        <a:sy n="33" d="100"/>
      </p:scale>
      <p:origin x="0" y="-6307"/>
    </p:cViewPr>
  </p:outlineViewPr>
  <p:notesTextViewPr>
    <p:cViewPr>
      <p:scale>
        <a:sx n="1" d="1"/>
        <a:sy n="1" d="1"/>
      </p:scale>
      <p:origin x="0" y="0"/>
    </p:cViewPr>
  </p:notesTextViewPr>
  <p:sorterViewPr>
    <p:cViewPr>
      <p:scale>
        <a:sx n="190" d="100"/>
        <a:sy n="190" d="100"/>
      </p:scale>
      <p:origin x="0" y="-20232"/>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63" Type="http://schemas.openxmlformats.org/officeDocument/2006/relationships/slide" Target="slides/slide44.xml"/><Relationship Id="rId84" Type="http://schemas.openxmlformats.org/officeDocument/2006/relationships/slide" Target="slides/slide65.xml"/><Relationship Id="rId138" Type="http://schemas.openxmlformats.org/officeDocument/2006/relationships/slide" Target="slides/slide119.xml"/><Relationship Id="rId159" Type="http://schemas.openxmlformats.org/officeDocument/2006/relationships/slide" Target="slides/slide140.xml"/><Relationship Id="rId170" Type="http://schemas.openxmlformats.org/officeDocument/2006/relationships/slide" Target="slides/slide151.xml"/><Relationship Id="rId191" Type="http://schemas.openxmlformats.org/officeDocument/2006/relationships/slide" Target="slides/slide172.xml"/><Relationship Id="rId205" Type="http://schemas.openxmlformats.org/officeDocument/2006/relationships/slide" Target="slides/slide186.xml"/><Relationship Id="rId226" Type="http://schemas.openxmlformats.org/officeDocument/2006/relationships/slide" Target="slides/slide207.xml"/><Relationship Id="rId247" Type="http://schemas.openxmlformats.org/officeDocument/2006/relationships/slide" Target="slides/slide228.xml"/><Relationship Id="rId107" Type="http://schemas.openxmlformats.org/officeDocument/2006/relationships/slide" Target="slides/slide88.xml"/><Relationship Id="rId268" Type="http://schemas.openxmlformats.org/officeDocument/2006/relationships/slide" Target="slides/slide249.xml"/><Relationship Id="rId11" Type="http://schemas.openxmlformats.org/officeDocument/2006/relationships/slideMaster" Target="slideMasters/slideMaster11.xml"/><Relationship Id="rId32" Type="http://schemas.openxmlformats.org/officeDocument/2006/relationships/slide" Target="slides/slide13.xml"/><Relationship Id="rId53" Type="http://schemas.openxmlformats.org/officeDocument/2006/relationships/slide" Target="slides/slide34.xml"/><Relationship Id="rId74" Type="http://schemas.openxmlformats.org/officeDocument/2006/relationships/slide" Target="slides/slide55.xml"/><Relationship Id="rId128" Type="http://schemas.openxmlformats.org/officeDocument/2006/relationships/slide" Target="slides/slide109.xml"/><Relationship Id="rId149" Type="http://schemas.openxmlformats.org/officeDocument/2006/relationships/slide" Target="slides/slide130.xml"/><Relationship Id="rId5" Type="http://schemas.openxmlformats.org/officeDocument/2006/relationships/slideMaster" Target="slideMasters/slideMaster5.xml"/><Relationship Id="rId95" Type="http://schemas.openxmlformats.org/officeDocument/2006/relationships/slide" Target="slides/slide76.xml"/><Relationship Id="rId160" Type="http://schemas.openxmlformats.org/officeDocument/2006/relationships/slide" Target="slides/slide141.xml"/><Relationship Id="rId181" Type="http://schemas.openxmlformats.org/officeDocument/2006/relationships/slide" Target="slides/slide162.xml"/><Relationship Id="rId216" Type="http://schemas.openxmlformats.org/officeDocument/2006/relationships/slide" Target="slides/slide197.xml"/><Relationship Id="rId237" Type="http://schemas.openxmlformats.org/officeDocument/2006/relationships/slide" Target="slides/slide218.xml"/><Relationship Id="rId258" Type="http://schemas.openxmlformats.org/officeDocument/2006/relationships/slide" Target="slides/slide239.xml"/><Relationship Id="rId279" Type="http://schemas.openxmlformats.org/officeDocument/2006/relationships/tableStyles" Target="tableStyles.xml"/><Relationship Id="rId22" Type="http://schemas.openxmlformats.org/officeDocument/2006/relationships/slide" Target="slides/slide3.xml"/><Relationship Id="rId43" Type="http://schemas.openxmlformats.org/officeDocument/2006/relationships/slide" Target="slides/slide24.xml"/><Relationship Id="rId64" Type="http://schemas.openxmlformats.org/officeDocument/2006/relationships/slide" Target="slides/slide45.xml"/><Relationship Id="rId118" Type="http://schemas.openxmlformats.org/officeDocument/2006/relationships/slide" Target="slides/slide99.xml"/><Relationship Id="rId139" Type="http://schemas.openxmlformats.org/officeDocument/2006/relationships/slide" Target="slides/slide120.xml"/><Relationship Id="rId85" Type="http://schemas.openxmlformats.org/officeDocument/2006/relationships/slide" Target="slides/slide66.xml"/><Relationship Id="rId150" Type="http://schemas.openxmlformats.org/officeDocument/2006/relationships/slide" Target="slides/slide131.xml"/><Relationship Id="rId171" Type="http://schemas.openxmlformats.org/officeDocument/2006/relationships/slide" Target="slides/slide152.xml"/><Relationship Id="rId192" Type="http://schemas.openxmlformats.org/officeDocument/2006/relationships/slide" Target="slides/slide173.xml"/><Relationship Id="rId206" Type="http://schemas.openxmlformats.org/officeDocument/2006/relationships/slide" Target="slides/slide187.xml"/><Relationship Id="rId227" Type="http://schemas.openxmlformats.org/officeDocument/2006/relationships/slide" Target="slides/slide208.xml"/><Relationship Id="rId248" Type="http://schemas.openxmlformats.org/officeDocument/2006/relationships/slide" Target="slides/slide229.xml"/><Relationship Id="rId269" Type="http://schemas.openxmlformats.org/officeDocument/2006/relationships/slide" Target="slides/slide250.xml"/><Relationship Id="rId12" Type="http://schemas.openxmlformats.org/officeDocument/2006/relationships/slideMaster" Target="slideMasters/slideMaster12.xml"/><Relationship Id="rId33" Type="http://schemas.openxmlformats.org/officeDocument/2006/relationships/slide" Target="slides/slide14.xml"/><Relationship Id="rId108" Type="http://schemas.openxmlformats.org/officeDocument/2006/relationships/slide" Target="slides/slide89.xml"/><Relationship Id="rId129" Type="http://schemas.openxmlformats.org/officeDocument/2006/relationships/slide" Target="slides/slide110.xml"/><Relationship Id="rId54" Type="http://schemas.openxmlformats.org/officeDocument/2006/relationships/slide" Target="slides/slide35.xml"/><Relationship Id="rId75" Type="http://schemas.openxmlformats.org/officeDocument/2006/relationships/slide" Target="slides/slide56.xml"/><Relationship Id="rId96" Type="http://schemas.openxmlformats.org/officeDocument/2006/relationships/slide" Target="slides/slide77.xml"/><Relationship Id="rId140" Type="http://schemas.openxmlformats.org/officeDocument/2006/relationships/slide" Target="slides/slide121.xml"/><Relationship Id="rId161" Type="http://schemas.openxmlformats.org/officeDocument/2006/relationships/slide" Target="slides/slide142.xml"/><Relationship Id="rId182" Type="http://schemas.openxmlformats.org/officeDocument/2006/relationships/slide" Target="slides/slide163.xml"/><Relationship Id="rId217" Type="http://schemas.openxmlformats.org/officeDocument/2006/relationships/slide" Target="slides/slide198.xml"/><Relationship Id="rId6" Type="http://schemas.openxmlformats.org/officeDocument/2006/relationships/slideMaster" Target="slideMasters/slideMaster6.xml"/><Relationship Id="rId238" Type="http://schemas.openxmlformats.org/officeDocument/2006/relationships/slide" Target="slides/slide219.xml"/><Relationship Id="rId259" Type="http://schemas.openxmlformats.org/officeDocument/2006/relationships/slide" Target="slides/slide240.xml"/><Relationship Id="rId23" Type="http://schemas.openxmlformats.org/officeDocument/2006/relationships/slide" Target="slides/slide4.xml"/><Relationship Id="rId119" Type="http://schemas.openxmlformats.org/officeDocument/2006/relationships/slide" Target="slides/slide100.xml"/><Relationship Id="rId270" Type="http://schemas.openxmlformats.org/officeDocument/2006/relationships/slide" Target="slides/slide251.xml"/><Relationship Id="rId44" Type="http://schemas.openxmlformats.org/officeDocument/2006/relationships/slide" Target="slides/slide25.xml"/><Relationship Id="rId65" Type="http://schemas.openxmlformats.org/officeDocument/2006/relationships/slide" Target="slides/slide46.xml"/><Relationship Id="rId86" Type="http://schemas.openxmlformats.org/officeDocument/2006/relationships/slide" Target="slides/slide67.xml"/><Relationship Id="rId130" Type="http://schemas.openxmlformats.org/officeDocument/2006/relationships/slide" Target="slides/slide111.xml"/><Relationship Id="rId151" Type="http://schemas.openxmlformats.org/officeDocument/2006/relationships/slide" Target="slides/slide132.xml"/><Relationship Id="rId172" Type="http://schemas.openxmlformats.org/officeDocument/2006/relationships/slide" Target="slides/slide153.xml"/><Relationship Id="rId193" Type="http://schemas.openxmlformats.org/officeDocument/2006/relationships/slide" Target="slides/slide174.xml"/><Relationship Id="rId202" Type="http://schemas.openxmlformats.org/officeDocument/2006/relationships/slide" Target="slides/slide183.xml"/><Relationship Id="rId207" Type="http://schemas.openxmlformats.org/officeDocument/2006/relationships/slide" Target="slides/slide188.xml"/><Relationship Id="rId223" Type="http://schemas.openxmlformats.org/officeDocument/2006/relationships/slide" Target="slides/slide204.xml"/><Relationship Id="rId228" Type="http://schemas.openxmlformats.org/officeDocument/2006/relationships/slide" Target="slides/slide209.xml"/><Relationship Id="rId244" Type="http://schemas.openxmlformats.org/officeDocument/2006/relationships/slide" Target="slides/slide225.xml"/><Relationship Id="rId249" Type="http://schemas.openxmlformats.org/officeDocument/2006/relationships/slide" Target="slides/slide230.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20.xml"/><Relationship Id="rId109" Type="http://schemas.openxmlformats.org/officeDocument/2006/relationships/slide" Target="slides/slide90.xml"/><Relationship Id="rId260" Type="http://schemas.openxmlformats.org/officeDocument/2006/relationships/slide" Target="slides/slide241.xml"/><Relationship Id="rId265" Type="http://schemas.openxmlformats.org/officeDocument/2006/relationships/slide" Target="slides/slide246.xml"/><Relationship Id="rId34" Type="http://schemas.openxmlformats.org/officeDocument/2006/relationships/slide" Target="slides/slide15.xml"/><Relationship Id="rId50" Type="http://schemas.openxmlformats.org/officeDocument/2006/relationships/slide" Target="slides/slide31.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04" Type="http://schemas.openxmlformats.org/officeDocument/2006/relationships/slide" Target="slides/slide85.xml"/><Relationship Id="rId120" Type="http://schemas.openxmlformats.org/officeDocument/2006/relationships/slide" Target="slides/slide101.xml"/><Relationship Id="rId125" Type="http://schemas.openxmlformats.org/officeDocument/2006/relationships/slide" Target="slides/slide106.xml"/><Relationship Id="rId141" Type="http://schemas.openxmlformats.org/officeDocument/2006/relationships/slide" Target="slides/slide122.xml"/><Relationship Id="rId146" Type="http://schemas.openxmlformats.org/officeDocument/2006/relationships/slide" Target="slides/slide127.xml"/><Relationship Id="rId167" Type="http://schemas.openxmlformats.org/officeDocument/2006/relationships/slide" Target="slides/slide148.xml"/><Relationship Id="rId188" Type="http://schemas.openxmlformats.org/officeDocument/2006/relationships/slide" Target="slides/slide169.xml"/><Relationship Id="rId7" Type="http://schemas.openxmlformats.org/officeDocument/2006/relationships/slideMaster" Target="slideMasters/slideMaster7.xml"/><Relationship Id="rId71" Type="http://schemas.openxmlformats.org/officeDocument/2006/relationships/slide" Target="slides/slide52.xml"/><Relationship Id="rId92" Type="http://schemas.openxmlformats.org/officeDocument/2006/relationships/slide" Target="slides/slide73.xml"/><Relationship Id="rId162" Type="http://schemas.openxmlformats.org/officeDocument/2006/relationships/slide" Target="slides/slide143.xml"/><Relationship Id="rId183" Type="http://schemas.openxmlformats.org/officeDocument/2006/relationships/slide" Target="slides/slide164.xml"/><Relationship Id="rId213" Type="http://schemas.openxmlformats.org/officeDocument/2006/relationships/slide" Target="slides/slide194.xml"/><Relationship Id="rId218" Type="http://schemas.openxmlformats.org/officeDocument/2006/relationships/slide" Target="slides/slide199.xml"/><Relationship Id="rId234" Type="http://schemas.openxmlformats.org/officeDocument/2006/relationships/slide" Target="slides/slide215.xml"/><Relationship Id="rId239" Type="http://schemas.openxmlformats.org/officeDocument/2006/relationships/slide" Target="slides/slide220.xml"/><Relationship Id="rId2" Type="http://schemas.openxmlformats.org/officeDocument/2006/relationships/slideMaster" Target="slideMasters/slideMaster2.xml"/><Relationship Id="rId29" Type="http://schemas.openxmlformats.org/officeDocument/2006/relationships/slide" Target="slides/slide10.xml"/><Relationship Id="rId250" Type="http://schemas.openxmlformats.org/officeDocument/2006/relationships/slide" Target="slides/slide231.xml"/><Relationship Id="rId255" Type="http://schemas.openxmlformats.org/officeDocument/2006/relationships/slide" Target="slides/slide236.xml"/><Relationship Id="rId271" Type="http://schemas.openxmlformats.org/officeDocument/2006/relationships/slide" Target="slides/slide252.xml"/><Relationship Id="rId276" Type="http://schemas.openxmlformats.org/officeDocument/2006/relationships/presProps" Target="presProps.xml"/><Relationship Id="rId24" Type="http://schemas.openxmlformats.org/officeDocument/2006/relationships/slide" Target="slides/slide5.xml"/><Relationship Id="rId40" Type="http://schemas.openxmlformats.org/officeDocument/2006/relationships/slide" Target="slides/slide21.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15" Type="http://schemas.openxmlformats.org/officeDocument/2006/relationships/slide" Target="slides/slide96.xml"/><Relationship Id="rId131" Type="http://schemas.openxmlformats.org/officeDocument/2006/relationships/slide" Target="slides/slide112.xml"/><Relationship Id="rId136" Type="http://schemas.openxmlformats.org/officeDocument/2006/relationships/slide" Target="slides/slide117.xml"/><Relationship Id="rId157" Type="http://schemas.openxmlformats.org/officeDocument/2006/relationships/slide" Target="slides/slide138.xml"/><Relationship Id="rId178" Type="http://schemas.openxmlformats.org/officeDocument/2006/relationships/slide" Target="slides/slide159.xml"/><Relationship Id="rId61" Type="http://schemas.openxmlformats.org/officeDocument/2006/relationships/slide" Target="slides/slide42.xml"/><Relationship Id="rId82" Type="http://schemas.openxmlformats.org/officeDocument/2006/relationships/slide" Target="slides/slide63.xml"/><Relationship Id="rId152" Type="http://schemas.openxmlformats.org/officeDocument/2006/relationships/slide" Target="slides/slide133.xml"/><Relationship Id="rId173" Type="http://schemas.openxmlformats.org/officeDocument/2006/relationships/slide" Target="slides/slide154.xml"/><Relationship Id="rId194" Type="http://schemas.openxmlformats.org/officeDocument/2006/relationships/slide" Target="slides/slide175.xml"/><Relationship Id="rId199" Type="http://schemas.openxmlformats.org/officeDocument/2006/relationships/slide" Target="slides/slide180.xml"/><Relationship Id="rId203" Type="http://schemas.openxmlformats.org/officeDocument/2006/relationships/slide" Target="slides/slide184.xml"/><Relationship Id="rId208" Type="http://schemas.openxmlformats.org/officeDocument/2006/relationships/slide" Target="slides/slide189.xml"/><Relationship Id="rId229" Type="http://schemas.openxmlformats.org/officeDocument/2006/relationships/slide" Target="slides/slide210.xml"/><Relationship Id="rId19" Type="http://schemas.openxmlformats.org/officeDocument/2006/relationships/slideMaster" Target="slideMasters/slideMaster19.xml"/><Relationship Id="rId224" Type="http://schemas.openxmlformats.org/officeDocument/2006/relationships/slide" Target="slides/slide205.xml"/><Relationship Id="rId240" Type="http://schemas.openxmlformats.org/officeDocument/2006/relationships/slide" Target="slides/slide221.xml"/><Relationship Id="rId245" Type="http://schemas.openxmlformats.org/officeDocument/2006/relationships/slide" Target="slides/slide226.xml"/><Relationship Id="rId261" Type="http://schemas.openxmlformats.org/officeDocument/2006/relationships/slide" Target="slides/slide242.xml"/><Relationship Id="rId266" Type="http://schemas.openxmlformats.org/officeDocument/2006/relationships/slide" Target="slides/slide247.xml"/><Relationship Id="rId14" Type="http://schemas.openxmlformats.org/officeDocument/2006/relationships/slideMaster" Target="slideMasters/slideMaster14.xml"/><Relationship Id="rId30" Type="http://schemas.openxmlformats.org/officeDocument/2006/relationships/slide" Target="slides/slide11.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168" Type="http://schemas.openxmlformats.org/officeDocument/2006/relationships/slide" Target="slides/slide149.xml"/><Relationship Id="rId8" Type="http://schemas.openxmlformats.org/officeDocument/2006/relationships/slideMaster" Target="slideMasters/slideMaster8.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163" Type="http://schemas.openxmlformats.org/officeDocument/2006/relationships/slide" Target="slides/slide144.xml"/><Relationship Id="rId184" Type="http://schemas.openxmlformats.org/officeDocument/2006/relationships/slide" Target="slides/slide165.xml"/><Relationship Id="rId189" Type="http://schemas.openxmlformats.org/officeDocument/2006/relationships/slide" Target="slides/slide170.xml"/><Relationship Id="rId219" Type="http://schemas.openxmlformats.org/officeDocument/2006/relationships/slide" Target="slides/slide200.xml"/><Relationship Id="rId3" Type="http://schemas.openxmlformats.org/officeDocument/2006/relationships/slideMaster" Target="slideMasters/slideMaster3.xml"/><Relationship Id="rId214" Type="http://schemas.openxmlformats.org/officeDocument/2006/relationships/slide" Target="slides/slide195.xml"/><Relationship Id="rId230" Type="http://schemas.openxmlformats.org/officeDocument/2006/relationships/slide" Target="slides/slide211.xml"/><Relationship Id="rId235" Type="http://schemas.openxmlformats.org/officeDocument/2006/relationships/slide" Target="slides/slide216.xml"/><Relationship Id="rId251" Type="http://schemas.openxmlformats.org/officeDocument/2006/relationships/slide" Target="slides/slide232.xml"/><Relationship Id="rId256" Type="http://schemas.openxmlformats.org/officeDocument/2006/relationships/slide" Target="slides/slide237.xml"/><Relationship Id="rId277" Type="http://schemas.openxmlformats.org/officeDocument/2006/relationships/viewProps" Target="viewProps.xml"/><Relationship Id="rId25" Type="http://schemas.openxmlformats.org/officeDocument/2006/relationships/slide" Target="slides/slide6.xml"/><Relationship Id="rId46" Type="http://schemas.openxmlformats.org/officeDocument/2006/relationships/slide" Target="slides/slide27.xml"/><Relationship Id="rId67" Type="http://schemas.openxmlformats.org/officeDocument/2006/relationships/slide" Target="slides/slide48.xml"/><Relationship Id="rId116" Type="http://schemas.openxmlformats.org/officeDocument/2006/relationships/slide" Target="slides/slide97.xml"/><Relationship Id="rId137" Type="http://schemas.openxmlformats.org/officeDocument/2006/relationships/slide" Target="slides/slide118.xml"/><Relationship Id="rId158" Type="http://schemas.openxmlformats.org/officeDocument/2006/relationships/slide" Target="slides/slide139.xml"/><Relationship Id="rId272" Type="http://schemas.openxmlformats.org/officeDocument/2006/relationships/slide" Target="slides/slide253.xml"/><Relationship Id="rId20" Type="http://schemas.openxmlformats.org/officeDocument/2006/relationships/slide" Target="slides/slide1.xml"/><Relationship Id="rId41" Type="http://schemas.openxmlformats.org/officeDocument/2006/relationships/slide" Target="slides/slide22.xml"/><Relationship Id="rId62" Type="http://schemas.openxmlformats.org/officeDocument/2006/relationships/slide" Target="slides/slide43.xml"/><Relationship Id="rId83" Type="http://schemas.openxmlformats.org/officeDocument/2006/relationships/slide" Target="slides/slide64.xml"/><Relationship Id="rId88" Type="http://schemas.openxmlformats.org/officeDocument/2006/relationships/slide" Target="slides/slide69.xml"/><Relationship Id="rId111" Type="http://schemas.openxmlformats.org/officeDocument/2006/relationships/slide" Target="slides/slide92.xml"/><Relationship Id="rId132" Type="http://schemas.openxmlformats.org/officeDocument/2006/relationships/slide" Target="slides/slide113.xml"/><Relationship Id="rId153" Type="http://schemas.openxmlformats.org/officeDocument/2006/relationships/slide" Target="slides/slide134.xml"/><Relationship Id="rId174" Type="http://schemas.openxmlformats.org/officeDocument/2006/relationships/slide" Target="slides/slide155.xml"/><Relationship Id="rId179" Type="http://schemas.openxmlformats.org/officeDocument/2006/relationships/slide" Target="slides/slide160.xml"/><Relationship Id="rId195" Type="http://schemas.openxmlformats.org/officeDocument/2006/relationships/slide" Target="slides/slide176.xml"/><Relationship Id="rId209" Type="http://schemas.openxmlformats.org/officeDocument/2006/relationships/slide" Target="slides/slide190.xml"/><Relationship Id="rId190" Type="http://schemas.openxmlformats.org/officeDocument/2006/relationships/slide" Target="slides/slide171.xml"/><Relationship Id="rId204" Type="http://schemas.openxmlformats.org/officeDocument/2006/relationships/slide" Target="slides/slide185.xml"/><Relationship Id="rId220" Type="http://schemas.openxmlformats.org/officeDocument/2006/relationships/slide" Target="slides/slide201.xml"/><Relationship Id="rId225" Type="http://schemas.openxmlformats.org/officeDocument/2006/relationships/slide" Target="slides/slide206.xml"/><Relationship Id="rId241" Type="http://schemas.openxmlformats.org/officeDocument/2006/relationships/slide" Target="slides/slide222.xml"/><Relationship Id="rId246" Type="http://schemas.openxmlformats.org/officeDocument/2006/relationships/slide" Target="slides/slide227.xml"/><Relationship Id="rId267" Type="http://schemas.openxmlformats.org/officeDocument/2006/relationships/slide" Target="slides/slide248.xml"/><Relationship Id="rId15" Type="http://schemas.openxmlformats.org/officeDocument/2006/relationships/slideMaster" Target="slideMasters/slideMaster15.xml"/><Relationship Id="rId36" Type="http://schemas.openxmlformats.org/officeDocument/2006/relationships/slide" Target="slides/slide17.xml"/><Relationship Id="rId57" Type="http://schemas.openxmlformats.org/officeDocument/2006/relationships/slide" Target="slides/slide38.xml"/><Relationship Id="rId106" Type="http://schemas.openxmlformats.org/officeDocument/2006/relationships/slide" Target="slides/slide87.xml"/><Relationship Id="rId127" Type="http://schemas.openxmlformats.org/officeDocument/2006/relationships/slide" Target="slides/slide108.xml"/><Relationship Id="rId262" Type="http://schemas.openxmlformats.org/officeDocument/2006/relationships/slide" Target="slides/slide243.xml"/><Relationship Id="rId10" Type="http://schemas.openxmlformats.org/officeDocument/2006/relationships/slideMaster" Target="slideMasters/slideMaster10.xml"/><Relationship Id="rId31" Type="http://schemas.openxmlformats.org/officeDocument/2006/relationships/slide" Target="slides/slide12.xml"/><Relationship Id="rId52" Type="http://schemas.openxmlformats.org/officeDocument/2006/relationships/slide" Target="slides/slide33.xml"/><Relationship Id="rId73" Type="http://schemas.openxmlformats.org/officeDocument/2006/relationships/slide" Target="slides/slide54.xml"/><Relationship Id="rId78" Type="http://schemas.openxmlformats.org/officeDocument/2006/relationships/slide" Target="slides/slide59.xml"/><Relationship Id="rId94" Type="http://schemas.openxmlformats.org/officeDocument/2006/relationships/slide" Target="slides/slide75.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43" Type="http://schemas.openxmlformats.org/officeDocument/2006/relationships/slide" Target="slides/slide124.xml"/><Relationship Id="rId148" Type="http://schemas.openxmlformats.org/officeDocument/2006/relationships/slide" Target="slides/slide129.xml"/><Relationship Id="rId164" Type="http://schemas.openxmlformats.org/officeDocument/2006/relationships/slide" Target="slides/slide145.xml"/><Relationship Id="rId169" Type="http://schemas.openxmlformats.org/officeDocument/2006/relationships/slide" Target="slides/slide150.xml"/><Relationship Id="rId185" Type="http://schemas.openxmlformats.org/officeDocument/2006/relationships/slide" Target="slides/slide16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1.xml"/><Relationship Id="rId210" Type="http://schemas.openxmlformats.org/officeDocument/2006/relationships/slide" Target="slides/slide191.xml"/><Relationship Id="rId215" Type="http://schemas.openxmlformats.org/officeDocument/2006/relationships/slide" Target="slides/slide196.xml"/><Relationship Id="rId236" Type="http://schemas.openxmlformats.org/officeDocument/2006/relationships/slide" Target="slides/slide217.xml"/><Relationship Id="rId257" Type="http://schemas.openxmlformats.org/officeDocument/2006/relationships/slide" Target="slides/slide238.xml"/><Relationship Id="rId278" Type="http://schemas.openxmlformats.org/officeDocument/2006/relationships/theme" Target="theme/theme1.xml"/><Relationship Id="rId26" Type="http://schemas.openxmlformats.org/officeDocument/2006/relationships/slide" Target="slides/slide7.xml"/><Relationship Id="rId231" Type="http://schemas.openxmlformats.org/officeDocument/2006/relationships/slide" Target="slides/slide212.xml"/><Relationship Id="rId252" Type="http://schemas.openxmlformats.org/officeDocument/2006/relationships/slide" Target="slides/slide233.xml"/><Relationship Id="rId273" Type="http://schemas.openxmlformats.org/officeDocument/2006/relationships/slide" Target="slides/slide254.xml"/><Relationship Id="rId47" Type="http://schemas.openxmlformats.org/officeDocument/2006/relationships/slide" Target="slides/slide28.xml"/><Relationship Id="rId68" Type="http://schemas.openxmlformats.org/officeDocument/2006/relationships/slide" Target="slides/slide49.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54" Type="http://schemas.openxmlformats.org/officeDocument/2006/relationships/slide" Target="slides/slide135.xml"/><Relationship Id="rId175" Type="http://schemas.openxmlformats.org/officeDocument/2006/relationships/slide" Target="slides/slide156.xml"/><Relationship Id="rId196" Type="http://schemas.openxmlformats.org/officeDocument/2006/relationships/slide" Target="slides/slide177.xml"/><Relationship Id="rId200" Type="http://schemas.openxmlformats.org/officeDocument/2006/relationships/slide" Target="slides/slide181.xml"/><Relationship Id="rId16" Type="http://schemas.openxmlformats.org/officeDocument/2006/relationships/slideMaster" Target="slideMasters/slideMaster16.xml"/><Relationship Id="rId221" Type="http://schemas.openxmlformats.org/officeDocument/2006/relationships/slide" Target="slides/slide202.xml"/><Relationship Id="rId242" Type="http://schemas.openxmlformats.org/officeDocument/2006/relationships/slide" Target="slides/slide223.xml"/><Relationship Id="rId263" Type="http://schemas.openxmlformats.org/officeDocument/2006/relationships/slide" Target="slides/slide244.xml"/><Relationship Id="rId37" Type="http://schemas.openxmlformats.org/officeDocument/2006/relationships/slide" Target="slides/slide18.xml"/><Relationship Id="rId58" Type="http://schemas.openxmlformats.org/officeDocument/2006/relationships/slide" Target="slides/slide39.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44" Type="http://schemas.openxmlformats.org/officeDocument/2006/relationships/slide" Target="slides/slide125.xml"/><Relationship Id="rId90" Type="http://schemas.openxmlformats.org/officeDocument/2006/relationships/slide" Target="slides/slide71.xml"/><Relationship Id="rId165" Type="http://schemas.openxmlformats.org/officeDocument/2006/relationships/slide" Target="slides/slide146.xml"/><Relationship Id="rId186" Type="http://schemas.openxmlformats.org/officeDocument/2006/relationships/slide" Target="slides/slide167.xml"/><Relationship Id="rId211" Type="http://schemas.openxmlformats.org/officeDocument/2006/relationships/slide" Target="slides/slide192.xml"/><Relationship Id="rId232" Type="http://schemas.openxmlformats.org/officeDocument/2006/relationships/slide" Target="slides/slide213.xml"/><Relationship Id="rId253" Type="http://schemas.openxmlformats.org/officeDocument/2006/relationships/slide" Target="slides/slide234.xml"/><Relationship Id="rId274" Type="http://schemas.openxmlformats.org/officeDocument/2006/relationships/slide" Target="slides/slide255.xml"/><Relationship Id="rId27" Type="http://schemas.openxmlformats.org/officeDocument/2006/relationships/slide" Target="slides/slide8.xml"/><Relationship Id="rId48" Type="http://schemas.openxmlformats.org/officeDocument/2006/relationships/slide" Target="slides/slide29.xml"/><Relationship Id="rId69" Type="http://schemas.openxmlformats.org/officeDocument/2006/relationships/slide" Target="slides/slide50.xml"/><Relationship Id="rId113" Type="http://schemas.openxmlformats.org/officeDocument/2006/relationships/slide" Target="slides/slide94.xml"/><Relationship Id="rId134" Type="http://schemas.openxmlformats.org/officeDocument/2006/relationships/slide" Target="slides/slide115.xml"/><Relationship Id="rId80" Type="http://schemas.openxmlformats.org/officeDocument/2006/relationships/slide" Target="slides/slide61.xml"/><Relationship Id="rId155" Type="http://schemas.openxmlformats.org/officeDocument/2006/relationships/slide" Target="slides/slide136.xml"/><Relationship Id="rId176" Type="http://schemas.openxmlformats.org/officeDocument/2006/relationships/slide" Target="slides/slide157.xml"/><Relationship Id="rId197" Type="http://schemas.openxmlformats.org/officeDocument/2006/relationships/slide" Target="slides/slide178.xml"/><Relationship Id="rId201" Type="http://schemas.openxmlformats.org/officeDocument/2006/relationships/slide" Target="slides/slide182.xml"/><Relationship Id="rId222" Type="http://schemas.openxmlformats.org/officeDocument/2006/relationships/slide" Target="slides/slide203.xml"/><Relationship Id="rId243" Type="http://schemas.openxmlformats.org/officeDocument/2006/relationships/slide" Target="slides/slide224.xml"/><Relationship Id="rId264" Type="http://schemas.openxmlformats.org/officeDocument/2006/relationships/slide" Target="slides/slide245.xml"/><Relationship Id="rId17" Type="http://schemas.openxmlformats.org/officeDocument/2006/relationships/slideMaster" Target="slideMasters/slideMaster17.xml"/><Relationship Id="rId38" Type="http://schemas.openxmlformats.org/officeDocument/2006/relationships/slide" Target="slides/slide19.xml"/><Relationship Id="rId59" Type="http://schemas.openxmlformats.org/officeDocument/2006/relationships/slide" Target="slides/slide40.xml"/><Relationship Id="rId103" Type="http://schemas.openxmlformats.org/officeDocument/2006/relationships/slide" Target="slides/slide84.xml"/><Relationship Id="rId124" Type="http://schemas.openxmlformats.org/officeDocument/2006/relationships/slide" Target="slides/slide105.xml"/><Relationship Id="rId70" Type="http://schemas.openxmlformats.org/officeDocument/2006/relationships/slide" Target="slides/slide51.xml"/><Relationship Id="rId91" Type="http://schemas.openxmlformats.org/officeDocument/2006/relationships/slide" Target="slides/slide72.xml"/><Relationship Id="rId145" Type="http://schemas.openxmlformats.org/officeDocument/2006/relationships/slide" Target="slides/slide126.xml"/><Relationship Id="rId166" Type="http://schemas.openxmlformats.org/officeDocument/2006/relationships/slide" Target="slides/slide147.xml"/><Relationship Id="rId187" Type="http://schemas.openxmlformats.org/officeDocument/2006/relationships/slide" Target="slides/slide168.xml"/><Relationship Id="rId1" Type="http://schemas.openxmlformats.org/officeDocument/2006/relationships/slideMaster" Target="slideMasters/slideMaster1.xml"/><Relationship Id="rId212" Type="http://schemas.openxmlformats.org/officeDocument/2006/relationships/slide" Target="slides/slide193.xml"/><Relationship Id="rId233" Type="http://schemas.openxmlformats.org/officeDocument/2006/relationships/slide" Target="slides/slide214.xml"/><Relationship Id="rId254" Type="http://schemas.openxmlformats.org/officeDocument/2006/relationships/slide" Target="slides/slide235.xml"/><Relationship Id="rId28" Type="http://schemas.openxmlformats.org/officeDocument/2006/relationships/slide" Target="slides/slide9.xml"/><Relationship Id="rId49" Type="http://schemas.openxmlformats.org/officeDocument/2006/relationships/slide" Target="slides/slide30.xml"/><Relationship Id="rId114" Type="http://schemas.openxmlformats.org/officeDocument/2006/relationships/slide" Target="slides/slide95.xml"/><Relationship Id="rId275" Type="http://schemas.openxmlformats.org/officeDocument/2006/relationships/notesMaster" Target="notesMasters/notesMaster1.xml"/><Relationship Id="rId60" Type="http://schemas.openxmlformats.org/officeDocument/2006/relationships/slide" Target="slides/slide41.xml"/><Relationship Id="rId81" Type="http://schemas.openxmlformats.org/officeDocument/2006/relationships/slide" Target="slides/slide62.xml"/><Relationship Id="rId135" Type="http://schemas.openxmlformats.org/officeDocument/2006/relationships/slide" Target="slides/slide116.xml"/><Relationship Id="rId156" Type="http://schemas.openxmlformats.org/officeDocument/2006/relationships/slide" Target="slides/slide137.xml"/><Relationship Id="rId177" Type="http://schemas.openxmlformats.org/officeDocument/2006/relationships/slide" Target="slides/slide158.xml"/><Relationship Id="rId198" Type="http://schemas.openxmlformats.org/officeDocument/2006/relationships/slide" Target="slides/slide17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83.xml"/><Relationship Id="rId2" Type="http://schemas.microsoft.com/office/2011/relationships/chartColorStyle" Target="colors100.xml"/><Relationship Id="rId1" Type="http://schemas.microsoft.com/office/2011/relationships/chartStyle" Target="style100.xml"/><Relationship Id="rId4" Type="http://schemas.openxmlformats.org/officeDocument/2006/relationships/package" Target="../embeddings/Microsoft_Excel_Worksheet100.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84.xml"/><Relationship Id="rId2" Type="http://schemas.microsoft.com/office/2011/relationships/chartColorStyle" Target="colors101.xml"/><Relationship Id="rId1" Type="http://schemas.microsoft.com/office/2011/relationships/chartStyle" Target="style101.xml"/><Relationship Id="rId4" Type="http://schemas.openxmlformats.org/officeDocument/2006/relationships/package" Target="../embeddings/Microsoft_Excel_Worksheet101.xlsx"/></Relationships>
</file>

<file path=ppt/charts/_rels/chart102.xml.rels><?xml version="1.0" encoding="UTF-8" standalone="yes"?>
<Relationships xmlns="http://schemas.openxmlformats.org/package/2006/relationships"><Relationship Id="rId3" Type="http://schemas.openxmlformats.org/officeDocument/2006/relationships/themeOverride" Target="../theme/themeOverride85.xml"/><Relationship Id="rId2" Type="http://schemas.microsoft.com/office/2011/relationships/chartColorStyle" Target="colors102.xml"/><Relationship Id="rId1" Type="http://schemas.microsoft.com/office/2011/relationships/chartStyle" Target="style102.xml"/><Relationship Id="rId4" Type="http://schemas.openxmlformats.org/officeDocument/2006/relationships/package" Target="../embeddings/Microsoft_Excel_Worksheet102.xlsx"/></Relationships>
</file>

<file path=ppt/charts/_rels/chart103.xml.rels><?xml version="1.0" encoding="UTF-8" standalone="yes"?>
<Relationships xmlns="http://schemas.openxmlformats.org/package/2006/relationships"><Relationship Id="rId3" Type="http://schemas.openxmlformats.org/officeDocument/2006/relationships/themeOverride" Target="../theme/themeOverride86.xml"/><Relationship Id="rId2" Type="http://schemas.microsoft.com/office/2011/relationships/chartColorStyle" Target="colors103.xml"/><Relationship Id="rId1" Type="http://schemas.microsoft.com/office/2011/relationships/chartStyle" Target="style103.xml"/><Relationship Id="rId4" Type="http://schemas.openxmlformats.org/officeDocument/2006/relationships/package" Target="../embeddings/Microsoft_Excel_Worksheet103.xlsx"/></Relationships>
</file>

<file path=ppt/charts/_rels/chart104.xml.rels><?xml version="1.0" encoding="UTF-8" standalone="yes"?>
<Relationships xmlns="http://schemas.openxmlformats.org/package/2006/relationships"><Relationship Id="rId3" Type="http://schemas.openxmlformats.org/officeDocument/2006/relationships/themeOverride" Target="../theme/themeOverride87.xml"/><Relationship Id="rId2" Type="http://schemas.microsoft.com/office/2011/relationships/chartColorStyle" Target="colors104.xml"/><Relationship Id="rId1" Type="http://schemas.microsoft.com/office/2011/relationships/chartStyle" Target="style104.xml"/><Relationship Id="rId4" Type="http://schemas.openxmlformats.org/officeDocument/2006/relationships/package" Target="../embeddings/Microsoft_Excel_Worksheet104.xlsx"/></Relationships>
</file>

<file path=ppt/charts/_rels/chart105.xml.rels><?xml version="1.0" encoding="UTF-8" standalone="yes"?>
<Relationships xmlns="http://schemas.openxmlformats.org/package/2006/relationships"><Relationship Id="rId3" Type="http://schemas.openxmlformats.org/officeDocument/2006/relationships/themeOverride" Target="../theme/themeOverride88.xml"/><Relationship Id="rId2" Type="http://schemas.microsoft.com/office/2011/relationships/chartColorStyle" Target="colors105.xml"/><Relationship Id="rId1" Type="http://schemas.microsoft.com/office/2011/relationships/chartStyle" Target="style105.xml"/><Relationship Id="rId4" Type="http://schemas.openxmlformats.org/officeDocument/2006/relationships/package" Target="../embeddings/Microsoft_Excel_Worksheet105.xlsx"/></Relationships>
</file>

<file path=ppt/charts/_rels/chart106.xml.rels><?xml version="1.0" encoding="UTF-8" standalone="yes"?>
<Relationships xmlns="http://schemas.openxmlformats.org/package/2006/relationships"><Relationship Id="rId3" Type="http://schemas.openxmlformats.org/officeDocument/2006/relationships/themeOverride" Target="../theme/themeOverride89.xml"/><Relationship Id="rId2" Type="http://schemas.microsoft.com/office/2011/relationships/chartColorStyle" Target="colors106.xml"/><Relationship Id="rId1" Type="http://schemas.microsoft.com/office/2011/relationships/chartStyle" Target="style106.xml"/><Relationship Id="rId4" Type="http://schemas.openxmlformats.org/officeDocument/2006/relationships/package" Target="../embeddings/Microsoft_Excel_Worksheet106.xlsx"/></Relationships>
</file>

<file path=ppt/charts/_rels/chart107.xml.rels><?xml version="1.0" encoding="UTF-8" standalone="yes"?>
<Relationships xmlns="http://schemas.openxmlformats.org/package/2006/relationships"><Relationship Id="rId3" Type="http://schemas.openxmlformats.org/officeDocument/2006/relationships/themeOverride" Target="../theme/themeOverride90.xml"/><Relationship Id="rId2" Type="http://schemas.microsoft.com/office/2011/relationships/chartColorStyle" Target="colors107.xml"/><Relationship Id="rId1" Type="http://schemas.microsoft.com/office/2011/relationships/chartStyle" Target="style107.xml"/><Relationship Id="rId4" Type="http://schemas.openxmlformats.org/officeDocument/2006/relationships/package" Target="../embeddings/Microsoft_Excel_Worksheet107.xlsx"/></Relationships>
</file>

<file path=ppt/charts/_rels/chart108.xml.rels><?xml version="1.0" encoding="UTF-8" standalone="yes"?>
<Relationships xmlns="http://schemas.openxmlformats.org/package/2006/relationships"><Relationship Id="rId3" Type="http://schemas.openxmlformats.org/officeDocument/2006/relationships/themeOverride" Target="../theme/themeOverride91.xml"/><Relationship Id="rId2" Type="http://schemas.microsoft.com/office/2011/relationships/chartColorStyle" Target="colors108.xml"/><Relationship Id="rId1" Type="http://schemas.microsoft.com/office/2011/relationships/chartStyle" Target="style108.xml"/><Relationship Id="rId4" Type="http://schemas.openxmlformats.org/officeDocument/2006/relationships/package" Target="../embeddings/Microsoft_Excel_Worksheet108.xlsx"/></Relationships>
</file>

<file path=ppt/charts/_rels/chart109.xml.rels><?xml version="1.0" encoding="UTF-8" standalone="yes"?>
<Relationships xmlns="http://schemas.openxmlformats.org/package/2006/relationships"><Relationship Id="rId3" Type="http://schemas.openxmlformats.org/officeDocument/2006/relationships/themeOverride" Target="../theme/themeOverride92.xml"/><Relationship Id="rId2" Type="http://schemas.microsoft.com/office/2011/relationships/chartColorStyle" Target="colors109.xml"/><Relationship Id="rId1" Type="http://schemas.microsoft.com/office/2011/relationships/chartStyle" Target="style109.xml"/><Relationship Id="rId4" Type="http://schemas.openxmlformats.org/officeDocument/2006/relationships/package" Target="../embeddings/Microsoft_Excel_Worksheet109.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11.xlsx"/></Relationships>
</file>

<file path=ppt/charts/_rels/chart110.xml.rels><?xml version="1.0" encoding="UTF-8" standalone="yes"?>
<Relationships xmlns="http://schemas.openxmlformats.org/package/2006/relationships"><Relationship Id="rId3" Type="http://schemas.openxmlformats.org/officeDocument/2006/relationships/themeOverride" Target="../theme/themeOverride93.xml"/><Relationship Id="rId2" Type="http://schemas.microsoft.com/office/2011/relationships/chartColorStyle" Target="colors110.xml"/><Relationship Id="rId1" Type="http://schemas.microsoft.com/office/2011/relationships/chartStyle" Target="style110.xml"/><Relationship Id="rId4" Type="http://schemas.openxmlformats.org/officeDocument/2006/relationships/package" Target="../embeddings/Microsoft_Excel_Worksheet110.xlsx"/></Relationships>
</file>

<file path=ppt/charts/_rels/chart111.xml.rels><?xml version="1.0" encoding="UTF-8" standalone="yes"?>
<Relationships xmlns="http://schemas.openxmlformats.org/package/2006/relationships"><Relationship Id="rId3" Type="http://schemas.openxmlformats.org/officeDocument/2006/relationships/themeOverride" Target="../theme/themeOverride94.xml"/><Relationship Id="rId2" Type="http://schemas.microsoft.com/office/2011/relationships/chartColorStyle" Target="colors111.xml"/><Relationship Id="rId1" Type="http://schemas.microsoft.com/office/2011/relationships/chartStyle" Target="style111.xml"/><Relationship Id="rId4" Type="http://schemas.openxmlformats.org/officeDocument/2006/relationships/package" Target="../embeddings/Microsoft_Excel_Worksheet111.xlsx"/></Relationships>
</file>

<file path=ppt/charts/_rels/chart112.xml.rels><?xml version="1.0" encoding="UTF-8" standalone="yes"?>
<Relationships xmlns="http://schemas.openxmlformats.org/package/2006/relationships"><Relationship Id="rId3" Type="http://schemas.openxmlformats.org/officeDocument/2006/relationships/themeOverride" Target="../theme/themeOverride95.xml"/><Relationship Id="rId2" Type="http://schemas.microsoft.com/office/2011/relationships/chartColorStyle" Target="colors112.xml"/><Relationship Id="rId1" Type="http://schemas.microsoft.com/office/2011/relationships/chartStyle" Target="style112.xml"/><Relationship Id="rId4" Type="http://schemas.openxmlformats.org/officeDocument/2006/relationships/package" Target="../embeddings/Microsoft_Excel_Worksheet112.xlsx"/></Relationships>
</file>

<file path=ppt/charts/_rels/chart113.xml.rels><?xml version="1.0" encoding="UTF-8" standalone="yes"?>
<Relationships xmlns="http://schemas.openxmlformats.org/package/2006/relationships"><Relationship Id="rId3" Type="http://schemas.openxmlformats.org/officeDocument/2006/relationships/themeOverride" Target="../theme/themeOverride96.xml"/><Relationship Id="rId2" Type="http://schemas.microsoft.com/office/2011/relationships/chartColorStyle" Target="colors113.xml"/><Relationship Id="rId1" Type="http://schemas.microsoft.com/office/2011/relationships/chartStyle" Target="style113.xml"/><Relationship Id="rId4" Type="http://schemas.openxmlformats.org/officeDocument/2006/relationships/package" Target="../embeddings/Microsoft_Excel_Worksheet113.xlsx"/></Relationships>
</file>

<file path=ppt/charts/_rels/chart114.xml.rels><?xml version="1.0" encoding="UTF-8" standalone="yes"?>
<Relationships xmlns="http://schemas.openxmlformats.org/package/2006/relationships"><Relationship Id="rId3" Type="http://schemas.openxmlformats.org/officeDocument/2006/relationships/themeOverride" Target="../theme/themeOverride97.xml"/><Relationship Id="rId2" Type="http://schemas.microsoft.com/office/2011/relationships/chartColorStyle" Target="colors114.xml"/><Relationship Id="rId1" Type="http://schemas.microsoft.com/office/2011/relationships/chartStyle" Target="style114.xml"/><Relationship Id="rId4" Type="http://schemas.openxmlformats.org/officeDocument/2006/relationships/package" Target="../embeddings/Microsoft_Excel_Worksheet114.xlsx"/></Relationships>
</file>

<file path=ppt/charts/_rels/chart115.xml.rels><?xml version="1.0" encoding="UTF-8" standalone="yes"?>
<Relationships xmlns="http://schemas.openxmlformats.org/package/2006/relationships"><Relationship Id="rId3" Type="http://schemas.openxmlformats.org/officeDocument/2006/relationships/themeOverride" Target="../theme/themeOverride98.xml"/><Relationship Id="rId2" Type="http://schemas.microsoft.com/office/2011/relationships/chartColorStyle" Target="colors115.xml"/><Relationship Id="rId1" Type="http://schemas.microsoft.com/office/2011/relationships/chartStyle" Target="style115.xml"/><Relationship Id="rId4" Type="http://schemas.openxmlformats.org/officeDocument/2006/relationships/package" Target="../embeddings/Microsoft_Excel_Worksheet115.xlsx"/></Relationships>
</file>

<file path=ppt/charts/_rels/chart116.xml.rels><?xml version="1.0" encoding="UTF-8" standalone="yes"?>
<Relationships xmlns="http://schemas.openxmlformats.org/package/2006/relationships"><Relationship Id="rId3" Type="http://schemas.openxmlformats.org/officeDocument/2006/relationships/themeOverride" Target="../theme/themeOverride99.xml"/><Relationship Id="rId2" Type="http://schemas.microsoft.com/office/2011/relationships/chartColorStyle" Target="colors116.xml"/><Relationship Id="rId1" Type="http://schemas.microsoft.com/office/2011/relationships/chartStyle" Target="style116.xml"/><Relationship Id="rId4" Type="http://schemas.openxmlformats.org/officeDocument/2006/relationships/package" Target="../embeddings/Microsoft_Excel_Worksheet116.xlsx"/></Relationships>
</file>

<file path=ppt/charts/_rels/chart117.xml.rels><?xml version="1.0" encoding="UTF-8" standalone="yes"?>
<Relationships xmlns="http://schemas.openxmlformats.org/package/2006/relationships"><Relationship Id="rId3" Type="http://schemas.openxmlformats.org/officeDocument/2006/relationships/themeOverride" Target="../theme/themeOverride100.xml"/><Relationship Id="rId2" Type="http://schemas.microsoft.com/office/2011/relationships/chartColorStyle" Target="colors117.xml"/><Relationship Id="rId1" Type="http://schemas.microsoft.com/office/2011/relationships/chartStyle" Target="style117.xml"/><Relationship Id="rId4" Type="http://schemas.openxmlformats.org/officeDocument/2006/relationships/package" Target="../embeddings/Microsoft_Excel_Worksheet117.xlsx"/></Relationships>
</file>

<file path=ppt/charts/_rels/chart118.xml.rels><?xml version="1.0" encoding="UTF-8" standalone="yes"?>
<Relationships xmlns="http://schemas.openxmlformats.org/package/2006/relationships"><Relationship Id="rId3" Type="http://schemas.openxmlformats.org/officeDocument/2006/relationships/themeOverride" Target="../theme/themeOverride101.xml"/><Relationship Id="rId2" Type="http://schemas.microsoft.com/office/2011/relationships/chartColorStyle" Target="colors118.xml"/><Relationship Id="rId1" Type="http://schemas.microsoft.com/office/2011/relationships/chartStyle" Target="style118.xml"/><Relationship Id="rId4" Type="http://schemas.openxmlformats.org/officeDocument/2006/relationships/package" Target="../embeddings/Microsoft_Excel_Worksheet118.xlsx"/></Relationships>
</file>

<file path=ppt/charts/_rels/chart119.xml.rels><?xml version="1.0" encoding="UTF-8" standalone="yes"?>
<Relationships xmlns="http://schemas.openxmlformats.org/package/2006/relationships"><Relationship Id="rId3" Type="http://schemas.openxmlformats.org/officeDocument/2006/relationships/themeOverride" Target="../theme/themeOverride102.xml"/><Relationship Id="rId2" Type="http://schemas.microsoft.com/office/2011/relationships/chartColorStyle" Target="colors119.xml"/><Relationship Id="rId1" Type="http://schemas.microsoft.com/office/2011/relationships/chartStyle" Target="style119.xml"/><Relationship Id="rId4" Type="http://schemas.openxmlformats.org/officeDocument/2006/relationships/package" Target="../embeddings/Microsoft_Excel_Worksheet119.xlsx"/></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20.xml.rels><?xml version="1.0" encoding="UTF-8" standalone="yes"?>
<Relationships xmlns="http://schemas.openxmlformats.org/package/2006/relationships"><Relationship Id="rId3" Type="http://schemas.openxmlformats.org/officeDocument/2006/relationships/themeOverride" Target="../theme/themeOverride103.xml"/><Relationship Id="rId2" Type="http://schemas.microsoft.com/office/2011/relationships/chartColorStyle" Target="colors120.xml"/><Relationship Id="rId1" Type="http://schemas.microsoft.com/office/2011/relationships/chartStyle" Target="style120.xml"/><Relationship Id="rId4" Type="http://schemas.openxmlformats.org/officeDocument/2006/relationships/package" Target="../embeddings/Microsoft_Excel_Worksheet120.xlsx"/></Relationships>
</file>

<file path=ppt/charts/_rels/chart121.xml.rels><?xml version="1.0" encoding="UTF-8" standalone="yes"?>
<Relationships xmlns="http://schemas.openxmlformats.org/package/2006/relationships"><Relationship Id="rId3" Type="http://schemas.openxmlformats.org/officeDocument/2006/relationships/themeOverride" Target="../theme/themeOverride104.xml"/><Relationship Id="rId2" Type="http://schemas.microsoft.com/office/2011/relationships/chartColorStyle" Target="colors121.xml"/><Relationship Id="rId1" Type="http://schemas.microsoft.com/office/2011/relationships/chartStyle" Target="style121.xml"/><Relationship Id="rId4" Type="http://schemas.openxmlformats.org/officeDocument/2006/relationships/package" Target="../embeddings/Microsoft_Excel_Worksheet121.xlsx"/></Relationships>
</file>

<file path=ppt/charts/_rels/chart122.xml.rels><?xml version="1.0" encoding="UTF-8" standalone="yes"?>
<Relationships xmlns="http://schemas.openxmlformats.org/package/2006/relationships"><Relationship Id="rId3" Type="http://schemas.openxmlformats.org/officeDocument/2006/relationships/themeOverride" Target="../theme/themeOverride105.xml"/><Relationship Id="rId2" Type="http://schemas.microsoft.com/office/2011/relationships/chartColorStyle" Target="colors122.xml"/><Relationship Id="rId1" Type="http://schemas.microsoft.com/office/2011/relationships/chartStyle" Target="style122.xml"/><Relationship Id="rId4" Type="http://schemas.openxmlformats.org/officeDocument/2006/relationships/package" Target="../embeddings/Microsoft_Excel_Worksheet122.xlsx"/></Relationships>
</file>

<file path=ppt/charts/_rels/chart123.xml.rels><?xml version="1.0" encoding="UTF-8" standalone="yes"?>
<Relationships xmlns="http://schemas.openxmlformats.org/package/2006/relationships"><Relationship Id="rId3" Type="http://schemas.openxmlformats.org/officeDocument/2006/relationships/themeOverride" Target="../theme/themeOverride106.xml"/><Relationship Id="rId2" Type="http://schemas.microsoft.com/office/2011/relationships/chartColorStyle" Target="colors123.xml"/><Relationship Id="rId1" Type="http://schemas.microsoft.com/office/2011/relationships/chartStyle" Target="style123.xml"/><Relationship Id="rId4" Type="http://schemas.openxmlformats.org/officeDocument/2006/relationships/package" Target="../embeddings/Microsoft_Excel_Worksheet123.xlsx"/></Relationships>
</file>

<file path=ppt/charts/_rels/chart124.xml.rels><?xml version="1.0" encoding="UTF-8" standalone="yes"?>
<Relationships xmlns="http://schemas.openxmlformats.org/package/2006/relationships"><Relationship Id="rId3" Type="http://schemas.openxmlformats.org/officeDocument/2006/relationships/themeOverride" Target="../theme/themeOverride107.xml"/><Relationship Id="rId2" Type="http://schemas.microsoft.com/office/2011/relationships/chartColorStyle" Target="colors124.xml"/><Relationship Id="rId1" Type="http://schemas.microsoft.com/office/2011/relationships/chartStyle" Target="style124.xml"/><Relationship Id="rId4" Type="http://schemas.openxmlformats.org/officeDocument/2006/relationships/package" Target="../embeddings/Microsoft_Excel_Worksheet124.xlsx"/></Relationships>
</file>

<file path=ppt/charts/_rels/chart125.xml.rels><?xml version="1.0" encoding="UTF-8" standalone="yes"?>
<Relationships xmlns="http://schemas.openxmlformats.org/package/2006/relationships"><Relationship Id="rId3" Type="http://schemas.openxmlformats.org/officeDocument/2006/relationships/themeOverride" Target="../theme/themeOverride108.xml"/><Relationship Id="rId2" Type="http://schemas.microsoft.com/office/2011/relationships/chartColorStyle" Target="colors125.xml"/><Relationship Id="rId1" Type="http://schemas.microsoft.com/office/2011/relationships/chartStyle" Target="style125.xml"/><Relationship Id="rId4" Type="http://schemas.openxmlformats.org/officeDocument/2006/relationships/package" Target="../embeddings/Microsoft_Excel_Worksheet125.xlsx"/></Relationships>
</file>

<file path=ppt/charts/_rels/chart126.xml.rels><?xml version="1.0" encoding="UTF-8" standalone="yes"?>
<Relationships xmlns="http://schemas.openxmlformats.org/package/2006/relationships"><Relationship Id="rId3" Type="http://schemas.openxmlformats.org/officeDocument/2006/relationships/themeOverride" Target="../theme/themeOverride109.xml"/><Relationship Id="rId2" Type="http://schemas.microsoft.com/office/2011/relationships/chartColorStyle" Target="colors126.xml"/><Relationship Id="rId1" Type="http://schemas.microsoft.com/office/2011/relationships/chartStyle" Target="style126.xml"/><Relationship Id="rId4" Type="http://schemas.openxmlformats.org/officeDocument/2006/relationships/package" Target="../embeddings/Microsoft_Excel_Worksheet126.xlsx"/></Relationships>
</file>

<file path=ppt/charts/_rels/chart127.xml.rels><?xml version="1.0" encoding="UTF-8" standalone="yes"?>
<Relationships xmlns="http://schemas.openxmlformats.org/package/2006/relationships"><Relationship Id="rId3" Type="http://schemas.openxmlformats.org/officeDocument/2006/relationships/themeOverride" Target="../theme/themeOverride110.xml"/><Relationship Id="rId2" Type="http://schemas.microsoft.com/office/2011/relationships/chartColorStyle" Target="colors127.xml"/><Relationship Id="rId1" Type="http://schemas.microsoft.com/office/2011/relationships/chartStyle" Target="style127.xml"/><Relationship Id="rId4" Type="http://schemas.openxmlformats.org/officeDocument/2006/relationships/package" Target="../embeddings/Microsoft_Excel_Worksheet127.xlsx"/></Relationships>
</file>

<file path=ppt/charts/_rels/chart128.xml.rels><?xml version="1.0" encoding="UTF-8" standalone="yes"?>
<Relationships xmlns="http://schemas.openxmlformats.org/package/2006/relationships"><Relationship Id="rId3" Type="http://schemas.openxmlformats.org/officeDocument/2006/relationships/themeOverride" Target="../theme/themeOverride111.xml"/><Relationship Id="rId2" Type="http://schemas.microsoft.com/office/2011/relationships/chartColorStyle" Target="colors128.xml"/><Relationship Id="rId1" Type="http://schemas.microsoft.com/office/2011/relationships/chartStyle" Target="style128.xml"/><Relationship Id="rId4" Type="http://schemas.openxmlformats.org/officeDocument/2006/relationships/package" Target="../embeddings/Microsoft_Excel_Worksheet128.xlsx"/></Relationships>
</file>

<file path=ppt/charts/_rels/chart129.xml.rels><?xml version="1.0" encoding="UTF-8" standalone="yes"?>
<Relationships xmlns="http://schemas.openxmlformats.org/package/2006/relationships"><Relationship Id="rId3" Type="http://schemas.openxmlformats.org/officeDocument/2006/relationships/themeOverride" Target="../theme/themeOverride112.xml"/><Relationship Id="rId2" Type="http://schemas.microsoft.com/office/2011/relationships/chartColorStyle" Target="colors129.xml"/><Relationship Id="rId1" Type="http://schemas.microsoft.com/office/2011/relationships/chartStyle" Target="style129.xml"/><Relationship Id="rId4" Type="http://schemas.openxmlformats.org/officeDocument/2006/relationships/package" Target="../embeddings/Microsoft_Excel_Worksheet129.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30.xml.rels><?xml version="1.0" encoding="UTF-8" standalone="yes"?>
<Relationships xmlns="http://schemas.openxmlformats.org/package/2006/relationships"><Relationship Id="rId3" Type="http://schemas.openxmlformats.org/officeDocument/2006/relationships/themeOverride" Target="../theme/themeOverride113.xml"/><Relationship Id="rId2" Type="http://schemas.microsoft.com/office/2011/relationships/chartColorStyle" Target="colors130.xml"/><Relationship Id="rId1" Type="http://schemas.microsoft.com/office/2011/relationships/chartStyle" Target="style130.xml"/><Relationship Id="rId4" Type="http://schemas.openxmlformats.org/officeDocument/2006/relationships/package" Target="../embeddings/Microsoft_Excel_Worksheet130.xlsx"/></Relationships>
</file>

<file path=ppt/charts/_rels/chart131.xml.rels><?xml version="1.0" encoding="UTF-8" standalone="yes"?>
<Relationships xmlns="http://schemas.openxmlformats.org/package/2006/relationships"><Relationship Id="rId3" Type="http://schemas.openxmlformats.org/officeDocument/2006/relationships/themeOverride" Target="../theme/themeOverride114.xml"/><Relationship Id="rId2" Type="http://schemas.microsoft.com/office/2011/relationships/chartColorStyle" Target="colors131.xml"/><Relationship Id="rId1" Type="http://schemas.microsoft.com/office/2011/relationships/chartStyle" Target="style131.xml"/><Relationship Id="rId4" Type="http://schemas.openxmlformats.org/officeDocument/2006/relationships/package" Target="../embeddings/Microsoft_Excel_Worksheet131.xlsx"/></Relationships>
</file>

<file path=ppt/charts/_rels/chart132.xml.rels><?xml version="1.0" encoding="UTF-8" standalone="yes"?>
<Relationships xmlns="http://schemas.openxmlformats.org/package/2006/relationships"><Relationship Id="rId3" Type="http://schemas.openxmlformats.org/officeDocument/2006/relationships/themeOverride" Target="../theme/themeOverride115.xml"/><Relationship Id="rId2" Type="http://schemas.microsoft.com/office/2011/relationships/chartColorStyle" Target="colors132.xml"/><Relationship Id="rId1" Type="http://schemas.microsoft.com/office/2011/relationships/chartStyle" Target="style132.xml"/><Relationship Id="rId4" Type="http://schemas.openxmlformats.org/officeDocument/2006/relationships/package" Target="../embeddings/Microsoft_Excel_Worksheet132.xlsx"/></Relationships>
</file>

<file path=ppt/charts/_rels/chart133.xml.rels><?xml version="1.0" encoding="UTF-8" standalone="yes"?>
<Relationships xmlns="http://schemas.openxmlformats.org/package/2006/relationships"><Relationship Id="rId3" Type="http://schemas.openxmlformats.org/officeDocument/2006/relationships/themeOverride" Target="../theme/themeOverride116.xml"/><Relationship Id="rId2" Type="http://schemas.microsoft.com/office/2011/relationships/chartColorStyle" Target="colors133.xml"/><Relationship Id="rId1" Type="http://schemas.microsoft.com/office/2011/relationships/chartStyle" Target="style133.xml"/><Relationship Id="rId4" Type="http://schemas.openxmlformats.org/officeDocument/2006/relationships/package" Target="../embeddings/Microsoft_Excel_Worksheet133.xlsx"/></Relationships>
</file>

<file path=ppt/charts/_rels/chart134.xml.rels><?xml version="1.0" encoding="UTF-8" standalone="yes"?>
<Relationships xmlns="http://schemas.openxmlformats.org/package/2006/relationships"><Relationship Id="rId3" Type="http://schemas.openxmlformats.org/officeDocument/2006/relationships/themeOverride" Target="../theme/themeOverride117.xml"/><Relationship Id="rId2" Type="http://schemas.microsoft.com/office/2011/relationships/chartColorStyle" Target="colors134.xml"/><Relationship Id="rId1" Type="http://schemas.microsoft.com/office/2011/relationships/chartStyle" Target="style134.xml"/><Relationship Id="rId4" Type="http://schemas.openxmlformats.org/officeDocument/2006/relationships/package" Target="../embeddings/Microsoft_Excel_Worksheet134.xlsx"/></Relationships>
</file>

<file path=ppt/charts/_rels/chart135.xml.rels><?xml version="1.0" encoding="UTF-8" standalone="yes"?>
<Relationships xmlns="http://schemas.openxmlformats.org/package/2006/relationships"><Relationship Id="rId3" Type="http://schemas.openxmlformats.org/officeDocument/2006/relationships/themeOverride" Target="../theme/themeOverride118.xml"/><Relationship Id="rId2" Type="http://schemas.microsoft.com/office/2011/relationships/chartColorStyle" Target="colors135.xml"/><Relationship Id="rId1" Type="http://schemas.microsoft.com/office/2011/relationships/chartStyle" Target="style135.xml"/><Relationship Id="rId4" Type="http://schemas.openxmlformats.org/officeDocument/2006/relationships/package" Target="../embeddings/Microsoft_Excel_Worksheet135.xlsx"/></Relationships>
</file>

<file path=ppt/charts/_rels/chart136.xml.rels><?xml version="1.0" encoding="UTF-8" standalone="yes"?>
<Relationships xmlns="http://schemas.openxmlformats.org/package/2006/relationships"><Relationship Id="rId3" Type="http://schemas.openxmlformats.org/officeDocument/2006/relationships/themeOverride" Target="../theme/themeOverride119.xml"/><Relationship Id="rId2" Type="http://schemas.microsoft.com/office/2011/relationships/chartColorStyle" Target="colors136.xml"/><Relationship Id="rId1" Type="http://schemas.microsoft.com/office/2011/relationships/chartStyle" Target="style136.xml"/><Relationship Id="rId4" Type="http://schemas.openxmlformats.org/officeDocument/2006/relationships/package" Target="../embeddings/Microsoft_Excel_Worksheet136.xlsx"/></Relationships>
</file>

<file path=ppt/charts/_rels/chart137.xml.rels><?xml version="1.0" encoding="UTF-8" standalone="yes"?>
<Relationships xmlns="http://schemas.openxmlformats.org/package/2006/relationships"><Relationship Id="rId3" Type="http://schemas.openxmlformats.org/officeDocument/2006/relationships/themeOverride" Target="../theme/themeOverride120.xml"/><Relationship Id="rId2" Type="http://schemas.microsoft.com/office/2011/relationships/chartColorStyle" Target="colors137.xml"/><Relationship Id="rId1" Type="http://schemas.microsoft.com/office/2011/relationships/chartStyle" Target="style137.xml"/><Relationship Id="rId4" Type="http://schemas.openxmlformats.org/officeDocument/2006/relationships/package" Target="../embeddings/Microsoft_Excel_Worksheet137.xlsx"/></Relationships>
</file>

<file path=ppt/charts/_rels/chart138.xml.rels><?xml version="1.0" encoding="UTF-8" standalone="yes"?>
<Relationships xmlns="http://schemas.openxmlformats.org/package/2006/relationships"><Relationship Id="rId3" Type="http://schemas.openxmlformats.org/officeDocument/2006/relationships/themeOverride" Target="../theme/themeOverride121.xml"/><Relationship Id="rId2" Type="http://schemas.microsoft.com/office/2011/relationships/chartColorStyle" Target="colors138.xml"/><Relationship Id="rId1" Type="http://schemas.microsoft.com/office/2011/relationships/chartStyle" Target="style138.xml"/><Relationship Id="rId4" Type="http://schemas.openxmlformats.org/officeDocument/2006/relationships/package" Target="../embeddings/Microsoft_Excel_Worksheet138.xlsx"/></Relationships>
</file>

<file path=ppt/charts/_rels/chart139.xml.rels><?xml version="1.0" encoding="UTF-8" standalone="yes"?>
<Relationships xmlns="http://schemas.openxmlformats.org/package/2006/relationships"><Relationship Id="rId3" Type="http://schemas.openxmlformats.org/officeDocument/2006/relationships/themeOverride" Target="../theme/themeOverride122.xml"/><Relationship Id="rId2" Type="http://schemas.microsoft.com/office/2011/relationships/chartColorStyle" Target="colors139.xml"/><Relationship Id="rId1" Type="http://schemas.microsoft.com/office/2011/relationships/chartStyle" Target="style139.xml"/><Relationship Id="rId4" Type="http://schemas.openxmlformats.org/officeDocument/2006/relationships/package" Target="../embeddings/Microsoft_Excel_Worksheet139.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40.xml.rels><?xml version="1.0" encoding="UTF-8" standalone="yes"?>
<Relationships xmlns="http://schemas.openxmlformats.org/package/2006/relationships"><Relationship Id="rId3" Type="http://schemas.openxmlformats.org/officeDocument/2006/relationships/themeOverride" Target="../theme/themeOverride123.xml"/><Relationship Id="rId2" Type="http://schemas.microsoft.com/office/2011/relationships/chartColorStyle" Target="colors140.xml"/><Relationship Id="rId1" Type="http://schemas.microsoft.com/office/2011/relationships/chartStyle" Target="style140.xml"/><Relationship Id="rId4" Type="http://schemas.openxmlformats.org/officeDocument/2006/relationships/package" Target="../embeddings/Microsoft_Excel_Worksheet140.xlsx"/></Relationships>
</file>

<file path=ppt/charts/_rels/chart141.xml.rels><?xml version="1.0" encoding="UTF-8" standalone="yes"?>
<Relationships xmlns="http://schemas.openxmlformats.org/package/2006/relationships"><Relationship Id="rId3" Type="http://schemas.openxmlformats.org/officeDocument/2006/relationships/themeOverride" Target="../theme/themeOverride124.xml"/><Relationship Id="rId2" Type="http://schemas.microsoft.com/office/2011/relationships/chartColorStyle" Target="colors141.xml"/><Relationship Id="rId1" Type="http://schemas.microsoft.com/office/2011/relationships/chartStyle" Target="style141.xml"/><Relationship Id="rId4" Type="http://schemas.openxmlformats.org/officeDocument/2006/relationships/package" Target="../embeddings/Microsoft_Excel_Worksheet141.xlsx"/></Relationships>
</file>

<file path=ppt/charts/_rels/chart142.xml.rels><?xml version="1.0" encoding="UTF-8" standalone="yes"?>
<Relationships xmlns="http://schemas.openxmlformats.org/package/2006/relationships"><Relationship Id="rId3" Type="http://schemas.openxmlformats.org/officeDocument/2006/relationships/themeOverride" Target="../theme/themeOverride125.xml"/><Relationship Id="rId2" Type="http://schemas.microsoft.com/office/2011/relationships/chartColorStyle" Target="colors142.xml"/><Relationship Id="rId1" Type="http://schemas.microsoft.com/office/2011/relationships/chartStyle" Target="style142.xml"/><Relationship Id="rId4" Type="http://schemas.openxmlformats.org/officeDocument/2006/relationships/package" Target="../embeddings/Microsoft_Excel_Worksheet142.xlsx"/></Relationships>
</file>

<file path=ppt/charts/_rels/chart143.xml.rels><?xml version="1.0" encoding="UTF-8" standalone="yes"?>
<Relationships xmlns="http://schemas.openxmlformats.org/package/2006/relationships"><Relationship Id="rId3" Type="http://schemas.openxmlformats.org/officeDocument/2006/relationships/themeOverride" Target="../theme/themeOverride126.xml"/><Relationship Id="rId2" Type="http://schemas.microsoft.com/office/2011/relationships/chartColorStyle" Target="colors143.xml"/><Relationship Id="rId1" Type="http://schemas.microsoft.com/office/2011/relationships/chartStyle" Target="style143.xml"/><Relationship Id="rId4" Type="http://schemas.openxmlformats.org/officeDocument/2006/relationships/package" Target="../embeddings/Microsoft_Excel_Worksheet143.xlsx"/></Relationships>
</file>

<file path=ppt/charts/_rels/chart144.xml.rels><?xml version="1.0" encoding="UTF-8" standalone="yes"?>
<Relationships xmlns="http://schemas.openxmlformats.org/package/2006/relationships"><Relationship Id="rId3" Type="http://schemas.openxmlformats.org/officeDocument/2006/relationships/themeOverride" Target="../theme/themeOverride127.xml"/><Relationship Id="rId2" Type="http://schemas.microsoft.com/office/2011/relationships/chartColorStyle" Target="colors144.xml"/><Relationship Id="rId1" Type="http://schemas.microsoft.com/office/2011/relationships/chartStyle" Target="style144.xml"/><Relationship Id="rId4" Type="http://schemas.openxmlformats.org/officeDocument/2006/relationships/package" Target="../embeddings/Microsoft_Excel_Worksheet144.xlsx"/></Relationships>
</file>

<file path=ppt/charts/_rels/chart145.xml.rels><?xml version="1.0" encoding="UTF-8" standalone="yes"?>
<Relationships xmlns="http://schemas.openxmlformats.org/package/2006/relationships"><Relationship Id="rId3" Type="http://schemas.openxmlformats.org/officeDocument/2006/relationships/themeOverride" Target="../theme/themeOverride128.xml"/><Relationship Id="rId2" Type="http://schemas.microsoft.com/office/2011/relationships/chartColorStyle" Target="colors145.xml"/><Relationship Id="rId1" Type="http://schemas.microsoft.com/office/2011/relationships/chartStyle" Target="style145.xml"/><Relationship Id="rId4" Type="http://schemas.openxmlformats.org/officeDocument/2006/relationships/package" Target="../embeddings/Microsoft_Excel_Worksheet145.xlsx"/></Relationships>
</file>

<file path=ppt/charts/_rels/chart146.xml.rels><?xml version="1.0" encoding="UTF-8" standalone="yes"?>
<Relationships xmlns="http://schemas.openxmlformats.org/package/2006/relationships"><Relationship Id="rId3" Type="http://schemas.openxmlformats.org/officeDocument/2006/relationships/themeOverride" Target="../theme/themeOverride129.xml"/><Relationship Id="rId2" Type="http://schemas.microsoft.com/office/2011/relationships/chartColorStyle" Target="colors146.xml"/><Relationship Id="rId1" Type="http://schemas.microsoft.com/office/2011/relationships/chartStyle" Target="style146.xml"/><Relationship Id="rId4" Type="http://schemas.openxmlformats.org/officeDocument/2006/relationships/package" Target="../embeddings/Microsoft_Excel_Worksheet146.xlsx"/></Relationships>
</file>

<file path=ppt/charts/_rels/chart147.xml.rels><?xml version="1.0" encoding="UTF-8" standalone="yes"?>
<Relationships xmlns="http://schemas.openxmlformats.org/package/2006/relationships"><Relationship Id="rId3" Type="http://schemas.openxmlformats.org/officeDocument/2006/relationships/themeOverride" Target="../theme/themeOverride130.xml"/><Relationship Id="rId2" Type="http://schemas.microsoft.com/office/2011/relationships/chartColorStyle" Target="colors147.xml"/><Relationship Id="rId1" Type="http://schemas.microsoft.com/office/2011/relationships/chartStyle" Target="style147.xml"/><Relationship Id="rId4" Type="http://schemas.openxmlformats.org/officeDocument/2006/relationships/package" Target="../embeddings/Microsoft_Excel_Worksheet147.xlsx"/></Relationships>
</file>

<file path=ppt/charts/_rels/chart148.xml.rels><?xml version="1.0" encoding="UTF-8" standalone="yes"?>
<Relationships xmlns="http://schemas.openxmlformats.org/package/2006/relationships"><Relationship Id="rId3" Type="http://schemas.openxmlformats.org/officeDocument/2006/relationships/themeOverride" Target="../theme/themeOverride131.xml"/><Relationship Id="rId2" Type="http://schemas.microsoft.com/office/2011/relationships/chartColorStyle" Target="colors148.xml"/><Relationship Id="rId1" Type="http://schemas.microsoft.com/office/2011/relationships/chartStyle" Target="style148.xml"/><Relationship Id="rId4" Type="http://schemas.openxmlformats.org/officeDocument/2006/relationships/package" Target="../embeddings/Microsoft_Excel_Worksheet148.xlsx"/></Relationships>
</file>

<file path=ppt/charts/_rels/chart149.xml.rels><?xml version="1.0" encoding="UTF-8" standalone="yes"?>
<Relationships xmlns="http://schemas.openxmlformats.org/package/2006/relationships"><Relationship Id="rId3" Type="http://schemas.openxmlformats.org/officeDocument/2006/relationships/themeOverride" Target="../theme/themeOverride132.xml"/><Relationship Id="rId2" Type="http://schemas.microsoft.com/office/2011/relationships/chartColorStyle" Target="colors149.xml"/><Relationship Id="rId1" Type="http://schemas.microsoft.com/office/2011/relationships/chartStyle" Target="style149.xml"/><Relationship Id="rId4" Type="http://schemas.openxmlformats.org/officeDocument/2006/relationships/package" Target="../embeddings/Microsoft_Excel_Worksheet149.xlsx"/></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50.xml.rels><?xml version="1.0" encoding="UTF-8" standalone="yes"?>
<Relationships xmlns="http://schemas.openxmlformats.org/package/2006/relationships"><Relationship Id="rId3" Type="http://schemas.openxmlformats.org/officeDocument/2006/relationships/themeOverride" Target="../theme/themeOverride133.xml"/><Relationship Id="rId2" Type="http://schemas.microsoft.com/office/2011/relationships/chartColorStyle" Target="colors150.xml"/><Relationship Id="rId1" Type="http://schemas.microsoft.com/office/2011/relationships/chartStyle" Target="style150.xml"/><Relationship Id="rId4" Type="http://schemas.openxmlformats.org/officeDocument/2006/relationships/package" Target="../embeddings/Microsoft_Excel_Worksheet150.xlsx"/></Relationships>
</file>

<file path=ppt/charts/_rels/chart151.xml.rels><?xml version="1.0" encoding="UTF-8" standalone="yes"?>
<Relationships xmlns="http://schemas.openxmlformats.org/package/2006/relationships"><Relationship Id="rId3" Type="http://schemas.openxmlformats.org/officeDocument/2006/relationships/themeOverride" Target="../theme/themeOverride134.xml"/><Relationship Id="rId2" Type="http://schemas.microsoft.com/office/2011/relationships/chartColorStyle" Target="colors151.xml"/><Relationship Id="rId1" Type="http://schemas.microsoft.com/office/2011/relationships/chartStyle" Target="style151.xml"/><Relationship Id="rId4" Type="http://schemas.openxmlformats.org/officeDocument/2006/relationships/package" Target="../embeddings/Microsoft_Excel_Worksheet151.xlsx"/></Relationships>
</file>

<file path=ppt/charts/_rels/chart152.xml.rels><?xml version="1.0" encoding="UTF-8" standalone="yes"?>
<Relationships xmlns="http://schemas.openxmlformats.org/package/2006/relationships"><Relationship Id="rId3" Type="http://schemas.openxmlformats.org/officeDocument/2006/relationships/themeOverride" Target="../theme/themeOverride135.xml"/><Relationship Id="rId2" Type="http://schemas.microsoft.com/office/2011/relationships/chartColorStyle" Target="colors152.xml"/><Relationship Id="rId1" Type="http://schemas.microsoft.com/office/2011/relationships/chartStyle" Target="style152.xml"/><Relationship Id="rId4" Type="http://schemas.openxmlformats.org/officeDocument/2006/relationships/package" Target="../embeddings/Microsoft_Excel_Worksheet152.xlsx"/></Relationships>
</file>

<file path=ppt/charts/_rels/chart153.xml.rels><?xml version="1.0" encoding="UTF-8" standalone="yes"?>
<Relationships xmlns="http://schemas.openxmlformats.org/package/2006/relationships"><Relationship Id="rId3" Type="http://schemas.openxmlformats.org/officeDocument/2006/relationships/themeOverride" Target="../theme/themeOverride136.xml"/><Relationship Id="rId2" Type="http://schemas.microsoft.com/office/2011/relationships/chartColorStyle" Target="colors153.xml"/><Relationship Id="rId1" Type="http://schemas.microsoft.com/office/2011/relationships/chartStyle" Target="style153.xml"/><Relationship Id="rId4" Type="http://schemas.openxmlformats.org/officeDocument/2006/relationships/package" Target="../embeddings/Microsoft_Excel_Worksheet153.xlsx"/></Relationships>
</file>

<file path=ppt/charts/_rels/chart154.xml.rels><?xml version="1.0" encoding="UTF-8" standalone="yes"?>
<Relationships xmlns="http://schemas.openxmlformats.org/package/2006/relationships"><Relationship Id="rId3" Type="http://schemas.openxmlformats.org/officeDocument/2006/relationships/themeOverride" Target="../theme/themeOverride137.xml"/><Relationship Id="rId2" Type="http://schemas.microsoft.com/office/2011/relationships/chartColorStyle" Target="colors154.xml"/><Relationship Id="rId1" Type="http://schemas.microsoft.com/office/2011/relationships/chartStyle" Target="style154.xml"/><Relationship Id="rId4" Type="http://schemas.openxmlformats.org/officeDocument/2006/relationships/package" Target="../embeddings/Microsoft_Excel_Worksheet154.xlsx"/></Relationships>
</file>

<file path=ppt/charts/_rels/chart155.xml.rels><?xml version="1.0" encoding="UTF-8" standalone="yes"?>
<Relationships xmlns="http://schemas.openxmlformats.org/package/2006/relationships"><Relationship Id="rId3" Type="http://schemas.openxmlformats.org/officeDocument/2006/relationships/themeOverride" Target="../theme/themeOverride138.xml"/><Relationship Id="rId2" Type="http://schemas.microsoft.com/office/2011/relationships/chartColorStyle" Target="colors155.xml"/><Relationship Id="rId1" Type="http://schemas.microsoft.com/office/2011/relationships/chartStyle" Target="style155.xml"/><Relationship Id="rId5" Type="http://schemas.openxmlformats.org/officeDocument/2006/relationships/chartUserShapes" Target="../drawings/drawing5.xml"/><Relationship Id="rId4" Type="http://schemas.openxmlformats.org/officeDocument/2006/relationships/package" Target="../embeddings/Microsoft_Excel_Worksheet155.xlsx"/></Relationships>
</file>

<file path=ppt/charts/_rels/chart156.xml.rels><?xml version="1.0" encoding="UTF-8" standalone="yes"?>
<Relationships xmlns="http://schemas.openxmlformats.org/package/2006/relationships"><Relationship Id="rId3" Type="http://schemas.openxmlformats.org/officeDocument/2006/relationships/themeOverride" Target="../theme/themeOverride139.xml"/><Relationship Id="rId2" Type="http://schemas.microsoft.com/office/2011/relationships/chartColorStyle" Target="colors156.xml"/><Relationship Id="rId1" Type="http://schemas.microsoft.com/office/2011/relationships/chartStyle" Target="style156.xml"/><Relationship Id="rId5" Type="http://schemas.openxmlformats.org/officeDocument/2006/relationships/chartUserShapes" Target="../drawings/drawing6.xml"/><Relationship Id="rId4" Type="http://schemas.openxmlformats.org/officeDocument/2006/relationships/package" Target="../embeddings/Microsoft_Excel_Worksheet156.xlsx"/></Relationships>
</file>

<file path=ppt/charts/_rels/chart157.xml.rels><?xml version="1.0" encoding="UTF-8" standalone="yes"?>
<Relationships xmlns="http://schemas.openxmlformats.org/package/2006/relationships"><Relationship Id="rId3" Type="http://schemas.openxmlformats.org/officeDocument/2006/relationships/themeOverride" Target="../theme/themeOverride140.xml"/><Relationship Id="rId2" Type="http://schemas.microsoft.com/office/2011/relationships/chartColorStyle" Target="colors157.xml"/><Relationship Id="rId1" Type="http://schemas.microsoft.com/office/2011/relationships/chartStyle" Target="style157.xml"/><Relationship Id="rId5" Type="http://schemas.openxmlformats.org/officeDocument/2006/relationships/chartUserShapes" Target="../drawings/drawing7.xml"/><Relationship Id="rId4" Type="http://schemas.openxmlformats.org/officeDocument/2006/relationships/package" Target="../embeddings/Microsoft_Excel_Worksheet157.xlsx"/></Relationships>
</file>

<file path=ppt/charts/_rels/chart158.xml.rels><?xml version="1.0" encoding="UTF-8" standalone="yes"?>
<Relationships xmlns="http://schemas.openxmlformats.org/package/2006/relationships"><Relationship Id="rId3" Type="http://schemas.openxmlformats.org/officeDocument/2006/relationships/themeOverride" Target="../theme/themeOverride141.xml"/><Relationship Id="rId2" Type="http://schemas.microsoft.com/office/2011/relationships/chartColorStyle" Target="colors158.xml"/><Relationship Id="rId1" Type="http://schemas.microsoft.com/office/2011/relationships/chartStyle" Target="style158.xml"/><Relationship Id="rId4" Type="http://schemas.openxmlformats.org/officeDocument/2006/relationships/package" Target="../embeddings/Microsoft_Excel_Worksheet158.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chartUserShapes" Target="../drawings/drawing1.xml"/></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Microsoft_Excel_Worksheet30.xlsx"/></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chartUserShapes" Target="../drawings/drawing2.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Microsoft_Excel_Worksheet36.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37.xlsx"/></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Microsoft_Excel_Worksheet39.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chartUserShapes" Target="../drawings/drawing3.xml"/></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41.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Microsoft_Excel_Worksheet42.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43.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44.xml"/><Relationship Id="rId1" Type="http://schemas.microsoft.com/office/2011/relationships/chartStyle" Target="style44.xml"/><Relationship Id="rId5" Type="http://schemas.openxmlformats.org/officeDocument/2006/relationships/chartUserShapes" Target="../drawings/drawing4.xml"/><Relationship Id="rId4" Type="http://schemas.openxmlformats.org/officeDocument/2006/relationships/package" Target="../embeddings/Microsoft_Excel_Worksheet44.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45.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Microsoft_Excel_Worksheet46.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Microsoft_Excel_Worksheet47.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package" Target="../embeddings/Microsoft_Excel_Worksheet48.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Microsoft_Excel_Worksheet49.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Microsoft_Excel_Worksheet50.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package" Target="../embeddings/Microsoft_Excel_Worksheet51.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Microsoft_Excel_Worksheet52.xlsx"/></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Microsoft_Excel_Worksheet53.xlsx"/></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Microsoft_Excel_Worksheet54.xlsx"/></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Microsoft_Excel_Worksheet55.xlsx"/></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56.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Microsoft_Excel_Worksheet57.xlsx"/></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58.xlsx"/></Relationships>
</file>

<file path=ppt/charts/_rels/chart59.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59.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package" Target="../embeddings/Microsoft_Excel_Worksheet60.xlsx"/></Relationships>
</file>

<file path=ppt/charts/_rels/chart61.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61.xml"/><Relationship Id="rId1" Type="http://schemas.microsoft.com/office/2011/relationships/chartStyle" Target="style61.xml"/><Relationship Id="rId4" Type="http://schemas.openxmlformats.org/officeDocument/2006/relationships/package" Target="../embeddings/Microsoft_Excel_Worksheet61.xlsx"/></Relationships>
</file>

<file path=ppt/charts/_rels/chart62.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62.xml"/><Relationship Id="rId1" Type="http://schemas.microsoft.com/office/2011/relationships/chartStyle" Target="style62.xml"/><Relationship Id="rId4" Type="http://schemas.openxmlformats.org/officeDocument/2006/relationships/package" Target="../embeddings/Microsoft_Excel_Worksheet62.xlsx"/></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63.xml"/><Relationship Id="rId1" Type="http://schemas.microsoft.com/office/2011/relationships/chartStyle" Target="style63.xml"/><Relationship Id="rId4" Type="http://schemas.openxmlformats.org/officeDocument/2006/relationships/package" Target="../embeddings/Microsoft_Excel_Worksheet63.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package" Target="../embeddings/Microsoft_Excel_Worksheet64.xlsx"/></Relationships>
</file>

<file path=ppt/charts/_rels/chart65.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Microsoft_Excel_Worksheet65.xlsx"/></Relationships>
</file>

<file path=ppt/charts/_rels/chart66.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66.xml"/><Relationship Id="rId1" Type="http://schemas.microsoft.com/office/2011/relationships/chartStyle" Target="style66.xml"/><Relationship Id="rId4" Type="http://schemas.openxmlformats.org/officeDocument/2006/relationships/package" Target="../embeddings/Microsoft_Excel_Worksheet66.xlsx"/></Relationships>
</file>

<file path=ppt/charts/_rels/chart67.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67.xml"/><Relationship Id="rId1" Type="http://schemas.microsoft.com/office/2011/relationships/chartStyle" Target="style67.xml"/><Relationship Id="rId4" Type="http://schemas.openxmlformats.org/officeDocument/2006/relationships/package" Target="../embeddings/Microsoft_Excel_Worksheet67.xlsx"/></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68.xml"/><Relationship Id="rId1" Type="http://schemas.microsoft.com/office/2011/relationships/chartStyle" Target="style68.xml"/><Relationship Id="rId4" Type="http://schemas.openxmlformats.org/officeDocument/2006/relationships/package" Target="../embeddings/Microsoft_Excel_Worksheet68.xlsx"/></Relationships>
</file>

<file path=ppt/charts/_rels/chart69.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69.xml"/><Relationship Id="rId1" Type="http://schemas.microsoft.com/office/2011/relationships/chartStyle" Target="style69.xml"/><Relationship Id="rId4" Type="http://schemas.openxmlformats.org/officeDocument/2006/relationships/package" Target="../embeddings/Microsoft_Excel_Worksheet69.xlsx"/></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7.xlsx"/></Relationships>
</file>

<file path=ppt/charts/_rels/chart70.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70.xml"/><Relationship Id="rId1" Type="http://schemas.microsoft.com/office/2011/relationships/chartStyle" Target="style70.xml"/><Relationship Id="rId4" Type="http://schemas.openxmlformats.org/officeDocument/2006/relationships/package" Target="../embeddings/Microsoft_Excel_Worksheet70.xlsx"/></Relationships>
</file>

<file path=ppt/charts/_rels/chart71.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71.xml"/><Relationship Id="rId1" Type="http://schemas.microsoft.com/office/2011/relationships/chartStyle" Target="style71.xml"/><Relationship Id="rId4" Type="http://schemas.openxmlformats.org/officeDocument/2006/relationships/package" Target="../embeddings/Microsoft_Excel_Worksheet71.xlsx"/></Relationships>
</file>

<file path=ppt/charts/_rels/chart72.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72.xml"/><Relationship Id="rId1" Type="http://schemas.microsoft.com/office/2011/relationships/chartStyle" Target="style72.xml"/><Relationship Id="rId4" Type="http://schemas.openxmlformats.org/officeDocument/2006/relationships/package" Target="../embeddings/Microsoft_Excel_Worksheet72.xlsx"/></Relationships>
</file>

<file path=ppt/charts/_rels/chart73.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73.xml"/><Relationship Id="rId1" Type="http://schemas.microsoft.com/office/2011/relationships/chartStyle" Target="style73.xml"/><Relationship Id="rId4" Type="http://schemas.openxmlformats.org/officeDocument/2006/relationships/package" Target="../embeddings/Microsoft_Excel_Worksheet73.xlsx"/></Relationships>
</file>

<file path=ppt/charts/_rels/chart74.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package" Target="../embeddings/Microsoft_Excel_Worksheet74.xlsx"/></Relationships>
</file>

<file path=ppt/charts/_rels/chart75.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package" Target="../embeddings/Microsoft_Excel_Worksheet75.xlsx"/></Relationships>
</file>

<file path=ppt/charts/_rels/chart76.xml.rels><?xml version="1.0" encoding="UTF-8" standalone="yes"?>
<Relationships xmlns="http://schemas.openxmlformats.org/package/2006/relationships"><Relationship Id="rId3" Type="http://schemas.openxmlformats.org/officeDocument/2006/relationships/themeOverride" Target="../theme/themeOverride59.xml"/><Relationship Id="rId2" Type="http://schemas.microsoft.com/office/2011/relationships/chartColorStyle" Target="colors76.xml"/><Relationship Id="rId1" Type="http://schemas.microsoft.com/office/2011/relationships/chartStyle" Target="style76.xml"/><Relationship Id="rId4" Type="http://schemas.openxmlformats.org/officeDocument/2006/relationships/package" Target="../embeddings/Microsoft_Excel_Worksheet76.xlsx"/></Relationships>
</file>

<file path=ppt/charts/_rels/chart77.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77.xml"/><Relationship Id="rId1" Type="http://schemas.microsoft.com/office/2011/relationships/chartStyle" Target="style77.xml"/><Relationship Id="rId4" Type="http://schemas.openxmlformats.org/officeDocument/2006/relationships/package" Target="../embeddings/Microsoft_Excel_Worksheet77.xlsx"/></Relationships>
</file>

<file path=ppt/charts/_rels/chart78.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78.xml"/><Relationship Id="rId1" Type="http://schemas.microsoft.com/office/2011/relationships/chartStyle" Target="style78.xml"/><Relationship Id="rId4" Type="http://schemas.openxmlformats.org/officeDocument/2006/relationships/package" Target="../embeddings/Microsoft_Excel_Worksheet78.xlsx"/></Relationships>
</file>

<file path=ppt/charts/_rels/chart79.xml.rels><?xml version="1.0" encoding="UTF-8" standalone="yes"?>
<Relationships xmlns="http://schemas.openxmlformats.org/package/2006/relationships"><Relationship Id="rId3" Type="http://schemas.openxmlformats.org/officeDocument/2006/relationships/themeOverride" Target="../theme/themeOverride62.xml"/><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package" Target="../embeddings/Microsoft_Excel_Worksheet79.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80.xml.rels><?xml version="1.0" encoding="UTF-8" standalone="yes"?>
<Relationships xmlns="http://schemas.openxmlformats.org/package/2006/relationships"><Relationship Id="rId3" Type="http://schemas.openxmlformats.org/officeDocument/2006/relationships/themeOverride" Target="../theme/themeOverride63.xml"/><Relationship Id="rId2" Type="http://schemas.microsoft.com/office/2011/relationships/chartColorStyle" Target="colors80.xml"/><Relationship Id="rId1" Type="http://schemas.microsoft.com/office/2011/relationships/chartStyle" Target="style80.xml"/><Relationship Id="rId4" Type="http://schemas.openxmlformats.org/officeDocument/2006/relationships/package" Target="../embeddings/Microsoft_Excel_Worksheet80.xlsx"/></Relationships>
</file>

<file path=ppt/charts/_rels/chart81.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81.xml"/><Relationship Id="rId1" Type="http://schemas.microsoft.com/office/2011/relationships/chartStyle" Target="style81.xml"/><Relationship Id="rId4" Type="http://schemas.openxmlformats.org/officeDocument/2006/relationships/package" Target="../embeddings/Microsoft_Excel_Worksheet81.xlsx"/></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65.xml"/><Relationship Id="rId2" Type="http://schemas.microsoft.com/office/2011/relationships/chartColorStyle" Target="colors82.xml"/><Relationship Id="rId1" Type="http://schemas.microsoft.com/office/2011/relationships/chartStyle" Target="style82.xml"/><Relationship Id="rId4" Type="http://schemas.openxmlformats.org/officeDocument/2006/relationships/package" Target="../embeddings/Microsoft_Excel_Worksheet82.xlsx"/></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66.xml"/><Relationship Id="rId2" Type="http://schemas.microsoft.com/office/2011/relationships/chartColorStyle" Target="colors83.xml"/><Relationship Id="rId1" Type="http://schemas.microsoft.com/office/2011/relationships/chartStyle" Target="style83.xml"/><Relationship Id="rId4" Type="http://schemas.openxmlformats.org/officeDocument/2006/relationships/package" Target="../embeddings/Microsoft_Excel_Worksheet83.xlsx"/></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84.xml"/><Relationship Id="rId1" Type="http://schemas.microsoft.com/office/2011/relationships/chartStyle" Target="style84.xml"/><Relationship Id="rId4" Type="http://schemas.openxmlformats.org/officeDocument/2006/relationships/package" Target="../embeddings/Microsoft_Excel_Worksheet84.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package" Target="../embeddings/Microsoft_Excel_Worksheet85.xlsx"/></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69.xml"/><Relationship Id="rId2" Type="http://schemas.microsoft.com/office/2011/relationships/chartColorStyle" Target="colors86.xml"/><Relationship Id="rId1" Type="http://schemas.microsoft.com/office/2011/relationships/chartStyle" Target="style86.xml"/><Relationship Id="rId4" Type="http://schemas.openxmlformats.org/officeDocument/2006/relationships/package" Target="../embeddings/Microsoft_Excel_Worksheet86.xlsx"/></Relationships>
</file>

<file path=ppt/charts/_rels/chart87.xml.rels><?xml version="1.0" encoding="UTF-8" standalone="yes"?>
<Relationships xmlns="http://schemas.openxmlformats.org/package/2006/relationships"><Relationship Id="rId3" Type="http://schemas.openxmlformats.org/officeDocument/2006/relationships/themeOverride" Target="../theme/themeOverride70.xml"/><Relationship Id="rId2" Type="http://schemas.microsoft.com/office/2011/relationships/chartColorStyle" Target="colors87.xml"/><Relationship Id="rId1" Type="http://schemas.microsoft.com/office/2011/relationships/chartStyle" Target="style87.xml"/><Relationship Id="rId4" Type="http://schemas.openxmlformats.org/officeDocument/2006/relationships/package" Target="../embeddings/Microsoft_Excel_Worksheet87.xlsx"/></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71.xml"/><Relationship Id="rId2" Type="http://schemas.microsoft.com/office/2011/relationships/chartColorStyle" Target="colors88.xml"/><Relationship Id="rId1" Type="http://schemas.microsoft.com/office/2011/relationships/chartStyle" Target="style88.xml"/><Relationship Id="rId4" Type="http://schemas.openxmlformats.org/officeDocument/2006/relationships/package" Target="../embeddings/Microsoft_Excel_Worksheet88.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72.xml"/><Relationship Id="rId2" Type="http://schemas.microsoft.com/office/2011/relationships/chartColorStyle" Target="colors89.xml"/><Relationship Id="rId1" Type="http://schemas.microsoft.com/office/2011/relationships/chartStyle" Target="style89.xml"/><Relationship Id="rId4" Type="http://schemas.openxmlformats.org/officeDocument/2006/relationships/package" Target="../embeddings/Microsoft_Excel_Worksheet89.xlsx"/></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9.xlsx"/></Relationships>
</file>

<file path=ppt/charts/_rels/chart90.xml.rels><?xml version="1.0" encoding="UTF-8" standalone="yes"?>
<Relationships xmlns="http://schemas.openxmlformats.org/package/2006/relationships"><Relationship Id="rId3" Type="http://schemas.openxmlformats.org/officeDocument/2006/relationships/themeOverride" Target="../theme/themeOverride73.xm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package" Target="../embeddings/Microsoft_Excel_Worksheet90.xlsx"/></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74.xml"/><Relationship Id="rId2" Type="http://schemas.microsoft.com/office/2011/relationships/chartColorStyle" Target="colors91.xml"/><Relationship Id="rId1" Type="http://schemas.microsoft.com/office/2011/relationships/chartStyle" Target="style91.xml"/><Relationship Id="rId4" Type="http://schemas.openxmlformats.org/officeDocument/2006/relationships/package" Target="../embeddings/Microsoft_Excel_Worksheet91.xlsx"/></Relationships>
</file>

<file path=ppt/charts/_rels/chart92.xml.rels><?xml version="1.0" encoding="UTF-8" standalone="yes"?>
<Relationships xmlns="http://schemas.openxmlformats.org/package/2006/relationships"><Relationship Id="rId3" Type="http://schemas.openxmlformats.org/officeDocument/2006/relationships/themeOverride" Target="../theme/themeOverride75.xml"/><Relationship Id="rId2" Type="http://schemas.microsoft.com/office/2011/relationships/chartColorStyle" Target="colors92.xml"/><Relationship Id="rId1" Type="http://schemas.microsoft.com/office/2011/relationships/chartStyle" Target="style92.xml"/><Relationship Id="rId4" Type="http://schemas.openxmlformats.org/officeDocument/2006/relationships/package" Target="../embeddings/Microsoft_Excel_Worksheet92.xlsx"/></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76.xml"/><Relationship Id="rId2" Type="http://schemas.microsoft.com/office/2011/relationships/chartColorStyle" Target="colors93.xml"/><Relationship Id="rId1" Type="http://schemas.microsoft.com/office/2011/relationships/chartStyle" Target="style93.xml"/><Relationship Id="rId4" Type="http://schemas.openxmlformats.org/officeDocument/2006/relationships/package" Target="../embeddings/Microsoft_Excel_Worksheet93.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77.xml"/><Relationship Id="rId2" Type="http://schemas.microsoft.com/office/2011/relationships/chartColorStyle" Target="colors94.xml"/><Relationship Id="rId1" Type="http://schemas.microsoft.com/office/2011/relationships/chartStyle" Target="style94.xml"/><Relationship Id="rId4" Type="http://schemas.openxmlformats.org/officeDocument/2006/relationships/package" Target="../embeddings/Microsoft_Excel_Worksheet94.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78.xml"/><Relationship Id="rId2" Type="http://schemas.microsoft.com/office/2011/relationships/chartColorStyle" Target="colors95.xml"/><Relationship Id="rId1" Type="http://schemas.microsoft.com/office/2011/relationships/chartStyle" Target="style95.xml"/><Relationship Id="rId4" Type="http://schemas.openxmlformats.org/officeDocument/2006/relationships/package" Target="../embeddings/Microsoft_Excel_Worksheet95.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79.xml"/><Relationship Id="rId2" Type="http://schemas.microsoft.com/office/2011/relationships/chartColorStyle" Target="colors96.xml"/><Relationship Id="rId1" Type="http://schemas.microsoft.com/office/2011/relationships/chartStyle" Target="style96.xml"/><Relationship Id="rId4" Type="http://schemas.openxmlformats.org/officeDocument/2006/relationships/package" Target="../embeddings/Microsoft_Excel_Worksheet96.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80.xml"/><Relationship Id="rId2" Type="http://schemas.microsoft.com/office/2011/relationships/chartColorStyle" Target="colors97.xml"/><Relationship Id="rId1" Type="http://schemas.microsoft.com/office/2011/relationships/chartStyle" Target="style97.xml"/><Relationship Id="rId4" Type="http://schemas.openxmlformats.org/officeDocument/2006/relationships/package" Target="../embeddings/Microsoft_Excel_Worksheet97.xlsx"/></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81.xml"/><Relationship Id="rId2" Type="http://schemas.microsoft.com/office/2011/relationships/chartColorStyle" Target="colors98.xml"/><Relationship Id="rId1" Type="http://schemas.microsoft.com/office/2011/relationships/chartStyle" Target="style98.xml"/><Relationship Id="rId4" Type="http://schemas.openxmlformats.org/officeDocument/2006/relationships/package" Target="../embeddings/Microsoft_Excel_Worksheet98.xlsx"/></Relationships>
</file>

<file path=ppt/charts/_rels/chart99.xml.rels><?xml version="1.0" encoding="UTF-8" standalone="yes"?>
<Relationships xmlns="http://schemas.openxmlformats.org/package/2006/relationships"><Relationship Id="rId3" Type="http://schemas.openxmlformats.org/officeDocument/2006/relationships/themeOverride" Target="../theme/themeOverride82.xml"/><Relationship Id="rId2" Type="http://schemas.microsoft.com/office/2011/relationships/chartColorStyle" Target="colors99.xml"/><Relationship Id="rId1" Type="http://schemas.microsoft.com/office/2011/relationships/chartStyle" Target="style99.xml"/><Relationship Id="rId4" Type="http://schemas.openxmlformats.org/officeDocument/2006/relationships/package" Target="../embeddings/Microsoft_Excel_Worksheet9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Improved</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78</c:v>
                </c:pt>
                <c:pt idx="1">
                  <c:v>91</c:v>
                </c:pt>
                <c:pt idx="2">
                  <c:v>74</c:v>
                </c:pt>
              </c:numCache>
            </c:numRef>
          </c:val>
        </c:ser>
        <c:ser>
          <c:idx val="1"/>
          <c:order val="1"/>
          <c:tx>
            <c:strRef>
              <c:f>Sheet1!$C$1</c:f>
              <c:strCache>
                <c:ptCount val="1"/>
                <c:pt idx="0">
                  <c:v>Unimproved</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22</c:v>
                </c:pt>
                <c:pt idx="1">
                  <c:v>9</c:v>
                </c:pt>
                <c:pt idx="2">
                  <c:v>26</c:v>
                </c:pt>
              </c:numCache>
            </c:numRef>
          </c:val>
        </c:ser>
        <c:dLbls>
          <c:dLblPos val="ctr"/>
          <c:showLegendKey val="0"/>
          <c:showVal val="1"/>
          <c:showCatName val="0"/>
          <c:showSerName val="0"/>
          <c:showPercent val="0"/>
          <c:showBubbleSize val="0"/>
        </c:dLbls>
        <c:gapWidth val="100"/>
        <c:overlap val="100"/>
        <c:axId val="403981456"/>
        <c:axId val="403981848"/>
      </c:barChart>
      <c:catAx>
        <c:axId val="403981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3981848"/>
        <c:crosses val="autoZero"/>
        <c:auto val="1"/>
        <c:lblAlgn val="ctr"/>
        <c:lblOffset val="100"/>
        <c:noMultiLvlLbl val="0"/>
      </c:catAx>
      <c:valAx>
        <c:axId val="403981848"/>
        <c:scaling>
          <c:orientation val="minMax"/>
        </c:scaling>
        <c:delete val="1"/>
        <c:axPos val="l"/>
        <c:numFmt formatCode="0%" sourceLinked="1"/>
        <c:majorTickMark val="none"/>
        <c:minorTickMark val="none"/>
        <c:tickLblPos val="nextTo"/>
        <c:crossAx val="403981456"/>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893143798379494"/>
        </c:manualLayout>
      </c:layout>
      <c:barChart>
        <c:barDir val="col"/>
        <c:grouping val="clustered"/>
        <c:varyColors val="0"/>
        <c:ser>
          <c:idx val="0"/>
          <c:order val="0"/>
          <c:tx>
            <c:strRef>
              <c:f>Sheet1!$B$1</c:f>
              <c:strCache>
                <c:ptCount val="1"/>
                <c:pt idx="0">
                  <c:v>Women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9</c:v>
                </c:pt>
                <c:pt idx="1">
                  <c:v>21</c:v>
                </c:pt>
                <c:pt idx="2">
                  <c:v>4</c:v>
                </c:pt>
              </c:numCache>
            </c:numRef>
          </c:val>
        </c:ser>
        <c:ser>
          <c:idx val="1"/>
          <c:order val="1"/>
          <c:tx>
            <c:strRef>
              <c:f>Sheet1!$C$1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23</c:v>
                </c:pt>
                <c:pt idx="1">
                  <c:v>47</c:v>
                </c:pt>
                <c:pt idx="2">
                  <c:v>14</c:v>
                </c:pt>
              </c:numCache>
            </c:numRef>
          </c:val>
        </c:ser>
        <c:dLbls>
          <c:dLblPos val="outEnd"/>
          <c:showLegendKey val="0"/>
          <c:showVal val="1"/>
          <c:showCatName val="0"/>
          <c:showSerName val="0"/>
          <c:showPercent val="0"/>
          <c:showBubbleSize val="0"/>
        </c:dLbls>
        <c:gapWidth val="100"/>
        <c:axId val="451251888"/>
        <c:axId val="451252280"/>
      </c:barChart>
      <c:catAx>
        <c:axId val="4512518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1252280"/>
        <c:crosses val="autoZero"/>
        <c:auto val="1"/>
        <c:lblAlgn val="ctr"/>
        <c:lblOffset val="100"/>
        <c:noMultiLvlLbl val="0"/>
      </c:catAx>
      <c:valAx>
        <c:axId val="451252280"/>
        <c:scaling>
          <c:orientation val="minMax"/>
          <c:max val="100"/>
        </c:scaling>
        <c:delete val="1"/>
        <c:axPos val="l"/>
        <c:numFmt formatCode="0" sourceLinked="1"/>
        <c:majorTickMark val="out"/>
        <c:minorTickMark val="none"/>
        <c:tickLblPos val="nextTo"/>
        <c:crossAx val="45125188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1</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54</c:v>
                </c:pt>
                <c:pt idx="1">
                  <c:v>78</c:v>
                </c:pt>
              </c:numCache>
            </c:numRef>
          </c:val>
        </c:ser>
        <c:ser>
          <c:idx val="1"/>
          <c:order val="1"/>
          <c:tx>
            <c:strRef>
              <c:f>Sheet1!$C$1</c:f>
              <c:strCache>
                <c:ptCount val="1"/>
                <c:pt idx="0">
                  <c:v>2 to 3</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38</c:v>
                </c:pt>
                <c:pt idx="1">
                  <c:v>62</c:v>
                </c:pt>
              </c:numCache>
            </c:numRef>
          </c:val>
        </c:ser>
        <c:ser>
          <c:idx val="2"/>
          <c:order val="2"/>
          <c:tx>
            <c:strRef>
              <c:f>Sheet1!$D$1</c:f>
              <c:strCache>
                <c:ptCount val="1"/>
                <c:pt idx="0">
                  <c:v>4 to 6</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46</c:v>
                </c:pt>
                <c:pt idx="1">
                  <c:v>70</c:v>
                </c:pt>
              </c:numCache>
            </c:numRef>
          </c:val>
        </c:ser>
        <c:ser>
          <c:idx val="3"/>
          <c:order val="3"/>
          <c:tx>
            <c:strRef>
              <c:f>Sheet1!$E$1</c:f>
              <c:strCache>
                <c:ptCount val="1"/>
                <c:pt idx="0">
                  <c:v>7+</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63</c:v>
                </c:pt>
                <c:pt idx="1">
                  <c:v>95</c:v>
                </c:pt>
              </c:numCache>
            </c:numRef>
          </c:val>
        </c:ser>
        <c:dLbls>
          <c:dLblPos val="outEnd"/>
          <c:showLegendKey val="0"/>
          <c:showVal val="1"/>
          <c:showCatName val="0"/>
          <c:showSerName val="0"/>
          <c:showPercent val="0"/>
          <c:showBubbleSize val="0"/>
        </c:dLbls>
        <c:gapWidth val="100"/>
        <c:axId val="624568896"/>
        <c:axId val="624568504"/>
      </c:barChart>
      <c:catAx>
        <c:axId val="6245688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4568504"/>
        <c:crosses val="autoZero"/>
        <c:auto val="1"/>
        <c:lblAlgn val="ctr"/>
        <c:lblOffset val="100"/>
        <c:noMultiLvlLbl val="0"/>
      </c:catAx>
      <c:valAx>
        <c:axId val="624568504"/>
        <c:scaling>
          <c:orientation val="minMax"/>
          <c:max val="150"/>
          <c:min val="0"/>
        </c:scaling>
        <c:delete val="1"/>
        <c:axPos val="l"/>
        <c:numFmt formatCode="General" sourceLinked="1"/>
        <c:majorTickMark val="out"/>
        <c:minorTickMark val="none"/>
        <c:tickLblPos val="nextTo"/>
        <c:crossAx val="62456889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2011 UDHS</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79</c:v>
                </c:pt>
                <c:pt idx="1">
                  <c:v>99</c:v>
                </c:pt>
              </c:numCache>
            </c:numRef>
          </c:val>
        </c:ser>
        <c:ser>
          <c:idx val="1"/>
          <c:order val="1"/>
          <c:tx>
            <c:strRef>
              <c:f>Sheet1!$C$1</c:f>
              <c:strCache>
                <c:ptCount val="1"/>
                <c:pt idx="0">
                  <c:v>2016 UDHS</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84</c:v>
                </c:pt>
                <c:pt idx="1">
                  <c:v>99</c:v>
                </c:pt>
              </c:numCache>
            </c:numRef>
          </c:val>
        </c:ser>
        <c:dLbls>
          <c:dLblPos val="outEnd"/>
          <c:showLegendKey val="0"/>
          <c:showVal val="1"/>
          <c:showCatName val="0"/>
          <c:showSerName val="0"/>
          <c:showPercent val="0"/>
          <c:showBubbleSize val="0"/>
        </c:dLbls>
        <c:gapWidth val="100"/>
        <c:axId val="713530656"/>
        <c:axId val="713527128"/>
      </c:barChart>
      <c:catAx>
        <c:axId val="7135306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3527128"/>
        <c:crosses val="autoZero"/>
        <c:auto val="1"/>
        <c:lblAlgn val="ctr"/>
        <c:lblOffset val="100"/>
        <c:noMultiLvlLbl val="0"/>
      </c:catAx>
      <c:valAx>
        <c:axId val="713527128"/>
        <c:scaling>
          <c:orientation val="minMax"/>
          <c:max val="100"/>
        </c:scaling>
        <c:delete val="1"/>
        <c:axPos val="l"/>
        <c:numFmt formatCode="General" sourceLinked="1"/>
        <c:majorTickMark val="out"/>
        <c:minorTickMark val="none"/>
        <c:tickLblPos val="nextTo"/>
        <c:crossAx val="71353065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Cash only</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48</c:v>
                </c:pt>
                <c:pt idx="1">
                  <c:v>58</c:v>
                </c:pt>
              </c:numCache>
            </c:numRef>
          </c:val>
        </c:ser>
        <c:ser>
          <c:idx val="1"/>
          <c:order val="1"/>
          <c:tx>
            <c:strRef>
              <c:f>Sheet1!$C$1</c:f>
              <c:strCache>
                <c:ptCount val="1"/>
                <c:pt idx="0">
                  <c:v>Cash and in-kind</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28</c:v>
                </c:pt>
                <c:pt idx="1">
                  <c:v>20</c:v>
                </c:pt>
              </c:numCache>
            </c:numRef>
          </c:val>
        </c:ser>
        <c:ser>
          <c:idx val="2"/>
          <c:order val="2"/>
          <c:tx>
            <c:strRef>
              <c:f>Sheet1!$D$1</c:f>
              <c:strCache>
                <c:ptCount val="1"/>
                <c:pt idx="0">
                  <c:v>In-kind only</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4</c:v>
                </c:pt>
                <c:pt idx="1">
                  <c:v>2</c:v>
                </c:pt>
              </c:numCache>
            </c:numRef>
          </c:val>
        </c:ser>
        <c:ser>
          <c:idx val="3"/>
          <c:order val="3"/>
          <c:tx>
            <c:strRef>
              <c:f>Sheet1!$E$1</c:f>
              <c:strCache>
                <c:ptCount val="1"/>
                <c:pt idx="0">
                  <c:v>Not paid</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21</c:v>
                </c:pt>
                <c:pt idx="1">
                  <c:v>20</c:v>
                </c:pt>
              </c:numCache>
            </c:numRef>
          </c:val>
        </c:ser>
        <c:dLbls>
          <c:dLblPos val="ctr"/>
          <c:showLegendKey val="0"/>
          <c:showVal val="1"/>
          <c:showCatName val="0"/>
          <c:showSerName val="0"/>
          <c:showPercent val="0"/>
          <c:showBubbleSize val="0"/>
        </c:dLbls>
        <c:gapWidth val="100"/>
        <c:overlap val="100"/>
        <c:axId val="718341920"/>
        <c:axId val="718341136"/>
      </c:barChart>
      <c:catAx>
        <c:axId val="7183419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41136"/>
        <c:crosses val="autoZero"/>
        <c:auto val="1"/>
        <c:lblAlgn val="ctr"/>
        <c:lblOffset val="100"/>
        <c:noMultiLvlLbl val="0"/>
      </c:catAx>
      <c:valAx>
        <c:axId val="718341136"/>
        <c:scaling>
          <c:orientation val="minMax"/>
        </c:scaling>
        <c:delete val="1"/>
        <c:axPos val="l"/>
        <c:numFmt formatCode="0%" sourceLinked="1"/>
        <c:majorTickMark val="none"/>
        <c:minorTickMark val="none"/>
        <c:tickLblPos val="nextTo"/>
        <c:crossAx val="718341920"/>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75BEE9"/>
              </a:solidFill>
              <a:ln w="19050">
                <a:noFill/>
              </a:ln>
              <a:effectLst/>
              <a:scene3d>
                <a:camera prst="orthographicFront"/>
                <a:lightRig rig="threePt" dir="t">
                  <a:rot lat="0" lon="0" rev="1200000"/>
                </a:lightRig>
              </a:scene3d>
              <a:sp3d>
                <a:bevelT w="63500" h="25400"/>
              </a:sp3d>
            </c:spPr>
          </c:dPt>
          <c:dPt>
            <c:idx val="2"/>
            <c:bubble3D val="0"/>
            <c:spPr>
              <a:solidFill>
                <a:srgbClr val="014668"/>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Mainly wife</c:v>
                </c:pt>
                <c:pt idx="1">
                  <c:v>Wife and husband jointly</c:v>
                </c:pt>
                <c:pt idx="2">
                  <c:v>Mainly husband</c:v>
                </c:pt>
              </c:strCache>
            </c:strRef>
          </c:cat>
          <c:val>
            <c:numRef>
              <c:f>Sheet1!$B$2:$B$4</c:f>
              <c:numCache>
                <c:formatCode>General</c:formatCode>
                <c:ptCount val="3"/>
                <c:pt idx="0">
                  <c:v>53</c:v>
                </c:pt>
                <c:pt idx="1">
                  <c:v>38</c:v>
                </c:pt>
                <c:pt idx="2">
                  <c:v>9</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014668"/>
              </a:solidFill>
              <a:ln w="19050">
                <a:noFill/>
              </a:ln>
              <a:effectLst/>
              <a:scene3d>
                <a:camera prst="orthographicFront"/>
                <a:lightRig rig="threePt" dir="t">
                  <a:rot lat="0" lon="0" rev="1200000"/>
                </a:lightRig>
              </a:scene3d>
              <a:sp3d>
                <a:bevelT w="63500" h="25400"/>
              </a:sp3d>
            </c:spPr>
          </c:dPt>
          <c:dPt>
            <c:idx val="2"/>
            <c:bubble3D val="0"/>
            <c:spPr>
              <a:solidFill>
                <a:srgbClr val="75BEE9"/>
              </a:solidFill>
              <a:ln w="19050">
                <a:noFill/>
              </a:ln>
              <a:effectLst/>
              <a:scene3d>
                <a:camera prst="orthographicFront"/>
                <a:lightRig rig="threePt" dir="t">
                  <a:rot lat="0" lon="0" rev="1200000"/>
                </a:lightRig>
              </a:scene3d>
              <a:sp3d>
                <a:bevelT w="63500" h="25400"/>
              </a:sp3d>
            </c:spPr>
          </c:dPt>
          <c:dPt>
            <c:idx val="3"/>
            <c:bubble3D val="0"/>
            <c:spPr>
              <a:solidFill>
                <a:srgbClr val="8DB23F"/>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More</c:v>
                </c:pt>
                <c:pt idx="1">
                  <c:v>Less</c:v>
                </c:pt>
                <c:pt idx="2">
                  <c:v>About the same</c:v>
                </c:pt>
                <c:pt idx="3">
                  <c:v>Husband has no earnings/don't know</c:v>
                </c:pt>
              </c:strCache>
            </c:strRef>
          </c:cat>
          <c:val>
            <c:numRef>
              <c:f>Sheet1!$B$2:$B$5</c:f>
              <c:numCache>
                <c:formatCode>General</c:formatCode>
                <c:ptCount val="4"/>
                <c:pt idx="0">
                  <c:v>9</c:v>
                </c:pt>
                <c:pt idx="1">
                  <c:v>74</c:v>
                </c:pt>
                <c:pt idx="2">
                  <c:v>13</c:v>
                </c:pt>
                <c:pt idx="3">
                  <c:v>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2091898428053204E-2"/>
          <c:w val="0.96616035172886816"/>
          <c:h val="0.89636824115244362"/>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Sheet1!$B$2:$B$3</c:f>
              <c:numCache>
                <c:formatCode>General</c:formatCode>
                <c:ptCount val="2"/>
                <c:pt idx="0">
                  <c:v>38</c:v>
                </c:pt>
                <c:pt idx="1">
                  <c:v>31</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Sheet1!$C$2:$C$3</c:f>
              <c:numCache>
                <c:formatCode>General</c:formatCode>
                <c:ptCount val="2"/>
                <c:pt idx="0">
                  <c:v>54</c:v>
                </c:pt>
                <c:pt idx="1">
                  <c:v>48</c:v>
                </c:pt>
              </c:numCache>
            </c:numRef>
          </c:val>
        </c:ser>
        <c:dLbls>
          <c:dLblPos val="outEnd"/>
          <c:showLegendKey val="0"/>
          <c:showVal val="1"/>
          <c:showCatName val="0"/>
          <c:showSerName val="0"/>
          <c:showPercent val="0"/>
          <c:showBubbleSize val="0"/>
        </c:dLbls>
        <c:gapWidth val="100"/>
        <c:axId val="718332120"/>
        <c:axId val="718328592"/>
      </c:barChart>
      <c:catAx>
        <c:axId val="7183321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28592"/>
        <c:crosses val="autoZero"/>
        <c:auto val="1"/>
        <c:lblAlgn val="ctr"/>
        <c:lblOffset val="100"/>
        <c:noMultiLvlLbl val="0"/>
      </c:catAx>
      <c:valAx>
        <c:axId val="718328592"/>
        <c:scaling>
          <c:orientation val="minMax"/>
          <c:max val="100"/>
        </c:scaling>
        <c:delete val="1"/>
        <c:axPos val="l"/>
        <c:numFmt formatCode="General" sourceLinked="1"/>
        <c:majorTickMark val="out"/>
        <c:minorTickMark val="none"/>
        <c:tickLblPos val="nextTo"/>
        <c:crossAx val="71833212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7404674528806069"/>
          <c:w val="0.96616035172886816"/>
          <c:h val="0.70511454733316703"/>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Use a bank account</c:v>
                </c:pt>
                <c:pt idx="1">
                  <c:v>Own a mobile phone</c:v>
                </c:pt>
                <c:pt idx="3">
                  <c:v>Use a mobile phone for financial transactions</c:v>
                </c:pt>
              </c:strCache>
            </c:strRef>
          </c:cat>
          <c:val>
            <c:numRef>
              <c:f>Sheet1!$B$2:$B$5</c:f>
              <c:numCache>
                <c:formatCode>General</c:formatCode>
                <c:ptCount val="4"/>
                <c:pt idx="0">
                  <c:v>13</c:v>
                </c:pt>
                <c:pt idx="1">
                  <c:v>46</c:v>
                </c:pt>
                <c:pt idx="3">
                  <c:v>73</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Use a bank account</c:v>
                </c:pt>
                <c:pt idx="1">
                  <c:v>Own a mobile phone</c:v>
                </c:pt>
                <c:pt idx="3">
                  <c:v>Use a mobile phone for financial transactions</c:v>
                </c:pt>
              </c:strCache>
            </c:strRef>
          </c:cat>
          <c:val>
            <c:numRef>
              <c:f>Sheet1!$C$2:$C$5</c:f>
              <c:numCache>
                <c:formatCode>General</c:formatCode>
                <c:ptCount val="4"/>
                <c:pt idx="0">
                  <c:v>22</c:v>
                </c:pt>
                <c:pt idx="1">
                  <c:v>66</c:v>
                </c:pt>
                <c:pt idx="3">
                  <c:v>72</c:v>
                </c:pt>
              </c:numCache>
            </c:numRef>
          </c:val>
        </c:ser>
        <c:dLbls>
          <c:dLblPos val="outEnd"/>
          <c:showLegendKey val="0"/>
          <c:showVal val="1"/>
          <c:showCatName val="0"/>
          <c:showSerName val="0"/>
          <c:showPercent val="0"/>
          <c:showBubbleSize val="0"/>
        </c:dLbls>
        <c:gapWidth val="100"/>
        <c:axId val="718332904"/>
        <c:axId val="718337216"/>
      </c:barChart>
      <c:catAx>
        <c:axId val="718332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718337216"/>
        <c:crosses val="autoZero"/>
        <c:auto val="1"/>
        <c:lblAlgn val="ctr"/>
        <c:lblOffset val="100"/>
        <c:noMultiLvlLbl val="0"/>
      </c:catAx>
      <c:valAx>
        <c:axId val="718337216"/>
        <c:scaling>
          <c:orientation val="minMax"/>
          <c:max val="100"/>
        </c:scaling>
        <c:delete val="1"/>
        <c:axPos val="l"/>
        <c:numFmt formatCode="General" sourceLinked="1"/>
        <c:majorTickMark val="out"/>
        <c:minorTickMark val="none"/>
        <c:tickLblPos val="nextTo"/>
        <c:crossAx val="71833290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0893008324239151E-2"/>
          <c:w val="0.96616035172886816"/>
          <c:h val="0.77564663335666006"/>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4"/>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Own health care</c:v>
                </c:pt>
                <c:pt idx="1">
                  <c:v>Major household purchases</c:v>
                </c:pt>
                <c:pt idx="2">
                  <c:v>Visits to her family or friends</c:v>
                </c:pt>
                <c:pt idx="3">
                  <c:v>Participates in all 3 decisions</c:v>
                </c:pt>
                <c:pt idx="4">
                  <c:v>Participates in none of the decisions</c:v>
                </c:pt>
              </c:strCache>
            </c:strRef>
          </c:cat>
          <c:val>
            <c:numRef>
              <c:f>Sheet1!$B$2:$B$6</c:f>
              <c:numCache>
                <c:formatCode>General</c:formatCode>
                <c:ptCount val="5"/>
                <c:pt idx="0">
                  <c:v>74</c:v>
                </c:pt>
                <c:pt idx="1">
                  <c:v>64</c:v>
                </c:pt>
                <c:pt idx="2">
                  <c:v>72</c:v>
                </c:pt>
                <c:pt idx="3">
                  <c:v>51</c:v>
                </c:pt>
                <c:pt idx="4">
                  <c:v>13</c:v>
                </c:pt>
              </c:numCache>
            </c:numRef>
          </c:val>
        </c:ser>
        <c:dLbls>
          <c:dLblPos val="outEnd"/>
          <c:showLegendKey val="0"/>
          <c:showVal val="1"/>
          <c:showCatName val="0"/>
          <c:showSerName val="0"/>
          <c:showPercent val="0"/>
          <c:showBubbleSize val="0"/>
        </c:dLbls>
        <c:gapWidth val="100"/>
        <c:axId val="718327808"/>
        <c:axId val="718339960"/>
      </c:barChart>
      <c:catAx>
        <c:axId val="7183278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718339960"/>
        <c:crosses val="autoZero"/>
        <c:auto val="1"/>
        <c:lblAlgn val="ctr"/>
        <c:lblOffset val="100"/>
        <c:noMultiLvlLbl val="0"/>
      </c:catAx>
      <c:valAx>
        <c:axId val="718339960"/>
        <c:scaling>
          <c:orientation val="minMax"/>
          <c:max val="100"/>
        </c:scaling>
        <c:delete val="1"/>
        <c:axPos val="l"/>
        <c:numFmt formatCode="General" sourceLinked="1"/>
        <c:majorTickMark val="out"/>
        <c:minorTickMark val="none"/>
        <c:tickLblPos val="nextTo"/>
        <c:crossAx val="718327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All 3 decisions</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29</c:v>
                </c:pt>
                <c:pt idx="1">
                  <c:v>39</c:v>
                </c:pt>
                <c:pt idx="2">
                  <c:v>38</c:v>
                </c:pt>
                <c:pt idx="3">
                  <c:v>51</c:v>
                </c:pt>
              </c:numCache>
            </c:numRef>
          </c:val>
          <c:smooth val="0"/>
        </c:ser>
        <c:ser>
          <c:idx val="1"/>
          <c:order val="1"/>
          <c:tx>
            <c:strRef>
              <c:f>Sheet1!$C$1</c:f>
              <c:strCache>
                <c:ptCount val="1"/>
                <c:pt idx="0">
                  <c:v>No decisions</c:v>
                </c:pt>
              </c:strCache>
            </c:strRef>
          </c:tx>
          <c:spPr>
            <a:ln w="63500" cap="rnd">
              <a:solidFill>
                <a:srgbClr val="8DB23F"/>
              </a:solidFill>
              <a:round/>
            </a:ln>
            <a:effectLst/>
          </c:spPr>
          <c:marker>
            <c:symbol val="circle"/>
            <c:size val="5"/>
            <c:spPr>
              <a:solidFill>
                <a:srgbClr val="8DB23F"/>
              </a:solidFill>
              <a:ln w="63500">
                <a:solidFill>
                  <a:srgbClr val="8DB23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25</c:v>
                </c:pt>
                <c:pt idx="1">
                  <c:v>23</c:v>
                </c:pt>
                <c:pt idx="2">
                  <c:v>21</c:v>
                </c:pt>
                <c:pt idx="3">
                  <c:v>13</c:v>
                </c:pt>
              </c:numCache>
            </c:numRef>
          </c:val>
          <c:smooth val="0"/>
        </c:ser>
        <c:dLbls>
          <c:dLblPos val="t"/>
          <c:showLegendKey val="0"/>
          <c:showVal val="1"/>
          <c:showCatName val="0"/>
          <c:showSerName val="0"/>
          <c:showPercent val="0"/>
          <c:showBubbleSize val="0"/>
        </c:dLbls>
        <c:marker val="1"/>
        <c:smooth val="0"/>
        <c:axId val="718329768"/>
        <c:axId val="718333296"/>
      </c:lineChart>
      <c:catAx>
        <c:axId val="7183297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33296"/>
        <c:crosses val="autoZero"/>
        <c:auto val="1"/>
        <c:lblAlgn val="ctr"/>
        <c:lblOffset val="100"/>
        <c:noMultiLvlLbl val="0"/>
      </c:catAx>
      <c:valAx>
        <c:axId val="718333296"/>
        <c:scaling>
          <c:orientation val="minMax"/>
          <c:max val="100"/>
        </c:scaling>
        <c:delete val="1"/>
        <c:axPos val="l"/>
        <c:numFmt formatCode="General" sourceLinked="1"/>
        <c:majorTickMark val="out"/>
        <c:minorTickMark val="none"/>
        <c:tickLblPos val="nextTo"/>
        <c:crossAx val="718329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078597339782346E-2"/>
          <c:w val="1"/>
          <c:h val="0.75628331222805123"/>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3"/>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Own health care</c:v>
                </c:pt>
                <c:pt idx="1">
                  <c:v>Major household purchases</c:v>
                </c:pt>
                <c:pt idx="2">
                  <c:v>Participates in both decisions</c:v>
                </c:pt>
                <c:pt idx="3">
                  <c:v>Participates in neither of the decisions</c:v>
                </c:pt>
              </c:strCache>
            </c:strRef>
          </c:cat>
          <c:val>
            <c:numRef>
              <c:f>Sheet1!$B$2:$B$5</c:f>
              <c:numCache>
                <c:formatCode>General</c:formatCode>
                <c:ptCount val="4"/>
                <c:pt idx="0">
                  <c:v>87</c:v>
                </c:pt>
                <c:pt idx="1">
                  <c:v>89</c:v>
                </c:pt>
                <c:pt idx="2">
                  <c:v>82</c:v>
                </c:pt>
                <c:pt idx="3">
                  <c:v>6</c:v>
                </c:pt>
              </c:numCache>
            </c:numRef>
          </c:val>
        </c:ser>
        <c:dLbls>
          <c:dLblPos val="outEnd"/>
          <c:showLegendKey val="0"/>
          <c:showVal val="1"/>
          <c:showCatName val="0"/>
          <c:showSerName val="0"/>
          <c:showPercent val="0"/>
          <c:showBubbleSize val="0"/>
        </c:dLbls>
        <c:gapWidth val="100"/>
        <c:axId val="718335256"/>
        <c:axId val="718336432"/>
      </c:barChart>
      <c:catAx>
        <c:axId val="7183352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36432"/>
        <c:crosses val="autoZero"/>
        <c:auto val="1"/>
        <c:lblAlgn val="ctr"/>
        <c:lblOffset val="100"/>
        <c:noMultiLvlLbl val="0"/>
      </c:catAx>
      <c:valAx>
        <c:axId val="718336432"/>
        <c:scaling>
          <c:orientation val="minMax"/>
          <c:max val="100"/>
        </c:scaling>
        <c:delete val="1"/>
        <c:axPos val="l"/>
        <c:numFmt formatCode="General" sourceLinked="1"/>
        <c:majorTickMark val="out"/>
        <c:minorTickMark val="none"/>
        <c:tickLblPos val="nextTo"/>
        <c:crossAx val="718335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Total</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0.0</c:formatCode>
                <c:ptCount val="4"/>
                <c:pt idx="0">
                  <c:v>6.9</c:v>
                </c:pt>
                <c:pt idx="1">
                  <c:v>6.7</c:v>
                </c:pt>
                <c:pt idx="2">
                  <c:v>6.2</c:v>
                </c:pt>
                <c:pt idx="3">
                  <c:v>5.4</c:v>
                </c:pt>
              </c:numCache>
            </c:numRef>
          </c:val>
          <c:smooth val="0"/>
        </c:ser>
        <c:ser>
          <c:idx val="1"/>
          <c:order val="1"/>
          <c:tx>
            <c:strRef>
              <c:f>Sheet1!$C$1</c:f>
              <c:strCache>
                <c:ptCount val="1"/>
                <c:pt idx="0">
                  <c:v>Urban</c:v>
                </c:pt>
              </c:strCache>
            </c:strRef>
          </c:tx>
          <c:spPr>
            <a:ln w="63500" cap="rnd">
              <a:solidFill>
                <a:srgbClr val="B2672A"/>
              </a:solidFill>
              <a:round/>
            </a:ln>
            <a:effectLst/>
          </c:spPr>
          <c:marker>
            <c:symbol val="circle"/>
            <c:size val="5"/>
            <c:spPr>
              <a:solidFill>
                <a:srgbClr val="B2672A"/>
              </a:solidFill>
              <a:ln w="63500">
                <a:solidFill>
                  <a:srgbClr val="B2672A"/>
                </a:solidFill>
              </a:ln>
              <a:effectLst/>
              <a:scene3d>
                <a:camera prst="orthographicFront"/>
                <a:lightRig rig="threePt" dir="t">
                  <a:rot lat="0" lon="0" rev="1200000"/>
                </a:lightRig>
              </a:scene3d>
            </c:spPr>
          </c:marker>
          <c:dLbls>
            <c:dLbl>
              <c:idx val="3"/>
              <c:layout>
                <c:manualLayout>
                  <c:x val="-5.5972228343421585E-3"/>
                  <c:y val="-9.6432413904731958E-3"/>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0.0</c:formatCode>
                <c:ptCount val="4"/>
                <c:pt idx="0">
                  <c:v>4</c:v>
                </c:pt>
                <c:pt idx="1">
                  <c:v>4.4000000000000004</c:v>
                </c:pt>
                <c:pt idx="2">
                  <c:v>3.8</c:v>
                </c:pt>
                <c:pt idx="3">
                  <c:v>4</c:v>
                </c:pt>
              </c:numCache>
            </c:numRef>
          </c:val>
          <c:smooth val="0"/>
        </c:ser>
        <c:ser>
          <c:idx val="2"/>
          <c:order val="2"/>
          <c:tx>
            <c:strRef>
              <c:f>Sheet1!$D$1</c:f>
              <c:strCache>
                <c:ptCount val="1"/>
                <c:pt idx="0">
                  <c:v>Rural</c:v>
                </c:pt>
              </c:strCache>
            </c:strRef>
          </c:tx>
          <c:spPr>
            <a:ln w="63500" cap="rnd">
              <a:solidFill>
                <a:srgbClr val="8DB23F"/>
              </a:solidFill>
              <a:round/>
            </a:ln>
            <a:effectLst/>
          </c:spPr>
          <c:marker>
            <c:symbol val="circle"/>
            <c:size val="5"/>
            <c:spPr>
              <a:solidFill>
                <a:srgbClr val="8DB23F"/>
              </a:solidFill>
              <a:ln w="63500">
                <a:solidFill>
                  <a:srgbClr val="8DB23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Sheet1!$D$2:$D$5</c:f>
              <c:numCache>
                <c:formatCode>0.0</c:formatCode>
                <c:ptCount val="4"/>
                <c:pt idx="0">
                  <c:v>7.4</c:v>
                </c:pt>
                <c:pt idx="1">
                  <c:v>7.1</c:v>
                </c:pt>
                <c:pt idx="2">
                  <c:v>6.8</c:v>
                </c:pt>
                <c:pt idx="3">
                  <c:v>5.9</c:v>
                </c:pt>
              </c:numCache>
            </c:numRef>
          </c:val>
          <c:smooth val="0"/>
        </c:ser>
        <c:dLbls>
          <c:dLblPos val="t"/>
          <c:showLegendKey val="0"/>
          <c:showVal val="1"/>
          <c:showCatName val="0"/>
          <c:showSerName val="0"/>
          <c:showPercent val="0"/>
          <c:showBubbleSize val="0"/>
        </c:dLbls>
        <c:marker val="1"/>
        <c:smooth val="0"/>
        <c:axId val="468248352"/>
        <c:axId val="588508376"/>
      </c:lineChart>
      <c:catAx>
        <c:axId val="468248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08376"/>
        <c:crosses val="autoZero"/>
        <c:auto val="1"/>
        <c:lblAlgn val="ctr"/>
        <c:lblOffset val="100"/>
        <c:noMultiLvlLbl val="0"/>
      </c:catAx>
      <c:valAx>
        <c:axId val="588508376"/>
        <c:scaling>
          <c:orientation val="minMax"/>
          <c:max val="10"/>
        </c:scaling>
        <c:delete val="1"/>
        <c:axPos val="l"/>
        <c:numFmt formatCode="0.0" sourceLinked="1"/>
        <c:majorTickMark val="out"/>
        <c:minorTickMark val="none"/>
        <c:tickLblPos val="nextTo"/>
        <c:crossAx val="468248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969622918812657"/>
          <c:y val="0"/>
          <c:w val="0.68030380577427818"/>
          <c:h val="1"/>
        </c:manualLayout>
      </c:layout>
      <c:barChart>
        <c:barDir val="bar"/>
        <c:grouping val="clustered"/>
        <c:varyColors val="0"/>
        <c:ser>
          <c:idx val="0"/>
          <c:order val="0"/>
          <c:tx>
            <c:strRef>
              <c:f>Sheet1!$B$1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of these reasons</c:v>
                </c:pt>
                <c:pt idx="1">
                  <c:v>Neglects the children</c:v>
                </c:pt>
                <c:pt idx="2">
                  <c:v>Goes out without telling him</c:v>
                </c:pt>
                <c:pt idx="3">
                  <c:v>Argues with him</c:v>
                </c:pt>
                <c:pt idx="4">
                  <c:v>Refuses to have sex with him</c:v>
                </c:pt>
                <c:pt idx="5">
                  <c:v>Burns the food</c:v>
                </c:pt>
              </c:strCache>
            </c:strRef>
          </c:cat>
          <c:val>
            <c:numRef>
              <c:f>Sheet1!$B$2:$B$7</c:f>
              <c:numCache>
                <c:formatCode>General</c:formatCode>
                <c:ptCount val="6"/>
                <c:pt idx="0">
                  <c:v>41</c:v>
                </c:pt>
                <c:pt idx="1">
                  <c:v>28</c:v>
                </c:pt>
                <c:pt idx="2">
                  <c:v>22</c:v>
                </c:pt>
                <c:pt idx="3">
                  <c:v>23</c:v>
                </c:pt>
                <c:pt idx="4">
                  <c:v>12</c:v>
                </c:pt>
                <c:pt idx="5">
                  <c:v>7</c:v>
                </c:pt>
              </c:numCache>
            </c:numRef>
          </c:val>
        </c:ser>
        <c:ser>
          <c:idx val="1"/>
          <c:order val="1"/>
          <c:tx>
            <c:strRef>
              <c:f>Sheet1!$C$1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Any of these reasons</c:v>
                </c:pt>
                <c:pt idx="1">
                  <c:v>Neglects the children</c:v>
                </c:pt>
                <c:pt idx="2">
                  <c:v>Goes out without telling him</c:v>
                </c:pt>
                <c:pt idx="3">
                  <c:v>Argues with him</c:v>
                </c:pt>
                <c:pt idx="4">
                  <c:v>Refuses to have sex with him</c:v>
                </c:pt>
                <c:pt idx="5">
                  <c:v>Burns the food</c:v>
                </c:pt>
              </c:strCache>
            </c:strRef>
          </c:cat>
          <c:val>
            <c:numRef>
              <c:f>Sheet1!$C$2:$C$7</c:f>
              <c:numCache>
                <c:formatCode>General</c:formatCode>
                <c:ptCount val="6"/>
                <c:pt idx="0">
                  <c:v>49</c:v>
                </c:pt>
                <c:pt idx="1">
                  <c:v>39</c:v>
                </c:pt>
                <c:pt idx="2">
                  <c:v>30</c:v>
                </c:pt>
                <c:pt idx="3">
                  <c:v>26</c:v>
                </c:pt>
                <c:pt idx="4">
                  <c:v>18</c:v>
                </c:pt>
                <c:pt idx="5">
                  <c:v>14</c:v>
                </c:pt>
              </c:numCache>
            </c:numRef>
          </c:val>
        </c:ser>
        <c:dLbls>
          <c:showLegendKey val="0"/>
          <c:showVal val="0"/>
          <c:showCatName val="0"/>
          <c:showSerName val="0"/>
          <c:showPercent val="0"/>
          <c:showBubbleSize val="0"/>
        </c:dLbls>
        <c:gapWidth val="100"/>
        <c:axId val="718328984"/>
        <c:axId val="718331728"/>
      </c:barChart>
      <c:catAx>
        <c:axId val="71832898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31728"/>
        <c:crosses val="autoZero"/>
        <c:auto val="1"/>
        <c:lblAlgn val="ctr"/>
        <c:lblOffset val="100"/>
        <c:noMultiLvlLbl val="0"/>
      </c:catAx>
      <c:valAx>
        <c:axId val="718331728"/>
        <c:scaling>
          <c:orientation val="minMax"/>
          <c:max val="100"/>
        </c:scaling>
        <c:delete val="1"/>
        <c:axPos val="b"/>
        <c:numFmt formatCode="General" sourceLinked="1"/>
        <c:majorTickMark val="none"/>
        <c:minorTickMark val="none"/>
        <c:tickLblPos val="nextTo"/>
        <c:crossAx val="718328984"/>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Since age 15</c:v>
                </c:pt>
                <c:pt idx="1">
                  <c:v>In the past 12 months</c:v>
                </c:pt>
              </c:strCache>
            </c:strRef>
          </c:cat>
          <c:val>
            <c:numRef>
              <c:f>Sheet1!$B$2:$B$3</c:f>
              <c:numCache>
                <c:formatCode>General</c:formatCode>
                <c:ptCount val="2"/>
                <c:pt idx="0">
                  <c:v>51</c:v>
                </c:pt>
                <c:pt idx="1">
                  <c:v>22</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Since age 15</c:v>
                </c:pt>
                <c:pt idx="1">
                  <c:v>In the past 12 months</c:v>
                </c:pt>
              </c:strCache>
            </c:strRef>
          </c:cat>
          <c:val>
            <c:numRef>
              <c:f>Sheet1!$C$2:$C$3</c:f>
              <c:numCache>
                <c:formatCode>General</c:formatCode>
                <c:ptCount val="2"/>
                <c:pt idx="0">
                  <c:v>52</c:v>
                </c:pt>
                <c:pt idx="1">
                  <c:v>20</c:v>
                </c:pt>
              </c:numCache>
            </c:numRef>
          </c:val>
        </c:ser>
        <c:dLbls>
          <c:dLblPos val="outEnd"/>
          <c:showLegendKey val="0"/>
          <c:showVal val="1"/>
          <c:showCatName val="0"/>
          <c:showSerName val="0"/>
          <c:showPercent val="0"/>
          <c:showBubbleSize val="0"/>
        </c:dLbls>
        <c:gapWidth val="100"/>
        <c:axId val="718348976"/>
        <c:axId val="718349368"/>
      </c:barChart>
      <c:catAx>
        <c:axId val="7183489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49368"/>
        <c:crosses val="autoZero"/>
        <c:auto val="1"/>
        <c:lblAlgn val="ctr"/>
        <c:lblOffset val="100"/>
        <c:noMultiLvlLbl val="0"/>
      </c:catAx>
      <c:valAx>
        <c:axId val="718349368"/>
        <c:scaling>
          <c:orientation val="minMax"/>
          <c:max val="100"/>
        </c:scaling>
        <c:delete val="1"/>
        <c:axPos val="l"/>
        <c:numFmt formatCode="General" sourceLinked="1"/>
        <c:majorTickMark val="out"/>
        <c:minorTickMark val="none"/>
        <c:tickLblPos val="nextTo"/>
        <c:crossAx val="71834897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22064830313386335"/>
          <c:w val="0.96616035172886816"/>
          <c:h val="0.68781195247421001"/>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Current spouse/partner</c:v>
                </c:pt>
                <c:pt idx="1">
                  <c:v>Teacher</c:v>
                </c:pt>
              </c:strCache>
            </c:strRef>
          </c:cat>
          <c:val>
            <c:numRef>
              <c:f>Sheet1!$B$2:$B$3</c:f>
              <c:numCache>
                <c:formatCode>General</c:formatCode>
                <c:ptCount val="2"/>
                <c:pt idx="0">
                  <c:v>56</c:v>
                </c:pt>
                <c:pt idx="1">
                  <c:v>50</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Current spouse/partner</c:v>
                </c:pt>
                <c:pt idx="1">
                  <c:v>Teacher</c:v>
                </c:pt>
              </c:strCache>
            </c:strRef>
          </c:cat>
          <c:val>
            <c:numRef>
              <c:f>Sheet1!$C$2:$C$3</c:f>
              <c:numCache>
                <c:formatCode>General</c:formatCode>
                <c:ptCount val="2"/>
                <c:pt idx="0">
                  <c:v>33</c:v>
                </c:pt>
                <c:pt idx="1">
                  <c:v>42</c:v>
                </c:pt>
              </c:numCache>
            </c:numRef>
          </c:val>
        </c:ser>
        <c:dLbls>
          <c:dLblPos val="outEnd"/>
          <c:showLegendKey val="0"/>
          <c:showVal val="1"/>
          <c:showCatName val="0"/>
          <c:showSerName val="0"/>
          <c:showPercent val="0"/>
          <c:showBubbleSize val="0"/>
        </c:dLbls>
        <c:gapWidth val="100"/>
        <c:axId val="718349760"/>
        <c:axId val="718350152"/>
      </c:barChart>
      <c:catAx>
        <c:axId val="7183497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50152"/>
        <c:crosses val="autoZero"/>
        <c:auto val="1"/>
        <c:lblAlgn val="ctr"/>
        <c:lblOffset val="100"/>
        <c:noMultiLvlLbl val="0"/>
      </c:catAx>
      <c:valAx>
        <c:axId val="718350152"/>
        <c:scaling>
          <c:orientation val="minMax"/>
          <c:max val="100"/>
        </c:scaling>
        <c:delete val="1"/>
        <c:axPos val="l"/>
        <c:numFmt formatCode="General" sourceLinked="1"/>
        <c:majorTickMark val="out"/>
        <c:minorTickMark val="none"/>
        <c:tickLblPos val="nextTo"/>
        <c:crossAx val="71834976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679413236248539E-3"/>
          <c:y val="0"/>
          <c:w val="0.99490960010182972"/>
          <c:h val="0.86245260489244646"/>
        </c:manualLayout>
      </c:layout>
      <c:barChart>
        <c:barDir val="col"/>
        <c:grouping val="clustered"/>
        <c:varyColors val="0"/>
        <c:ser>
          <c:idx val="0"/>
          <c:order val="0"/>
          <c:tx>
            <c:strRef>
              <c:f>Sheet1!$B$1</c:f>
              <c:strCache>
                <c:ptCount val="1"/>
                <c:pt idx="0">
                  <c:v>Series 1</c:v>
                </c:pt>
              </c:strCache>
            </c:strRef>
          </c:tx>
          <c:spPr>
            <a:solidFill>
              <a:srgbClr val="01466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Lowest</c:v>
                </c:pt>
                <c:pt idx="2">
                  <c:v>Second</c:v>
                </c:pt>
                <c:pt idx="3">
                  <c:v>Middle</c:v>
                </c:pt>
                <c:pt idx="4">
                  <c:v>Fourth</c:v>
                </c:pt>
                <c:pt idx="5">
                  <c:v>Highest</c:v>
                </c:pt>
              </c:strCache>
            </c:strRef>
          </c:cat>
          <c:val>
            <c:numRef>
              <c:f>Sheet1!$B$2:$B$7</c:f>
              <c:numCache>
                <c:formatCode>General</c:formatCode>
                <c:ptCount val="6"/>
                <c:pt idx="0">
                  <c:v>11</c:v>
                </c:pt>
                <c:pt idx="1">
                  <c:v>17</c:v>
                </c:pt>
                <c:pt idx="2">
                  <c:v>12</c:v>
                </c:pt>
                <c:pt idx="3">
                  <c:v>10</c:v>
                </c:pt>
                <c:pt idx="4">
                  <c:v>8</c:v>
                </c:pt>
                <c:pt idx="5">
                  <c:v>6</c:v>
                </c:pt>
              </c:numCache>
            </c:numRef>
          </c:val>
        </c:ser>
        <c:dLbls>
          <c:dLblPos val="outEnd"/>
          <c:showLegendKey val="0"/>
          <c:showVal val="1"/>
          <c:showCatName val="0"/>
          <c:showSerName val="0"/>
          <c:showPercent val="0"/>
          <c:showBubbleSize val="0"/>
        </c:dLbls>
        <c:gapWidth val="100"/>
        <c:axId val="718350936"/>
        <c:axId val="718351328"/>
      </c:barChart>
      <c:catAx>
        <c:axId val="7183509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51328"/>
        <c:crosses val="autoZero"/>
        <c:auto val="1"/>
        <c:lblAlgn val="ctr"/>
        <c:lblOffset val="100"/>
        <c:noMultiLvlLbl val="0"/>
      </c:catAx>
      <c:valAx>
        <c:axId val="718351328"/>
        <c:scaling>
          <c:orientation val="minMax"/>
          <c:max val="50"/>
        </c:scaling>
        <c:delete val="1"/>
        <c:axPos val="l"/>
        <c:numFmt formatCode="General" sourceLinked="1"/>
        <c:majorTickMark val="out"/>
        <c:minorTickMark val="none"/>
        <c:tickLblPos val="nextTo"/>
        <c:crossAx val="718350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559455007664547"/>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c:v>
                </c:pt>
                <c:pt idx="1">
                  <c:v>In the past 12 months</c:v>
                </c:pt>
              </c:strCache>
            </c:strRef>
          </c:cat>
          <c:val>
            <c:numRef>
              <c:f>Sheet1!$B$2:$B$3</c:f>
              <c:numCache>
                <c:formatCode>General</c:formatCode>
                <c:ptCount val="2"/>
                <c:pt idx="0">
                  <c:v>22</c:v>
                </c:pt>
                <c:pt idx="1">
                  <c:v>13</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c:v>
                </c:pt>
                <c:pt idx="1">
                  <c:v>In the past 12 months</c:v>
                </c:pt>
              </c:strCache>
            </c:strRef>
          </c:cat>
          <c:val>
            <c:numRef>
              <c:f>Sheet1!$C$2:$C$3</c:f>
              <c:numCache>
                <c:formatCode>General</c:formatCode>
                <c:ptCount val="2"/>
                <c:pt idx="0">
                  <c:v>8</c:v>
                </c:pt>
                <c:pt idx="1">
                  <c:v>4</c:v>
                </c:pt>
              </c:numCache>
            </c:numRef>
          </c:val>
        </c:ser>
        <c:dLbls>
          <c:dLblPos val="outEnd"/>
          <c:showLegendKey val="0"/>
          <c:showVal val="1"/>
          <c:showCatName val="0"/>
          <c:showSerName val="0"/>
          <c:showPercent val="0"/>
          <c:showBubbleSize val="0"/>
        </c:dLbls>
        <c:gapWidth val="100"/>
        <c:axId val="718352504"/>
        <c:axId val="718352896"/>
      </c:barChart>
      <c:catAx>
        <c:axId val="7183525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52896"/>
        <c:crosses val="autoZero"/>
        <c:auto val="1"/>
        <c:lblAlgn val="ctr"/>
        <c:lblOffset val="100"/>
        <c:noMultiLvlLbl val="0"/>
      </c:catAx>
      <c:valAx>
        <c:axId val="718352896"/>
        <c:scaling>
          <c:orientation val="minMax"/>
          <c:max val="100"/>
        </c:scaling>
        <c:delete val="1"/>
        <c:axPos val="l"/>
        <c:numFmt formatCode="General" sourceLinked="1"/>
        <c:majorTickMark val="out"/>
        <c:minorTickMark val="none"/>
        <c:tickLblPos val="nextTo"/>
        <c:crossAx val="71835250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Physical violence</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2006 UDHS</c:v>
                </c:pt>
                <c:pt idx="1">
                  <c:v>2011 UDHS</c:v>
                </c:pt>
                <c:pt idx="2">
                  <c:v>2016 UDHS</c:v>
                </c:pt>
              </c:strCache>
            </c:strRef>
          </c:cat>
          <c:val>
            <c:numRef>
              <c:f>Sheet1!$B$2:$B$4</c:f>
              <c:numCache>
                <c:formatCode>General</c:formatCode>
                <c:ptCount val="3"/>
                <c:pt idx="0">
                  <c:v>60</c:v>
                </c:pt>
                <c:pt idx="1">
                  <c:v>59</c:v>
                </c:pt>
                <c:pt idx="2">
                  <c:v>51</c:v>
                </c:pt>
              </c:numCache>
            </c:numRef>
          </c:val>
          <c:smooth val="0"/>
        </c:ser>
        <c:ser>
          <c:idx val="1"/>
          <c:order val="1"/>
          <c:tx>
            <c:strRef>
              <c:f>Sheet1!$C$1</c:f>
              <c:strCache>
                <c:ptCount val="1"/>
                <c:pt idx="0">
                  <c:v>Sexual violence</c:v>
                </c:pt>
              </c:strCache>
            </c:strRef>
          </c:tx>
          <c:spPr>
            <a:ln w="63500" cap="rnd">
              <a:solidFill>
                <a:srgbClr val="8DB23F"/>
              </a:solidFill>
              <a:round/>
            </a:ln>
            <a:effectLst/>
          </c:spPr>
          <c:marker>
            <c:symbol val="circle"/>
            <c:size val="5"/>
            <c:spPr>
              <a:solidFill>
                <a:srgbClr val="8DB23F"/>
              </a:solidFill>
              <a:ln w="63500">
                <a:solidFill>
                  <a:srgbClr val="8DB23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2006 UDHS</c:v>
                </c:pt>
                <c:pt idx="1">
                  <c:v>2011 UDHS</c:v>
                </c:pt>
                <c:pt idx="2">
                  <c:v>2016 UDHS</c:v>
                </c:pt>
              </c:strCache>
            </c:strRef>
          </c:cat>
          <c:val>
            <c:numRef>
              <c:f>Sheet1!$C$2:$C$4</c:f>
              <c:numCache>
                <c:formatCode>General</c:formatCode>
                <c:ptCount val="3"/>
                <c:pt idx="0">
                  <c:v>39</c:v>
                </c:pt>
                <c:pt idx="1">
                  <c:v>31</c:v>
                </c:pt>
                <c:pt idx="2">
                  <c:v>22</c:v>
                </c:pt>
              </c:numCache>
            </c:numRef>
          </c:val>
          <c:smooth val="0"/>
        </c:ser>
        <c:dLbls>
          <c:dLblPos val="t"/>
          <c:showLegendKey val="0"/>
          <c:showVal val="1"/>
          <c:showCatName val="0"/>
          <c:showSerName val="0"/>
          <c:showPercent val="0"/>
          <c:showBubbleSize val="0"/>
        </c:dLbls>
        <c:marker val="1"/>
        <c:smooth val="0"/>
        <c:axId val="718353288"/>
        <c:axId val="718353680"/>
      </c:lineChart>
      <c:catAx>
        <c:axId val="7183532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53680"/>
        <c:crosses val="autoZero"/>
        <c:auto val="1"/>
        <c:lblAlgn val="ctr"/>
        <c:lblOffset val="100"/>
        <c:noMultiLvlLbl val="0"/>
      </c:catAx>
      <c:valAx>
        <c:axId val="718353680"/>
        <c:scaling>
          <c:orientation val="minMax"/>
          <c:max val="100"/>
        </c:scaling>
        <c:delete val="1"/>
        <c:axPos val="l"/>
        <c:numFmt formatCode="General" sourceLinked="1"/>
        <c:majorTickMark val="out"/>
        <c:minorTickMark val="none"/>
        <c:tickLblPos val="nextTo"/>
        <c:crossAx val="7183532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5275831146106734"/>
          <c:y val="0"/>
          <c:w val="0.6472416885389326"/>
          <c:h val="1"/>
        </c:manualLayout>
      </c:layout>
      <c:barChart>
        <c:barDir val="bar"/>
        <c:grouping val="clustered"/>
        <c:varyColors val="0"/>
        <c:ser>
          <c:idx val="0"/>
          <c:order val="0"/>
          <c:tx>
            <c:strRef>
              <c:f>Sheet1!$B$1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Displays none of the behaviours</c:v>
                </c:pt>
                <c:pt idx="1">
                  <c:v>Displays 3+ behaviours</c:v>
                </c:pt>
                <c:pt idx="2">
                  <c:v>Is jealous or angry if he/she talks to the opposite sex</c:v>
                </c:pt>
                <c:pt idx="3">
                  <c:v>Insists on knowing where he/she is at all times</c:v>
                </c:pt>
                <c:pt idx="4">
                  <c:v>Frequently accuses him/her of being unfaithful</c:v>
                </c:pt>
                <c:pt idx="5">
                  <c:v>Does not permit him/her to meet their same-sex friends</c:v>
                </c:pt>
                <c:pt idx="6">
                  <c:v>Tries to limit contact with his/her family</c:v>
                </c:pt>
              </c:strCache>
            </c:strRef>
          </c:cat>
          <c:val>
            <c:numRef>
              <c:f>Sheet1!$B$2:$B$8</c:f>
              <c:numCache>
                <c:formatCode>General</c:formatCode>
                <c:ptCount val="7"/>
                <c:pt idx="0">
                  <c:v>21</c:v>
                </c:pt>
                <c:pt idx="1">
                  <c:v>33</c:v>
                </c:pt>
                <c:pt idx="2">
                  <c:v>64</c:v>
                </c:pt>
                <c:pt idx="3">
                  <c:v>53</c:v>
                </c:pt>
                <c:pt idx="4">
                  <c:v>42</c:v>
                </c:pt>
                <c:pt idx="5">
                  <c:v>16</c:v>
                </c:pt>
                <c:pt idx="6">
                  <c:v>10</c:v>
                </c:pt>
              </c:numCache>
            </c:numRef>
          </c:val>
        </c:ser>
        <c:ser>
          <c:idx val="1"/>
          <c:order val="1"/>
          <c:tx>
            <c:strRef>
              <c:f>Sheet1!$C$1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Displays none of the behaviours</c:v>
                </c:pt>
                <c:pt idx="1">
                  <c:v>Displays 3+ behaviours</c:v>
                </c:pt>
                <c:pt idx="2">
                  <c:v>Is jealous or angry if he/she talks to the opposite sex</c:v>
                </c:pt>
                <c:pt idx="3">
                  <c:v>Insists on knowing where he/she is at all times</c:v>
                </c:pt>
                <c:pt idx="4">
                  <c:v>Frequently accuses him/her of being unfaithful</c:v>
                </c:pt>
                <c:pt idx="5">
                  <c:v>Does not permit him/her to meet their same-sex friends</c:v>
                </c:pt>
                <c:pt idx="6">
                  <c:v>Tries to limit contact with his/her family</c:v>
                </c:pt>
              </c:strCache>
            </c:strRef>
          </c:cat>
          <c:val>
            <c:numRef>
              <c:f>Sheet1!$C$2:$C$8</c:f>
              <c:numCache>
                <c:formatCode>General</c:formatCode>
                <c:ptCount val="7"/>
                <c:pt idx="0">
                  <c:v>29</c:v>
                </c:pt>
                <c:pt idx="1">
                  <c:v>37</c:v>
                </c:pt>
                <c:pt idx="2">
                  <c:v>57</c:v>
                </c:pt>
                <c:pt idx="3">
                  <c:v>53</c:v>
                </c:pt>
                <c:pt idx="4">
                  <c:v>32</c:v>
                </c:pt>
                <c:pt idx="5">
                  <c:v>29</c:v>
                </c:pt>
                <c:pt idx="6">
                  <c:v>22</c:v>
                </c:pt>
              </c:numCache>
            </c:numRef>
          </c:val>
        </c:ser>
        <c:dLbls>
          <c:showLegendKey val="0"/>
          <c:showVal val="0"/>
          <c:showCatName val="0"/>
          <c:showSerName val="0"/>
          <c:showPercent val="0"/>
          <c:showBubbleSize val="0"/>
        </c:dLbls>
        <c:gapWidth val="100"/>
        <c:axId val="718354464"/>
        <c:axId val="718354856"/>
      </c:barChart>
      <c:catAx>
        <c:axId val="71835446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54856"/>
        <c:crosses val="autoZero"/>
        <c:auto val="1"/>
        <c:lblAlgn val="ctr"/>
        <c:lblOffset val="100"/>
        <c:noMultiLvlLbl val="0"/>
      </c:catAx>
      <c:valAx>
        <c:axId val="718354856"/>
        <c:scaling>
          <c:orientation val="minMax"/>
          <c:max val="100"/>
        </c:scaling>
        <c:delete val="1"/>
        <c:axPos val="b"/>
        <c:numFmt formatCode="General" sourceLinked="1"/>
        <c:majorTickMark val="none"/>
        <c:minorTickMark val="none"/>
        <c:tickLblPos val="nextTo"/>
        <c:crossAx val="718354464"/>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9400192178735798E-2"/>
          <c:w val="0.96616035172886816"/>
          <c:h val="0.72202789794009015"/>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Emotional violence</c:v>
                </c:pt>
                <c:pt idx="1">
                  <c:v>Physical violence</c:v>
                </c:pt>
                <c:pt idx="2">
                  <c:v>Sexual violence</c:v>
                </c:pt>
                <c:pt idx="3">
                  <c:v>Physical or sexual violence</c:v>
                </c:pt>
                <c:pt idx="4">
                  <c:v>Physical or sexual or emotional violence</c:v>
                </c:pt>
              </c:strCache>
            </c:strRef>
          </c:cat>
          <c:val>
            <c:numRef>
              <c:f>Sheet1!$B$2:$B$6</c:f>
              <c:numCache>
                <c:formatCode>General</c:formatCode>
                <c:ptCount val="5"/>
                <c:pt idx="0">
                  <c:v>41</c:v>
                </c:pt>
                <c:pt idx="1">
                  <c:v>40</c:v>
                </c:pt>
                <c:pt idx="2">
                  <c:v>23</c:v>
                </c:pt>
                <c:pt idx="3">
                  <c:v>47</c:v>
                </c:pt>
                <c:pt idx="4">
                  <c:v>56</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Emotional violence</c:v>
                </c:pt>
                <c:pt idx="1">
                  <c:v>Physical violence</c:v>
                </c:pt>
                <c:pt idx="2">
                  <c:v>Sexual violence</c:v>
                </c:pt>
                <c:pt idx="3">
                  <c:v>Physical or sexual violence</c:v>
                </c:pt>
                <c:pt idx="4">
                  <c:v>Physical or sexual or emotional violence</c:v>
                </c:pt>
              </c:strCache>
            </c:strRef>
          </c:cat>
          <c:val>
            <c:numRef>
              <c:f>Sheet1!$C$2:$C$6</c:f>
              <c:numCache>
                <c:formatCode>General</c:formatCode>
                <c:ptCount val="5"/>
                <c:pt idx="0">
                  <c:v>36</c:v>
                </c:pt>
                <c:pt idx="1">
                  <c:v>20</c:v>
                </c:pt>
                <c:pt idx="2">
                  <c:v>9</c:v>
                </c:pt>
                <c:pt idx="3">
                  <c:v>25</c:v>
                </c:pt>
                <c:pt idx="4">
                  <c:v>44</c:v>
                </c:pt>
              </c:numCache>
            </c:numRef>
          </c:val>
        </c:ser>
        <c:dLbls>
          <c:dLblPos val="outEnd"/>
          <c:showLegendKey val="0"/>
          <c:showVal val="1"/>
          <c:showCatName val="0"/>
          <c:showSerName val="0"/>
          <c:showPercent val="0"/>
          <c:showBubbleSize val="0"/>
        </c:dLbls>
        <c:gapWidth val="100"/>
        <c:axId val="718356032"/>
        <c:axId val="718356424"/>
      </c:barChart>
      <c:catAx>
        <c:axId val="718356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56424"/>
        <c:crosses val="autoZero"/>
        <c:auto val="1"/>
        <c:lblAlgn val="ctr"/>
        <c:lblOffset val="100"/>
        <c:noMultiLvlLbl val="0"/>
      </c:catAx>
      <c:valAx>
        <c:axId val="718356424"/>
        <c:scaling>
          <c:orientation val="minMax"/>
          <c:max val="100"/>
        </c:scaling>
        <c:delete val="1"/>
        <c:axPos val="l"/>
        <c:numFmt formatCode="General" sourceLinked="1"/>
        <c:majorTickMark val="out"/>
        <c:minorTickMark val="none"/>
        <c:tickLblPos val="nextTo"/>
        <c:crossAx val="71835603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1898428053204348E-2"/>
          <c:w val="0.96616035172886816"/>
          <c:h val="0.82369612202344111"/>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Married</c:v>
                </c:pt>
                <c:pt idx="1">
                  <c:v>Divorced/separated/widowed</c:v>
                </c:pt>
              </c:strCache>
            </c:strRef>
          </c:cat>
          <c:val>
            <c:numRef>
              <c:f>Sheet1!$B$2:$B$3</c:f>
              <c:numCache>
                <c:formatCode>General</c:formatCode>
                <c:ptCount val="2"/>
                <c:pt idx="0">
                  <c:v>53</c:v>
                </c:pt>
                <c:pt idx="1">
                  <c:v>68</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Married</c:v>
                </c:pt>
                <c:pt idx="1">
                  <c:v>Divorced/separated/widowed</c:v>
                </c:pt>
              </c:strCache>
            </c:strRef>
          </c:cat>
          <c:val>
            <c:numRef>
              <c:f>Sheet1!$C$2:$C$3</c:f>
              <c:numCache>
                <c:formatCode>General</c:formatCode>
                <c:ptCount val="2"/>
                <c:pt idx="0">
                  <c:v>42</c:v>
                </c:pt>
                <c:pt idx="1">
                  <c:v>61</c:v>
                </c:pt>
              </c:numCache>
            </c:numRef>
          </c:val>
        </c:ser>
        <c:dLbls>
          <c:dLblPos val="outEnd"/>
          <c:showLegendKey val="0"/>
          <c:showVal val="1"/>
          <c:showCatName val="0"/>
          <c:showSerName val="0"/>
          <c:showPercent val="0"/>
          <c:showBubbleSize val="0"/>
        </c:dLbls>
        <c:gapWidth val="100"/>
        <c:axId val="718356816"/>
        <c:axId val="718357208"/>
      </c:barChart>
      <c:catAx>
        <c:axId val="718356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57208"/>
        <c:crosses val="autoZero"/>
        <c:auto val="1"/>
        <c:lblAlgn val="ctr"/>
        <c:lblOffset val="100"/>
        <c:noMultiLvlLbl val="0"/>
      </c:catAx>
      <c:valAx>
        <c:axId val="718357208"/>
        <c:scaling>
          <c:orientation val="minMax"/>
          <c:max val="100"/>
        </c:scaling>
        <c:delete val="1"/>
        <c:axPos val="l"/>
        <c:numFmt formatCode="General" sourceLinked="1"/>
        <c:majorTickMark val="out"/>
        <c:minorTickMark val="none"/>
        <c:tickLblPos val="nextTo"/>
        <c:crossAx val="7183568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Physical, sexual, or emotional violence</c:v>
                </c:pt>
              </c:strCache>
            </c:strRef>
          </c:tx>
          <c:spPr>
            <a:ln w="63500" cap="rnd">
              <a:solidFill>
                <a:srgbClr val="0089CF"/>
              </a:solidFill>
              <a:round/>
            </a:ln>
            <a:effectLst/>
          </c:spPr>
          <c:marker>
            <c:symbol val="circle"/>
            <c:size val="5"/>
            <c:spPr>
              <a:solidFill>
                <a:srgbClr val="0089CF"/>
              </a:solidFill>
              <a:ln w="63500">
                <a:solidFill>
                  <a:srgbClr val="0089CF"/>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2006 UDHS</c:v>
                </c:pt>
                <c:pt idx="1">
                  <c:v>2011 UDHS</c:v>
                </c:pt>
                <c:pt idx="2">
                  <c:v>2016 UDHS</c:v>
                </c:pt>
              </c:strCache>
            </c:strRef>
          </c:cat>
          <c:val>
            <c:numRef>
              <c:f>Sheet1!$B$2:$B$4</c:f>
              <c:numCache>
                <c:formatCode>General</c:formatCode>
                <c:ptCount val="3"/>
                <c:pt idx="0">
                  <c:v>68</c:v>
                </c:pt>
                <c:pt idx="1">
                  <c:v>60</c:v>
                </c:pt>
                <c:pt idx="2">
                  <c:v>56</c:v>
                </c:pt>
              </c:numCache>
            </c:numRef>
          </c:val>
          <c:smooth val="0"/>
        </c:ser>
        <c:dLbls>
          <c:dLblPos val="t"/>
          <c:showLegendKey val="0"/>
          <c:showVal val="1"/>
          <c:showCatName val="0"/>
          <c:showSerName val="0"/>
          <c:showPercent val="0"/>
          <c:showBubbleSize val="0"/>
        </c:dLbls>
        <c:marker val="1"/>
        <c:smooth val="0"/>
        <c:axId val="718357600"/>
        <c:axId val="718358384"/>
      </c:lineChart>
      <c:catAx>
        <c:axId val="718357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58384"/>
        <c:crosses val="autoZero"/>
        <c:auto val="1"/>
        <c:lblAlgn val="ctr"/>
        <c:lblOffset val="100"/>
        <c:noMultiLvlLbl val="0"/>
      </c:catAx>
      <c:valAx>
        <c:axId val="718358384"/>
        <c:scaling>
          <c:orientation val="minMax"/>
          <c:max val="100"/>
        </c:scaling>
        <c:delete val="1"/>
        <c:axPos val="l"/>
        <c:numFmt formatCode="General" sourceLinked="1"/>
        <c:majorTickMark val="out"/>
        <c:minorTickMark val="none"/>
        <c:tickLblPos val="nextTo"/>
        <c:crossAx val="718357600"/>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0.0</c:formatCode>
                <c:ptCount val="4"/>
                <c:pt idx="0">
                  <c:v>6.4</c:v>
                </c:pt>
                <c:pt idx="1">
                  <c:v>5.9</c:v>
                </c:pt>
                <c:pt idx="2">
                  <c:v>4.4000000000000004</c:v>
                </c:pt>
                <c:pt idx="3">
                  <c:v>3.6</c:v>
                </c:pt>
              </c:numCache>
            </c:numRef>
          </c:val>
        </c:ser>
        <c:dLbls>
          <c:showLegendKey val="0"/>
          <c:showVal val="0"/>
          <c:showCatName val="0"/>
          <c:showSerName val="0"/>
          <c:showPercent val="0"/>
          <c:showBubbleSize val="0"/>
        </c:dLbls>
        <c:gapWidth val="100"/>
        <c:axId val="588515432"/>
        <c:axId val="588522096"/>
      </c:barChart>
      <c:catAx>
        <c:axId val="5885154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22096"/>
        <c:crosses val="autoZero"/>
        <c:auto val="1"/>
        <c:lblAlgn val="ctr"/>
        <c:lblOffset val="100"/>
        <c:noMultiLvlLbl val="0"/>
      </c:catAx>
      <c:valAx>
        <c:axId val="588522096"/>
        <c:scaling>
          <c:orientation val="minMax"/>
          <c:max val="10"/>
        </c:scaling>
        <c:delete val="1"/>
        <c:axPos val="l"/>
        <c:numFmt formatCode="0.0" sourceLinked="1"/>
        <c:majorTickMark val="out"/>
        <c:minorTickMark val="none"/>
        <c:tickLblPos val="nextTo"/>
        <c:crossAx val="5885154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504294919946552"/>
          <c:y val="0"/>
          <c:w val="0.68495705080053437"/>
          <c:h val="1"/>
        </c:manualLayout>
      </c:layout>
      <c:barChart>
        <c:barDir val="bar"/>
        <c:grouping val="clustered"/>
        <c:varyColors val="0"/>
        <c:ser>
          <c:idx val="0"/>
          <c:order val="0"/>
          <c:tx>
            <c:strRef>
              <c:f>Sheet1!$B$1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of these injuries</c:v>
                </c:pt>
                <c:pt idx="1">
                  <c:v>Cuts, bruises, or aches</c:v>
                </c:pt>
                <c:pt idx="2">
                  <c:v>Eye injuries, sprains, dislocations, or burns</c:v>
                </c:pt>
                <c:pt idx="3">
                  <c:v>Deep wounds, broken bones, broken teeth, or any other serious injury</c:v>
                </c:pt>
              </c:strCache>
            </c:strRef>
          </c:cat>
          <c:val>
            <c:numRef>
              <c:f>Sheet1!$B$2:$B$5</c:f>
              <c:numCache>
                <c:formatCode>General</c:formatCode>
                <c:ptCount val="4"/>
                <c:pt idx="0">
                  <c:v>21</c:v>
                </c:pt>
                <c:pt idx="1">
                  <c:v>18</c:v>
                </c:pt>
                <c:pt idx="2">
                  <c:v>6</c:v>
                </c:pt>
                <c:pt idx="3">
                  <c:v>7</c:v>
                </c:pt>
              </c:numCache>
            </c:numRef>
          </c:val>
        </c:ser>
        <c:ser>
          <c:idx val="1"/>
          <c:order val="1"/>
          <c:tx>
            <c:strRef>
              <c:f>Sheet1!$C$1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of these injuries</c:v>
                </c:pt>
                <c:pt idx="1">
                  <c:v>Cuts, bruises, or aches</c:v>
                </c:pt>
                <c:pt idx="2">
                  <c:v>Eye injuries, sprains, dislocations, or burns</c:v>
                </c:pt>
                <c:pt idx="3">
                  <c:v>Deep wounds, broken bones, broken teeth, or any other serious injury</c:v>
                </c:pt>
              </c:strCache>
            </c:strRef>
          </c:cat>
          <c:val>
            <c:numRef>
              <c:f>Sheet1!$C$2:$C$5</c:f>
              <c:numCache>
                <c:formatCode>General</c:formatCode>
                <c:ptCount val="4"/>
                <c:pt idx="0">
                  <c:v>12</c:v>
                </c:pt>
                <c:pt idx="1">
                  <c:v>39</c:v>
                </c:pt>
                <c:pt idx="2">
                  <c:v>36</c:v>
                </c:pt>
                <c:pt idx="3">
                  <c:v>15</c:v>
                </c:pt>
              </c:numCache>
            </c:numRef>
          </c:val>
        </c:ser>
        <c:dLbls>
          <c:showLegendKey val="0"/>
          <c:showVal val="0"/>
          <c:showCatName val="0"/>
          <c:showSerName val="0"/>
          <c:showPercent val="0"/>
          <c:showBubbleSize val="0"/>
        </c:dLbls>
        <c:gapWidth val="100"/>
        <c:axId val="718359168"/>
        <c:axId val="718359560"/>
      </c:barChart>
      <c:catAx>
        <c:axId val="71835916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59560"/>
        <c:crosses val="autoZero"/>
        <c:auto val="1"/>
        <c:lblAlgn val="ctr"/>
        <c:lblOffset val="100"/>
        <c:noMultiLvlLbl val="0"/>
      </c:catAx>
      <c:valAx>
        <c:axId val="718359560"/>
        <c:scaling>
          <c:orientation val="minMax"/>
          <c:max val="100"/>
        </c:scaling>
        <c:delete val="1"/>
        <c:axPos val="b"/>
        <c:numFmt formatCode="General" sourceLinked="1"/>
        <c:majorTickMark val="none"/>
        <c:minorTickMark val="none"/>
        <c:tickLblPos val="nextTo"/>
        <c:crossAx val="718359168"/>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Sought help to stop violence</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33</c:v>
                </c:pt>
                <c:pt idx="1">
                  <c:v>30</c:v>
                </c:pt>
              </c:numCache>
            </c:numRef>
          </c:val>
        </c:ser>
        <c:ser>
          <c:idx val="1"/>
          <c:order val="1"/>
          <c:tx>
            <c:strRef>
              <c:f>Sheet1!$C$1</c:f>
              <c:strCache>
                <c:ptCount val="1"/>
                <c:pt idx="0">
                  <c:v>Never sought help but told someone</c:v>
                </c:pt>
              </c:strCache>
            </c:strRef>
          </c:tx>
          <c:spPr>
            <a:solidFill>
              <a:srgbClr val="75BEE9"/>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16</c:v>
                </c:pt>
                <c:pt idx="1">
                  <c:v>21</c:v>
                </c:pt>
              </c:numCache>
            </c:numRef>
          </c:val>
        </c:ser>
        <c:ser>
          <c:idx val="2"/>
          <c:order val="2"/>
          <c:tx>
            <c:strRef>
              <c:f>Sheet1!$D$1</c:f>
              <c:strCache>
                <c:ptCount val="1"/>
                <c:pt idx="0">
                  <c:v>Never sought help, never told anyone</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51</c:v>
                </c:pt>
                <c:pt idx="1">
                  <c:v>49</c:v>
                </c:pt>
              </c:numCache>
            </c:numRef>
          </c:val>
        </c:ser>
        <c:dLbls>
          <c:dLblPos val="ctr"/>
          <c:showLegendKey val="0"/>
          <c:showVal val="1"/>
          <c:showCatName val="0"/>
          <c:showSerName val="0"/>
          <c:showPercent val="0"/>
          <c:showBubbleSize val="0"/>
        </c:dLbls>
        <c:gapWidth val="100"/>
        <c:overlap val="100"/>
        <c:axId val="718360736"/>
        <c:axId val="718361128"/>
      </c:barChart>
      <c:catAx>
        <c:axId val="7183607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18361128"/>
        <c:crosses val="autoZero"/>
        <c:auto val="1"/>
        <c:lblAlgn val="ctr"/>
        <c:lblOffset val="100"/>
        <c:noMultiLvlLbl val="0"/>
      </c:catAx>
      <c:valAx>
        <c:axId val="718361128"/>
        <c:scaling>
          <c:orientation val="minMax"/>
        </c:scaling>
        <c:delete val="1"/>
        <c:axPos val="l"/>
        <c:numFmt formatCode="0%" sourceLinked="1"/>
        <c:majorTickMark val="none"/>
        <c:minorTickMark val="none"/>
        <c:tickLblPos val="nextTo"/>
        <c:crossAx val="718360736"/>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8.186441705283691E-2"/>
          <c:w val="1"/>
          <c:h val="0.82044026162230066"/>
        </c:manualLayout>
      </c:layout>
      <c:barChart>
        <c:barDir val="col"/>
        <c:grouping val="clustered"/>
        <c:varyColors val="0"/>
        <c:ser>
          <c:idx val="0"/>
          <c:order val="0"/>
          <c:tx>
            <c:strRef>
              <c:f>Sheet1!$B$1</c:f>
              <c:strCache>
                <c:ptCount val="1"/>
                <c:pt idx="0">
                  <c:v>Total</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mosquito net</c:v>
                </c:pt>
                <c:pt idx="1">
                  <c:v>Any insecticide-treated net (ITN)*</c:v>
                </c:pt>
              </c:strCache>
            </c:strRef>
          </c:cat>
          <c:val>
            <c:numRef>
              <c:f>Sheet1!$B$2:$B$3</c:f>
              <c:numCache>
                <c:formatCode>General</c:formatCode>
                <c:ptCount val="2"/>
                <c:pt idx="0">
                  <c:v>80</c:v>
                </c:pt>
                <c:pt idx="1">
                  <c:v>78</c:v>
                </c:pt>
              </c:numCache>
            </c:numRef>
          </c:val>
        </c:ser>
        <c:ser>
          <c:idx val="1"/>
          <c:order val="1"/>
          <c:tx>
            <c:strRef>
              <c:f>Sheet1!$C$1</c:f>
              <c:strCache>
                <c:ptCount val="1"/>
                <c:pt idx="0">
                  <c:v>Urban</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mosquito net</c:v>
                </c:pt>
                <c:pt idx="1">
                  <c:v>Any insecticide-treated net (ITN)*</c:v>
                </c:pt>
              </c:strCache>
            </c:strRef>
          </c:cat>
          <c:val>
            <c:numRef>
              <c:f>Sheet1!$C$2:$C$3</c:f>
              <c:numCache>
                <c:formatCode>General</c:formatCode>
                <c:ptCount val="2"/>
                <c:pt idx="0">
                  <c:v>83</c:v>
                </c:pt>
                <c:pt idx="1">
                  <c:v>79</c:v>
                </c:pt>
              </c:numCache>
            </c:numRef>
          </c:val>
        </c:ser>
        <c:ser>
          <c:idx val="2"/>
          <c:order val="2"/>
          <c:tx>
            <c:strRef>
              <c:f>Sheet1!$D$1</c:f>
              <c:strCache>
                <c:ptCount val="1"/>
                <c:pt idx="0">
                  <c:v>Rural</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mosquito net</c:v>
                </c:pt>
                <c:pt idx="1">
                  <c:v>Any insecticide-treated net (ITN)*</c:v>
                </c:pt>
              </c:strCache>
            </c:strRef>
          </c:cat>
          <c:val>
            <c:numRef>
              <c:f>Sheet1!$D$2:$D$3</c:f>
              <c:numCache>
                <c:formatCode>General</c:formatCode>
                <c:ptCount val="2"/>
                <c:pt idx="0">
                  <c:v>79</c:v>
                </c:pt>
                <c:pt idx="1">
                  <c:v>78</c:v>
                </c:pt>
              </c:numCache>
            </c:numRef>
          </c:val>
        </c:ser>
        <c:dLbls>
          <c:dLblPos val="outEnd"/>
          <c:showLegendKey val="0"/>
          <c:showVal val="1"/>
          <c:showCatName val="0"/>
          <c:showSerName val="0"/>
          <c:showPercent val="0"/>
          <c:showBubbleSize val="0"/>
        </c:dLbls>
        <c:gapWidth val="150"/>
        <c:axId val="408204960"/>
        <c:axId val="408204176"/>
      </c:barChart>
      <c:catAx>
        <c:axId val="4082049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8204176"/>
        <c:crosses val="autoZero"/>
        <c:auto val="1"/>
        <c:lblAlgn val="ctr"/>
        <c:lblOffset val="100"/>
        <c:noMultiLvlLbl val="0"/>
      </c:catAx>
      <c:valAx>
        <c:axId val="408204176"/>
        <c:scaling>
          <c:orientation val="minMax"/>
          <c:max val="100"/>
        </c:scaling>
        <c:delete val="1"/>
        <c:axPos val="l"/>
        <c:numFmt formatCode="General" sourceLinked="1"/>
        <c:majorTickMark val="out"/>
        <c:minorTickMark val="none"/>
        <c:tickLblPos val="nextTo"/>
        <c:crossAx val="40820496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7.0133010882708582E-2"/>
          <c:w val="1"/>
          <c:h val="0.83832712869778825"/>
        </c:manualLayout>
      </c:layout>
      <c:barChart>
        <c:barDir val="col"/>
        <c:grouping val="clustered"/>
        <c:varyColors val="0"/>
        <c:ser>
          <c:idx val="0"/>
          <c:order val="0"/>
          <c:tx>
            <c:strRef>
              <c:f>Sheet1!$B$1</c:f>
              <c:strCache>
                <c:ptCount val="1"/>
                <c:pt idx="0">
                  <c:v>Series 1</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71</c:v>
                </c:pt>
                <c:pt idx="1">
                  <c:v>76</c:v>
                </c:pt>
                <c:pt idx="2">
                  <c:v>80</c:v>
                </c:pt>
                <c:pt idx="3">
                  <c:v>81</c:v>
                </c:pt>
                <c:pt idx="4">
                  <c:v>84</c:v>
                </c:pt>
              </c:numCache>
            </c:numRef>
          </c:val>
        </c:ser>
        <c:dLbls>
          <c:dLblPos val="outEnd"/>
          <c:showLegendKey val="0"/>
          <c:showVal val="1"/>
          <c:showCatName val="0"/>
          <c:showSerName val="0"/>
          <c:showPercent val="0"/>
          <c:showBubbleSize val="0"/>
        </c:dLbls>
        <c:gapWidth val="100"/>
        <c:axId val="739407416"/>
        <c:axId val="739405456"/>
      </c:barChart>
      <c:catAx>
        <c:axId val="7394074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05456"/>
        <c:crosses val="autoZero"/>
        <c:auto val="1"/>
        <c:lblAlgn val="ctr"/>
        <c:lblOffset val="100"/>
        <c:noMultiLvlLbl val="0"/>
      </c:catAx>
      <c:valAx>
        <c:axId val="739405456"/>
        <c:scaling>
          <c:orientation val="minMax"/>
          <c:max val="100"/>
        </c:scaling>
        <c:delete val="1"/>
        <c:axPos val="l"/>
        <c:numFmt formatCode="General" sourceLinked="1"/>
        <c:majorTickMark val="out"/>
        <c:minorTickMark val="none"/>
        <c:tickLblPos val="nextTo"/>
        <c:crossAx val="7394074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420605470319929E-3"/>
          <c:y val="5.3204353083434096E-2"/>
          <c:w val="0.99810476794671565"/>
          <c:h val="0.85029829856515837"/>
        </c:manualLayout>
      </c:layout>
      <c:lineChart>
        <c:grouping val="standard"/>
        <c:varyColors val="0"/>
        <c:ser>
          <c:idx val="0"/>
          <c:order val="0"/>
          <c:tx>
            <c:strRef>
              <c:f>Sheet1!$B$1</c:f>
              <c:strCache>
                <c:ptCount val="1"/>
                <c:pt idx="0">
                  <c:v>Series 1</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2006 UDHS</c:v>
                </c:pt>
                <c:pt idx="1">
                  <c:v>2009 UMIS</c:v>
                </c:pt>
                <c:pt idx="2">
                  <c:v>2011 UDHS</c:v>
                </c:pt>
                <c:pt idx="3">
                  <c:v>2014-15 UMIS</c:v>
                </c:pt>
                <c:pt idx="4">
                  <c:v>2016 UDHS</c:v>
                </c:pt>
              </c:strCache>
            </c:strRef>
          </c:cat>
          <c:val>
            <c:numRef>
              <c:f>Sheet1!$B$2:$B$6</c:f>
              <c:numCache>
                <c:formatCode>General</c:formatCode>
                <c:ptCount val="5"/>
                <c:pt idx="0">
                  <c:v>16</c:v>
                </c:pt>
                <c:pt idx="1">
                  <c:v>47</c:v>
                </c:pt>
                <c:pt idx="2">
                  <c:v>60</c:v>
                </c:pt>
                <c:pt idx="3">
                  <c:v>90</c:v>
                </c:pt>
                <c:pt idx="4">
                  <c:v>78</c:v>
                </c:pt>
              </c:numCache>
            </c:numRef>
          </c:val>
          <c:smooth val="0"/>
        </c:ser>
        <c:dLbls>
          <c:dLblPos val="t"/>
          <c:showLegendKey val="0"/>
          <c:showVal val="1"/>
          <c:showCatName val="0"/>
          <c:showSerName val="0"/>
          <c:showPercent val="0"/>
          <c:showBubbleSize val="0"/>
        </c:dLbls>
        <c:marker val="1"/>
        <c:smooth val="0"/>
        <c:axId val="739398400"/>
        <c:axId val="739405848"/>
      </c:lineChart>
      <c:catAx>
        <c:axId val="7393984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05848"/>
        <c:crosses val="autoZero"/>
        <c:auto val="1"/>
        <c:lblAlgn val="ctr"/>
        <c:lblOffset val="100"/>
        <c:noMultiLvlLbl val="0"/>
      </c:catAx>
      <c:valAx>
        <c:axId val="739405848"/>
        <c:scaling>
          <c:orientation val="minMax"/>
          <c:max val="100"/>
        </c:scaling>
        <c:delete val="1"/>
        <c:axPos val="l"/>
        <c:numFmt formatCode="General" sourceLinked="1"/>
        <c:majorTickMark val="out"/>
        <c:minorTickMark val="none"/>
        <c:tickLblPos val="nextTo"/>
        <c:crossAx val="7393984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8DB23F"/>
              </a:solidFill>
              <a:ln w="19050">
                <a:noFill/>
              </a:ln>
              <a:effectLst/>
              <a:scene3d>
                <a:camera prst="orthographicFront"/>
                <a:lightRig rig="threePt" dir="t">
                  <a:rot lat="0" lon="0" rev="1200000"/>
                </a:lightRig>
              </a:scene3d>
              <a:sp3d>
                <a:bevelT w="63500" h="25400"/>
              </a:sp3d>
            </c:spPr>
          </c:dPt>
          <c:dPt>
            <c:idx val="2"/>
            <c:bubble3D val="0"/>
            <c:spPr>
              <a:solidFill>
                <a:srgbClr val="B2672A"/>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layout>
                <c:manualLayout>
                  <c:x val="0.23526319046841021"/>
                  <c:y val="-0.1623941958887545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422996330081667"/>
                      <c:h val="0.32611850060459491"/>
                    </c:manualLayout>
                  </c15:layout>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At least 1 ITN for every 2 people in the household</c:v>
                </c:pt>
                <c:pt idx="1">
                  <c:v>At least 1 ITN but not enough for all household members</c:v>
                </c:pt>
                <c:pt idx="2">
                  <c:v>No ITN</c:v>
                </c:pt>
              </c:strCache>
            </c:strRef>
          </c:cat>
          <c:val>
            <c:numRef>
              <c:f>Sheet1!$B$2:$B$4</c:f>
              <c:numCache>
                <c:formatCode>General</c:formatCode>
                <c:ptCount val="3"/>
                <c:pt idx="0">
                  <c:v>51</c:v>
                </c:pt>
                <c:pt idx="1">
                  <c:v>27</c:v>
                </c:pt>
                <c:pt idx="2">
                  <c:v>22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0"/>
          <c:w val="0.99846183416949397"/>
          <c:h val="0.9153619483454134"/>
        </c:manualLayout>
      </c:layout>
      <c:barChart>
        <c:barDir val="col"/>
        <c:grouping val="clustered"/>
        <c:varyColors val="0"/>
        <c:ser>
          <c:idx val="0"/>
          <c:order val="0"/>
          <c:tx>
            <c:strRef>
              <c:f>Sheet1!$B$1</c:f>
              <c:strCache>
                <c:ptCount val="1"/>
                <c:pt idx="0">
                  <c:v>Access to an ITN</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65</c:v>
                </c:pt>
                <c:pt idx="1">
                  <c:v>70</c:v>
                </c:pt>
                <c:pt idx="2">
                  <c:v>63</c:v>
                </c:pt>
              </c:numCache>
            </c:numRef>
          </c:val>
        </c:ser>
        <c:ser>
          <c:idx val="1"/>
          <c:order val="1"/>
          <c:tx>
            <c:strRef>
              <c:f>Sheet1!$C$1</c:f>
              <c:strCache>
                <c:ptCount val="1"/>
                <c:pt idx="0">
                  <c:v>Slept under an ITN</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55</c:v>
                </c:pt>
                <c:pt idx="1">
                  <c:v>61</c:v>
                </c:pt>
                <c:pt idx="2">
                  <c:v>53</c:v>
                </c:pt>
              </c:numCache>
            </c:numRef>
          </c:val>
        </c:ser>
        <c:dLbls>
          <c:dLblPos val="outEnd"/>
          <c:showLegendKey val="0"/>
          <c:showVal val="1"/>
          <c:showCatName val="0"/>
          <c:showSerName val="0"/>
          <c:showPercent val="0"/>
          <c:showBubbleSize val="0"/>
        </c:dLbls>
        <c:gapWidth val="100"/>
        <c:axId val="739403496"/>
        <c:axId val="739394088"/>
      </c:barChart>
      <c:catAx>
        <c:axId val="739403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394088"/>
        <c:crosses val="autoZero"/>
        <c:auto val="1"/>
        <c:lblAlgn val="ctr"/>
        <c:lblOffset val="100"/>
        <c:noMultiLvlLbl val="0"/>
      </c:catAx>
      <c:valAx>
        <c:axId val="739394088"/>
        <c:scaling>
          <c:orientation val="minMax"/>
          <c:max val="100"/>
        </c:scaling>
        <c:delete val="1"/>
        <c:axPos val="l"/>
        <c:numFmt formatCode="General" sourceLinked="1"/>
        <c:majorTickMark val="out"/>
        <c:minorTickMark val="none"/>
        <c:tickLblPos val="nextTo"/>
        <c:crossAx val="73940349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0"/>
          <c:w val="0.99846183416949397"/>
          <c:h val="0.9153619483454134"/>
        </c:manualLayout>
      </c:layout>
      <c:barChart>
        <c:barDir val="col"/>
        <c:grouping val="clustered"/>
        <c:varyColors val="0"/>
        <c:ser>
          <c:idx val="0"/>
          <c:order val="0"/>
          <c:tx>
            <c:strRef>
              <c:f>Sheet1!$B$1</c:f>
              <c:strCache>
                <c:ptCount val="1"/>
                <c:pt idx="0">
                  <c:v>Source</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Mass distribution</c:v>
                </c:pt>
                <c:pt idx="1">
                  <c:v>ANC visits</c:v>
                </c:pt>
                <c:pt idx="2">
                  <c:v>Government health facilities</c:v>
                </c:pt>
                <c:pt idx="3">
                  <c:v>Others</c:v>
                </c:pt>
              </c:strCache>
            </c:strRef>
          </c:cat>
          <c:val>
            <c:numRef>
              <c:f>Sheet1!$B$2:$B$5</c:f>
              <c:numCache>
                <c:formatCode>General</c:formatCode>
                <c:ptCount val="4"/>
                <c:pt idx="0">
                  <c:v>74</c:v>
                </c:pt>
                <c:pt idx="1">
                  <c:v>7</c:v>
                </c:pt>
                <c:pt idx="2">
                  <c:v>1</c:v>
                </c:pt>
                <c:pt idx="3">
                  <c:v>18</c:v>
                </c:pt>
              </c:numCache>
            </c:numRef>
          </c:val>
        </c:ser>
        <c:dLbls>
          <c:dLblPos val="outEnd"/>
          <c:showLegendKey val="0"/>
          <c:showVal val="1"/>
          <c:showCatName val="0"/>
          <c:showSerName val="0"/>
          <c:showPercent val="0"/>
          <c:showBubbleSize val="0"/>
        </c:dLbls>
        <c:gapWidth val="100"/>
        <c:axId val="739400360"/>
        <c:axId val="739409376"/>
      </c:barChart>
      <c:catAx>
        <c:axId val="7394003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09376"/>
        <c:crosses val="autoZero"/>
        <c:auto val="1"/>
        <c:lblAlgn val="ctr"/>
        <c:lblOffset val="100"/>
        <c:noMultiLvlLbl val="0"/>
      </c:catAx>
      <c:valAx>
        <c:axId val="739409376"/>
        <c:scaling>
          <c:orientation val="minMax"/>
          <c:max val="100"/>
        </c:scaling>
        <c:delete val="1"/>
        <c:axPos val="l"/>
        <c:numFmt formatCode="General" sourceLinked="1"/>
        <c:majorTickMark val="out"/>
        <c:minorTickMark val="none"/>
        <c:tickLblPos val="nextTo"/>
        <c:crossAx val="7394003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3204353083434096E-2"/>
          <c:w val="1"/>
          <c:h val="0.85029829856515837"/>
        </c:manualLayout>
      </c:layout>
      <c:lineChart>
        <c:grouping val="standard"/>
        <c:varyColors val="0"/>
        <c:ser>
          <c:idx val="0"/>
          <c:order val="0"/>
          <c:tx>
            <c:strRef>
              <c:f>Sheet1!$B$1</c:f>
              <c:strCache>
                <c:ptCount val="1"/>
                <c:pt idx="0">
                  <c:v>Access to an ITN</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2006 UDHS</c:v>
                </c:pt>
                <c:pt idx="1">
                  <c:v>2009 UMIS</c:v>
                </c:pt>
                <c:pt idx="2">
                  <c:v>2011 UDHS</c:v>
                </c:pt>
                <c:pt idx="3">
                  <c:v>2014-15 UMIS</c:v>
                </c:pt>
                <c:pt idx="4">
                  <c:v>2016 UDHS</c:v>
                </c:pt>
              </c:strCache>
            </c:strRef>
          </c:cat>
          <c:val>
            <c:numRef>
              <c:f>Sheet1!$B$2:$B$6</c:f>
              <c:numCache>
                <c:formatCode>General</c:formatCode>
                <c:ptCount val="5"/>
                <c:pt idx="0">
                  <c:v>9</c:v>
                </c:pt>
                <c:pt idx="1">
                  <c:v>32</c:v>
                </c:pt>
                <c:pt idx="2">
                  <c:v>45</c:v>
                </c:pt>
                <c:pt idx="3">
                  <c:v>79</c:v>
                </c:pt>
                <c:pt idx="4">
                  <c:v>65</c:v>
                </c:pt>
              </c:numCache>
            </c:numRef>
          </c:val>
          <c:smooth val="0"/>
        </c:ser>
        <c:ser>
          <c:idx val="1"/>
          <c:order val="1"/>
          <c:tx>
            <c:strRef>
              <c:f>Sheet1!$C$1</c:f>
              <c:strCache>
                <c:ptCount val="1"/>
                <c:pt idx="0">
                  <c:v>Slept under an ITN</c:v>
                </c:pt>
              </c:strCache>
            </c:strRef>
          </c:tx>
          <c:spPr>
            <a:ln w="63500" cap="rnd">
              <a:solidFill>
                <a:srgbClr val="B2672A"/>
              </a:solidFill>
              <a:round/>
            </a:ln>
            <a:effectLst/>
          </c:spPr>
          <c:marker>
            <c:symbol val="circle"/>
            <c:size val="5"/>
            <c:spPr>
              <a:solidFill>
                <a:srgbClr val="B2672A"/>
              </a:solidFill>
              <a:ln w="63500">
                <a:solidFill>
                  <a:srgbClr val="B2672A"/>
                </a:solidFill>
              </a:ln>
              <a:effectLst/>
              <a:scene3d>
                <a:camera prst="orthographicFront"/>
                <a:lightRig rig="threePt" dir="t">
                  <a:rot lat="0" lon="0" rev="1200000"/>
                </a:lightRig>
              </a:scene3d>
            </c:spPr>
          </c:marker>
          <c:dLbls>
            <c:dLbl>
              <c:idx val="0"/>
              <c:layout>
                <c:manualLayout>
                  <c:x val="-3.0581332807116501E-2"/>
                  <c:y val="1.9762089754921212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2006 UDHS</c:v>
                </c:pt>
                <c:pt idx="1">
                  <c:v>2009 UMIS</c:v>
                </c:pt>
                <c:pt idx="2">
                  <c:v>2011 UDHS</c:v>
                </c:pt>
                <c:pt idx="3">
                  <c:v>2014-15 UMIS</c:v>
                </c:pt>
                <c:pt idx="4">
                  <c:v>2016 UDHS</c:v>
                </c:pt>
              </c:strCache>
            </c:strRef>
          </c:cat>
          <c:val>
            <c:numRef>
              <c:f>Sheet1!$C$2:$C$6</c:f>
              <c:numCache>
                <c:formatCode>General</c:formatCode>
                <c:ptCount val="5"/>
                <c:pt idx="0">
                  <c:v>7</c:v>
                </c:pt>
                <c:pt idx="1">
                  <c:v>26</c:v>
                </c:pt>
                <c:pt idx="2">
                  <c:v>35</c:v>
                </c:pt>
                <c:pt idx="3">
                  <c:v>69</c:v>
                </c:pt>
                <c:pt idx="4">
                  <c:v>55</c:v>
                </c:pt>
              </c:numCache>
            </c:numRef>
          </c:val>
          <c:smooth val="0"/>
        </c:ser>
        <c:dLbls>
          <c:dLblPos val="t"/>
          <c:showLegendKey val="0"/>
          <c:showVal val="1"/>
          <c:showCatName val="0"/>
          <c:showSerName val="0"/>
          <c:showPercent val="0"/>
          <c:showBubbleSize val="0"/>
        </c:dLbls>
        <c:marker val="1"/>
        <c:smooth val="0"/>
        <c:axId val="739395264"/>
        <c:axId val="739394872"/>
      </c:lineChart>
      <c:catAx>
        <c:axId val="7393952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394872"/>
        <c:crosses val="autoZero"/>
        <c:auto val="1"/>
        <c:lblAlgn val="ctr"/>
        <c:lblOffset val="100"/>
        <c:noMultiLvlLbl val="0"/>
      </c:catAx>
      <c:valAx>
        <c:axId val="739394872"/>
        <c:scaling>
          <c:orientation val="minMax"/>
          <c:max val="100"/>
        </c:scaling>
        <c:delete val="1"/>
        <c:axPos val="l"/>
        <c:numFmt formatCode="General" sourceLinked="1"/>
        <c:majorTickMark val="out"/>
        <c:minorTickMark val="none"/>
        <c:tickLblPos val="nextTo"/>
        <c:crossAx val="7393952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3395024666762459E-2"/>
          <c:w val="0.96616035172886816"/>
          <c:h val="0.72653049845780204"/>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4"/>
            <c:invertIfNegative val="0"/>
            <c:bubble3D val="0"/>
            <c:spPr>
              <a:solidFill>
                <a:srgbClr val="014668"/>
              </a:solidFill>
              <a:ln>
                <a:noFill/>
              </a:ln>
              <a:effectLst/>
              <a:scene3d>
                <a:camera prst="orthographicFront"/>
                <a:lightRig rig="threePt" dir="t">
                  <a:rot lat="0" lon="0" rev="1200000"/>
                </a:lightRig>
              </a:scene3d>
              <a:sp3d>
                <a:bevelT w="63500" h="25400"/>
              </a:sp3d>
            </c:spPr>
          </c:dPt>
          <c:dPt>
            <c:idx val="5"/>
            <c:invertIfNegative val="0"/>
            <c:bubble3D val="0"/>
            <c:spPr>
              <a:solidFill>
                <a:srgbClr val="014668"/>
              </a:solidFill>
              <a:ln>
                <a:noFill/>
              </a:ln>
              <a:effectLst/>
              <a:scene3d>
                <a:camera prst="orthographicFront"/>
                <a:lightRig rig="threePt" dir="t">
                  <a:rot lat="0" lon="0" rev="1200000"/>
                </a:lightRig>
              </a:scene3d>
              <a:sp3d>
                <a:bevelT w="63500" h="25400"/>
              </a:sp3d>
            </c:spPr>
          </c:dPt>
          <c:dPt>
            <c:idx val="6"/>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All household members</c:v>
                </c:pt>
                <c:pt idx="1">
                  <c:v>Children &lt;5</c:v>
                </c:pt>
                <c:pt idx="2">
                  <c:v>Pregnant women</c:v>
                </c:pt>
                <c:pt idx="4">
                  <c:v>All household members</c:v>
                </c:pt>
                <c:pt idx="5">
                  <c:v>Children &lt;5</c:v>
                </c:pt>
                <c:pt idx="6">
                  <c:v>Pregnant women</c:v>
                </c:pt>
              </c:strCache>
            </c:strRef>
          </c:cat>
          <c:val>
            <c:numRef>
              <c:f>Sheet1!$B$2:$B$8</c:f>
              <c:numCache>
                <c:formatCode>General</c:formatCode>
                <c:ptCount val="7"/>
                <c:pt idx="0">
                  <c:v>55</c:v>
                </c:pt>
                <c:pt idx="1">
                  <c:v>62</c:v>
                </c:pt>
                <c:pt idx="2">
                  <c:v>64</c:v>
                </c:pt>
                <c:pt idx="4">
                  <c:v>69</c:v>
                </c:pt>
                <c:pt idx="5">
                  <c:v>75</c:v>
                </c:pt>
                <c:pt idx="6">
                  <c:v>79</c:v>
                </c:pt>
              </c:numCache>
            </c:numRef>
          </c:val>
        </c:ser>
        <c:dLbls>
          <c:dLblPos val="outEnd"/>
          <c:showLegendKey val="0"/>
          <c:showVal val="1"/>
          <c:showCatName val="0"/>
          <c:showSerName val="0"/>
          <c:showPercent val="0"/>
          <c:showBubbleSize val="0"/>
        </c:dLbls>
        <c:gapWidth val="100"/>
        <c:axId val="739402320"/>
        <c:axId val="739408200"/>
      </c:barChart>
      <c:catAx>
        <c:axId val="7394023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08200"/>
        <c:crosses val="autoZero"/>
        <c:auto val="1"/>
        <c:lblAlgn val="ctr"/>
        <c:lblOffset val="100"/>
        <c:noMultiLvlLbl val="0"/>
      </c:catAx>
      <c:valAx>
        <c:axId val="739408200"/>
        <c:scaling>
          <c:orientation val="minMax"/>
          <c:max val="100"/>
        </c:scaling>
        <c:delete val="1"/>
        <c:axPos val="l"/>
        <c:numFmt formatCode="General" sourceLinked="1"/>
        <c:majorTickMark val="out"/>
        <c:minorTickMark val="none"/>
        <c:tickLblPos val="nextTo"/>
        <c:crossAx val="7394023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951618702819533E-4"/>
          <c:w val="1"/>
          <c:h val="0.89998711803575804"/>
        </c:manualLayout>
      </c:layout>
      <c:barChart>
        <c:barDir val="col"/>
        <c:grouping val="clustered"/>
        <c:varyColors val="0"/>
        <c:ser>
          <c:idx val="0"/>
          <c:order val="0"/>
          <c:tx>
            <c:strRef>
              <c:f>Sheet1!$B$1</c:f>
              <c:strCache>
                <c:ptCount val="1"/>
                <c:pt idx="0">
                  <c:v>Series 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c:v>7.1</c:v>
                </c:pt>
                <c:pt idx="1">
                  <c:v>6.3</c:v>
                </c:pt>
                <c:pt idx="2">
                  <c:v>5.6</c:v>
                </c:pt>
                <c:pt idx="3">
                  <c:v>4.9000000000000004</c:v>
                </c:pt>
                <c:pt idx="4">
                  <c:v>3.8</c:v>
                </c:pt>
              </c:numCache>
            </c:numRef>
          </c:val>
        </c:ser>
        <c:dLbls>
          <c:showLegendKey val="0"/>
          <c:showVal val="0"/>
          <c:showCatName val="0"/>
          <c:showSerName val="0"/>
          <c:showPercent val="0"/>
          <c:showBubbleSize val="0"/>
        </c:dLbls>
        <c:gapWidth val="100"/>
        <c:axId val="588513472"/>
        <c:axId val="588511512"/>
      </c:barChart>
      <c:catAx>
        <c:axId val="5885134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11512"/>
        <c:crosses val="autoZero"/>
        <c:auto val="1"/>
        <c:lblAlgn val="ctr"/>
        <c:lblOffset val="100"/>
        <c:noMultiLvlLbl val="0"/>
      </c:catAx>
      <c:valAx>
        <c:axId val="588511512"/>
        <c:scaling>
          <c:orientation val="minMax"/>
          <c:max val="10"/>
        </c:scaling>
        <c:delete val="1"/>
        <c:axPos val="l"/>
        <c:numFmt formatCode="0.0" sourceLinked="1"/>
        <c:majorTickMark val="out"/>
        <c:minorTickMark val="none"/>
        <c:tickLblPos val="nextTo"/>
        <c:crossAx val="588513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Children</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2006 UDHS</c:v>
                </c:pt>
                <c:pt idx="1">
                  <c:v>2009 UMIS</c:v>
                </c:pt>
                <c:pt idx="2">
                  <c:v>2011 UDHS</c:v>
                </c:pt>
                <c:pt idx="3">
                  <c:v>2014-15 UMIS</c:v>
                </c:pt>
                <c:pt idx="4">
                  <c:v>2016 UDHS</c:v>
                </c:pt>
              </c:strCache>
            </c:strRef>
          </c:cat>
          <c:val>
            <c:numRef>
              <c:f>Sheet1!$B$2:$B$6</c:f>
              <c:numCache>
                <c:formatCode>General</c:formatCode>
                <c:ptCount val="5"/>
                <c:pt idx="0">
                  <c:v>10</c:v>
                </c:pt>
                <c:pt idx="1">
                  <c:v>33</c:v>
                </c:pt>
                <c:pt idx="2">
                  <c:v>43</c:v>
                </c:pt>
                <c:pt idx="3">
                  <c:v>74</c:v>
                </c:pt>
                <c:pt idx="4">
                  <c:v>62</c:v>
                </c:pt>
              </c:numCache>
            </c:numRef>
          </c:val>
          <c:smooth val="0"/>
        </c:ser>
        <c:ser>
          <c:idx val="1"/>
          <c:order val="1"/>
          <c:tx>
            <c:strRef>
              <c:f>Sheet1!$C$1</c:f>
              <c:strCache>
                <c:ptCount val="1"/>
                <c:pt idx="0">
                  <c:v>Pregnant women</c:v>
                </c:pt>
              </c:strCache>
            </c:strRef>
          </c:tx>
          <c:spPr>
            <a:ln w="63500" cap="rnd">
              <a:solidFill>
                <a:srgbClr val="485A28"/>
              </a:solidFill>
              <a:round/>
            </a:ln>
            <a:effectLst/>
          </c:spPr>
          <c:marker>
            <c:symbol val="circle"/>
            <c:size val="5"/>
            <c:spPr>
              <a:solidFill>
                <a:srgbClr val="485A28"/>
              </a:solidFill>
              <a:ln w="63500">
                <a:solidFill>
                  <a:srgbClr val="485A28"/>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2006 UDHS</c:v>
                </c:pt>
                <c:pt idx="1">
                  <c:v>2009 UMIS</c:v>
                </c:pt>
                <c:pt idx="2">
                  <c:v>2011 UDHS</c:v>
                </c:pt>
                <c:pt idx="3">
                  <c:v>2014-15 UMIS</c:v>
                </c:pt>
                <c:pt idx="4">
                  <c:v>2016 UDHS</c:v>
                </c:pt>
              </c:strCache>
            </c:strRef>
          </c:cat>
          <c:val>
            <c:numRef>
              <c:f>Sheet1!$C$2:$C$6</c:f>
              <c:numCache>
                <c:formatCode>General</c:formatCode>
                <c:ptCount val="5"/>
                <c:pt idx="0">
                  <c:v>10</c:v>
                </c:pt>
                <c:pt idx="1">
                  <c:v>44</c:v>
                </c:pt>
                <c:pt idx="2">
                  <c:v>47</c:v>
                </c:pt>
                <c:pt idx="3">
                  <c:v>75</c:v>
                </c:pt>
                <c:pt idx="4">
                  <c:v>64</c:v>
                </c:pt>
              </c:numCache>
            </c:numRef>
          </c:val>
          <c:smooth val="0"/>
        </c:ser>
        <c:dLbls>
          <c:dLblPos val="t"/>
          <c:showLegendKey val="0"/>
          <c:showVal val="1"/>
          <c:showCatName val="0"/>
          <c:showSerName val="0"/>
          <c:showPercent val="0"/>
          <c:showBubbleSize val="0"/>
        </c:dLbls>
        <c:marker val="1"/>
        <c:smooth val="0"/>
        <c:axId val="739397224"/>
        <c:axId val="739394480"/>
      </c:lineChart>
      <c:catAx>
        <c:axId val="7393972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394480"/>
        <c:crosses val="autoZero"/>
        <c:auto val="1"/>
        <c:lblAlgn val="ctr"/>
        <c:lblOffset val="100"/>
        <c:noMultiLvlLbl val="0"/>
      </c:catAx>
      <c:valAx>
        <c:axId val="739394480"/>
        <c:scaling>
          <c:orientation val="minMax"/>
          <c:max val="100"/>
        </c:scaling>
        <c:delete val="1"/>
        <c:axPos val="l"/>
        <c:numFmt formatCode="General" sourceLinked="1"/>
        <c:majorTickMark val="out"/>
        <c:minorTickMark val="none"/>
        <c:tickLblPos val="nextTo"/>
        <c:crossAx val="7393972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6163980376758872E-5"/>
          <c:w val="0.96616035172886816"/>
          <c:h val="0.85745036336379166"/>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 doses of SP/Fansidar (IPTp1+)</c:v>
                </c:pt>
                <c:pt idx="1">
                  <c:v>2+ doses of SP/Fansidar (IPTp2+)</c:v>
                </c:pt>
                <c:pt idx="2">
                  <c:v>3+ doses of SP/Fansidar (IPTp3+)</c:v>
                </c:pt>
              </c:strCache>
            </c:strRef>
          </c:cat>
          <c:val>
            <c:numRef>
              <c:f>Sheet1!$B$2:$B$4</c:f>
              <c:numCache>
                <c:formatCode>General</c:formatCode>
                <c:ptCount val="3"/>
                <c:pt idx="0">
                  <c:v>78</c:v>
                </c:pt>
                <c:pt idx="1">
                  <c:v>46</c:v>
                </c:pt>
                <c:pt idx="2">
                  <c:v>17</c:v>
                </c:pt>
              </c:numCache>
            </c:numRef>
          </c:val>
        </c:ser>
        <c:dLbls>
          <c:dLblPos val="outEnd"/>
          <c:showLegendKey val="0"/>
          <c:showVal val="1"/>
          <c:showCatName val="0"/>
          <c:showSerName val="0"/>
          <c:showPercent val="0"/>
          <c:showBubbleSize val="0"/>
        </c:dLbls>
        <c:gapWidth val="100"/>
        <c:axId val="739393696"/>
        <c:axId val="739404280"/>
      </c:barChart>
      <c:catAx>
        <c:axId val="7393936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04280"/>
        <c:crosses val="autoZero"/>
        <c:auto val="1"/>
        <c:lblAlgn val="ctr"/>
        <c:lblOffset val="100"/>
        <c:noMultiLvlLbl val="0"/>
      </c:catAx>
      <c:valAx>
        <c:axId val="739404280"/>
        <c:scaling>
          <c:orientation val="minMax"/>
          <c:max val="100"/>
        </c:scaling>
        <c:delete val="1"/>
        <c:axPos val="l"/>
        <c:numFmt formatCode="General" sourceLinked="1"/>
        <c:majorTickMark val="out"/>
        <c:minorTickMark val="none"/>
        <c:tickLblPos val="nextTo"/>
        <c:crossAx val="7393936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108427196298169"/>
        </c:manualLayout>
      </c:layout>
      <c:lineChart>
        <c:grouping val="standard"/>
        <c:varyColors val="0"/>
        <c:ser>
          <c:idx val="0"/>
          <c:order val="0"/>
          <c:tx>
            <c:strRef>
              <c:f>Sheet1!$B$1</c:f>
              <c:strCache>
                <c:ptCount val="1"/>
                <c:pt idx="0">
                  <c:v>IPTp3+</c:v>
                </c:pt>
              </c:strCache>
            </c:strRef>
          </c:tx>
          <c:spPr>
            <a:ln w="63500" cap="rnd">
              <a:solidFill>
                <a:srgbClr val="8DB23F"/>
              </a:solidFill>
              <a:round/>
            </a:ln>
            <a:effectLst/>
          </c:spPr>
          <c:marker>
            <c:symbol val="circle"/>
            <c:size val="5"/>
            <c:spPr>
              <a:solidFill>
                <a:srgbClr val="8DB23F"/>
              </a:solidFill>
              <a:ln w="63500" cap="rnd">
                <a:solidFill>
                  <a:srgbClr val="8DB23F"/>
                </a:solidFill>
              </a:ln>
              <a:effectLst/>
              <a:scene3d>
                <a:camera prst="orthographicFront"/>
                <a:lightRig rig="threePt" dir="t">
                  <a:rot lat="0" lon="0" rev="1200000"/>
                </a:lightRig>
              </a:scene3d>
            </c:spPr>
          </c:marker>
          <c:dLbls>
            <c:dLbl>
              <c:idx val="2"/>
              <c:layout>
                <c:manualLayout>
                  <c:x val="-1.6145889779734229E-2"/>
                  <c:y val="3.1469213264907696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20006 UDHS</c:v>
                </c:pt>
                <c:pt idx="1">
                  <c:v>2009 UMIS</c:v>
                </c:pt>
                <c:pt idx="2">
                  <c:v>2011 UDHS</c:v>
                </c:pt>
                <c:pt idx="3">
                  <c:v>2014-15 UMIS</c:v>
                </c:pt>
                <c:pt idx="4">
                  <c:v>2016 UDHS</c:v>
                </c:pt>
              </c:strCache>
            </c:strRef>
          </c:cat>
          <c:val>
            <c:numRef>
              <c:f>Sheet1!$B$2:$B$6</c:f>
              <c:numCache>
                <c:formatCode>General</c:formatCode>
                <c:ptCount val="5"/>
                <c:pt idx="0">
                  <c:v>6</c:v>
                </c:pt>
                <c:pt idx="1">
                  <c:v>17</c:v>
                </c:pt>
                <c:pt idx="2">
                  <c:v>10</c:v>
                </c:pt>
                <c:pt idx="3">
                  <c:v>28</c:v>
                </c:pt>
                <c:pt idx="4">
                  <c:v>17</c:v>
                </c:pt>
              </c:numCache>
            </c:numRef>
          </c:val>
          <c:smooth val="0"/>
        </c:ser>
        <c:ser>
          <c:idx val="1"/>
          <c:order val="1"/>
          <c:tx>
            <c:strRef>
              <c:f>Sheet1!$C$1</c:f>
              <c:strCache>
                <c:ptCount val="1"/>
                <c:pt idx="0">
                  <c:v>IPTp2+</c:v>
                </c:pt>
              </c:strCache>
            </c:strRef>
          </c:tx>
          <c:spPr>
            <a:ln w="63500" cap="rnd">
              <a:solidFill>
                <a:srgbClr val="B2672A"/>
              </a:solidFill>
              <a:round/>
            </a:ln>
            <a:effectLst/>
          </c:spPr>
          <c:marker>
            <c:symbol val="circle"/>
            <c:size val="5"/>
            <c:spPr>
              <a:solidFill>
                <a:srgbClr val="B2672A"/>
              </a:solidFill>
              <a:ln w="63500">
                <a:solidFill>
                  <a:srgbClr val="B2672A"/>
                </a:solidFill>
              </a:ln>
              <a:effectLst/>
              <a:scene3d>
                <a:camera prst="orthographicFront"/>
                <a:lightRig rig="threePt" dir="t">
                  <a:rot lat="0" lon="0" rev="1200000"/>
                </a:lightRig>
              </a:scene3d>
            </c:spPr>
          </c:marker>
          <c:dLbls>
            <c:dLbl>
              <c:idx val="2"/>
              <c:layout>
                <c:manualLayout>
                  <c:x val="-2.4479224024412077E-2"/>
                  <c:y val="-3.3827038246579517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20006 UDHS</c:v>
                </c:pt>
                <c:pt idx="1">
                  <c:v>2009 UMIS</c:v>
                </c:pt>
                <c:pt idx="2">
                  <c:v>2011 UDHS</c:v>
                </c:pt>
                <c:pt idx="3">
                  <c:v>2014-15 UMIS</c:v>
                </c:pt>
                <c:pt idx="4">
                  <c:v>2016 UDHS</c:v>
                </c:pt>
              </c:strCache>
            </c:strRef>
          </c:cat>
          <c:val>
            <c:numRef>
              <c:f>Sheet1!$C$2:$C$6</c:f>
              <c:numCache>
                <c:formatCode>General</c:formatCode>
                <c:ptCount val="5"/>
                <c:pt idx="0">
                  <c:v>18</c:v>
                </c:pt>
                <c:pt idx="1">
                  <c:v>33</c:v>
                </c:pt>
                <c:pt idx="2">
                  <c:v>27</c:v>
                </c:pt>
                <c:pt idx="3">
                  <c:v>49</c:v>
                </c:pt>
                <c:pt idx="4">
                  <c:v>46</c:v>
                </c:pt>
              </c:numCache>
            </c:numRef>
          </c:val>
          <c:smooth val="0"/>
        </c:ser>
        <c:ser>
          <c:idx val="2"/>
          <c:order val="2"/>
          <c:tx>
            <c:strRef>
              <c:f>Sheet1!$D$1</c:f>
              <c:strCache>
                <c:ptCount val="1"/>
                <c:pt idx="0">
                  <c:v>IPTp1+</c:v>
                </c:pt>
              </c:strCache>
            </c:strRef>
          </c:tx>
          <c:spPr>
            <a:ln w="63500" cap="rnd">
              <a:solidFill>
                <a:srgbClr val="0089CF"/>
              </a:solidFill>
              <a:round/>
            </a:ln>
            <a:effectLst/>
          </c:spPr>
          <c:marker>
            <c:symbol val="circle"/>
            <c:size val="5"/>
            <c:spPr>
              <a:solidFill>
                <a:srgbClr val="0089CF"/>
              </a:solidFill>
              <a:ln w="63500">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20006 UDHS</c:v>
                </c:pt>
                <c:pt idx="1">
                  <c:v>2009 UMIS</c:v>
                </c:pt>
                <c:pt idx="2">
                  <c:v>2011 UDHS</c:v>
                </c:pt>
                <c:pt idx="3">
                  <c:v>2014-15 UMIS</c:v>
                </c:pt>
                <c:pt idx="4">
                  <c:v>2016 UDHS</c:v>
                </c:pt>
              </c:strCache>
            </c:strRef>
          </c:cat>
          <c:val>
            <c:numRef>
              <c:f>Sheet1!$D$2:$D$6</c:f>
              <c:numCache>
                <c:formatCode>General</c:formatCode>
                <c:ptCount val="5"/>
                <c:pt idx="0">
                  <c:v>37</c:v>
                </c:pt>
                <c:pt idx="1">
                  <c:v>47</c:v>
                </c:pt>
                <c:pt idx="2">
                  <c:v>48</c:v>
                </c:pt>
                <c:pt idx="3">
                  <c:v>64</c:v>
                </c:pt>
                <c:pt idx="4">
                  <c:v>78</c:v>
                </c:pt>
              </c:numCache>
            </c:numRef>
          </c:val>
          <c:smooth val="0"/>
        </c:ser>
        <c:dLbls>
          <c:dLblPos val="t"/>
          <c:showLegendKey val="0"/>
          <c:showVal val="1"/>
          <c:showCatName val="0"/>
          <c:showSerName val="0"/>
          <c:showPercent val="0"/>
          <c:showBubbleSize val="0"/>
        </c:dLbls>
        <c:marker val="1"/>
        <c:smooth val="0"/>
        <c:axId val="739403888"/>
        <c:axId val="739396048"/>
      </c:lineChart>
      <c:catAx>
        <c:axId val="7394038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396048"/>
        <c:crosses val="autoZero"/>
        <c:auto val="1"/>
        <c:lblAlgn val="ctr"/>
        <c:lblOffset val="100"/>
        <c:noMultiLvlLbl val="0"/>
      </c:catAx>
      <c:valAx>
        <c:axId val="739396048"/>
        <c:scaling>
          <c:orientation val="minMax"/>
          <c:max val="100"/>
        </c:scaling>
        <c:delete val="1"/>
        <c:axPos val="l"/>
        <c:numFmt formatCode="General" sourceLinked="1"/>
        <c:majorTickMark val="out"/>
        <c:minorTickMark val="none"/>
        <c:tickLblPos val="nextTo"/>
        <c:crossAx val="7394038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9802677722627078E-3"/>
          <c:w val="0.96616035172886816"/>
          <c:h val="0.79021323157067991"/>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Fever in the 2 weeks before the survey</c:v>
                </c:pt>
                <c:pt idx="2">
                  <c:v>Advice or treatment was sought</c:v>
                </c:pt>
                <c:pt idx="3">
                  <c:v>Blood taken from a finger or heel for testing</c:v>
                </c:pt>
              </c:strCache>
            </c:strRef>
          </c:cat>
          <c:val>
            <c:numRef>
              <c:f>Sheet1!$B$2:$B$5</c:f>
              <c:numCache>
                <c:formatCode>General</c:formatCode>
                <c:ptCount val="4"/>
                <c:pt idx="0">
                  <c:v>33</c:v>
                </c:pt>
                <c:pt idx="2">
                  <c:v>81</c:v>
                </c:pt>
                <c:pt idx="3">
                  <c:v>49</c:v>
                </c:pt>
              </c:numCache>
            </c:numRef>
          </c:val>
        </c:ser>
        <c:dLbls>
          <c:dLblPos val="outEnd"/>
          <c:showLegendKey val="0"/>
          <c:showVal val="1"/>
          <c:showCatName val="0"/>
          <c:showSerName val="0"/>
          <c:showPercent val="0"/>
          <c:showBubbleSize val="0"/>
        </c:dLbls>
        <c:gapWidth val="100"/>
        <c:axId val="739407024"/>
        <c:axId val="739398792"/>
      </c:barChart>
      <c:catAx>
        <c:axId val="7394070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398792"/>
        <c:crosses val="autoZero"/>
        <c:auto val="1"/>
        <c:lblAlgn val="ctr"/>
        <c:lblOffset val="100"/>
        <c:noMultiLvlLbl val="0"/>
      </c:catAx>
      <c:valAx>
        <c:axId val="739398792"/>
        <c:scaling>
          <c:orientation val="minMax"/>
          <c:max val="100"/>
        </c:scaling>
        <c:delete val="1"/>
        <c:axPos val="l"/>
        <c:numFmt formatCode="General" sourceLinked="1"/>
        <c:majorTickMark val="out"/>
        <c:minorTickMark val="none"/>
        <c:tickLblPos val="nextTo"/>
        <c:crossAx val="7394070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2429703151047558E-2"/>
          <c:w val="0.96616035172886816"/>
          <c:h val="0.80240015757639815"/>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Any ACT</c:v>
                </c:pt>
                <c:pt idx="1">
                  <c:v>Quinine pills/syrup</c:v>
                </c:pt>
                <c:pt idx="2">
                  <c:v>Quinine injection/IV</c:v>
                </c:pt>
              </c:strCache>
            </c:strRef>
          </c:cat>
          <c:val>
            <c:numRef>
              <c:f>Sheet1!$B$2:$B$4</c:f>
              <c:numCache>
                <c:formatCode>General</c:formatCode>
                <c:ptCount val="3"/>
                <c:pt idx="0">
                  <c:v>92</c:v>
                </c:pt>
                <c:pt idx="1">
                  <c:v>8</c:v>
                </c:pt>
                <c:pt idx="2">
                  <c:v>2</c:v>
                </c:pt>
              </c:numCache>
            </c:numRef>
          </c:val>
        </c:ser>
        <c:dLbls>
          <c:dLblPos val="outEnd"/>
          <c:showLegendKey val="0"/>
          <c:showVal val="1"/>
          <c:showCatName val="0"/>
          <c:showSerName val="0"/>
          <c:showPercent val="0"/>
          <c:showBubbleSize val="0"/>
        </c:dLbls>
        <c:gapWidth val="100"/>
        <c:axId val="739401144"/>
        <c:axId val="739406632"/>
      </c:barChart>
      <c:catAx>
        <c:axId val="739401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06632"/>
        <c:crosses val="autoZero"/>
        <c:auto val="1"/>
        <c:lblAlgn val="ctr"/>
        <c:lblOffset val="100"/>
        <c:noMultiLvlLbl val="0"/>
      </c:catAx>
      <c:valAx>
        <c:axId val="739406632"/>
        <c:scaling>
          <c:orientation val="minMax"/>
          <c:max val="100"/>
        </c:scaling>
        <c:delete val="1"/>
        <c:axPos val="l"/>
        <c:numFmt formatCode="General" sourceLinked="1"/>
        <c:majorTickMark val="out"/>
        <c:minorTickMark val="none"/>
        <c:tickLblPos val="nextTo"/>
        <c:crossAx val="7394011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4.5949214026602174E-2"/>
          <c:w val="0.99846183416949386"/>
          <c:h val="0.81650134724695089"/>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Low haemoglobin</c:v>
                </c:pt>
                <c:pt idx="1">
                  <c:v>Malaria with rapid diagnostic test (RDT)</c:v>
                </c:pt>
              </c:strCache>
            </c:strRef>
          </c:cat>
          <c:val>
            <c:numRef>
              <c:f>Sheet1!$B$2:$B$3</c:f>
              <c:numCache>
                <c:formatCode>General</c:formatCode>
                <c:ptCount val="2"/>
                <c:pt idx="0">
                  <c:v>97</c:v>
                </c:pt>
                <c:pt idx="1">
                  <c:v>96</c:v>
                </c:pt>
              </c:numCache>
            </c:numRef>
          </c:val>
        </c:ser>
        <c:dLbls>
          <c:dLblPos val="outEnd"/>
          <c:showLegendKey val="0"/>
          <c:showVal val="1"/>
          <c:showCatName val="0"/>
          <c:showSerName val="0"/>
          <c:showPercent val="0"/>
          <c:showBubbleSize val="0"/>
        </c:dLbls>
        <c:gapWidth val="100"/>
        <c:axId val="739406240"/>
        <c:axId val="739399184"/>
      </c:barChart>
      <c:catAx>
        <c:axId val="7394062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399184"/>
        <c:crosses val="autoZero"/>
        <c:auto val="1"/>
        <c:lblAlgn val="ctr"/>
        <c:lblOffset val="100"/>
        <c:noMultiLvlLbl val="0"/>
      </c:catAx>
      <c:valAx>
        <c:axId val="739399184"/>
        <c:scaling>
          <c:orientation val="minMax"/>
          <c:max val="100"/>
          <c:min val="0"/>
        </c:scaling>
        <c:delete val="1"/>
        <c:axPos val="l"/>
        <c:numFmt formatCode="General" sourceLinked="1"/>
        <c:majorTickMark val="out"/>
        <c:minorTickMark val="none"/>
        <c:tickLblPos val="nextTo"/>
        <c:crossAx val="739406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1167497785586041E-3"/>
          <c:w val="0.96616035172886816"/>
          <c:h val="0.85271313428891604"/>
        </c:manualLayout>
      </c:layout>
      <c:barChart>
        <c:barDir val="col"/>
        <c:grouping val="clustered"/>
        <c:varyColors val="0"/>
        <c:ser>
          <c:idx val="0"/>
          <c:order val="0"/>
          <c:tx>
            <c:strRef>
              <c:f>Sheet1!$B$1</c:f>
              <c:strCache>
                <c:ptCount val="1"/>
                <c:pt idx="0">
                  <c:v>Series 1</c:v>
                </c:pt>
              </c:strCache>
            </c:strRef>
          </c:tx>
          <c:spPr>
            <a:solidFill>
              <a:srgbClr val="01466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6-8</c:v>
                </c:pt>
                <c:pt idx="2">
                  <c:v>9-11</c:v>
                </c:pt>
                <c:pt idx="3">
                  <c:v>12-17</c:v>
                </c:pt>
                <c:pt idx="4">
                  <c:v>18-23</c:v>
                </c:pt>
                <c:pt idx="5">
                  <c:v>24-35</c:v>
                </c:pt>
                <c:pt idx="6">
                  <c:v>36-47</c:v>
                </c:pt>
                <c:pt idx="7">
                  <c:v>48-59</c:v>
                </c:pt>
              </c:strCache>
            </c:strRef>
          </c:cat>
          <c:val>
            <c:numRef>
              <c:f>Sheet1!$B$2:$B$9</c:f>
              <c:numCache>
                <c:formatCode>General</c:formatCode>
                <c:ptCount val="8"/>
                <c:pt idx="0">
                  <c:v>6</c:v>
                </c:pt>
                <c:pt idx="1">
                  <c:v>10</c:v>
                </c:pt>
                <c:pt idx="2">
                  <c:v>13</c:v>
                </c:pt>
                <c:pt idx="3">
                  <c:v>12</c:v>
                </c:pt>
                <c:pt idx="4">
                  <c:v>9</c:v>
                </c:pt>
                <c:pt idx="5">
                  <c:v>6</c:v>
                </c:pt>
                <c:pt idx="6">
                  <c:v>4</c:v>
                </c:pt>
                <c:pt idx="7">
                  <c:v>3</c:v>
                </c:pt>
              </c:numCache>
            </c:numRef>
          </c:val>
        </c:ser>
        <c:dLbls>
          <c:dLblPos val="outEnd"/>
          <c:showLegendKey val="0"/>
          <c:showVal val="1"/>
          <c:showCatName val="0"/>
          <c:showSerName val="0"/>
          <c:showPercent val="0"/>
          <c:showBubbleSize val="0"/>
        </c:dLbls>
        <c:gapWidth val="100"/>
        <c:axId val="739400752"/>
        <c:axId val="739409768"/>
      </c:barChart>
      <c:catAx>
        <c:axId val="7394007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09768"/>
        <c:crosses val="autoZero"/>
        <c:auto val="1"/>
        <c:lblAlgn val="ctr"/>
        <c:lblOffset val="100"/>
        <c:noMultiLvlLbl val="0"/>
      </c:catAx>
      <c:valAx>
        <c:axId val="739409768"/>
        <c:scaling>
          <c:orientation val="minMax"/>
          <c:max val="100"/>
        </c:scaling>
        <c:delete val="1"/>
        <c:axPos val="l"/>
        <c:numFmt formatCode="General" sourceLinked="1"/>
        <c:majorTickMark val="out"/>
        <c:minorTickMark val="none"/>
        <c:tickLblPos val="nextTo"/>
        <c:crossAx val="7394007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90001069257186583"/>
        </c:manualLayout>
      </c:layout>
      <c:barChart>
        <c:barDir val="col"/>
        <c:grouping val="clustered"/>
        <c:varyColors val="0"/>
        <c:ser>
          <c:idx val="0"/>
          <c:order val="0"/>
          <c:tx>
            <c:strRef>
              <c:f>Sheet1!$B$1</c:f>
              <c:strCache>
                <c:ptCount val="1"/>
                <c:pt idx="0">
                  <c:v>Series 1</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10</c:v>
                </c:pt>
                <c:pt idx="1">
                  <c:v>6</c:v>
                </c:pt>
                <c:pt idx="2">
                  <c:v>6</c:v>
                </c:pt>
                <c:pt idx="3">
                  <c:v>5</c:v>
                </c:pt>
                <c:pt idx="4">
                  <c:v>3</c:v>
                </c:pt>
              </c:numCache>
            </c:numRef>
          </c:val>
        </c:ser>
        <c:dLbls>
          <c:dLblPos val="outEnd"/>
          <c:showLegendKey val="0"/>
          <c:showVal val="1"/>
          <c:showCatName val="0"/>
          <c:showSerName val="0"/>
          <c:showPercent val="0"/>
          <c:showBubbleSize val="0"/>
        </c:dLbls>
        <c:gapWidth val="100"/>
        <c:axId val="739410160"/>
        <c:axId val="739410552"/>
      </c:barChart>
      <c:catAx>
        <c:axId val="7394101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10552"/>
        <c:crosses val="autoZero"/>
        <c:auto val="1"/>
        <c:lblAlgn val="ctr"/>
        <c:lblOffset val="100"/>
        <c:noMultiLvlLbl val="0"/>
      </c:catAx>
      <c:valAx>
        <c:axId val="739410552"/>
        <c:scaling>
          <c:orientation val="minMax"/>
          <c:max val="100"/>
        </c:scaling>
        <c:delete val="1"/>
        <c:axPos val="l"/>
        <c:numFmt formatCode="General" sourceLinked="1"/>
        <c:majorTickMark val="out"/>
        <c:minorTickMark val="none"/>
        <c:tickLblPos val="nextTo"/>
        <c:crossAx val="739410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3843492474553952E-2"/>
          <c:y val="2.4183796856106408E-3"/>
          <c:w val="0.96923668338988"/>
          <c:h val="0.90108427196298169"/>
        </c:manualLayout>
      </c:layout>
      <c:lineChart>
        <c:grouping val="standard"/>
        <c:varyColors val="0"/>
        <c:ser>
          <c:idx val="0"/>
          <c:order val="0"/>
          <c:tx>
            <c:strRef>
              <c:f>Sheet1!$B$1</c:f>
              <c:strCache>
                <c:ptCount val="1"/>
                <c:pt idx="0">
                  <c:v>Series 1</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2006 UDHS</c:v>
                </c:pt>
                <c:pt idx="1">
                  <c:v>2009 UMIS</c:v>
                </c:pt>
                <c:pt idx="2">
                  <c:v>2011 UDHS</c:v>
                </c:pt>
                <c:pt idx="3">
                  <c:v>2014-15 UMIS</c:v>
                </c:pt>
                <c:pt idx="4">
                  <c:v>2016 UDHS</c:v>
                </c:pt>
              </c:strCache>
            </c:strRef>
          </c:cat>
          <c:val>
            <c:numRef>
              <c:f>Sheet1!$B$2:$B$6</c:f>
              <c:numCache>
                <c:formatCode>General</c:formatCode>
                <c:ptCount val="5"/>
                <c:pt idx="0">
                  <c:v>14</c:v>
                </c:pt>
                <c:pt idx="1">
                  <c:v>10</c:v>
                </c:pt>
                <c:pt idx="2">
                  <c:v>5</c:v>
                </c:pt>
                <c:pt idx="3">
                  <c:v>5</c:v>
                </c:pt>
                <c:pt idx="4">
                  <c:v>6</c:v>
                </c:pt>
              </c:numCache>
            </c:numRef>
          </c:val>
          <c:smooth val="0"/>
        </c:ser>
        <c:dLbls>
          <c:dLblPos val="t"/>
          <c:showLegendKey val="0"/>
          <c:showVal val="1"/>
          <c:showCatName val="0"/>
          <c:showSerName val="0"/>
          <c:showPercent val="0"/>
          <c:showBubbleSize val="0"/>
        </c:dLbls>
        <c:marker val="1"/>
        <c:smooth val="0"/>
        <c:axId val="739411728"/>
        <c:axId val="739412120"/>
      </c:lineChart>
      <c:catAx>
        <c:axId val="7394117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12120"/>
        <c:crosses val="autoZero"/>
        <c:auto val="1"/>
        <c:lblAlgn val="ctr"/>
        <c:lblOffset val="100"/>
        <c:noMultiLvlLbl val="0"/>
      </c:catAx>
      <c:valAx>
        <c:axId val="739412120"/>
        <c:scaling>
          <c:orientation val="minMax"/>
          <c:max val="100"/>
        </c:scaling>
        <c:delete val="1"/>
        <c:axPos val="l"/>
        <c:numFmt formatCode="General" sourceLinked="1"/>
        <c:majorTickMark val="out"/>
        <c:minorTickMark val="none"/>
        <c:tickLblPos val="nextTo"/>
        <c:crossAx val="7394117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85502926849374306"/>
        </c:manualLayout>
      </c:layout>
      <c:barChart>
        <c:barDir val="col"/>
        <c:grouping val="clustered"/>
        <c:varyColors val="0"/>
        <c:ser>
          <c:idx val="0"/>
          <c:order val="0"/>
          <c:tx>
            <c:strRef>
              <c:f>Sheet1!$B$1</c:f>
              <c:strCache>
                <c:ptCount val="1"/>
                <c:pt idx="0">
                  <c:v>RDT</c:v>
                </c:pt>
              </c:strCache>
            </c:strRef>
          </c:tx>
          <c:spPr>
            <a:solidFill>
              <a:srgbClr val="01466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1"/>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6-8</c:v>
                </c:pt>
                <c:pt idx="2">
                  <c:v>9-11</c:v>
                </c:pt>
                <c:pt idx="3">
                  <c:v>12-17</c:v>
                </c:pt>
                <c:pt idx="4">
                  <c:v>18-23</c:v>
                </c:pt>
                <c:pt idx="5">
                  <c:v>24-35</c:v>
                </c:pt>
                <c:pt idx="6">
                  <c:v>36-47</c:v>
                </c:pt>
                <c:pt idx="7">
                  <c:v>48-59</c:v>
                </c:pt>
              </c:strCache>
            </c:strRef>
          </c:cat>
          <c:val>
            <c:numRef>
              <c:f>Sheet1!$B$2:$B$9</c:f>
              <c:numCache>
                <c:formatCode>General</c:formatCode>
                <c:ptCount val="8"/>
                <c:pt idx="0">
                  <c:v>30</c:v>
                </c:pt>
                <c:pt idx="1">
                  <c:v>22</c:v>
                </c:pt>
                <c:pt idx="2">
                  <c:v>20</c:v>
                </c:pt>
                <c:pt idx="3">
                  <c:v>28</c:v>
                </c:pt>
                <c:pt idx="4">
                  <c:v>30</c:v>
                </c:pt>
                <c:pt idx="5">
                  <c:v>34</c:v>
                </c:pt>
                <c:pt idx="6">
                  <c:v>31</c:v>
                </c:pt>
                <c:pt idx="7">
                  <c:v>32</c:v>
                </c:pt>
              </c:numCache>
            </c:numRef>
          </c:val>
        </c:ser>
        <c:dLbls>
          <c:dLblPos val="outEnd"/>
          <c:showLegendKey val="0"/>
          <c:showVal val="1"/>
          <c:showCatName val="0"/>
          <c:showSerName val="0"/>
          <c:showPercent val="0"/>
          <c:showBubbleSize val="0"/>
        </c:dLbls>
        <c:gapWidth val="100"/>
        <c:axId val="739413688"/>
        <c:axId val="739414080"/>
      </c:barChart>
      <c:catAx>
        <c:axId val="7394136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14080"/>
        <c:crosses val="autoZero"/>
        <c:auto val="1"/>
        <c:lblAlgn val="ctr"/>
        <c:lblOffset val="100"/>
        <c:noMultiLvlLbl val="0"/>
      </c:catAx>
      <c:valAx>
        <c:axId val="739414080"/>
        <c:scaling>
          <c:orientation val="minMax"/>
          <c:max val="100"/>
        </c:scaling>
        <c:delete val="1"/>
        <c:axPos val="l"/>
        <c:numFmt formatCode="General" sourceLinked="1"/>
        <c:majorTickMark val="out"/>
        <c:minorTickMark val="none"/>
        <c:tickLblPos val="nextTo"/>
        <c:crossAx val="7394136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081386701662296"/>
          <c:y val="2.6602176541717048E-2"/>
          <c:w val="0.66390835520559932"/>
          <c:h val="0.94679564691656593"/>
        </c:manualLayout>
      </c:layout>
      <c:barChart>
        <c:barDir val="bar"/>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4"/>
            <c:invertIfNegative val="0"/>
            <c:bubble3D val="0"/>
            <c:spPr>
              <a:solidFill>
                <a:schemeClr val="accent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Kenya 2014 DHS</c:v>
                </c:pt>
                <c:pt idx="1">
                  <c:v>Rwanda 2014-15 DHS</c:v>
                </c:pt>
                <c:pt idx="2">
                  <c:v>Ethiopia 2016 DHS</c:v>
                </c:pt>
                <c:pt idx="3">
                  <c:v>Tanzania 2015-16 DHS/MIS</c:v>
                </c:pt>
                <c:pt idx="4">
                  <c:v>Uganda 2016 DHS</c:v>
                </c:pt>
                <c:pt idx="5">
                  <c:v>Burundi 2016-17 DHS*</c:v>
                </c:pt>
              </c:strCache>
            </c:strRef>
          </c:cat>
          <c:val>
            <c:numRef>
              <c:f>Sheet1!$B$2:$B$7</c:f>
              <c:numCache>
                <c:formatCode>0.0</c:formatCode>
                <c:ptCount val="6"/>
                <c:pt idx="0">
                  <c:v>3.9</c:v>
                </c:pt>
                <c:pt idx="1">
                  <c:v>4.2</c:v>
                </c:pt>
                <c:pt idx="2">
                  <c:v>4.5999999999999996</c:v>
                </c:pt>
                <c:pt idx="3">
                  <c:v>5.2</c:v>
                </c:pt>
                <c:pt idx="4">
                  <c:v>5.4</c:v>
                </c:pt>
                <c:pt idx="5">
                  <c:v>5.5</c:v>
                </c:pt>
              </c:numCache>
            </c:numRef>
          </c:val>
        </c:ser>
        <c:dLbls>
          <c:dLblPos val="outEnd"/>
          <c:showLegendKey val="0"/>
          <c:showVal val="1"/>
          <c:showCatName val="0"/>
          <c:showSerName val="0"/>
          <c:showPercent val="0"/>
          <c:showBubbleSize val="0"/>
        </c:dLbls>
        <c:gapWidth val="100"/>
        <c:axId val="588511120"/>
        <c:axId val="588512688"/>
      </c:barChart>
      <c:catAx>
        <c:axId val="58851112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12688"/>
        <c:crosses val="autoZero"/>
        <c:auto val="1"/>
        <c:lblAlgn val="ctr"/>
        <c:lblOffset val="100"/>
        <c:noMultiLvlLbl val="0"/>
      </c:catAx>
      <c:valAx>
        <c:axId val="588512688"/>
        <c:scaling>
          <c:orientation val="minMax"/>
          <c:max val="10"/>
        </c:scaling>
        <c:delete val="1"/>
        <c:axPos val="b"/>
        <c:numFmt formatCode="0.0" sourceLinked="1"/>
        <c:majorTickMark val="out"/>
        <c:minorTickMark val="none"/>
        <c:tickLblPos val="nextTo"/>
        <c:crossAx val="5885111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2.4183796856106408E-3"/>
          <c:w val="1"/>
          <c:h val="0.90604175989488622"/>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1"/>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30</c:v>
                </c:pt>
                <c:pt idx="1">
                  <c:v>12</c:v>
                </c:pt>
                <c:pt idx="2">
                  <c:v>35</c:v>
                </c:pt>
              </c:numCache>
            </c:numRef>
          </c:val>
        </c:ser>
        <c:dLbls>
          <c:dLblPos val="outEnd"/>
          <c:showLegendKey val="0"/>
          <c:showVal val="1"/>
          <c:showCatName val="0"/>
          <c:showSerName val="0"/>
          <c:showPercent val="0"/>
          <c:showBubbleSize val="0"/>
        </c:dLbls>
        <c:gapWidth val="100"/>
        <c:axId val="739414472"/>
        <c:axId val="739414864"/>
      </c:barChart>
      <c:catAx>
        <c:axId val="7394144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14864"/>
        <c:crosses val="autoZero"/>
        <c:auto val="1"/>
        <c:lblAlgn val="ctr"/>
        <c:lblOffset val="100"/>
        <c:noMultiLvlLbl val="0"/>
      </c:catAx>
      <c:valAx>
        <c:axId val="739414864"/>
        <c:scaling>
          <c:orientation val="minMax"/>
          <c:max val="100"/>
        </c:scaling>
        <c:delete val="1"/>
        <c:axPos val="l"/>
        <c:numFmt formatCode="General" sourceLinked="1"/>
        <c:majorTickMark val="out"/>
        <c:minorTickMark val="none"/>
        <c:tickLblPos val="nextTo"/>
        <c:crossAx val="739414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6.0516320092705877E-4"/>
          <c:w val="1"/>
          <c:h val="0.88449453237807063"/>
        </c:manualLayout>
      </c:layout>
      <c:barChart>
        <c:barDir val="col"/>
        <c:grouping val="clustered"/>
        <c:varyColors val="0"/>
        <c:ser>
          <c:idx val="0"/>
          <c:order val="0"/>
          <c:tx>
            <c:strRef>
              <c:f>Sheet1!$B$1</c:f>
              <c:strCache>
                <c:ptCount val="1"/>
                <c:pt idx="0">
                  <c:v>Series 1</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52</c:v>
                </c:pt>
                <c:pt idx="1">
                  <c:v>35</c:v>
                </c:pt>
                <c:pt idx="2">
                  <c:v>29</c:v>
                </c:pt>
                <c:pt idx="3">
                  <c:v>25</c:v>
                </c:pt>
                <c:pt idx="4">
                  <c:v>5</c:v>
                </c:pt>
              </c:numCache>
            </c:numRef>
          </c:val>
        </c:ser>
        <c:dLbls>
          <c:dLblPos val="outEnd"/>
          <c:showLegendKey val="0"/>
          <c:showVal val="1"/>
          <c:showCatName val="0"/>
          <c:showSerName val="0"/>
          <c:showPercent val="0"/>
          <c:showBubbleSize val="0"/>
        </c:dLbls>
        <c:gapWidth val="100"/>
        <c:axId val="739415648"/>
        <c:axId val="739416040"/>
      </c:barChart>
      <c:catAx>
        <c:axId val="7394156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16040"/>
        <c:crosses val="autoZero"/>
        <c:auto val="1"/>
        <c:lblAlgn val="ctr"/>
        <c:lblOffset val="100"/>
        <c:noMultiLvlLbl val="0"/>
      </c:catAx>
      <c:valAx>
        <c:axId val="739416040"/>
        <c:scaling>
          <c:orientation val="minMax"/>
          <c:max val="100"/>
        </c:scaling>
        <c:delete val="1"/>
        <c:axPos val="l"/>
        <c:numFmt formatCode="General" sourceLinked="1"/>
        <c:majorTickMark val="out"/>
        <c:minorTickMark val="none"/>
        <c:tickLblPos val="nextTo"/>
        <c:crossAx val="739415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317617039103482"/>
        </c:manualLayout>
      </c:layout>
      <c:lineChart>
        <c:grouping val="standard"/>
        <c:varyColors val="0"/>
        <c:ser>
          <c:idx val="0"/>
          <c:order val="0"/>
          <c:tx>
            <c:strRef>
              <c:f>Sheet1!$B$1</c:f>
              <c:strCache>
                <c:ptCount val="1"/>
                <c:pt idx="0">
                  <c:v>Series 1</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2009 UMIS</c:v>
                </c:pt>
                <c:pt idx="1">
                  <c:v>2014-15 UMIS</c:v>
                </c:pt>
                <c:pt idx="2">
                  <c:v>2016 UDHS</c:v>
                </c:pt>
              </c:strCache>
            </c:strRef>
          </c:cat>
          <c:val>
            <c:numRef>
              <c:f>Sheet1!$B$2:$B$4</c:f>
              <c:numCache>
                <c:formatCode>General</c:formatCode>
                <c:ptCount val="3"/>
                <c:pt idx="0">
                  <c:v>55</c:v>
                </c:pt>
                <c:pt idx="1">
                  <c:v>32</c:v>
                </c:pt>
                <c:pt idx="2">
                  <c:v>30</c:v>
                </c:pt>
              </c:numCache>
            </c:numRef>
          </c:val>
          <c:smooth val="0"/>
        </c:ser>
        <c:dLbls>
          <c:dLblPos val="t"/>
          <c:showLegendKey val="0"/>
          <c:showVal val="1"/>
          <c:showCatName val="0"/>
          <c:showSerName val="0"/>
          <c:showPercent val="0"/>
          <c:showBubbleSize val="0"/>
        </c:dLbls>
        <c:marker val="1"/>
        <c:smooth val="0"/>
        <c:axId val="739416432"/>
        <c:axId val="739417216"/>
      </c:lineChart>
      <c:catAx>
        <c:axId val="7394164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17216"/>
        <c:crosses val="autoZero"/>
        <c:auto val="1"/>
        <c:lblAlgn val="ctr"/>
        <c:lblOffset val="100"/>
        <c:noMultiLvlLbl val="0"/>
      </c:catAx>
      <c:valAx>
        <c:axId val="739417216"/>
        <c:scaling>
          <c:orientation val="minMax"/>
          <c:max val="100"/>
        </c:scaling>
        <c:delete val="1"/>
        <c:axPos val="l"/>
        <c:numFmt formatCode="General" sourceLinked="1"/>
        <c:majorTickMark val="out"/>
        <c:minorTickMark val="none"/>
        <c:tickLblPos val="nextTo"/>
        <c:crossAx val="7394164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9.1898428053204348E-2"/>
          <c:w val="0.9950968844632776"/>
          <c:h val="0.71027373392110738"/>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Sheet1!$B$2:$B$4</c:f>
              <c:numCache>
                <c:formatCode>General</c:formatCode>
                <c:ptCount val="3"/>
                <c:pt idx="0">
                  <c:v>87</c:v>
                </c:pt>
                <c:pt idx="1">
                  <c:v>94</c:v>
                </c:pt>
                <c:pt idx="2">
                  <c:v>84</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Sheet1!$C$2:$C$4</c:f>
              <c:numCache>
                <c:formatCode>General</c:formatCode>
                <c:ptCount val="3"/>
                <c:pt idx="0">
                  <c:v>88</c:v>
                </c:pt>
                <c:pt idx="1">
                  <c:v>92</c:v>
                </c:pt>
                <c:pt idx="2">
                  <c:v>83</c:v>
                </c:pt>
              </c:numCache>
            </c:numRef>
          </c:val>
        </c:ser>
        <c:dLbls>
          <c:dLblPos val="outEnd"/>
          <c:showLegendKey val="0"/>
          <c:showVal val="1"/>
          <c:showCatName val="0"/>
          <c:showSerName val="0"/>
          <c:showPercent val="0"/>
          <c:showBubbleSize val="0"/>
        </c:dLbls>
        <c:gapWidth val="100"/>
        <c:axId val="739418392"/>
        <c:axId val="739418784"/>
      </c:barChart>
      <c:catAx>
        <c:axId val="7394183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18784"/>
        <c:crosses val="autoZero"/>
        <c:auto val="1"/>
        <c:lblAlgn val="ctr"/>
        <c:lblOffset val="100"/>
        <c:noMultiLvlLbl val="0"/>
      </c:catAx>
      <c:valAx>
        <c:axId val="739418784"/>
        <c:scaling>
          <c:orientation val="minMax"/>
          <c:max val="100"/>
        </c:scaling>
        <c:delete val="1"/>
        <c:axPos val="l"/>
        <c:numFmt formatCode="General" sourceLinked="1"/>
        <c:majorTickMark val="out"/>
        <c:minorTickMark val="none"/>
        <c:tickLblPos val="nextTo"/>
        <c:crossAx val="73941839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680745043826009"/>
          <c:y val="0"/>
          <c:w val="0.60611631737929983"/>
          <c:h val="1"/>
        </c:manualLayout>
      </c:layout>
      <c:barChart>
        <c:barDir val="bar"/>
        <c:grouping val="clustered"/>
        <c:varyColors val="0"/>
        <c:ser>
          <c:idx val="0"/>
          <c:order val="0"/>
          <c:tx>
            <c:strRef>
              <c:f>Sheet1!$B$1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Comprehensive knowledge*</c:v>
                </c:pt>
                <c:pt idx="1">
                  <c:v>A person cannot contract HIV by sharing food with a person who has HIV</c:v>
                </c:pt>
                <c:pt idx="2">
                  <c:v>HIV cannot be transmitted by supernatural means</c:v>
                </c:pt>
                <c:pt idx="3">
                  <c:v>HIV cannot be transmitted by mosquito bites</c:v>
                </c:pt>
                <c:pt idx="4">
                  <c:v>A healthy-looking person can have HIV</c:v>
                </c:pt>
              </c:strCache>
            </c:strRef>
          </c:cat>
          <c:val>
            <c:numRef>
              <c:f>Sheet1!$B$2:$B$6</c:f>
              <c:numCache>
                <c:formatCode>General</c:formatCode>
                <c:ptCount val="5"/>
                <c:pt idx="0">
                  <c:v>49</c:v>
                </c:pt>
                <c:pt idx="1">
                  <c:v>84</c:v>
                </c:pt>
                <c:pt idx="2">
                  <c:v>92</c:v>
                </c:pt>
                <c:pt idx="3">
                  <c:v>67</c:v>
                </c:pt>
                <c:pt idx="4">
                  <c:v>91</c:v>
                </c:pt>
              </c:numCache>
            </c:numRef>
          </c:val>
        </c:ser>
        <c:ser>
          <c:idx val="1"/>
          <c:order val="1"/>
          <c:tx>
            <c:strRef>
              <c:f>Sheet1!$C$1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Comprehensive knowledge*</c:v>
                </c:pt>
                <c:pt idx="1">
                  <c:v>A person cannot contract HIV by sharing food with a person who has HIV</c:v>
                </c:pt>
                <c:pt idx="2">
                  <c:v>HIV cannot be transmitted by supernatural means</c:v>
                </c:pt>
                <c:pt idx="3">
                  <c:v>HIV cannot be transmitted by mosquito bites</c:v>
                </c:pt>
                <c:pt idx="4">
                  <c:v>A healthy-looking person can have HIV</c:v>
                </c:pt>
              </c:strCache>
            </c:strRef>
          </c:cat>
          <c:val>
            <c:numRef>
              <c:f>Sheet1!$C$2:$C$6</c:f>
              <c:numCache>
                <c:formatCode>General</c:formatCode>
                <c:ptCount val="5"/>
                <c:pt idx="0">
                  <c:v>48</c:v>
                </c:pt>
                <c:pt idx="1">
                  <c:v>81</c:v>
                </c:pt>
                <c:pt idx="2">
                  <c:v>91</c:v>
                </c:pt>
                <c:pt idx="3">
                  <c:v>68</c:v>
                </c:pt>
                <c:pt idx="4">
                  <c:v>89</c:v>
                </c:pt>
              </c:numCache>
            </c:numRef>
          </c:val>
        </c:ser>
        <c:dLbls>
          <c:showLegendKey val="0"/>
          <c:showVal val="0"/>
          <c:showCatName val="0"/>
          <c:showSerName val="0"/>
          <c:showPercent val="0"/>
          <c:showBubbleSize val="0"/>
        </c:dLbls>
        <c:gapWidth val="100"/>
        <c:axId val="739419176"/>
        <c:axId val="739419568"/>
      </c:barChart>
      <c:catAx>
        <c:axId val="73941917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19568"/>
        <c:crosses val="autoZero"/>
        <c:auto val="1"/>
        <c:lblAlgn val="ctr"/>
        <c:lblOffset val="100"/>
        <c:noMultiLvlLbl val="0"/>
      </c:catAx>
      <c:valAx>
        <c:axId val="739419568"/>
        <c:scaling>
          <c:orientation val="minMax"/>
          <c:max val="100"/>
        </c:scaling>
        <c:delete val="1"/>
        <c:axPos val="b"/>
        <c:numFmt formatCode="General" sourceLinked="1"/>
        <c:majorTickMark val="none"/>
        <c:minorTickMark val="none"/>
        <c:tickLblPos val="nextTo"/>
        <c:crossAx val="739419176"/>
        <c:crosses val="autoZero"/>
        <c:crossBetween val="between"/>
      </c:valAx>
      <c:spPr>
        <a:noFill/>
        <a:ln>
          <a:noFill/>
        </a:ln>
        <a:effectLst/>
      </c:spPr>
    </c:plotArea>
    <c:legend>
      <c:legendPos val="r"/>
      <c:layout>
        <c:manualLayout>
          <c:xMode val="edge"/>
          <c:yMode val="edge"/>
          <c:x val="0.87073248805035963"/>
          <c:y val="0.19910630497688522"/>
          <c:w val="0.11676751058262365"/>
          <c:h val="0.16254873704476544"/>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252262345203896E-3"/>
          <c:y val="7.0133010882708582E-2"/>
          <c:w val="0.98863537682095515"/>
          <c:h val="0.78518313989469579"/>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can be transmitted during pregnancy, delivery, and by breastfeeding</c:v>
                </c:pt>
                <c:pt idx="1">
                  <c:v>HIV transmission can be reduced by mother taking special drugs</c:v>
                </c:pt>
              </c:strCache>
            </c:strRef>
          </c:cat>
          <c:val>
            <c:numRef>
              <c:f>Sheet1!$B$2:$B$3</c:f>
              <c:numCache>
                <c:formatCode>General</c:formatCode>
                <c:ptCount val="2"/>
                <c:pt idx="0">
                  <c:v>61</c:v>
                </c:pt>
                <c:pt idx="1">
                  <c:v>84</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can be transmitted during pregnancy, delivery, and by breastfeeding</c:v>
                </c:pt>
                <c:pt idx="1">
                  <c:v>HIV transmission can be reduced by mother taking special drugs</c:v>
                </c:pt>
              </c:strCache>
            </c:strRef>
          </c:cat>
          <c:val>
            <c:numRef>
              <c:f>Sheet1!$C$2:$C$3</c:f>
              <c:numCache>
                <c:formatCode>General</c:formatCode>
                <c:ptCount val="2"/>
                <c:pt idx="0">
                  <c:v>46</c:v>
                </c:pt>
                <c:pt idx="1">
                  <c:v>72</c:v>
                </c:pt>
              </c:numCache>
            </c:numRef>
          </c:val>
        </c:ser>
        <c:dLbls>
          <c:dLblPos val="outEnd"/>
          <c:showLegendKey val="0"/>
          <c:showVal val="1"/>
          <c:showCatName val="0"/>
          <c:showSerName val="0"/>
          <c:showPercent val="0"/>
          <c:showBubbleSize val="0"/>
        </c:dLbls>
        <c:gapWidth val="100"/>
        <c:axId val="739420352"/>
        <c:axId val="739420744"/>
      </c:barChart>
      <c:catAx>
        <c:axId val="739420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20744"/>
        <c:crosses val="autoZero"/>
        <c:auto val="1"/>
        <c:lblAlgn val="ctr"/>
        <c:lblOffset val="100"/>
        <c:noMultiLvlLbl val="0"/>
      </c:catAx>
      <c:valAx>
        <c:axId val="739420744"/>
        <c:scaling>
          <c:orientation val="minMax"/>
          <c:max val="100"/>
        </c:scaling>
        <c:delete val="1"/>
        <c:axPos val="l"/>
        <c:numFmt formatCode="General" sourceLinked="1"/>
        <c:majorTickMark val="out"/>
        <c:minorTickMark val="none"/>
        <c:tickLblPos val="nextTo"/>
        <c:crossAx val="73942035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248056785658002"/>
          <c:y val="0"/>
          <c:w val="0.68751943214341993"/>
          <c:h val="1"/>
        </c:manualLayout>
      </c:layout>
      <c:barChart>
        <c:barDir val="bar"/>
        <c:grouping val="clustered"/>
        <c:varyColors val="0"/>
        <c:ser>
          <c:idx val="0"/>
          <c:order val="0"/>
          <c:tx>
            <c:strRef>
              <c:f>Sheet1!$B$1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Discriminatory attitudes toward people living with HIV</c:v>
                </c:pt>
                <c:pt idx="1">
                  <c:v>Would not buy fresh vegetables from shopkeeper who has HIV</c:v>
                </c:pt>
                <c:pt idx="2">
                  <c:v>Don't think that children living with HIV should be able to attend school with HIV negative children</c:v>
                </c:pt>
              </c:strCache>
            </c:strRef>
          </c:cat>
          <c:val>
            <c:numRef>
              <c:f>Sheet1!$B$2:$B$4</c:f>
              <c:numCache>
                <c:formatCode>General</c:formatCode>
                <c:ptCount val="3"/>
                <c:pt idx="0">
                  <c:v>29</c:v>
                </c:pt>
                <c:pt idx="1">
                  <c:v>18</c:v>
                </c:pt>
                <c:pt idx="2">
                  <c:v>19</c:v>
                </c:pt>
              </c:numCache>
            </c:numRef>
          </c:val>
        </c:ser>
        <c:ser>
          <c:idx val="1"/>
          <c:order val="1"/>
          <c:tx>
            <c:strRef>
              <c:f>Sheet1!$C$1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Discriminatory attitudes toward people living with HIV</c:v>
                </c:pt>
                <c:pt idx="1">
                  <c:v>Would not buy fresh vegetables from shopkeeper who has HIV</c:v>
                </c:pt>
                <c:pt idx="2">
                  <c:v>Don't think that children living with HIV should be able to attend school with HIV negative children</c:v>
                </c:pt>
              </c:strCache>
            </c:strRef>
          </c:cat>
          <c:val>
            <c:numRef>
              <c:f>Sheet1!$C$2:$C$4</c:f>
              <c:numCache>
                <c:formatCode>General</c:formatCode>
                <c:ptCount val="3"/>
                <c:pt idx="0">
                  <c:v>34</c:v>
                </c:pt>
                <c:pt idx="1">
                  <c:v>26</c:v>
                </c:pt>
                <c:pt idx="2">
                  <c:v>21</c:v>
                </c:pt>
              </c:numCache>
            </c:numRef>
          </c:val>
        </c:ser>
        <c:dLbls>
          <c:showLegendKey val="0"/>
          <c:showVal val="0"/>
          <c:showCatName val="0"/>
          <c:showSerName val="0"/>
          <c:showPercent val="0"/>
          <c:showBubbleSize val="0"/>
        </c:dLbls>
        <c:gapWidth val="100"/>
        <c:axId val="739421920"/>
        <c:axId val="739422312"/>
      </c:barChart>
      <c:catAx>
        <c:axId val="73942192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22312"/>
        <c:crosses val="autoZero"/>
        <c:auto val="1"/>
        <c:lblAlgn val="ctr"/>
        <c:lblOffset val="100"/>
        <c:noMultiLvlLbl val="0"/>
      </c:catAx>
      <c:valAx>
        <c:axId val="739422312"/>
        <c:scaling>
          <c:orientation val="minMax"/>
          <c:max val="100"/>
        </c:scaling>
        <c:delete val="1"/>
        <c:axPos val="b"/>
        <c:numFmt formatCode="General" sourceLinked="1"/>
        <c:majorTickMark val="none"/>
        <c:minorTickMark val="none"/>
        <c:tickLblPos val="nextTo"/>
        <c:crossAx val="739421920"/>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 partners in past 12 months</c:v>
                </c:pt>
                <c:pt idx="2">
                  <c:v>Reported using a condom at last sexual intercourse</c:v>
                </c:pt>
                <c:pt idx="4">
                  <c:v>Mean number of lifetime sexual partners</c:v>
                </c:pt>
              </c:strCache>
            </c:strRef>
          </c:cat>
          <c:val>
            <c:numRef>
              <c:f>Sheet1!$B$2:$B$6</c:f>
              <c:numCache>
                <c:formatCode>General</c:formatCode>
                <c:ptCount val="5"/>
                <c:pt idx="0">
                  <c:v>2</c:v>
                </c:pt>
                <c:pt idx="2">
                  <c:v>21</c:v>
                </c:pt>
                <c:pt idx="4" formatCode="0.0">
                  <c:v>2.2999999999999998</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 partners in past 12 months</c:v>
                </c:pt>
                <c:pt idx="2">
                  <c:v>Reported using a condom at last sexual intercourse</c:v>
                </c:pt>
                <c:pt idx="4">
                  <c:v>Mean number of lifetime sexual partners</c:v>
                </c:pt>
              </c:strCache>
            </c:strRef>
          </c:cat>
          <c:val>
            <c:numRef>
              <c:f>Sheet1!$C$2:$C$6</c:f>
              <c:numCache>
                <c:formatCode>General</c:formatCode>
                <c:ptCount val="5"/>
                <c:pt idx="0">
                  <c:v>21</c:v>
                </c:pt>
                <c:pt idx="2">
                  <c:v>22</c:v>
                </c:pt>
                <c:pt idx="4" formatCode="0.0">
                  <c:v>6.3</c:v>
                </c:pt>
              </c:numCache>
            </c:numRef>
          </c:val>
        </c:ser>
        <c:dLbls>
          <c:dLblPos val="outEnd"/>
          <c:showLegendKey val="0"/>
          <c:showVal val="1"/>
          <c:showCatName val="0"/>
          <c:showSerName val="0"/>
          <c:showPercent val="0"/>
          <c:showBubbleSize val="0"/>
        </c:dLbls>
        <c:gapWidth val="100"/>
        <c:axId val="739422704"/>
        <c:axId val="739423096"/>
      </c:barChart>
      <c:catAx>
        <c:axId val="7394227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23096"/>
        <c:crosses val="autoZero"/>
        <c:auto val="1"/>
        <c:lblAlgn val="ctr"/>
        <c:lblOffset val="100"/>
        <c:noMultiLvlLbl val="0"/>
      </c:catAx>
      <c:valAx>
        <c:axId val="739423096"/>
        <c:scaling>
          <c:orientation val="minMax"/>
          <c:max val="100"/>
        </c:scaling>
        <c:delete val="1"/>
        <c:axPos val="l"/>
        <c:numFmt formatCode="General" sourceLinked="1"/>
        <c:majorTickMark val="out"/>
        <c:minorTickMark val="none"/>
        <c:tickLblPos val="nextTo"/>
        <c:crossAx val="73942270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8041112454655382E-2"/>
          <c:w val="0.96616035172886816"/>
          <c:h val="0.79727503832274893"/>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tested and received results</c:v>
                </c:pt>
                <c:pt idx="1">
                  <c:v>Tested in last 12 months and received results</c:v>
                </c:pt>
              </c:strCache>
            </c:strRef>
          </c:cat>
          <c:val>
            <c:numRef>
              <c:f>Sheet1!$B$2:$B$3</c:f>
              <c:numCache>
                <c:formatCode>General</c:formatCode>
                <c:ptCount val="2"/>
                <c:pt idx="0">
                  <c:v>83</c:v>
                </c:pt>
                <c:pt idx="1">
                  <c:v>55</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tested and received results</c:v>
                </c:pt>
                <c:pt idx="1">
                  <c:v>Tested in last 12 months and received results</c:v>
                </c:pt>
              </c:strCache>
            </c:strRef>
          </c:cat>
          <c:val>
            <c:numRef>
              <c:f>Sheet1!$C$2:$C$3</c:f>
              <c:numCache>
                <c:formatCode>General</c:formatCode>
                <c:ptCount val="2"/>
                <c:pt idx="0">
                  <c:v>70</c:v>
                </c:pt>
                <c:pt idx="1">
                  <c:v>47</c:v>
                </c:pt>
              </c:numCache>
            </c:numRef>
          </c:val>
        </c:ser>
        <c:dLbls>
          <c:dLblPos val="outEnd"/>
          <c:showLegendKey val="0"/>
          <c:showVal val="1"/>
          <c:showCatName val="0"/>
          <c:showSerName val="0"/>
          <c:showPercent val="0"/>
          <c:showBubbleSize val="0"/>
        </c:dLbls>
        <c:gapWidth val="100"/>
        <c:axId val="739424272"/>
        <c:axId val="739424664"/>
      </c:barChart>
      <c:catAx>
        <c:axId val="739424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24664"/>
        <c:crosses val="autoZero"/>
        <c:auto val="1"/>
        <c:lblAlgn val="ctr"/>
        <c:lblOffset val="100"/>
        <c:noMultiLvlLbl val="0"/>
      </c:catAx>
      <c:valAx>
        <c:axId val="739424664"/>
        <c:scaling>
          <c:orientation val="minMax"/>
          <c:max val="100"/>
        </c:scaling>
        <c:delete val="1"/>
        <c:axPos val="l"/>
        <c:numFmt formatCode="General" sourceLinked="1"/>
        <c:majorTickMark val="out"/>
        <c:minorTickMark val="none"/>
        <c:tickLblPos val="nextTo"/>
        <c:crossAx val="73942427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Women</c:v>
                </c:pt>
              </c:strCache>
            </c:strRef>
          </c:tx>
          <c:spPr>
            <a:ln w="63500" cap="rnd">
              <a:solidFill>
                <a:srgbClr val="8DB23F"/>
              </a:solidFill>
              <a:round/>
            </a:ln>
            <a:effectLst/>
          </c:spPr>
          <c:marker>
            <c:symbol val="circle"/>
            <c:size val="5"/>
            <c:spPr>
              <a:solidFill>
                <a:srgbClr val="8DB23F"/>
              </a:solidFill>
              <a:ln w="63500" cap="rnd">
                <a:solidFill>
                  <a:srgbClr val="8DB23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2006 UDHS</c:v>
                </c:pt>
                <c:pt idx="1">
                  <c:v>2011 UDHS</c:v>
                </c:pt>
                <c:pt idx="2">
                  <c:v>2016 UDHS</c:v>
                </c:pt>
              </c:strCache>
            </c:strRef>
          </c:cat>
          <c:val>
            <c:numRef>
              <c:f>Sheet1!$B$2:$B$4</c:f>
              <c:numCache>
                <c:formatCode>General</c:formatCode>
                <c:ptCount val="3"/>
                <c:pt idx="0">
                  <c:v>12</c:v>
                </c:pt>
                <c:pt idx="1">
                  <c:v>42</c:v>
                </c:pt>
                <c:pt idx="2">
                  <c:v>55</c:v>
                </c:pt>
              </c:numCache>
            </c:numRef>
          </c:val>
          <c:smooth val="0"/>
        </c:ser>
        <c:ser>
          <c:idx val="1"/>
          <c:order val="1"/>
          <c:tx>
            <c:strRef>
              <c:f>Sheet1!$C$1</c:f>
              <c:strCache>
                <c:ptCount val="1"/>
                <c:pt idx="0">
                  <c:v>Men</c:v>
                </c:pt>
              </c:strCache>
            </c:strRef>
          </c:tx>
          <c:spPr>
            <a:ln w="63500" cap="rnd">
              <a:solidFill>
                <a:srgbClr val="014668"/>
              </a:solidFill>
              <a:round/>
            </a:ln>
            <a:effectLst/>
          </c:spPr>
          <c:marker>
            <c:symbol val="circle"/>
            <c:size val="5"/>
            <c:spPr>
              <a:solidFill>
                <a:srgbClr val="014668"/>
              </a:solidFill>
              <a:ln w="63500">
                <a:solidFill>
                  <a:srgbClr val="014668"/>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2006 UDHS</c:v>
                </c:pt>
                <c:pt idx="1">
                  <c:v>2011 UDHS</c:v>
                </c:pt>
                <c:pt idx="2">
                  <c:v>2016 UDHS</c:v>
                </c:pt>
              </c:strCache>
            </c:strRef>
          </c:cat>
          <c:val>
            <c:numRef>
              <c:f>Sheet1!$C$2:$C$4</c:f>
              <c:numCache>
                <c:formatCode>General</c:formatCode>
                <c:ptCount val="3"/>
                <c:pt idx="0">
                  <c:v>10</c:v>
                </c:pt>
                <c:pt idx="1">
                  <c:v>31</c:v>
                </c:pt>
                <c:pt idx="2">
                  <c:v>47</c:v>
                </c:pt>
              </c:numCache>
            </c:numRef>
          </c:val>
          <c:smooth val="0"/>
        </c:ser>
        <c:dLbls>
          <c:dLblPos val="t"/>
          <c:showLegendKey val="0"/>
          <c:showVal val="1"/>
          <c:showCatName val="0"/>
          <c:showSerName val="0"/>
          <c:showPercent val="0"/>
          <c:showBubbleSize val="0"/>
        </c:dLbls>
        <c:marker val="1"/>
        <c:smooth val="0"/>
        <c:axId val="739425056"/>
        <c:axId val="739425448"/>
      </c:lineChart>
      <c:catAx>
        <c:axId val="7394250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25448"/>
        <c:crosses val="autoZero"/>
        <c:auto val="1"/>
        <c:lblAlgn val="ctr"/>
        <c:lblOffset val="100"/>
        <c:noMultiLvlLbl val="0"/>
      </c:catAx>
      <c:valAx>
        <c:axId val="739425448"/>
        <c:scaling>
          <c:orientation val="minMax"/>
          <c:max val="100"/>
        </c:scaling>
        <c:delete val="1"/>
        <c:axPos val="l"/>
        <c:numFmt formatCode="General" sourceLinked="1"/>
        <c:majorTickMark val="out"/>
        <c:minorTickMark val="none"/>
        <c:tickLblPos val="nextTo"/>
        <c:crossAx val="739425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Column1</c:v>
                </c:pt>
              </c:strCache>
            </c:strRef>
          </c:tx>
          <c:spPr>
            <a:ln>
              <a:noFill/>
            </a:ln>
            <a:scene3d>
              <a:camera prst="orthographicFront"/>
              <a:lightRig rig="threePt" dir="t">
                <a:rot lat="0" lon="0" rev="1200000"/>
              </a:lightRig>
            </a:scene3d>
            <a:sp3d>
              <a:bevelT w="63500" h="25400"/>
            </a:sp3d>
          </c:spPr>
          <c:dPt>
            <c:idx val="0"/>
            <c:bubble3D val="0"/>
            <c:spPr>
              <a:solidFill>
                <a:schemeClr val="accent2">
                  <a:lumMod val="75000"/>
                </a:schemeClr>
              </a:solidFill>
              <a:ln w="19050">
                <a:noFill/>
              </a:ln>
              <a:effectLst/>
              <a:scene3d>
                <a:camera prst="orthographicFront"/>
                <a:lightRig rig="threePt" dir="t">
                  <a:rot lat="0" lon="0" rev="1200000"/>
                </a:lightRig>
              </a:scene3d>
              <a:sp3d>
                <a:bevelT w="63500" h="25400"/>
              </a:sp3d>
            </c:spPr>
          </c:dPt>
          <c:dPt>
            <c:idx val="1"/>
            <c:bubble3D val="0"/>
            <c:spPr>
              <a:solidFill>
                <a:schemeClr val="accent2"/>
              </a:solidFill>
              <a:ln w="19050">
                <a:noFill/>
              </a:ln>
              <a:effectLst/>
              <a:scene3d>
                <a:camera prst="orthographicFront"/>
                <a:lightRig rig="threePt" dir="t">
                  <a:rot lat="0" lon="0" rev="1200000"/>
                </a:lightRig>
              </a:scene3d>
              <a:sp3d>
                <a:bevelT w="63500" h="25400"/>
              </a:sp3d>
            </c:spPr>
          </c:dPt>
          <c:dPt>
            <c:idx val="2"/>
            <c:bubble3D val="0"/>
            <c:spPr>
              <a:solidFill>
                <a:schemeClr val="accent2">
                  <a:lumMod val="60000"/>
                  <a:lumOff val="40000"/>
                </a:schemeClr>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2"/>
              <c:delete val="1"/>
              <c:extLst>
                <c:ext xmlns:c15="http://schemas.microsoft.com/office/drawing/2012/chart" uri="{CE6537A1-D6FC-4f65-9D91-7224C49458BB}"/>
              </c:extLst>
            </c:dLbl>
            <c:dLbl>
              <c:idx val="3"/>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Sheet1!$A$2:$A$7</c:f>
              <c:strCache>
                <c:ptCount val="6"/>
                <c:pt idx="0">
                  <c:v>7-17 months</c:v>
                </c:pt>
                <c:pt idx="1">
                  <c:v>18-23 months</c:v>
                </c:pt>
                <c:pt idx="2">
                  <c:v>24-35 months</c:v>
                </c:pt>
                <c:pt idx="3">
                  <c:v>36-47 months</c:v>
                </c:pt>
                <c:pt idx="4">
                  <c:v>48-59 months</c:v>
                </c:pt>
                <c:pt idx="5">
                  <c:v>60+ months</c:v>
                </c:pt>
              </c:strCache>
            </c:strRef>
          </c:cat>
          <c:val>
            <c:numRef>
              <c:f>Sheet1!$B$2:$B$7</c:f>
              <c:numCache>
                <c:formatCode>General</c:formatCode>
                <c:ptCount val="6"/>
                <c:pt idx="0">
                  <c:v>9</c:v>
                </c:pt>
                <c:pt idx="1">
                  <c:v>15</c:v>
                </c:pt>
                <c:pt idx="2">
                  <c:v>36</c:v>
                </c:pt>
                <c:pt idx="3">
                  <c:v>19</c:v>
                </c:pt>
                <c:pt idx="4">
                  <c:v>9</c:v>
                </c:pt>
                <c:pt idx="5">
                  <c:v>11</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32E-2"/>
          <c:w val="0.96616035172886816"/>
          <c:h val="0.78276476020908514"/>
        </c:manualLayout>
      </c:layout>
      <c:barChart>
        <c:barDir val="col"/>
        <c:grouping val="clustered"/>
        <c:varyColors val="0"/>
        <c:ser>
          <c:idx val="0"/>
          <c:order val="0"/>
          <c:tx>
            <c:strRef>
              <c:f>Sheet1!$B$1</c:f>
              <c:strCache>
                <c:ptCount val="1"/>
                <c:pt idx="0">
                  <c:v>Total</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counselling during ANC</c:v>
                </c:pt>
                <c:pt idx="1">
                  <c:v>HIV counselling, testing, and received results during ANC</c:v>
                </c:pt>
              </c:strCache>
            </c:strRef>
          </c:cat>
          <c:val>
            <c:numRef>
              <c:f>Sheet1!$B$2:$B$3</c:f>
              <c:numCache>
                <c:formatCode>General</c:formatCode>
                <c:ptCount val="2"/>
                <c:pt idx="0">
                  <c:v>78</c:v>
                </c:pt>
                <c:pt idx="1">
                  <c:v>76</c:v>
                </c:pt>
              </c:numCache>
            </c:numRef>
          </c:val>
        </c:ser>
        <c:ser>
          <c:idx val="1"/>
          <c:order val="1"/>
          <c:tx>
            <c:strRef>
              <c:f>Sheet1!$C$1</c:f>
              <c:strCache>
                <c:ptCount val="1"/>
                <c:pt idx="0">
                  <c:v>Urban</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counselling during ANC</c:v>
                </c:pt>
                <c:pt idx="1">
                  <c:v>HIV counselling, testing, and received results during ANC</c:v>
                </c:pt>
              </c:strCache>
            </c:strRef>
          </c:cat>
          <c:val>
            <c:numRef>
              <c:f>Sheet1!$C$2:$C$3</c:f>
              <c:numCache>
                <c:formatCode>General</c:formatCode>
                <c:ptCount val="2"/>
                <c:pt idx="0">
                  <c:v>86</c:v>
                </c:pt>
                <c:pt idx="1">
                  <c:v>84</c:v>
                </c:pt>
              </c:numCache>
            </c:numRef>
          </c:val>
        </c:ser>
        <c:ser>
          <c:idx val="2"/>
          <c:order val="2"/>
          <c:tx>
            <c:strRef>
              <c:f>Sheet1!$D$1</c:f>
              <c:strCache>
                <c:ptCount val="1"/>
                <c:pt idx="0">
                  <c:v>Rural</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counselling during ANC</c:v>
                </c:pt>
                <c:pt idx="1">
                  <c:v>HIV counselling, testing, and received results during ANC</c:v>
                </c:pt>
              </c:strCache>
            </c:strRef>
          </c:cat>
          <c:val>
            <c:numRef>
              <c:f>Sheet1!$D$2:$D$3</c:f>
              <c:numCache>
                <c:formatCode>General</c:formatCode>
                <c:ptCount val="2"/>
                <c:pt idx="0">
                  <c:v>76</c:v>
                </c:pt>
                <c:pt idx="1">
                  <c:v>73</c:v>
                </c:pt>
              </c:numCache>
            </c:numRef>
          </c:val>
        </c:ser>
        <c:dLbls>
          <c:dLblPos val="outEnd"/>
          <c:showLegendKey val="0"/>
          <c:showVal val="1"/>
          <c:showCatName val="0"/>
          <c:showSerName val="0"/>
          <c:showPercent val="0"/>
          <c:showBubbleSize val="0"/>
        </c:dLbls>
        <c:gapWidth val="150"/>
        <c:axId val="739426232"/>
        <c:axId val="739426624"/>
      </c:barChart>
      <c:catAx>
        <c:axId val="739426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26624"/>
        <c:crosses val="autoZero"/>
        <c:auto val="1"/>
        <c:lblAlgn val="ctr"/>
        <c:lblOffset val="100"/>
        <c:noMultiLvlLbl val="0"/>
      </c:catAx>
      <c:valAx>
        <c:axId val="739426624"/>
        <c:scaling>
          <c:orientation val="minMax"/>
          <c:max val="100"/>
        </c:scaling>
        <c:delete val="1"/>
        <c:axPos val="l"/>
        <c:numFmt formatCode="General" sourceLinked="1"/>
        <c:majorTickMark val="out"/>
        <c:minorTickMark val="none"/>
        <c:tickLblPos val="nextTo"/>
        <c:crossAx val="73942623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7E-2"/>
          <c:w val="0.96616035172886816"/>
          <c:h val="0.86009254586828399"/>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1"/>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46</c:v>
                </c:pt>
                <c:pt idx="1">
                  <c:v>56</c:v>
                </c:pt>
                <c:pt idx="2">
                  <c:v>43</c:v>
                </c:pt>
              </c:numCache>
            </c:numRef>
          </c:val>
        </c:ser>
        <c:dLbls>
          <c:dLblPos val="outEnd"/>
          <c:showLegendKey val="0"/>
          <c:showVal val="1"/>
          <c:showCatName val="0"/>
          <c:showSerName val="0"/>
          <c:showPercent val="0"/>
          <c:showBubbleSize val="0"/>
        </c:dLbls>
        <c:gapWidth val="100"/>
        <c:axId val="739427800"/>
        <c:axId val="739428192"/>
      </c:barChart>
      <c:catAx>
        <c:axId val="739427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28192"/>
        <c:crosses val="autoZero"/>
        <c:auto val="1"/>
        <c:lblAlgn val="ctr"/>
        <c:lblOffset val="100"/>
        <c:noMultiLvlLbl val="0"/>
      </c:catAx>
      <c:valAx>
        <c:axId val="739428192"/>
        <c:scaling>
          <c:orientation val="minMax"/>
          <c:max val="100"/>
        </c:scaling>
        <c:delete val="1"/>
        <c:axPos val="l"/>
        <c:numFmt formatCode="General" sourceLinked="1"/>
        <c:majorTickMark val="out"/>
        <c:minorTickMark val="none"/>
        <c:tickLblPos val="nextTo"/>
        <c:crossAx val="739427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0089CF"/>
            </a:solidFill>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014668"/>
              </a:solidFill>
              <a:ln w="19050">
                <a:noFill/>
              </a:ln>
              <a:effectLst/>
              <a:scene3d>
                <a:camera prst="orthographicFront"/>
                <a:lightRig rig="threePt" dir="t">
                  <a:rot lat="0" lon="0" rev="1200000"/>
                </a:lightRig>
              </a:scene3d>
              <a:sp3d>
                <a:bevelT w="63500" h="25400"/>
              </a:sp3d>
            </c:spPr>
          </c:dPt>
          <c:dPt>
            <c:idx val="2"/>
            <c:bubble3D val="0"/>
            <c:spPr>
              <a:solidFill>
                <a:srgbClr val="75BEE9"/>
              </a:solidFill>
              <a:ln w="19050">
                <a:noFill/>
              </a:ln>
              <a:effectLst/>
              <a:scene3d>
                <a:camera prst="orthographicFront"/>
                <a:lightRig rig="threePt" dir="t">
                  <a:rot lat="0" lon="0" rev="1200000"/>
                </a:lightRig>
              </a:scene3d>
              <a:sp3d>
                <a:bevelT w="63500" h="25400"/>
              </a:sp3d>
            </c:spPr>
          </c:dPt>
          <c:dPt>
            <c:idx val="3"/>
            <c:bubble3D val="0"/>
            <c:spPr>
              <a:solidFill>
                <a:srgbClr val="8DB23F"/>
              </a:solidFill>
              <a:ln w="19050">
                <a:noFill/>
              </a:ln>
              <a:effectLst/>
              <a:scene3d>
                <a:camera prst="orthographicFront"/>
                <a:lightRig rig="threePt" dir="t">
                  <a:rot lat="0" lon="0" rev="1200000"/>
                </a:lightRig>
              </a:scene3d>
              <a:sp3d>
                <a:bevelT w="63500" h="25400"/>
              </a:sp3d>
            </c:spPr>
          </c:dPt>
          <c:dPt>
            <c:idx val="4"/>
            <c:bubble3D val="0"/>
            <c:spPr>
              <a:solidFill>
                <a:srgbClr val="0089CF"/>
              </a:solidFill>
              <a:ln w="19050">
                <a:noFill/>
              </a:ln>
              <a:effectLst/>
              <a:scene3d>
                <a:camera prst="orthographicFront"/>
                <a:lightRig rig="threePt" dir="t">
                  <a:rot lat="0" lon="0" rev="1200000"/>
                </a:lightRig>
              </a:scene3d>
              <a:sp3d>
                <a:bevelT w="63500" h="25400"/>
              </a:sp3d>
            </c:spPr>
          </c:dPt>
          <c:dPt>
            <c:idx val="5"/>
            <c:bubble3D val="0"/>
            <c:spPr>
              <a:solidFill>
                <a:srgbClr val="0089CF"/>
              </a:solidFill>
              <a:ln w="19050">
                <a:noFill/>
              </a:ln>
              <a:effectLst/>
              <a:scene3d>
                <a:camera prst="orthographicFront"/>
                <a:lightRig rig="threePt" dir="t">
                  <a:rot lat="0" lon="0" rev="1200000"/>
                </a:lightRig>
              </a:scene3d>
              <a:sp3d>
                <a:bevelT w="63500" h="25400"/>
              </a:sp3d>
            </c:spPr>
          </c:dPt>
          <c:dLbls>
            <c:dLbl>
              <c:idx val="2"/>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dLbl>
              <c:idx val="3"/>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Health worker/ professional</c:v>
                </c:pt>
                <c:pt idx="1">
                  <c:v>Traditional practitioner/ family/friend</c:v>
                </c:pt>
                <c:pt idx="2">
                  <c:v>Other/don't know</c:v>
                </c:pt>
                <c:pt idx="3">
                  <c:v>Not circumcised</c:v>
                </c:pt>
              </c:strCache>
            </c:strRef>
          </c:cat>
          <c:val>
            <c:numRef>
              <c:f>Sheet1!$B$2:$B$5</c:f>
              <c:numCache>
                <c:formatCode>General</c:formatCode>
                <c:ptCount val="4"/>
                <c:pt idx="0">
                  <c:v>22</c:v>
                </c:pt>
                <c:pt idx="1">
                  <c:v>18</c:v>
                </c:pt>
                <c:pt idx="2">
                  <c:v>5</c:v>
                </c:pt>
                <c:pt idx="3">
                  <c:v>54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Series 1</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2006 UDHS</c:v>
                </c:pt>
                <c:pt idx="1">
                  <c:v>2011 UDHS</c:v>
                </c:pt>
                <c:pt idx="2">
                  <c:v>2016 UDHS</c:v>
                </c:pt>
              </c:strCache>
            </c:strRef>
          </c:cat>
          <c:val>
            <c:numRef>
              <c:f>Sheet1!$B$2:$B$4</c:f>
              <c:numCache>
                <c:formatCode>General</c:formatCode>
                <c:ptCount val="3"/>
                <c:pt idx="0">
                  <c:v>24</c:v>
                </c:pt>
                <c:pt idx="1">
                  <c:v>27</c:v>
                </c:pt>
                <c:pt idx="2">
                  <c:v>46</c:v>
                </c:pt>
              </c:numCache>
            </c:numRef>
          </c:val>
          <c:smooth val="0"/>
        </c:ser>
        <c:dLbls>
          <c:dLblPos val="t"/>
          <c:showLegendKey val="0"/>
          <c:showVal val="1"/>
          <c:showCatName val="0"/>
          <c:showSerName val="0"/>
          <c:showPercent val="0"/>
          <c:showBubbleSize val="0"/>
        </c:dLbls>
        <c:marker val="1"/>
        <c:smooth val="0"/>
        <c:axId val="739428976"/>
        <c:axId val="739429368"/>
      </c:lineChart>
      <c:catAx>
        <c:axId val="7394289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29368"/>
        <c:crosses val="autoZero"/>
        <c:auto val="1"/>
        <c:lblAlgn val="ctr"/>
        <c:lblOffset val="100"/>
        <c:noMultiLvlLbl val="0"/>
      </c:catAx>
      <c:valAx>
        <c:axId val="739429368"/>
        <c:scaling>
          <c:orientation val="minMax"/>
          <c:max val="100"/>
        </c:scaling>
        <c:delete val="1"/>
        <c:axPos val="l"/>
        <c:numFmt formatCode="General" sourceLinked="1"/>
        <c:majorTickMark val="out"/>
        <c:minorTickMark val="none"/>
        <c:tickLblPos val="nextTo"/>
        <c:crossAx val="7394289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4855567892953959E-2"/>
          <c:w val="0.96616035172886816"/>
          <c:h val="0.82521127951346807"/>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46</c:v>
                </c:pt>
                <c:pt idx="1">
                  <c:v>55</c:v>
                </c:pt>
                <c:pt idx="2">
                  <c:v>42</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45</c:v>
                </c:pt>
                <c:pt idx="1">
                  <c:v>56</c:v>
                </c:pt>
                <c:pt idx="2">
                  <c:v>42</c:v>
                </c:pt>
              </c:numCache>
            </c:numRef>
          </c:val>
        </c:ser>
        <c:dLbls>
          <c:dLblPos val="outEnd"/>
          <c:showLegendKey val="0"/>
          <c:showVal val="1"/>
          <c:showCatName val="0"/>
          <c:showSerName val="0"/>
          <c:showPercent val="0"/>
          <c:showBubbleSize val="0"/>
        </c:dLbls>
        <c:gapWidth val="100"/>
        <c:axId val="739430544"/>
        <c:axId val="739430936"/>
      </c:barChart>
      <c:catAx>
        <c:axId val="7394305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30936"/>
        <c:crosses val="autoZero"/>
        <c:auto val="1"/>
        <c:lblAlgn val="ctr"/>
        <c:lblOffset val="100"/>
        <c:noMultiLvlLbl val="0"/>
      </c:catAx>
      <c:valAx>
        <c:axId val="739430936"/>
        <c:scaling>
          <c:orientation val="minMax"/>
          <c:max val="100"/>
        </c:scaling>
        <c:delete val="1"/>
        <c:axPos val="l"/>
        <c:numFmt formatCode="General" sourceLinked="1"/>
        <c:majorTickMark val="out"/>
        <c:minorTickMark val="none"/>
        <c:tickLblPos val="nextTo"/>
        <c:crossAx val="73943054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7E-2"/>
          <c:y val="7.1317109053536956E-2"/>
          <c:w val="0.96616035172886816"/>
          <c:h val="0.84589852684017419"/>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Before age 15</c:v>
                </c:pt>
                <c:pt idx="1">
                  <c:v>Before age 18</c:v>
                </c:pt>
              </c:strCache>
            </c:strRef>
          </c:cat>
          <c:val>
            <c:numRef>
              <c:f>Sheet1!$B$2:$B$3</c:f>
              <c:numCache>
                <c:formatCode>General</c:formatCode>
                <c:ptCount val="2"/>
                <c:pt idx="0">
                  <c:v>12</c:v>
                </c:pt>
                <c:pt idx="1">
                  <c:v>56</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Before age 15</c:v>
                </c:pt>
                <c:pt idx="1">
                  <c:v>Before age 18</c:v>
                </c:pt>
              </c:strCache>
            </c:strRef>
          </c:cat>
          <c:val>
            <c:numRef>
              <c:f>Sheet1!$C$2:$C$3</c:f>
              <c:numCache>
                <c:formatCode>General</c:formatCode>
                <c:ptCount val="2"/>
                <c:pt idx="0">
                  <c:v>17</c:v>
                </c:pt>
                <c:pt idx="1">
                  <c:v>52</c:v>
                </c:pt>
              </c:numCache>
            </c:numRef>
          </c:val>
        </c:ser>
        <c:dLbls>
          <c:dLblPos val="outEnd"/>
          <c:showLegendKey val="0"/>
          <c:showVal val="1"/>
          <c:showCatName val="0"/>
          <c:showSerName val="0"/>
          <c:showPercent val="0"/>
          <c:showBubbleSize val="0"/>
        </c:dLbls>
        <c:gapWidth val="100"/>
        <c:axId val="739431328"/>
        <c:axId val="739431720"/>
      </c:barChart>
      <c:catAx>
        <c:axId val="7394313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31720"/>
        <c:crosses val="autoZero"/>
        <c:auto val="1"/>
        <c:lblAlgn val="ctr"/>
        <c:lblOffset val="100"/>
        <c:noMultiLvlLbl val="0"/>
      </c:catAx>
      <c:valAx>
        <c:axId val="739431720"/>
        <c:scaling>
          <c:orientation val="minMax"/>
          <c:max val="100"/>
        </c:scaling>
        <c:delete val="1"/>
        <c:axPos val="l"/>
        <c:numFmt formatCode="General" sourceLinked="1"/>
        <c:majorTickMark val="out"/>
        <c:minorTickMark val="none"/>
        <c:tickLblPos val="nextTo"/>
        <c:crossAx val="73943132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7E-2"/>
          <c:y val="9.3205788400930273E-2"/>
          <c:w val="0.96616035172886816"/>
          <c:h val="0.76277618084254528"/>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 sexual partners in past 12 months</c:v>
                </c:pt>
                <c:pt idx="1">
                  <c:v>Reported using a condom at last sexual intercourse</c:v>
                </c:pt>
              </c:strCache>
            </c:strRef>
          </c:cat>
          <c:val>
            <c:numRef>
              <c:f>Sheet1!$B$2:$B$3</c:f>
              <c:numCache>
                <c:formatCode>General</c:formatCode>
                <c:ptCount val="2"/>
                <c:pt idx="0">
                  <c:v>3</c:v>
                </c:pt>
                <c:pt idx="1">
                  <c:v>26</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 sexual partners in past 12 months</c:v>
                </c:pt>
                <c:pt idx="1">
                  <c:v>Reported using a condom at last sexual intercourse</c:v>
                </c:pt>
              </c:strCache>
            </c:strRef>
          </c:cat>
          <c:val>
            <c:numRef>
              <c:f>Sheet1!$C$2:$C$3</c:f>
              <c:numCache>
                <c:formatCode>General</c:formatCode>
                <c:ptCount val="2"/>
                <c:pt idx="0">
                  <c:v>14</c:v>
                </c:pt>
                <c:pt idx="1">
                  <c:v>41</c:v>
                </c:pt>
              </c:numCache>
            </c:numRef>
          </c:val>
        </c:ser>
        <c:dLbls>
          <c:dLblPos val="outEnd"/>
          <c:showLegendKey val="0"/>
          <c:showVal val="1"/>
          <c:showCatName val="0"/>
          <c:showSerName val="0"/>
          <c:showPercent val="0"/>
          <c:showBubbleSize val="0"/>
        </c:dLbls>
        <c:gapWidth val="100"/>
        <c:axId val="739432504"/>
        <c:axId val="739432896"/>
      </c:barChart>
      <c:catAx>
        <c:axId val="7394325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32896"/>
        <c:crosses val="autoZero"/>
        <c:auto val="1"/>
        <c:lblAlgn val="ctr"/>
        <c:lblOffset val="100"/>
        <c:noMultiLvlLbl val="0"/>
      </c:catAx>
      <c:valAx>
        <c:axId val="739432896"/>
        <c:scaling>
          <c:orientation val="minMax"/>
          <c:max val="100"/>
        </c:scaling>
        <c:delete val="1"/>
        <c:axPos val="l"/>
        <c:numFmt formatCode="General" sourceLinked="1"/>
        <c:majorTickMark val="out"/>
        <c:minorTickMark val="none"/>
        <c:tickLblPos val="nextTo"/>
        <c:crossAx val="73943250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7E-2"/>
          <c:y val="8.6639184596712285E-2"/>
          <c:w val="0.96616035172886816"/>
          <c:h val="0.77469448057129797"/>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Had sexual intercourse with a non-marital, non-cohabitating partner</c:v>
                </c:pt>
                <c:pt idx="1">
                  <c:v>Reported using a condom at last sexual intercourse with non-marital, non-cohabitating partner</c:v>
                </c:pt>
              </c:strCache>
            </c:strRef>
          </c:cat>
          <c:val>
            <c:numRef>
              <c:f>Sheet1!$B$2:$B$3</c:f>
              <c:numCache>
                <c:formatCode>General</c:formatCode>
                <c:ptCount val="2"/>
                <c:pt idx="0">
                  <c:v>19</c:v>
                </c:pt>
                <c:pt idx="1">
                  <c:v>43</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Had sexual intercourse with a non-marital, non-cohabitating partner</c:v>
                </c:pt>
                <c:pt idx="1">
                  <c:v>Reported using a condom at last sexual intercourse with non-marital, non-cohabitating partner</c:v>
                </c:pt>
              </c:strCache>
            </c:strRef>
          </c:cat>
          <c:val>
            <c:numRef>
              <c:f>Sheet1!$C$2:$C$3</c:f>
              <c:numCache>
                <c:formatCode>General</c:formatCode>
                <c:ptCount val="2"/>
                <c:pt idx="0">
                  <c:v>38</c:v>
                </c:pt>
                <c:pt idx="1">
                  <c:v>57</c:v>
                </c:pt>
              </c:numCache>
            </c:numRef>
          </c:val>
        </c:ser>
        <c:dLbls>
          <c:dLblPos val="outEnd"/>
          <c:showLegendKey val="0"/>
          <c:showVal val="1"/>
          <c:showCatName val="0"/>
          <c:showSerName val="0"/>
          <c:showPercent val="0"/>
          <c:showBubbleSize val="0"/>
        </c:dLbls>
        <c:gapWidth val="100"/>
        <c:axId val="739433680"/>
        <c:axId val="739434072"/>
      </c:barChart>
      <c:catAx>
        <c:axId val="739433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739434072"/>
        <c:crosses val="autoZero"/>
        <c:auto val="1"/>
        <c:lblAlgn val="ctr"/>
        <c:lblOffset val="100"/>
        <c:noMultiLvlLbl val="0"/>
      </c:catAx>
      <c:valAx>
        <c:axId val="739434072"/>
        <c:scaling>
          <c:orientation val="minMax"/>
          <c:max val="100"/>
        </c:scaling>
        <c:delete val="1"/>
        <c:axPos val="l"/>
        <c:numFmt formatCode="General" sourceLinked="1"/>
        <c:majorTickMark val="out"/>
        <c:minorTickMark val="none"/>
        <c:tickLblPos val="nextTo"/>
        <c:crossAx val="73943368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6966368931978746E-2"/>
          <c:w val="0.96616035172886816"/>
          <c:h val="0.86149370455819729"/>
        </c:manualLayout>
      </c:layout>
      <c:barChart>
        <c:barDir val="col"/>
        <c:grouping val="clustered"/>
        <c:varyColors val="0"/>
        <c:ser>
          <c:idx val="0"/>
          <c:order val="0"/>
          <c:tx>
            <c:strRef>
              <c:f>Sheet1!$B$1</c:f>
              <c:strCache>
                <c:ptCount val="1"/>
                <c:pt idx="0">
                  <c:v>Column1</c:v>
                </c:pt>
              </c:strCache>
            </c:strRef>
          </c:tx>
          <c:spPr>
            <a:solidFill>
              <a:srgbClr val="01466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1"/>
            <c:invertIfNegative val="0"/>
            <c:bubble3D val="0"/>
            <c:spPr>
              <a:solidFill>
                <a:srgbClr val="014668"/>
              </a:solidFill>
              <a:ln>
                <a:noFill/>
              </a:ln>
              <a:effectLst/>
              <a:scene3d>
                <a:camera prst="orthographicFront"/>
                <a:lightRig rig="threePt" dir="t">
                  <a:rot lat="0" lon="0" rev="1200000"/>
                </a:lightRig>
              </a:scene3d>
              <a:sp3d>
                <a:bevelT w="63500" h="25400"/>
              </a:sp3d>
            </c:spPr>
          </c:dPt>
          <c:dPt>
            <c:idx val="2"/>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67</c:v>
                </c:pt>
                <c:pt idx="1">
                  <c:v>50</c:v>
                </c:pt>
              </c:numCache>
            </c:numRef>
          </c:val>
        </c:ser>
        <c:dLbls>
          <c:dLblPos val="outEnd"/>
          <c:showLegendKey val="0"/>
          <c:showVal val="1"/>
          <c:showCatName val="0"/>
          <c:showSerName val="0"/>
          <c:showPercent val="0"/>
          <c:showBubbleSize val="0"/>
        </c:dLbls>
        <c:gapWidth val="100"/>
        <c:axId val="739434856"/>
        <c:axId val="739435248"/>
      </c:barChart>
      <c:catAx>
        <c:axId val="739434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39435248"/>
        <c:crosses val="autoZero"/>
        <c:auto val="1"/>
        <c:lblAlgn val="ctr"/>
        <c:lblOffset val="100"/>
        <c:noMultiLvlLbl val="0"/>
      </c:catAx>
      <c:valAx>
        <c:axId val="739435248"/>
        <c:scaling>
          <c:orientation val="minMax"/>
          <c:max val="100"/>
        </c:scaling>
        <c:delete val="1"/>
        <c:axPos val="l"/>
        <c:numFmt formatCode="General" sourceLinked="1"/>
        <c:majorTickMark val="out"/>
        <c:minorTickMark val="none"/>
        <c:tickLblPos val="nextTo"/>
        <c:crossAx val="739434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Teenagers who are mothers</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26</c:v>
                </c:pt>
                <c:pt idx="1">
                  <c:v>19</c:v>
                </c:pt>
                <c:pt idx="2">
                  <c:v>18</c:v>
                </c:pt>
                <c:pt idx="3">
                  <c:v>19</c:v>
                </c:pt>
              </c:numCache>
            </c:numRef>
          </c:val>
        </c:ser>
        <c:ser>
          <c:idx val="1"/>
          <c:order val="1"/>
          <c:tx>
            <c:strRef>
              <c:f>Sheet1!$C$1</c:f>
              <c:strCache>
                <c:ptCount val="1"/>
                <c:pt idx="0">
                  <c:v>Teenagers who are pregnant with their 1st child</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6</c:v>
                </c:pt>
                <c:pt idx="1">
                  <c:v>6</c:v>
                </c:pt>
                <c:pt idx="2">
                  <c:v>6</c:v>
                </c:pt>
                <c:pt idx="3">
                  <c:v>5</c:v>
                </c:pt>
              </c:numCache>
            </c:numRef>
          </c:val>
        </c:ser>
        <c:ser>
          <c:idx val="2"/>
          <c:order val="2"/>
          <c:tx>
            <c:strRef>
              <c:f>Sheet1!$D$1</c:f>
              <c:strCache>
                <c:ptCount val="1"/>
                <c:pt idx="0">
                  <c:v>Teenage pregnancy total</c:v>
                </c:pt>
              </c:strCache>
            </c:strRef>
          </c:tx>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Sheet1!$D$2:$D$5</c:f>
              <c:numCache>
                <c:formatCode>General</c:formatCode>
                <c:ptCount val="4"/>
                <c:pt idx="0">
                  <c:v>31</c:v>
                </c:pt>
                <c:pt idx="1">
                  <c:v>25</c:v>
                </c:pt>
                <c:pt idx="2">
                  <c:v>24</c:v>
                </c:pt>
                <c:pt idx="3">
                  <c:v>25</c:v>
                </c:pt>
              </c:numCache>
            </c:numRef>
          </c:val>
        </c:ser>
        <c:dLbls>
          <c:dLblPos val="ctr"/>
          <c:showLegendKey val="0"/>
          <c:showVal val="1"/>
          <c:showCatName val="0"/>
          <c:showSerName val="0"/>
          <c:showPercent val="0"/>
          <c:showBubbleSize val="0"/>
        </c:dLbls>
        <c:gapWidth val="100"/>
        <c:overlap val="100"/>
        <c:axId val="588521704"/>
        <c:axId val="588518568"/>
      </c:barChart>
      <c:catAx>
        <c:axId val="5885217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18568"/>
        <c:crosses val="autoZero"/>
        <c:auto val="1"/>
        <c:lblAlgn val="ctr"/>
        <c:lblOffset val="100"/>
        <c:noMultiLvlLbl val="0"/>
      </c:catAx>
      <c:valAx>
        <c:axId val="588518568"/>
        <c:scaling>
          <c:orientation val="minMax"/>
          <c:max val="75"/>
          <c:min val="0"/>
        </c:scaling>
        <c:delete val="1"/>
        <c:axPos val="l"/>
        <c:numFmt formatCode="General" sourceLinked="1"/>
        <c:majorTickMark val="out"/>
        <c:minorTickMark val="none"/>
        <c:tickLblPos val="nextTo"/>
        <c:crossAx val="588521704"/>
        <c:crosses val="autoZero"/>
        <c:crossBetween val="between"/>
      </c:valAx>
      <c:spPr>
        <a:noFill/>
        <a:ln>
          <a:noFill/>
        </a:ln>
        <a:effectLst/>
      </c:spPr>
    </c:plotArea>
    <c:legend>
      <c:legendPos val="r"/>
      <c:legendEntry>
        <c:idx val="0"/>
        <c:delete val="1"/>
      </c:legendEntry>
      <c:layout>
        <c:manualLayout>
          <c:xMode val="edge"/>
          <c:yMode val="edge"/>
          <c:x val="0.67240540244969393"/>
          <c:y val="0.53805177617610378"/>
          <c:w val="0.32759459755030623"/>
          <c:h val="0.35920479105770781"/>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Never married</c:v>
                </c:pt>
              </c:strCache>
            </c:strRef>
          </c:tx>
          <c:spPr>
            <a:solidFill>
              <a:srgbClr val="0089CF">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26</c:v>
                </c:pt>
                <c:pt idx="1">
                  <c:v>41</c:v>
                </c:pt>
              </c:numCache>
            </c:numRef>
          </c:val>
        </c:ser>
        <c:ser>
          <c:idx val="1"/>
          <c:order val="1"/>
          <c:tx>
            <c:strRef>
              <c:f>Sheet1!$C$1</c:f>
              <c:strCache>
                <c:ptCount val="1"/>
                <c:pt idx="0">
                  <c:v>Married/living together</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61</c:v>
                </c:pt>
                <c:pt idx="1">
                  <c:v>54</c:v>
                </c:pt>
              </c:numCache>
            </c:numRef>
          </c:val>
        </c:ser>
        <c:ser>
          <c:idx val="2"/>
          <c:order val="2"/>
          <c:tx>
            <c:strRef>
              <c:f>Sheet1!$D$1</c:f>
              <c:strCache>
                <c:ptCount val="1"/>
                <c:pt idx="0">
                  <c:v>Divorced/separated/ widowed</c:v>
                </c:pt>
              </c:strCache>
            </c:strRef>
          </c:tx>
          <c:spPr>
            <a:solidFill>
              <a:srgbClr val="0089CF">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14</c:v>
                </c:pt>
                <c:pt idx="1">
                  <c:v>5</c:v>
                </c:pt>
              </c:numCache>
            </c:numRef>
          </c:val>
        </c:ser>
        <c:dLbls>
          <c:dLblPos val="ctr"/>
          <c:showLegendKey val="0"/>
          <c:showVal val="1"/>
          <c:showCatName val="0"/>
          <c:showSerName val="0"/>
          <c:showPercent val="0"/>
          <c:showBubbleSize val="0"/>
        </c:dLbls>
        <c:gapWidth val="100"/>
        <c:overlap val="100"/>
        <c:axId val="588507984"/>
        <c:axId val="588515824"/>
      </c:barChart>
      <c:catAx>
        <c:axId val="5885079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15824"/>
        <c:crosses val="autoZero"/>
        <c:auto val="1"/>
        <c:lblAlgn val="ctr"/>
        <c:lblOffset val="100"/>
        <c:noMultiLvlLbl val="0"/>
      </c:catAx>
      <c:valAx>
        <c:axId val="588515824"/>
        <c:scaling>
          <c:orientation val="minMax"/>
        </c:scaling>
        <c:delete val="1"/>
        <c:axPos val="l"/>
        <c:numFmt formatCode="0%" sourceLinked="1"/>
        <c:majorTickMark val="none"/>
        <c:minorTickMark val="none"/>
        <c:tickLblPos val="nextTo"/>
        <c:crossAx val="588507984"/>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2011 UDHS</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25</c:v>
                </c:pt>
                <c:pt idx="1">
                  <c:v>16</c:v>
                </c:pt>
              </c:numCache>
            </c:numRef>
          </c:val>
        </c:ser>
        <c:ser>
          <c:idx val="1"/>
          <c:order val="1"/>
          <c:tx>
            <c:strRef>
              <c:f>Sheet1!$C$1</c:f>
              <c:strCache>
                <c:ptCount val="1"/>
                <c:pt idx="0">
                  <c:v>2016 UDHS</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25</c:v>
                </c:pt>
                <c:pt idx="1">
                  <c:v>13</c:v>
                </c:pt>
              </c:numCache>
            </c:numRef>
          </c:val>
        </c:ser>
        <c:dLbls>
          <c:dLblPos val="outEnd"/>
          <c:showLegendKey val="0"/>
          <c:showVal val="1"/>
          <c:showCatName val="0"/>
          <c:showSerName val="0"/>
          <c:showPercent val="0"/>
          <c:showBubbleSize val="0"/>
        </c:dLbls>
        <c:gapWidth val="100"/>
        <c:axId val="588516216"/>
        <c:axId val="588518176"/>
      </c:barChart>
      <c:catAx>
        <c:axId val="588516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18176"/>
        <c:crosses val="autoZero"/>
        <c:auto val="1"/>
        <c:lblAlgn val="ctr"/>
        <c:lblOffset val="100"/>
        <c:noMultiLvlLbl val="0"/>
      </c:catAx>
      <c:valAx>
        <c:axId val="588518176"/>
        <c:scaling>
          <c:orientation val="minMax"/>
          <c:max val="100"/>
        </c:scaling>
        <c:delete val="1"/>
        <c:axPos val="l"/>
        <c:numFmt formatCode="0" sourceLinked="1"/>
        <c:majorTickMark val="out"/>
        <c:minorTickMark val="none"/>
        <c:tickLblPos val="nextTo"/>
        <c:crossAx val="5885162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sex</c:v>
                </c:pt>
                <c:pt idx="1">
                  <c:v>Median age at first marriage</c:v>
                </c:pt>
                <c:pt idx="2">
                  <c:v>Median age at first birth</c:v>
                </c:pt>
              </c:strCache>
            </c:strRef>
          </c:cat>
          <c:val>
            <c:numRef>
              <c:f>Sheet1!$B$2:$B$4</c:f>
              <c:numCache>
                <c:formatCode>0.0</c:formatCode>
                <c:ptCount val="3"/>
                <c:pt idx="0">
                  <c:v>16.899999999999999</c:v>
                </c:pt>
                <c:pt idx="1">
                  <c:v>18.7</c:v>
                </c:pt>
                <c:pt idx="2">
                  <c:v>19.2</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sex</c:v>
                </c:pt>
                <c:pt idx="1">
                  <c:v>Median age at first marriage</c:v>
                </c:pt>
                <c:pt idx="2">
                  <c:v>Median age at first birth</c:v>
                </c:pt>
              </c:strCache>
            </c:strRef>
          </c:cat>
          <c:val>
            <c:numRef>
              <c:f>Sheet1!$C$2:$C$4</c:f>
              <c:numCache>
                <c:formatCode>0.0</c:formatCode>
                <c:ptCount val="3"/>
                <c:pt idx="0">
                  <c:v>18.5</c:v>
                </c:pt>
                <c:pt idx="1">
                  <c:v>23.3</c:v>
                </c:pt>
              </c:numCache>
            </c:numRef>
          </c:val>
        </c:ser>
        <c:dLbls>
          <c:dLblPos val="outEnd"/>
          <c:showLegendKey val="0"/>
          <c:showVal val="1"/>
          <c:showCatName val="0"/>
          <c:showSerName val="0"/>
          <c:showPercent val="0"/>
          <c:showBubbleSize val="0"/>
        </c:dLbls>
        <c:gapWidth val="100"/>
        <c:axId val="588523272"/>
        <c:axId val="588516608"/>
      </c:barChart>
      <c:catAx>
        <c:axId val="588523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16608"/>
        <c:crosses val="autoZero"/>
        <c:auto val="1"/>
        <c:lblAlgn val="ctr"/>
        <c:lblOffset val="100"/>
        <c:noMultiLvlLbl val="0"/>
      </c:catAx>
      <c:valAx>
        <c:axId val="588516608"/>
        <c:scaling>
          <c:orientation val="minMax"/>
          <c:max val="50"/>
        </c:scaling>
        <c:delete val="1"/>
        <c:axPos val="l"/>
        <c:numFmt formatCode="0.0" sourceLinked="1"/>
        <c:majorTickMark val="out"/>
        <c:minorTickMark val="none"/>
        <c:tickLblPos val="nextTo"/>
        <c:crossAx val="58852327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Improved sanitation</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19</c:v>
                </c:pt>
                <c:pt idx="1">
                  <c:v>27</c:v>
                </c:pt>
                <c:pt idx="2">
                  <c:v>16</c:v>
                </c:pt>
              </c:numCache>
            </c:numRef>
          </c:val>
        </c:ser>
        <c:ser>
          <c:idx val="1"/>
          <c:order val="1"/>
          <c:tx>
            <c:strRef>
              <c:f>Sheet1!$C$1</c:f>
              <c:strCache>
                <c:ptCount val="1"/>
                <c:pt idx="0">
                  <c:v>Shared facility</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20</c:v>
                </c:pt>
                <c:pt idx="1">
                  <c:v>46</c:v>
                </c:pt>
                <c:pt idx="2">
                  <c:v>11</c:v>
                </c:pt>
              </c:numCache>
            </c:numRef>
          </c:val>
        </c:ser>
        <c:ser>
          <c:idx val="2"/>
          <c:order val="2"/>
          <c:tx>
            <c:strRef>
              <c:f>Sheet1!$D$1</c:f>
              <c:strCache>
                <c:ptCount val="1"/>
                <c:pt idx="0">
                  <c:v>Unimproved facility</c:v>
                </c:pt>
              </c:strCache>
            </c:strRef>
          </c:tx>
          <c:spPr>
            <a:solidFill>
              <a:srgbClr val="B2672A">
                <a:lumMod val="75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0</c:formatCode>
                <c:ptCount val="3"/>
                <c:pt idx="0">
                  <c:v>55</c:v>
                </c:pt>
                <c:pt idx="1">
                  <c:v>25</c:v>
                </c:pt>
                <c:pt idx="2">
                  <c:v>65</c:v>
                </c:pt>
              </c:numCache>
            </c:numRef>
          </c:val>
        </c:ser>
        <c:ser>
          <c:idx val="3"/>
          <c:order val="3"/>
          <c:tx>
            <c:strRef>
              <c:f>Sheet1!$E$1</c:f>
              <c:strCache>
                <c:ptCount val="1"/>
                <c:pt idx="0">
                  <c:v>Open defecation</c:v>
                </c:pt>
              </c:strCache>
            </c:strRef>
          </c:tx>
          <c:spPr>
            <a:solidFill>
              <a:srgbClr val="B2672A">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0</c:formatCode>
                <c:ptCount val="3"/>
                <c:pt idx="0">
                  <c:v>7</c:v>
                </c:pt>
                <c:pt idx="1">
                  <c:v>2</c:v>
                </c:pt>
                <c:pt idx="2">
                  <c:v>8</c:v>
                </c:pt>
              </c:numCache>
            </c:numRef>
          </c:val>
        </c:ser>
        <c:dLbls>
          <c:dLblPos val="ctr"/>
          <c:showLegendKey val="0"/>
          <c:showVal val="1"/>
          <c:showCatName val="0"/>
          <c:showSerName val="0"/>
          <c:showPercent val="0"/>
          <c:showBubbleSize val="0"/>
        </c:dLbls>
        <c:gapWidth val="100"/>
        <c:overlap val="100"/>
        <c:axId val="404813696"/>
        <c:axId val="404814088"/>
      </c:barChart>
      <c:catAx>
        <c:axId val="4048136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4814088"/>
        <c:crosses val="autoZero"/>
        <c:auto val="1"/>
        <c:lblAlgn val="ctr"/>
        <c:lblOffset val="100"/>
        <c:noMultiLvlLbl val="0"/>
      </c:catAx>
      <c:valAx>
        <c:axId val="404814088"/>
        <c:scaling>
          <c:orientation val="minMax"/>
        </c:scaling>
        <c:delete val="1"/>
        <c:axPos val="l"/>
        <c:numFmt formatCode="0%" sourceLinked="1"/>
        <c:majorTickMark val="none"/>
        <c:minorTickMark val="none"/>
        <c:tickLblPos val="nextTo"/>
        <c:crossAx val="404813696"/>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Sheet1!$B$2:$B$3</c:f>
              <c:numCache>
                <c:formatCode>0</c:formatCode>
                <c:ptCount val="2"/>
                <c:pt idx="0">
                  <c:v>20</c:v>
                </c:pt>
                <c:pt idx="1">
                  <c:v>64</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Sheet1!$C$2:$C$3</c:f>
              <c:numCache>
                <c:formatCode>0</c:formatCode>
                <c:ptCount val="2"/>
                <c:pt idx="0">
                  <c:v>9</c:v>
                </c:pt>
                <c:pt idx="1">
                  <c:v>41</c:v>
                </c:pt>
              </c:numCache>
            </c:numRef>
          </c:val>
        </c:ser>
        <c:dLbls>
          <c:dLblPos val="outEnd"/>
          <c:showLegendKey val="0"/>
          <c:showVal val="1"/>
          <c:showCatName val="0"/>
          <c:showSerName val="0"/>
          <c:showPercent val="0"/>
          <c:showBubbleSize val="0"/>
        </c:dLbls>
        <c:gapWidth val="100"/>
        <c:axId val="588522880"/>
        <c:axId val="588517000"/>
      </c:barChart>
      <c:catAx>
        <c:axId val="5885228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17000"/>
        <c:crosses val="autoZero"/>
        <c:auto val="1"/>
        <c:lblAlgn val="ctr"/>
        <c:lblOffset val="100"/>
        <c:noMultiLvlLbl val="0"/>
      </c:catAx>
      <c:valAx>
        <c:axId val="588517000"/>
        <c:scaling>
          <c:orientation val="minMax"/>
          <c:max val="100"/>
        </c:scaling>
        <c:delete val="1"/>
        <c:axPos val="l"/>
        <c:numFmt formatCode="0" sourceLinked="1"/>
        <c:majorTickMark val="out"/>
        <c:minorTickMark val="none"/>
        <c:tickLblPos val="nextTo"/>
        <c:crossAx val="58852288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7E-2"/>
          <c:w val="0.63309670206345547"/>
          <c:h val="0.85513505793637945"/>
        </c:manualLayout>
      </c:layout>
      <c:barChart>
        <c:barDir val="col"/>
        <c:grouping val="percentStacked"/>
        <c:varyColors val="0"/>
        <c:ser>
          <c:idx val="0"/>
          <c:order val="0"/>
          <c:tx>
            <c:strRef>
              <c:f>Sheet1!$B$1</c:f>
              <c:strCache>
                <c:ptCount val="1"/>
                <c:pt idx="0">
                  <c:v>Have another soon</c:v>
                </c:pt>
              </c:strCache>
            </c:strRef>
          </c:tx>
          <c:spPr>
            <a:solidFill>
              <a:srgbClr val="0089CF">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15</c:v>
                </c:pt>
                <c:pt idx="1">
                  <c:v>20</c:v>
                </c:pt>
              </c:numCache>
            </c:numRef>
          </c:val>
        </c:ser>
        <c:ser>
          <c:idx val="1"/>
          <c:order val="1"/>
          <c:tx>
            <c:strRef>
              <c:f>Sheet1!$C$1</c:f>
              <c:strCache>
                <c:ptCount val="1"/>
                <c:pt idx="0">
                  <c:v>Have another later</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40</c:v>
                </c:pt>
                <c:pt idx="1">
                  <c:v>46</c:v>
                </c:pt>
              </c:numCache>
            </c:numRef>
          </c:val>
        </c:ser>
        <c:ser>
          <c:idx val="2"/>
          <c:order val="2"/>
          <c:tx>
            <c:strRef>
              <c:f>Sheet1!$D$1</c:f>
              <c:strCache>
                <c:ptCount val="1"/>
                <c:pt idx="0">
                  <c:v>Have another, undecided when/undecided</c:v>
                </c:pt>
              </c:strCache>
            </c:strRef>
          </c:tx>
          <c:spPr>
            <a:solidFill>
              <a:srgbClr val="0089CF">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5</c:v>
                </c:pt>
                <c:pt idx="1">
                  <c:v>5</c:v>
                </c:pt>
              </c:numCache>
            </c:numRef>
          </c:val>
        </c:ser>
        <c:ser>
          <c:idx val="3"/>
          <c:order val="3"/>
          <c:tx>
            <c:strRef>
              <c:f>Sheet1!$E$1</c:f>
              <c:strCache>
                <c:ptCount val="1"/>
                <c:pt idx="0">
                  <c:v>Want no more or sterilised</c:v>
                </c:pt>
              </c:strCache>
            </c:strRef>
          </c:tx>
          <c:spPr>
            <a:solidFill>
              <a:srgbClr val="8DB23F">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0</c:formatCode>
                <c:ptCount val="2"/>
                <c:pt idx="0">
                  <c:v>38</c:v>
                </c:pt>
                <c:pt idx="1">
                  <c:v>29</c:v>
                </c:pt>
              </c:numCache>
            </c:numRef>
          </c:val>
        </c:ser>
        <c:ser>
          <c:idx val="4"/>
          <c:order val="4"/>
          <c:tx>
            <c:strRef>
              <c:f>Sheet1!$F$1</c:f>
              <c:strCache>
                <c:ptCount val="1"/>
                <c:pt idx="0">
                  <c:v>Declared infecund</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dLbl>
              <c:idx val="0"/>
              <c:layout>
                <c:manualLayout>
                  <c:x val="-2.8199381130952731E-17"/>
                  <c:y val="-2.6719287054051737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1.5381658305059949E-3"/>
                  <c:y val="-2.2401241561854347E-2"/>
                </c:manualLayout>
              </c:layout>
              <c:dLblPos val="ct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Sheet1!$F$2:$F$3</c:f>
              <c:numCache>
                <c:formatCode>0</c:formatCode>
                <c:ptCount val="2"/>
                <c:pt idx="0">
                  <c:v>2</c:v>
                </c:pt>
                <c:pt idx="1">
                  <c:v>1</c:v>
                </c:pt>
              </c:numCache>
            </c:numRef>
          </c:val>
        </c:ser>
        <c:dLbls>
          <c:dLblPos val="ctr"/>
          <c:showLegendKey val="0"/>
          <c:showVal val="1"/>
          <c:showCatName val="0"/>
          <c:showSerName val="0"/>
          <c:showPercent val="0"/>
          <c:showBubbleSize val="0"/>
        </c:dLbls>
        <c:gapWidth val="100"/>
        <c:overlap val="100"/>
        <c:axId val="588513080"/>
        <c:axId val="588514256"/>
      </c:barChart>
      <c:catAx>
        <c:axId val="588513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14256"/>
        <c:crosses val="autoZero"/>
        <c:auto val="1"/>
        <c:lblAlgn val="ctr"/>
        <c:lblOffset val="100"/>
        <c:noMultiLvlLbl val="0"/>
      </c:catAx>
      <c:valAx>
        <c:axId val="588514256"/>
        <c:scaling>
          <c:orientation val="minMax"/>
        </c:scaling>
        <c:delete val="1"/>
        <c:axPos val="l"/>
        <c:numFmt formatCode="0%" sourceLinked="1"/>
        <c:majorTickMark val="none"/>
        <c:minorTickMark val="none"/>
        <c:tickLblPos val="nextTo"/>
        <c:crossAx val="588513080"/>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087851926610741"/>
        </c:manualLayout>
      </c:layout>
      <c:barChart>
        <c:barDir val="col"/>
        <c:grouping val="clustered"/>
        <c:varyColors val="0"/>
        <c:ser>
          <c:idx val="0"/>
          <c:order val="0"/>
          <c:tx>
            <c:strRef>
              <c:f>Sheet1!$B$1</c:f>
              <c:strCache>
                <c:ptCount val="1"/>
                <c:pt idx="0">
                  <c:v>2011 UDHS</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0.0</c:formatCode>
                <c:ptCount val="2"/>
                <c:pt idx="0">
                  <c:v>4.8</c:v>
                </c:pt>
                <c:pt idx="1">
                  <c:v>5.7</c:v>
                </c:pt>
              </c:numCache>
            </c:numRef>
          </c:val>
        </c:ser>
        <c:ser>
          <c:idx val="1"/>
          <c:order val="1"/>
          <c:tx>
            <c:strRef>
              <c:f>Sheet1!$C$1</c:f>
              <c:strCache>
                <c:ptCount val="1"/>
                <c:pt idx="0">
                  <c:v>2016 UDHS</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4.8</c:v>
                </c:pt>
                <c:pt idx="1">
                  <c:v>5.4</c:v>
                </c:pt>
              </c:numCache>
            </c:numRef>
          </c:val>
        </c:ser>
        <c:dLbls>
          <c:dLblPos val="outEnd"/>
          <c:showLegendKey val="0"/>
          <c:showVal val="1"/>
          <c:showCatName val="0"/>
          <c:showSerName val="0"/>
          <c:showPercent val="0"/>
          <c:showBubbleSize val="0"/>
        </c:dLbls>
        <c:gapWidth val="100"/>
        <c:axId val="588521312"/>
        <c:axId val="588520528"/>
      </c:barChart>
      <c:catAx>
        <c:axId val="588521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20528"/>
        <c:crosses val="autoZero"/>
        <c:auto val="1"/>
        <c:lblAlgn val="ctr"/>
        <c:lblOffset val="100"/>
        <c:noMultiLvlLbl val="0"/>
      </c:catAx>
      <c:valAx>
        <c:axId val="588520528"/>
        <c:scaling>
          <c:orientation val="minMax"/>
          <c:max val="20"/>
        </c:scaling>
        <c:delete val="1"/>
        <c:axPos val="l"/>
        <c:numFmt formatCode="0.0" sourceLinked="1"/>
        <c:majorTickMark val="out"/>
        <c:minorTickMark val="none"/>
        <c:tickLblPos val="nextTo"/>
        <c:crossAx val="58852131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0089CF">
                  <a:lumMod val="60000"/>
                  <a:lumOff val="40000"/>
                </a:srgbClr>
              </a:solidFill>
              <a:ln w="19050">
                <a:noFill/>
              </a:ln>
              <a:effectLst/>
              <a:scene3d>
                <a:camera prst="orthographicFront"/>
                <a:lightRig rig="threePt" dir="t">
                  <a:rot lat="0" lon="0" rev="1200000"/>
                </a:lightRig>
              </a:scene3d>
              <a:sp3d>
                <a:bevelT w="63500" h="25400"/>
              </a:sp3d>
            </c:spPr>
          </c:dPt>
          <c:dPt>
            <c:idx val="2"/>
            <c:bubble3D val="0"/>
            <c:spPr>
              <a:solidFill>
                <a:srgbClr val="0089CF">
                  <a:lumMod val="50000"/>
                </a:srgbClr>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Wanted then</c:v>
                </c:pt>
                <c:pt idx="1">
                  <c:v>Wanted later</c:v>
                </c:pt>
                <c:pt idx="2">
                  <c:v>Wanted no more</c:v>
                </c:pt>
              </c:strCache>
            </c:strRef>
          </c:cat>
          <c:val>
            <c:numRef>
              <c:f>Sheet1!$B$2:$B$4</c:f>
              <c:numCache>
                <c:formatCode>General</c:formatCode>
                <c:ptCount val="3"/>
                <c:pt idx="0">
                  <c:v>59</c:v>
                </c:pt>
                <c:pt idx="1">
                  <c:v>32</c:v>
                </c:pt>
                <c:pt idx="2">
                  <c:v>9</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Wanted fertility</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Sheet1!$B$2:$B$4</c:f>
              <c:numCache>
                <c:formatCode>0.0</c:formatCode>
                <c:ptCount val="3"/>
                <c:pt idx="0">
                  <c:v>4.5999999999999996</c:v>
                </c:pt>
                <c:pt idx="1">
                  <c:v>3.4</c:v>
                </c:pt>
                <c:pt idx="2">
                  <c:v>4.3</c:v>
                </c:pt>
              </c:numCache>
            </c:numRef>
          </c:val>
        </c:ser>
        <c:ser>
          <c:idx val="1"/>
          <c:order val="1"/>
          <c:tx>
            <c:strRef>
              <c:f>Sheet1!$C$1</c:f>
              <c:strCache>
                <c:ptCount val="1"/>
                <c:pt idx="0">
                  <c:v>Difference in fertlity</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Sheet1!$C$2:$C$4</c:f>
              <c:numCache>
                <c:formatCode>0.0</c:formatCode>
                <c:ptCount val="3"/>
                <c:pt idx="0">
                  <c:v>1.3000000000000007</c:v>
                </c:pt>
                <c:pt idx="1">
                  <c:v>0.60000000000000009</c:v>
                </c:pt>
                <c:pt idx="2">
                  <c:v>1.1000000000000005</c:v>
                </c:pt>
              </c:numCache>
            </c:numRef>
          </c:val>
        </c:ser>
        <c:dLbls>
          <c:dLblPos val="ctr"/>
          <c:showLegendKey val="0"/>
          <c:showVal val="1"/>
          <c:showCatName val="0"/>
          <c:showSerName val="0"/>
          <c:showPercent val="0"/>
          <c:showBubbleSize val="0"/>
        </c:dLbls>
        <c:gapWidth val="100"/>
        <c:overlap val="100"/>
        <c:axId val="588522488"/>
        <c:axId val="588510728"/>
      </c:barChart>
      <c:catAx>
        <c:axId val="58852248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88510728"/>
        <c:crosses val="autoZero"/>
        <c:auto val="1"/>
        <c:lblAlgn val="ctr"/>
        <c:lblOffset val="100"/>
        <c:noMultiLvlLbl val="0"/>
      </c:catAx>
      <c:valAx>
        <c:axId val="588510728"/>
        <c:scaling>
          <c:orientation val="minMax"/>
        </c:scaling>
        <c:delete val="1"/>
        <c:axPos val="b"/>
        <c:numFmt formatCode="0.0" sourceLinked="1"/>
        <c:majorTickMark val="none"/>
        <c:minorTickMark val="none"/>
        <c:tickLblPos val="nextTo"/>
        <c:crossAx val="58852248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13542926239419589"/>
          <c:w val="1"/>
          <c:h val="0.7680733892543965"/>
        </c:manualLayout>
      </c:layout>
      <c:barChart>
        <c:barDir val="col"/>
        <c:grouping val="clustered"/>
        <c:varyColors val="0"/>
        <c:ser>
          <c:idx val="0"/>
          <c:order val="0"/>
          <c:tx>
            <c:strRef>
              <c:f>Sheet1!$B$1</c:f>
              <c:strCache>
                <c:ptCount val="1"/>
                <c:pt idx="0">
                  <c:v>Knowledge</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method</c:v>
                </c:pt>
                <c:pt idx="1">
                  <c:v>Any modern method</c:v>
                </c:pt>
              </c:strCache>
            </c:strRef>
          </c:cat>
          <c:val>
            <c:numRef>
              <c:f>Sheet1!$B$2:$B$3</c:f>
              <c:numCache>
                <c:formatCode>0</c:formatCode>
                <c:ptCount val="2"/>
                <c:pt idx="0">
                  <c:v>99</c:v>
                </c:pt>
                <c:pt idx="1">
                  <c:v>99</c:v>
                </c:pt>
              </c:numCache>
            </c:numRef>
          </c:val>
        </c:ser>
        <c:ser>
          <c:idx val="1"/>
          <c:order val="1"/>
          <c:tx>
            <c:strRef>
              <c:f>Sheet1!$C$1</c:f>
              <c:strCache>
                <c:ptCount val="1"/>
                <c:pt idx="0">
                  <c:v>Current use</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method</c:v>
                </c:pt>
                <c:pt idx="1">
                  <c:v>Any modern method</c:v>
                </c:pt>
              </c:strCache>
            </c:strRef>
          </c:cat>
          <c:val>
            <c:numRef>
              <c:f>Sheet1!$C$2:$C$3</c:f>
              <c:numCache>
                <c:formatCode>0</c:formatCode>
                <c:ptCount val="2"/>
                <c:pt idx="0">
                  <c:v>39</c:v>
                </c:pt>
                <c:pt idx="1">
                  <c:v>35</c:v>
                </c:pt>
              </c:numCache>
            </c:numRef>
          </c:val>
        </c:ser>
        <c:dLbls>
          <c:dLblPos val="outEnd"/>
          <c:showLegendKey val="0"/>
          <c:showVal val="1"/>
          <c:showCatName val="0"/>
          <c:showSerName val="0"/>
          <c:showPercent val="0"/>
          <c:showBubbleSize val="0"/>
        </c:dLbls>
        <c:gapWidth val="100"/>
        <c:axId val="588517784"/>
        <c:axId val="473450136"/>
      </c:barChart>
      <c:catAx>
        <c:axId val="5885177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3450136"/>
        <c:crosses val="autoZero"/>
        <c:auto val="1"/>
        <c:lblAlgn val="ctr"/>
        <c:lblOffset val="100"/>
        <c:noMultiLvlLbl val="0"/>
      </c:catAx>
      <c:valAx>
        <c:axId val="473450136"/>
        <c:scaling>
          <c:orientation val="minMax"/>
          <c:max val="100"/>
        </c:scaling>
        <c:delete val="1"/>
        <c:axPos val="l"/>
        <c:numFmt formatCode="0" sourceLinked="1"/>
        <c:majorTickMark val="out"/>
        <c:minorTickMark val="none"/>
        <c:tickLblPos val="nextTo"/>
        <c:crossAx val="5885177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79237791467118601"/>
        </c:manualLayout>
      </c:layout>
      <c:barChart>
        <c:barDir val="col"/>
        <c:grouping val="clustered"/>
        <c:varyColors val="0"/>
        <c:ser>
          <c:idx val="0"/>
          <c:order val="0"/>
          <c:tx>
            <c:strRef>
              <c:f>Sheet1!$B$1</c:f>
              <c:strCache>
                <c:ptCount val="1"/>
                <c:pt idx="0">
                  <c:v>Currently married women</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method</c:v>
                </c:pt>
                <c:pt idx="1">
                  <c:v>Any modern method</c:v>
                </c:pt>
                <c:pt idx="2">
                  <c:v>Injectables</c:v>
                </c:pt>
                <c:pt idx="3">
                  <c:v>Implants</c:v>
                </c:pt>
                <c:pt idx="4">
                  <c:v>Female sterilisation</c:v>
                </c:pt>
                <c:pt idx="5">
                  <c:v>Male condom</c:v>
                </c:pt>
                <c:pt idx="6">
                  <c:v>Any traditional method</c:v>
                </c:pt>
              </c:strCache>
            </c:strRef>
          </c:cat>
          <c:val>
            <c:numRef>
              <c:f>Sheet1!$B$2:$B$8</c:f>
              <c:numCache>
                <c:formatCode>0</c:formatCode>
                <c:ptCount val="7"/>
                <c:pt idx="0">
                  <c:v>39</c:v>
                </c:pt>
                <c:pt idx="1">
                  <c:v>35</c:v>
                </c:pt>
                <c:pt idx="2">
                  <c:v>19</c:v>
                </c:pt>
                <c:pt idx="3">
                  <c:v>6</c:v>
                </c:pt>
                <c:pt idx="4">
                  <c:v>3</c:v>
                </c:pt>
                <c:pt idx="5">
                  <c:v>2</c:v>
                </c:pt>
                <c:pt idx="6">
                  <c:v>4</c:v>
                </c:pt>
              </c:numCache>
            </c:numRef>
          </c:val>
        </c:ser>
        <c:ser>
          <c:idx val="1"/>
          <c:order val="1"/>
          <c:tx>
            <c:strRef>
              <c:f>Sheet1!$C$1</c:f>
              <c:strCache>
                <c:ptCount val="1"/>
                <c:pt idx="0">
                  <c:v>Sexually active, unmarried 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method</c:v>
                </c:pt>
                <c:pt idx="1">
                  <c:v>Any modern method</c:v>
                </c:pt>
                <c:pt idx="2">
                  <c:v>Injectables</c:v>
                </c:pt>
                <c:pt idx="3">
                  <c:v>Implants</c:v>
                </c:pt>
                <c:pt idx="4">
                  <c:v>Female sterilisation</c:v>
                </c:pt>
                <c:pt idx="5">
                  <c:v>Male condom</c:v>
                </c:pt>
                <c:pt idx="6">
                  <c:v>Any traditional method</c:v>
                </c:pt>
              </c:strCache>
            </c:strRef>
          </c:cat>
          <c:val>
            <c:numRef>
              <c:f>Sheet1!$C$2:$C$8</c:f>
              <c:numCache>
                <c:formatCode>0</c:formatCode>
                <c:ptCount val="7"/>
                <c:pt idx="0">
                  <c:v>51</c:v>
                </c:pt>
                <c:pt idx="1">
                  <c:v>47</c:v>
                </c:pt>
                <c:pt idx="2">
                  <c:v>21</c:v>
                </c:pt>
                <c:pt idx="3">
                  <c:v>6</c:v>
                </c:pt>
                <c:pt idx="4">
                  <c:v>1</c:v>
                </c:pt>
                <c:pt idx="5">
                  <c:v>14</c:v>
                </c:pt>
                <c:pt idx="6">
                  <c:v>4</c:v>
                </c:pt>
              </c:numCache>
            </c:numRef>
          </c:val>
        </c:ser>
        <c:dLbls>
          <c:dLblPos val="outEnd"/>
          <c:showLegendKey val="0"/>
          <c:showVal val="1"/>
          <c:showCatName val="0"/>
          <c:showSerName val="0"/>
          <c:showPercent val="0"/>
          <c:showBubbleSize val="0"/>
        </c:dLbls>
        <c:gapWidth val="100"/>
        <c:axId val="473449744"/>
        <c:axId val="473448568"/>
      </c:barChart>
      <c:catAx>
        <c:axId val="4734497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3448568"/>
        <c:crosses val="autoZero"/>
        <c:auto val="1"/>
        <c:lblAlgn val="ctr"/>
        <c:lblOffset val="100"/>
        <c:noMultiLvlLbl val="0"/>
      </c:catAx>
      <c:valAx>
        <c:axId val="473448568"/>
        <c:scaling>
          <c:orientation val="minMax"/>
          <c:max val="100"/>
        </c:scaling>
        <c:delete val="1"/>
        <c:axPos val="l"/>
        <c:numFmt formatCode="0" sourceLinked="1"/>
        <c:majorTickMark val="out"/>
        <c:minorTickMark val="none"/>
        <c:tickLblPos val="nextTo"/>
        <c:crossAx val="47344974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35</c:v>
                </c:pt>
                <c:pt idx="1">
                  <c:v>41</c:v>
                </c:pt>
                <c:pt idx="2">
                  <c:v>33</c:v>
                </c:pt>
              </c:numCache>
            </c:numRef>
          </c:val>
        </c:ser>
        <c:dLbls>
          <c:showLegendKey val="0"/>
          <c:showVal val="0"/>
          <c:showCatName val="0"/>
          <c:showSerName val="0"/>
          <c:showPercent val="0"/>
          <c:showBubbleSize val="0"/>
        </c:dLbls>
        <c:gapWidth val="100"/>
        <c:axId val="594045096"/>
        <c:axId val="594045488"/>
      </c:barChart>
      <c:catAx>
        <c:axId val="5940450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45488"/>
        <c:crosses val="autoZero"/>
        <c:auto val="1"/>
        <c:lblAlgn val="ctr"/>
        <c:lblOffset val="100"/>
        <c:noMultiLvlLbl val="0"/>
      </c:catAx>
      <c:valAx>
        <c:axId val="594045488"/>
        <c:scaling>
          <c:orientation val="minMax"/>
          <c:max val="100"/>
        </c:scaling>
        <c:delete val="1"/>
        <c:axPos val="l"/>
        <c:numFmt formatCode="0" sourceLinked="1"/>
        <c:majorTickMark val="out"/>
        <c:minorTickMark val="none"/>
        <c:tickLblPos val="nextTo"/>
        <c:crossAx val="5940450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1"/>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0</c:formatCode>
                <c:ptCount val="4"/>
                <c:pt idx="0">
                  <c:v>23</c:v>
                </c:pt>
                <c:pt idx="1">
                  <c:v>34</c:v>
                </c:pt>
                <c:pt idx="2">
                  <c:v>41</c:v>
                </c:pt>
                <c:pt idx="3">
                  <c:v>43</c:v>
                </c:pt>
              </c:numCache>
            </c:numRef>
          </c:val>
        </c:ser>
        <c:dLbls>
          <c:showLegendKey val="0"/>
          <c:showVal val="0"/>
          <c:showCatName val="0"/>
          <c:showSerName val="0"/>
          <c:showPercent val="0"/>
          <c:showBubbleSize val="0"/>
        </c:dLbls>
        <c:gapWidth val="100"/>
        <c:axId val="594046272"/>
        <c:axId val="594046664"/>
      </c:barChart>
      <c:catAx>
        <c:axId val="594046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46664"/>
        <c:crosses val="autoZero"/>
        <c:auto val="1"/>
        <c:lblAlgn val="ctr"/>
        <c:lblOffset val="100"/>
        <c:noMultiLvlLbl val="0"/>
      </c:catAx>
      <c:valAx>
        <c:axId val="594046664"/>
        <c:scaling>
          <c:orientation val="minMax"/>
          <c:max val="100"/>
        </c:scaling>
        <c:delete val="1"/>
        <c:axPos val="l"/>
        <c:numFmt formatCode="0" sourceLinked="1"/>
        <c:majorTickMark val="out"/>
        <c:minorTickMark val="none"/>
        <c:tickLblPos val="nextTo"/>
        <c:crossAx val="594046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2090451552052656E-2"/>
          <c:w val="1"/>
          <c:h val="0.88860618267073366"/>
        </c:manualLayout>
      </c:layout>
      <c:barChart>
        <c:barDir val="col"/>
        <c:grouping val="clustered"/>
        <c:varyColors val="0"/>
        <c:ser>
          <c:idx val="0"/>
          <c:order val="0"/>
          <c:tx>
            <c:strRef>
              <c:f>Sheet1!$B$1</c:f>
              <c:strCache>
                <c:ptCount val="1"/>
                <c:pt idx="0">
                  <c:v>Series 1</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2"/>
              </a:solidFill>
              <a:ln>
                <a:noFill/>
              </a:ln>
              <a:effectLst/>
              <a:scene3d>
                <a:camera prst="orthographicFront"/>
                <a:lightRig rig="threePt" dir="t">
                  <a:rot lat="0" lon="0" rev="1200000"/>
                </a:lightRig>
              </a:scene3d>
              <a:sp3d>
                <a:bevelT w="63500" h="25400"/>
              </a:sp3d>
            </c:spPr>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c:v>22</c:v>
                </c:pt>
                <c:pt idx="1">
                  <c:v>32</c:v>
                </c:pt>
                <c:pt idx="2">
                  <c:v>36</c:v>
                </c:pt>
                <c:pt idx="3">
                  <c:v>40</c:v>
                </c:pt>
                <c:pt idx="4">
                  <c:v>42</c:v>
                </c:pt>
              </c:numCache>
            </c:numRef>
          </c:val>
        </c:ser>
        <c:dLbls>
          <c:showLegendKey val="0"/>
          <c:showVal val="0"/>
          <c:showCatName val="0"/>
          <c:showSerName val="0"/>
          <c:showPercent val="0"/>
          <c:showBubbleSize val="0"/>
        </c:dLbls>
        <c:gapWidth val="100"/>
        <c:axId val="594047448"/>
        <c:axId val="594047840"/>
      </c:barChart>
      <c:catAx>
        <c:axId val="594047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47840"/>
        <c:crosses val="autoZero"/>
        <c:auto val="1"/>
        <c:lblAlgn val="ctr"/>
        <c:lblOffset val="100"/>
        <c:noMultiLvlLbl val="0"/>
      </c:catAx>
      <c:valAx>
        <c:axId val="594047840"/>
        <c:scaling>
          <c:orientation val="minMax"/>
          <c:max val="100"/>
        </c:scaling>
        <c:delete val="1"/>
        <c:axPos val="l"/>
        <c:numFmt formatCode="0" sourceLinked="1"/>
        <c:majorTickMark val="out"/>
        <c:minorTickMark val="none"/>
        <c:tickLblPos val="nextTo"/>
        <c:crossAx val="594047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448753280839896"/>
          <c:y val="2.6602176541717048E-2"/>
          <c:w val="0.82519291338582668"/>
          <c:h val="0.97339782345828296"/>
        </c:manualLayout>
      </c:layout>
      <c:barChart>
        <c:barDir val="bar"/>
        <c:grouping val="clustered"/>
        <c:varyColors val="0"/>
        <c:ser>
          <c:idx val="0"/>
          <c:order val="0"/>
          <c:tx>
            <c:strRef>
              <c:f>Sheet1!$B$1</c:f>
              <c:strCache>
                <c:ptCount val="1"/>
                <c:pt idx="0">
                  <c:v>Rural</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 scooter</c:v>
                </c:pt>
                <c:pt idx="1">
                  <c:v>Television</c:v>
                </c:pt>
                <c:pt idx="2">
                  <c:v>Bicycle</c:v>
                </c:pt>
                <c:pt idx="3">
                  <c:v>Radio</c:v>
                </c:pt>
                <c:pt idx="4">
                  <c:v>Mobile phone</c:v>
                </c:pt>
              </c:strCache>
            </c:strRef>
          </c:cat>
          <c:val>
            <c:numRef>
              <c:f>Sheet1!$B$2:$B$6</c:f>
              <c:numCache>
                <c:formatCode>0</c:formatCode>
                <c:ptCount val="5"/>
                <c:pt idx="0">
                  <c:v>11</c:v>
                </c:pt>
                <c:pt idx="1">
                  <c:v>7</c:v>
                </c:pt>
                <c:pt idx="2">
                  <c:v>37</c:v>
                </c:pt>
                <c:pt idx="3">
                  <c:v>56</c:v>
                </c:pt>
                <c:pt idx="4">
                  <c:v>69</c:v>
                </c:pt>
              </c:numCache>
            </c:numRef>
          </c:val>
        </c:ser>
        <c:ser>
          <c:idx val="1"/>
          <c:order val="1"/>
          <c:tx>
            <c:strRef>
              <c:f>Sheet1!$C$1</c:f>
              <c:strCache>
                <c:ptCount val="1"/>
                <c:pt idx="0">
                  <c:v>Urban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 scooter</c:v>
                </c:pt>
                <c:pt idx="1">
                  <c:v>Television</c:v>
                </c:pt>
                <c:pt idx="2">
                  <c:v>Bicycle</c:v>
                </c:pt>
                <c:pt idx="3">
                  <c:v>Radio</c:v>
                </c:pt>
                <c:pt idx="4">
                  <c:v>Mobile phone</c:v>
                </c:pt>
              </c:strCache>
            </c:strRef>
          </c:cat>
          <c:val>
            <c:numRef>
              <c:f>Sheet1!$C$2:$C$6</c:f>
              <c:numCache>
                <c:formatCode>0</c:formatCode>
                <c:ptCount val="5"/>
                <c:pt idx="0">
                  <c:v>12</c:v>
                </c:pt>
                <c:pt idx="1">
                  <c:v>44</c:v>
                </c:pt>
                <c:pt idx="2">
                  <c:v>21</c:v>
                </c:pt>
                <c:pt idx="3">
                  <c:v>67</c:v>
                </c:pt>
                <c:pt idx="4">
                  <c:v>90</c:v>
                </c:pt>
              </c:numCache>
            </c:numRef>
          </c:val>
        </c:ser>
        <c:ser>
          <c:idx val="2"/>
          <c:order val="2"/>
          <c:tx>
            <c:strRef>
              <c:f>Sheet1!$D$1</c:f>
              <c:strCache>
                <c:ptCount val="1"/>
                <c:pt idx="0">
                  <c:v>Total</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Motorcycle/ scooter</c:v>
                </c:pt>
                <c:pt idx="1">
                  <c:v>Television</c:v>
                </c:pt>
                <c:pt idx="2">
                  <c:v>Bicycle</c:v>
                </c:pt>
                <c:pt idx="3">
                  <c:v>Radio</c:v>
                </c:pt>
                <c:pt idx="4">
                  <c:v>Mobile phone</c:v>
                </c:pt>
              </c:strCache>
            </c:strRef>
          </c:cat>
          <c:val>
            <c:numRef>
              <c:f>Sheet1!$D$2:$D$6</c:f>
              <c:numCache>
                <c:formatCode>0</c:formatCode>
                <c:ptCount val="5"/>
                <c:pt idx="0">
                  <c:v>11</c:v>
                </c:pt>
                <c:pt idx="1">
                  <c:v>17</c:v>
                </c:pt>
                <c:pt idx="2">
                  <c:v>33</c:v>
                </c:pt>
                <c:pt idx="3">
                  <c:v>59</c:v>
                </c:pt>
                <c:pt idx="4">
                  <c:v>74</c:v>
                </c:pt>
              </c:numCache>
            </c:numRef>
          </c:val>
        </c:ser>
        <c:dLbls>
          <c:dLblPos val="outEnd"/>
          <c:showLegendKey val="0"/>
          <c:showVal val="1"/>
          <c:showCatName val="0"/>
          <c:showSerName val="0"/>
          <c:showPercent val="0"/>
          <c:showBubbleSize val="0"/>
        </c:dLbls>
        <c:gapWidth val="100"/>
        <c:axId val="451115872"/>
        <c:axId val="451116264"/>
      </c:barChart>
      <c:catAx>
        <c:axId val="45111587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1116264"/>
        <c:crosses val="autoZero"/>
        <c:auto val="1"/>
        <c:lblAlgn val="ctr"/>
        <c:lblOffset val="100"/>
        <c:noMultiLvlLbl val="0"/>
      </c:catAx>
      <c:valAx>
        <c:axId val="451116264"/>
        <c:scaling>
          <c:orientation val="minMax"/>
          <c:max val="100"/>
        </c:scaling>
        <c:delete val="1"/>
        <c:axPos val="b"/>
        <c:numFmt formatCode="0" sourceLinked="1"/>
        <c:majorTickMark val="out"/>
        <c:minorTickMark val="none"/>
        <c:tickLblPos val="nextTo"/>
        <c:crossAx val="451115872"/>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lineChart>
        <c:grouping val="standard"/>
        <c:varyColors val="0"/>
        <c:ser>
          <c:idx val="0"/>
          <c:order val="0"/>
          <c:tx>
            <c:strRef>
              <c:f>Sheet1!$B$1</c:f>
              <c:strCache>
                <c:ptCount val="1"/>
                <c:pt idx="0">
                  <c:v>Series 1</c:v>
                </c:pt>
              </c:strCache>
            </c:strRef>
          </c:tx>
          <c:spPr>
            <a:ln w="63500" cap="rnd">
              <a:solidFill>
                <a:srgbClr val="B2672A"/>
              </a:solidFill>
              <a:round/>
            </a:ln>
            <a:effectLst/>
          </c:spPr>
          <c:marker>
            <c:symbol val="circle"/>
            <c:size val="5"/>
            <c:spPr>
              <a:solidFill>
                <a:schemeClr val="accent1"/>
              </a:solidFill>
              <a:ln w="63500" cap="rnd">
                <a:solidFill>
                  <a:srgbClr val="B267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23</c:v>
                </c:pt>
                <c:pt idx="1">
                  <c:v>24</c:v>
                </c:pt>
                <c:pt idx="2">
                  <c:v>30</c:v>
                </c:pt>
                <c:pt idx="3">
                  <c:v>39</c:v>
                </c:pt>
              </c:numCache>
            </c:numRef>
          </c:val>
          <c:smooth val="0"/>
        </c:ser>
        <c:ser>
          <c:idx val="1"/>
          <c:order val="1"/>
          <c:tx>
            <c:strRef>
              <c:f>Sheet1!$C$1</c:f>
              <c:strCache>
                <c:ptCount val="1"/>
                <c:pt idx="0">
                  <c:v>Series 2</c:v>
                </c:pt>
              </c:strCache>
            </c:strRef>
          </c:tx>
          <c:spPr>
            <a:ln w="63500" cap="rnd">
              <a:solidFill>
                <a:srgbClr val="0089CF"/>
              </a:solidFill>
              <a:round/>
            </a:ln>
            <a:effectLst/>
          </c:spPr>
          <c:marker>
            <c:symbol val="circle"/>
            <c:size val="5"/>
            <c:spPr>
              <a:solidFill>
                <a:srgbClr val="0089CF"/>
              </a:solidFill>
              <a:ln w="63500">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18</c:v>
                </c:pt>
                <c:pt idx="1">
                  <c:v>18</c:v>
                </c:pt>
                <c:pt idx="2">
                  <c:v>26</c:v>
                </c:pt>
                <c:pt idx="3">
                  <c:v>35</c:v>
                </c:pt>
              </c:numCache>
            </c:numRef>
          </c:val>
          <c:smooth val="0"/>
        </c:ser>
        <c:dLbls>
          <c:dLblPos val="t"/>
          <c:showLegendKey val="0"/>
          <c:showVal val="1"/>
          <c:showCatName val="0"/>
          <c:showSerName val="0"/>
          <c:showPercent val="0"/>
          <c:showBubbleSize val="0"/>
        </c:dLbls>
        <c:marker val="1"/>
        <c:smooth val="0"/>
        <c:axId val="594049016"/>
        <c:axId val="594049800"/>
      </c:lineChart>
      <c:catAx>
        <c:axId val="5940490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49800"/>
        <c:crosses val="autoZero"/>
        <c:auto val="1"/>
        <c:lblAlgn val="ctr"/>
        <c:lblOffset val="100"/>
        <c:noMultiLvlLbl val="0"/>
      </c:catAx>
      <c:valAx>
        <c:axId val="594049800"/>
        <c:scaling>
          <c:orientation val="minMax"/>
          <c:max val="100"/>
        </c:scaling>
        <c:delete val="1"/>
        <c:axPos val="l"/>
        <c:numFmt formatCode="General" sourceLinked="1"/>
        <c:majorTickMark val="out"/>
        <c:minorTickMark val="none"/>
        <c:tickLblPos val="nextTo"/>
        <c:crossAx val="5940490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664720034995625"/>
          <c:y val="0"/>
          <c:w val="0.6833527996500437"/>
          <c:h val="0.94679564691656593"/>
        </c:manualLayout>
      </c:layout>
      <c:barChart>
        <c:barDir val="bar"/>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3"/>
            <c:invertIfNegative val="0"/>
            <c:bubble3D val="0"/>
            <c:spPr>
              <a:solidFill>
                <a:schemeClr val="accent5"/>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Burundi 2016-17 DHS*</c:v>
                </c:pt>
                <c:pt idx="1">
                  <c:v>Tanzania 2015-16 DHS/MIS</c:v>
                </c:pt>
                <c:pt idx="2">
                  <c:v>Ethiopia 2016 DHS</c:v>
                </c:pt>
                <c:pt idx="3">
                  <c:v>Uganda 2016 DHS</c:v>
                </c:pt>
                <c:pt idx="4">
                  <c:v>Rwanda 2014-15 DHS</c:v>
                </c:pt>
                <c:pt idx="5">
                  <c:v>Kenya 2014 DHS</c:v>
                </c:pt>
              </c:strCache>
            </c:strRef>
          </c:cat>
          <c:val>
            <c:numRef>
              <c:f>Sheet1!$B$2:$B$7</c:f>
              <c:numCache>
                <c:formatCode>0</c:formatCode>
                <c:ptCount val="6"/>
                <c:pt idx="0">
                  <c:v>23</c:v>
                </c:pt>
                <c:pt idx="1">
                  <c:v>32</c:v>
                </c:pt>
                <c:pt idx="2">
                  <c:v>35</c:v>
                </c:pt>
                <c:pt idx="3">
                  <c:v>35</c:v>
                </c:pt>
                <c:pt idx="4">
                  <c:v>48</c:v>
                </c:pt>
                <c:pt idx="5">
                  <c:v>53</c:v>
                </c:pt>
              </c:numCache>
            </c:numRef>
          </c:val>
        </c:ser>
        <c:dLbls>
          <c:dLblPos val="outEnd"/>
          <c:showLegendKey val="0"/>
          <c:showVal val="1"/>
          <c:showCatName val="0"/>
          <c:showSerName val="0"/>
          <c:showPercent val="0"/>
          <c:showBubbleSize val="0"/>
        </c:dLbls>
        <c:gapWidth val="100"/>
        <c:axId val="594050584"/>
        <c:axId val="594050976"/>
      </c:barChart>
      <c:catAx>
        <c:axId val="59405058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50976"/>
        <c:crosses val="autoZero"/>
        <c:auto val="1"/>
        <c:lblAlgn val="ctr"/>
        <c:lblOffset val="100"/>
        <c:noMultiLvlLbl val="0"/>
      </c:catAx>
      <c:valAx>
        <c:axId val="594050976"/>
        <c:scaling>
          <c:orientation val="minMax"/>
          <c:max val="100"/>
        </c:scaling>
        <c:delete val="1"/>
        <c:axPos val="b"/>
        <c:numFmt formatCode="0" sourceLinked="1"/>
        <c:majorTickMark val="out"/>
        <c:minorTickMark val="none"/>
        <c:tickLblPos val="nextTo"/>
        <c:crossAx val="5940505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Public sector</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Male condom</c:v>
                </c:pt>
                <c:pt idx="1">
                  <c:v>Injectables</c:v>
                </c:pt>
                <c:pt idx="2">
                  <c:v>IUD</c:v>
                </c:pt>
                <c:pt idx="3">
                  <c:v>Implants</c:v>
                </c:pt>
                <c:pt idx="4">
                  <c:v>Female sterilisation</c:v>
                </c:pt>
                <c:pt idx="5">
                  <c:v>Total</c:v>
                </c:pt>
              </c:strCache>
            </c:strRef>
          </c:cat>
          <c:val>
            <c:numRef>
              <c:f>Sheet1!$B$2:$B$7</c:f>
              <c:numCache>
                <c:formatCode>0</c:formatCode>
                <c:ptCount val="6"/>
                <c:pt idx="0">
                  <c:v>42</c:v>
                </c:pt>
                <c:pt idx="1">
                  <c:v>54</c:v>
                </c:pt>
                <c:pt idx="2">
                  <c:v>70</c:v>
                </c:pt>
                <c:pt idx="3">
                  <c:v>83</c:v>
                </c:pt>
                <c:pt idx="4">
                  <c:v>86</c:v>
                </c:pt>
                <c:pt idx="5">
                  <c:v>59</c:v>
                </c:pt>
              </c:numCache>
            </c:numRef>
          </c:val>
        </c:ser>
        <c:ser>
          <c:idx val="1"/>
          <c:order val="1"/>
          <c:tx>
            <c:strRef>
              <c:f>Sheet1!$C$1</c:f>
              <c:strCache>
                <c:ptCount val="1"/>
                <c:pt idx="0">
                  <c:v>Private sector</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Male condom</c:v>
                </c:pt>
                <c:pt idx="1">
                  <c:v>Injectables</c:v>
                </c:pt>
                <c:pt idx="2">
                  <c:v>IUD</c:v>
                </c:pt>
                <c:pt idx="3">
                  <c:v>Implants</c:v>
                </c:pt>
                <c:pt idx="4">
                  <c:v>Female sterilisation</c:v>
                </c:pt>
                <c:pt idx="5">
                  <c:v>Total</c:v>
                </c:pt>
              </c:strCache>
            </c:strRef>
          </c:cat>
          <c:val>
            <c:numRef>
              <c:f>Sheet1!$C$2:$C$7</c:f>
              <c:numCache>
                <c:formatCode>0</c:formatCode>
                <c:ptCount val="6"/>
                <c:pt idx="0">
                  <c:v>40</c:v>
                </c:pt>
                <c:pt idx="1">
                  <c:v>46</c:v>
                </c:pt>
                <c:pt idx="2">
                  <c:v>30</c:v>
                </c:pt>
                <c:pt idx="3">
                  <c:v>17</c:v>
                </c:pt>
                <c:pt idx="4">
                  <c:v>14</c:v>
                </c:pt>
                <c:pt idx="5">
                  <c:v>39</c:v>
                </c:pt>
              </c:numCache>
            </c:numRef>
          </c:val>
        </c:ser>
        <c:ser>
          <c:idx val="2"/>
          <c:order val="2"/>
          <c:tx>
            <c:strRef>
              <c:f>Sheet1!$D$1</c:f>
              <c:strCache>
                <c:ptCount val="1"/>
                <c:pt idx="0">
                  <c:v>Other</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Male condom</c:v>
                </c:pt>
                <c:pt idx="1">
                  <c:v>Injectables</c:v>
                </c:pt>
                <c:pt idx="2">
                  <c:v>IUD</c:v>
                </c:pt>
                <c:pt idx="3">
                  <c:v>Implants</c:v>
                </c:pt>
                <c:pt idx="4">
                  <c:v>Female sterilisation</c:v>
                </c:pt>
                <c:pt idx="5">
                  <c:v>Total</c:v>
                </c:pt>
              </c:strCache>
            </c:strRef>
          </c:cat>
          <c:val>
            <c:numRef>
              <c:f>Sheet1!$D$2:$D$7</c:f>
              <c:numCache>
                <c:formatCode>General</c:formatCode>
                <c:ptCount val="6"/>
                <c:pt idx="0">
                  <c:v>12</c:v>
                </c:pt>
                <c:pt idx="5">
                  <c:v>2</c:v>
                </c:pt>
              </c:numCache>
            </c:numRef>
          </c:val>
        </c:ser>
        <c:dLbls>
          <c:showLegendKey val="0"/>
          <c:showVal val="0"/>
          <c:showCatName val="0"/>
          <c:showSerName val="0"/>
          <c:showPercent val="0"/>
          <c:showBubbleSize val="0"/>
        </c:dLbls>
        <c:gapWidth val="100"/>
        <c:overlap val="100"/>
        <c:axId val="594052152"/>
        <c:axId val="594052544"/>
      </c:barChart>
      <c:catAx>
        <c:axId val="59405215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52544"/>
        <c:crosses val="autoZero"/>
        <c:auto val="1"/>
        <c:lblAlgn val="ctr"/>
        <c:lblOffset val="100"/>
        <c:noMultiLvlLbl val="0"/>
      </c:catAx>
      <c:valAx>
        <c:axId val="594052544"/>
        <c:scaling>
          <c:orientation val="minMax"/>
        </c:scaling>
        <c:delete val="1"/>
        <c:axPos val="b"/>
        <c:numFmt formatCode="0%" sourceLinked="1"/>
        <c:majorTickMark val="none"/>
        <c:minorTickMark val="none"/>
        <c:tickLblPos val="nextTo"/>
        <c:crossAx val="59405215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144974915179847E-3"/>
          <c:y val="0"/>
          <c:w val="0.99538550250848201"/>
          <c:h val="0.80048515849148383"/>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0089CF">
                  <a:lumMod val="50000"/>
                </a:srgbClr>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Side effects or problems of method used</c:v>
                </c:pt>
                <c:pt idx="1">
                  <c:v>What to do if experienced side effects</c:v>
                </c:pt>
                <c:pt idx="2">
                  <c:v>Other methods that could be used</c:v>
                </c:pt>
                <c:pt idx="3">
                  <c:v>All 3 - Method Information Index</c:v>
                </c:pt>
              </c:strCache>
            </c:strRef>
          </c:cat>
          <c:val>
            <c:numRef>
              <c:f>Sheet1!$B$2:$B$5</c:f>
              <c:numCache>
                <c:formatCode>General</c:formatCode>
                <c:ptCount val="4"/>
                <c:pt idx="0">
                  <c:v>67</c:v>
                </c:pt>
                <c:pt idx="1">
                  <c:v>57</c:v>
                </c:pt>
                <c:pt idx="2">
                  <c:v>74</c:v>
                </c:pt>
                <c:pt idx="3">
                  <c:v>53</c:v>
                </c:pt>
              </c:numCache>
            </c:numRef>
          </c:val>
        </c:ser>
        <c:dLbls>
          <c:dLblPos val="outEnd"/>
          <c:showLegendKey val="0"/>
          <c:showVal val="1"/>
          <c:showCatName val="0"/>
          <c:showSerName val="0"/>
          <c:showPercent val="0"/>
          <c:showBubbleSize val="0"/>
        </c:dLbls>
        <c:gapWidth val="100"/>
        <c:axId val="594053328"/>
        <c:axId val="594053720"/>
      </c:barChart>
      <c:catAx>
        <c:axId val="5940533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94053720"/>
        <c:crosses val="autoZero"/>
        <c:auto val="1"/>
        <c:lblAlgn val="ctr"/>
        <c:lblOffset val="100"/>
        <c:noMultiLvlLbl val="0"/>
      </c:catAx>
      <c:valAx>
        <c:axId val="594053720"/>
        <c:scaling>
          <c:orientation val="minMax"/>
          <c:max val="100"/>
        </c:scaling>
        <c:delete val="1"/>
        <c:axPos val="l"/>
        <c:numFmt formatCode="General" sourceLinked="1"/>
        <c:majorTickMark val="out"/>
        <c:minorTickMark val="none"/>
        <c:tickLblPos val="nextTo"/>
        <c:crossAx val="594053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For spacing</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Sheet1!$B$2:$B$4</c:f>
              <c:numCache>
                <c:formatCode>0</c:formatCode>
                <c:ptCount val="3"/>
                <c:pt idx="0">
                  <c:v>18</c:v>
                </c:pt>
                <c:pt idx="1">
                  <c:v>22</c:v>
                </c:pt>
                <c:pt idx="2">
                  <c:v>40</c:v>
                </c:pt>
              </c:numCache>
            </c:numRef>
          </c:val>
        </c:ser>
        <c:ser>
          <c:idx val="1"/>
          <c:order val="1"/>
          <c:tx>
            <c:strRef>
              <c:f>Sheet1!$C$1</c:f>
              <c:strCache>
                <c:ptCount val="1"/>
                <c:pt idx="0">
                  <c:v>For limiting</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Sheet1!$C$2:$C$4</c:f>
              <c:numCache>
                <c:formatCode>0</c:formatCode>
                <c:ptCount val="3"/>
                <c:pt idx="0">
                  <c:v>10</c:v>
                </c:pt>
                <c:pt idx="1">
                  <c:v>17</c:v>
                </c:pt>
                <c:pt idx="2">
                  <c:v>27</c:v>
                </c:pt>
              </c:numCache>
            </c:numRef>
          </c:val>
        </c:ser>
        <c:dLbls>
          <c:dLblPos val="ctr"/>
          <c:showLegendKey val="0"/>
          <c:showVal val="1"/>
          <c:showCatName val="0"/>
          <c:showSerName val="0"/>
          <c:showPercent val="0"/>
          <c:showBubbleSize val="0"/>
        </c:dLbls>
        <c:gapWidth val="100"/>
        <c:overlap val="100"/>
        <c:axId val="594054504"/>
        <c:axId val="594054896"/>
      </c:barChart>
      <c:catAx>
        <c:axId val="5940545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54896"/>
        <c:crosses val="autoZero"/>
        <c:auto val="1"/>
        <c:lblAlgn val="ctr"/>
        <c:lblOffset val="100"/>
        <c:noMultiLvlLbl val="0"/>
      </c:catAx>
      <c:valAx>
        <c:axId val="594054896"/>
        <c:scaling>
          <c:orientation val="minMax"/>
          <c:max val="100"/>
        </c:scaling>
        <c:delete val="1"/>
        <c:axPos val="l"/>
        <c:numFmt formatCode="0" sourceLinked="1"/>
        <c:majorTickMark val="out"/>
        <c:minorTickMark val="none"/>
        <c:tickLblPos val="nextTo"/>
        <c:crossAx val="594054504"/>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52883604195189E-2"/>
          <c:y val="1.826352721629267E-3"/>
          <c:w val="0.96609423279160966"/>
          <c:h val="0.90167629892696322"/>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Demand satisfied</c:v>
                </c:pt>
                <c:pt idx="1">
                  <c:v>Demand satisfied by modern methods</c:v>
                </c:pt>
              </c:strCache>
            </c:strRef>
          </c:cat>
          <c:val>
            <c:numRef>
              <c:f>Sheet1!$B$2:$B$3</c:f>
              <c:numCache>
                <c:formatCode>0</c:formatCode>
                <c:ptCount val="2"/>
                <c:pt idx="0">
                  <c:v>58</c:v>
                </c:pt>
                <c:pt idx="1">
                  <c:v>52</c:v>
                </c:pt>
              </c:numCache>
            </c:numRef>
          </c:val>
        </c:ser>
        <c:dLbls>
          <c:dLblPos val="outEnd"/>
          <c:showLegendKey val="0"/>
          <c:showVal val="1"/>
          <c:showCatName val="0"/>
          <c:showSerName val="0"/>
          <c:showPercent val="0"/>
          <c:showBubbleSize val="0"/>
        </c:dLbls>
        <c:gapWidth val="100"/>
        <c:axId val="594056464"/>
        <c:axId val="594056856"/>
      </c:barChart>
      <c:catAx>
        <c:axId val="5940564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56856"/>
        <c:crosses val="autoZero"/>
        <c:auto val="1"/>
        <c:lblAlgn val="ctr"/>
        <c:lblOffset val="100"/>
        <c:noMultiLvlLbl val="0"/>
      </c:catAx>
      <c:valAx>
        <c:axId val="594056856"/>
        <c:scaling>
          <c:orientation val="minMax"/>
          <c:max val="100"/>
        </c:scaling>
        <c:delete val="1"/>
        <c:axPos val="l"/>
        <c:numFmt formatCode="0" sourceLinked="1"/>
        <c:majorTickMark val="none"/>
        <c:minorTickMark val="none"/>
        <c:tickLblPos val="nextTo"/>
        <c:crossAx val="5940564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3518742442563E-3"/>
          <c:w val="0.96616035172886816"/>
          <c:h val="0.89382913290614996"/>
        </c:manualLayout>
      </c:layout>
      <c:lineChart>
        <c:grouping val="standard"/>
        <c:varyColors val="0"/>
        <c:ser>
          <c:idx val="0"/>
          <c:order val="0"/>
          <c:tx>
            <c:strRef>
              <c:f>Sheet1!$B$1</c:f>
              <c:strCache>
                <c:ptCount val="1"/>
                <c:pt idx="0">
                  <c:v>Unmet need</c:v>
                </c:pt>
              </c:strCache>
            </c:strRef>
          </c:tx>
          <c:spPr>
            <a:ln w="63500" cap="rnd">
              <a:solidFill>
                <a:srgbClr val="8DB23F"/>
              </a:solidFill>
              <a:round/>
            </a:ln>
            <a:effectLst/>
          </c:spPr>
          <c:marker>
            <c:symbol val="circle"/>
            <c:size val="5"/>
            <c:spPr>
              <a:solidFill>
                <a:srgbClr val="8DB23F"/>
              </a:solidFill>
              <a:ln w="63500" cap="rnd">
                <a:solidFill>
                  <a:srgbClr val="8DB23F"/>
                </a:solidFill>
              </a:ln>
              <a:effectLst/>
              <a:scene3d>
                <a:camera prst="orthographicFront"/>
                <a:lightRig rig="threePt" dir="t">
                  <a:rot lat="0" lon="0" rev="1200000"/>
                </a:lightRig>
              </a:scene3d>
            </c:spPr>
          </c:marker>
          <c:dLbls>
            <c:dLbl>
              <c:idx val="2"/>
              <c:layout>
                <c:manualLayout>
                  <c:x val="-2.8645891146751101E-2"/>
                  <c:y val="4.3561111692960994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0</c:formatCode>
                <c:ptCount val="4"/>
                <c:pt idx="0">
                  <c:v>35</c:v>
                </c:pt>
                <c:pt idx="1">
                  <c:v>38</c:v>
                </c:pt>
                <c:pt idx="2">
                  <c:v>34</c:v>
                </c:pt>
                <c:pt idx="3">
                  <c:v>28</c:v>
                </c:pt>
              </c:numCache>
            </c:numRef>
          </c:val>
          <c:smooth val="0"/>
        </c:ser>
        <c:ser>
          <c:idx val="1"/>
          <c:order val="1"/>
          <c:tx>
            <c:strRef>
              <c:f>Sheet1!$C$1</c:f>
              <c:strCache>
                <c:ptCount val="1"/>
                <c:pt idx="0">
                  <c:v>Total demand</c:v>
                </c:pt>
              </c:strCache>
            </c:strRef>
          </c:tx>
          <c:spPr>
            <a:ln w="63500" cap="rnd">
              <a:solidFill>
                <a:srgbClr val="0089CF"/>
              </a:solidFill>
              <a:round/>
            </a:ln>
            <a:effectLst/>
          </c:spPr>
          <c:marker>
            <c:symbol val="circle"/>
            <c:size val="5"/>
            <c:spPr>
              <a:solidFill>
                <a:srgbClr val="0089CF"/>
              </a:solidFill>
              <a:ln w="63500">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0</c:formatCode>
                <c:ptCount val="4"/>
                <c:pt idx="0">
                  <c:v>58</c:v>
                </c:pt>
                <c:pt idx="1">
                  <c:v>62</c:v>
                </c:pt>
                <c:pt idx="2">
                  <c:v>64</c:v>
                </c:pt>
                <c:pt idx="3">
                  <c:v>67</c:v>
                </c:pt>
              </c:numCache>
            </c:numRef>
          </c:val>
          <c:smooth val="0"/>
        </c:ser>
        <c:ser>
          <c:idx val="2"/>
          <c:order val="2"/>
          <c:tx>
            <c:strRef>
              <c:f>Sheet1!$D$1</c:f>
              <c:strCache>
                <c:ptCount val="1"/>
                <c:pt idx="0">
                  <c:v>Demand satisifed by modern methods</c:v>
                </c:pt>
              </c:strCache>
            </c:strRef>
          </c:tx>
          <c:spPr>
            <a:ln w="63500" cap="rnd">
              <a:solidFill>
                <a:srgbClr val="B2672A"/>
              </a:solidFill>
              <a:round/>
            </a:ln>
            <a:effectLst/>
          </c:spPr>
          <c:marker>
            <c:symbol val="circle"/>
            <c:size val="5"/>
            <c:spPr>
              <a:solidFill>
                <a:srgbClr val="B2672A"/>
              </a:solidFill>
              <a:ln w="63500">
                <a:solidFill>
                  <a:srgbClr val="B2672A"/>
                </a:solidFill>
              </a:ln>
              <a:effectLst/>
            </c:spPr>
          </c:marker>
          <c:dLbls>
            <c:dLbl>
              <c:idx val="2"/>
              <c:layout>
                <c:manualLayout>
                  <c:x val="-2.5868113065191718E-2"/>
                  <c:y val="-5.0816060326195713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2.4479224024412077E-2"/>
                  <c:y val="-3.1469022841310541E-2"/>
                </c:manualLayout>
              </c:layout>
              <c:dLblPos val="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Sheet1!$D$2:$D$5</c:f>
              <c:numCache>
                <c:formatCode>General</c:formatCode>
                <c:ptCount val="4"/>
                <c:pt idx="0">
                  <c:v>32</c:v>
                </c:pt>
                <c:pt idx="1">
                  <c:v>29</c:v>
                </c:pt>
                <c:pt idx="2">
                  <c:v>41</c:v>
                </c:pt>
                <c:pt idx="3">
                  <c:v>52</c:v>
                </c:pt>
              </c:numCache>
            </c:numRef>
          </c:val>
          <c:smooth val="0"/>
        </c:ser>
        <c:dLbls>
          <c:dLblPos val="t"/>
          <c:showLegendKey val="0"/>
          <c:showVal val="1"/>
          <c:showCatName val="0"/>
          <c:showSerName val="0"/>
          <c:showPercent val="0"/>
          <c:showBubbleSize val="0"/>
        </c:dLbls>
        <c:marker val="1"/>
        <c:smooth val="0"/>
        <c:axId val="594055680"/>
        <c:axId val="594048624"/>
      </c:lineChart>
      <c:catAx>
        <c:axId val="594055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48624"/>
        <c:crosses val="autoZero"/>
        <c:auto val="1"/>
        <c:lblAlgn val="ctr"/>
        <c:lblOffset val="100"/>
        <c:noMultiLvlLbl val="0"/>
      </c:catAx>
      <c:valAx>
        <c:axId val="594048624"/>
        <c:scaling>
          <c:orientation val="minMax"/>
          <c:max val="100"/>
        </c:scaling>
        <c:delete val="1"/>
        <c:axPos val="l"/>
        <c:numFmt formatCode="0" sourceLinked="1"/>
        <c:majorTickMark val="out"/>
        <c:minorTickMark val="none"/>
        <c:tickLblPos val="nextTo"/>
        <c:crossAx val="594055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0089CF"/>
            </a:solidFill>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0089CF">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0089CF">
                  <a:lumMod val="60000"/>
                  <a:lumOff val="40000"/>
                </a:srgbClr>
              </a:solidFill>
              <a:ln w="19050">
                <a:noFill/>
              </a:ln>
              <a:effectLst/>
              <a:scene3d>
                <a:camera prst="orthographicFront"/>
                <a:lightRig rig="threePt" dir="t">
                  <a:rot lat="0" lon="0" rev="1200000"/>
                </a:lightRig>
              </a:scene3d>
              <a:sp3d>
                <a:bevelT w="63500" h="25400"/>
              </a:sp3d>
            </c:spPr>
          </c:dPt>
          <c:dPt>
            <c:idx val="3"/>
            <c:bubble3D val="0"/>
            <c:spPr>
              <a:solidFill>
                <a:srgbClr val="0089CF"/>
              </a:solidFill>
              <a:ln w="19050">
                <a:noFill/>
              </a:ln>
              <a:effectLst/>
              <a:scene3d>
                <a:camera prst="orthographicFront"/>
                <a:lightRig rig="threePt" dir="t">
                  <a:rot lat="0" lon="0" rev="1200000"/>
                </a:lightRig>
              </a:scene3d>
              <a:sp3d>
                <a:bevelT w="63500" h="25400"/>
              </a:sp3d>
            </c:spPr>
          </c:dPt>
          <c:dPt>
            <c:idx val="4"/>
            <c:bubble3D val="0"/>
            <c:spPr>
              <a:solidFill>
                <a:srgbClr val="0089CF"/>
              </a:solidFill>
              <a:ln w="19050">
                <a:noFill/>
              </a:ln>
              <a:effectLst/>
              <a:scene3d>
                <a:camera prst="orthographicFront"/>
                <a:lightRig rig="threePt" dir="t">
                  <a:rot lat="0" lon="0" rev="1200000"/>
                </a:lightRig>
              </a:scene3d>
              <a:sp3d>
                <a:bevelT w="63500" h="25400"/>
              </a:sp3d>
            </c:spPr>
          </c:dPt>
          <c:dPt>
            <c:idx val="5"/>
            <c:bubble3D val="0"/>
            <c:spPr>
              <a:solidFill>
                <a:srgbClr val="0089CF"/>
              </a:solidFill>
              <a:ln w="19050">
                <a:noFill/>
              </a:ln>
              <a:effectLst/>
              <a:scene3d>
                <a:camera prst="orthographicFront"/>
                <a:lightRig rig="threePt" dir="t">
                  <a:rot lat="0" lon="0" rev="1200000"/>
                </a:lightRig>
              </a:scene3d>
              <a:sp3d>
                <a:bevelT w="63500" h="25400"/>
              </a:sp3d>
            </c:spPr>
          </c:dPt>
          <c:dLbls>
            <c:dLbl>
              <c:idx val="2"/>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Intends to use</c:v>
                </c:pt>
                <c:pt idx="1">
                  <c:v>Does not intend to use</c:v>
                </c:pt>
                <c:pt idx="2">
                  <c:v>Unsure</c:v>
                </c:pt>
              </c:strCache>
            </c:strRef>
          </c:cat>
          <c:val>
            <c:numRef>
              <c:f>Sheet1!$B$2:$B$4</c:f>
              <c:numCache>
                <c:formatCode>0</c:formatCode>
                <c:ptCount val="3"/>
                <c:pt idx="0">
                  <c:v>64</c:v>
                </c:pt>
                <c:pt idx="1">
                  <c:v>33</c:v>
                </c:pt>
                <c:pt idx="2">
                  <c:v>3</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414722267576796"/>
          <c:y val="0"/>
          <c:w val="0.79585277732423199"/>
          <c:h val="1"/>
        </c:manualLayout>
      </c:layout>
      <c:barChart>
        <c:barDir val="bar"/>
        <c:grouping val="clustered"/>
        <c:varyColors val="0"/>
        <c:ser>
          <c:idx val="0"/>
          <c:order val="0"/>
          <c:tx>
            <c:strRef>
              <c:f>Sheet1!$B$1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None of the above</c:v>
                </c:pt>
                <c:pt idx="1">
                  <c:v>Mobile phone</c:v>
                </c:pt>
                <c:pt idx="2">
                  <c:v>Newspaper/ magazine</c:v>
                </c:pt>
                <c:pt idx="3">
                  <c:v>Television</c:v>
                </c:pt>
                <c:pt idx="4">
                  <c:v>Radio</c:v>
                </c:pt>
              </c:strCache>
            </c:strRef>
          </c:cat>
          <c:val>
            <c:numRef>
              <c:f>Sheet1!$B$2:$B$6</c:f>
              <c:numCache>
                <c:formatCode>General</c:formatCode>
                <c:ptCount val="5"/>
                <c:pt idx="0">
                  <c:v>26</c:v>
                </c:pt>
                <c:pt idx="1">
                  <c:v>6</c:v>
                </c:pt>
                <c:pt idx="2">
                  <c:v>20</c:v>
                </c:pt>
                <c:pt idx="3">
                  <c:v>23</c:v>
                </c:pt>
                <c:pt idx="4">
                  <c:v>69</c:v>
                </c:pt>
              </c:numCache>
            </c:numRef>
          </c:val>
        </c:ser>
        <c:ser>
          <c:idx val="1"/>
          <c:order val="1"/>
          <c:tx>
            <c:strRef>
              <c:f>Sheet1!$C$1</c:f>
              <c:strCache>
                <c:ptCount val="1"/>
                <c:pt idx="0">
                  <c:v>Women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None of the above</c:v>
                </c:pt>
                <c:pt idx="1">
                  <c:v>Mobile phone</c:v>
                </c:pt>
                <c:pt idx="2">
                  <c:v>Newspaper/ magazine</c:v>
                </c:pt>
                <c:pt idx="3">
                  <c:v>Television</c:v>
                </c:pt>
                <c:pt idx="4">
                  <c:v>Radio</c:v>
                </c:pt>
              </c:strCache>
            </c:strRef>
          </c:cat>
          <c:val>
            <c:numRef>
              <c:f>Sheet1!$C$2:$C$6</c:f>
              <c:numCache>
                <c:formatCode>General</c:formatCode>
                <c:ptCount val="5"/>
                <c:pt idx="0">
                  <c:v>31</c:v>
                </c:pt>
                <c:pt idx="1">
                  <c:v>3</c:v>
                </c:pt>
                <c:pt idx="2">
                  <c:v>11</c:v>
                </c:pt>
                <c:pt idx="3">
                  <c:v>20</c:v>
                </c:pt>
                <c:pt idx="4">
                  <c:v>65</c:v>
                </c:pt>
              </c:numCache>
            </c:numRef>
          </c:val>
        </c:ser>
        <c:dLbls>
          <c:showLegendKey val="0"/>
          <c:showVal val="0"/>
          <c:showCatName val="0"/>
          <c:showSerName val="0"/>
          <c:showPercent val="0"/>
          <c:showBubbleSize val="0"/>
        </c:dLbls>
        <c:gapWidth val="100"/>
        <c:axId val="594058424"/>
        <c:axId val="594058816"/>
      </c:barChart>
      <c:catAx>
        <c:axId val="59405842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58816"/>
        <c:crosses val="autoZero"/>
        <c:auto val="1"/>
        <c:lblAlgn val="ctr"/>
        <c:lblOffset val="100"/>
        <c:noMultiLvlLbl val="0"/>
      </c:catAx>
      <c:valAx>
        <c:axId val="594058816"/>
        <c:scaling>
          <c:orientation val="minMax"/>
          <c:max val="100"/>
        </c:scaling>
        <c:delete val="1"/>
        <c:axPos val="b"/>
        <c:numFmt formatCode="General" sourceLinked="1"/>
        <c:majorTickMark val="none"/>
        <c:minorTickMark val="none"/>
        <c:tickLblPos val="nextTo"/>
        <c:crossAx val="594058424"/>
        <c:crosses val="autoZero"/>
        <c:crossBetween val="between"/>
      </c:valAx>
      <c:spPr>
        <a:noFill/>
        <a:ln>
          <a:noFill/>
        </a:ln>
        <a:effectLst/>
      </c:spPr>
    </c:plotArea>
    <c:legend>
      <c:legendPos val="r"/>
      <c:layout>
        <c:manualLayout>
          <c:xMode val="edge"/>
          <c:yMode val="edge"/>
          <c:x val="0.88528104607185554"/>
          <c:y val="0.33160136724142858"/>
          <c:w val="0.11471895392814457"/>
          <c:h val="0.1401777618706752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81157946852773999"/>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Visited by fieldworker who discussed family planning</c:v>
                </c:pt>
                <c:pt idx="1">
                  <c:v>Visited a health facility in past year and discussed family planning</c:v>
                </c:pt>
                <c:pt idx="2">
                  <c:v>Did not discuss family planning either with fieldworker or at a health facility</c:v>
                </c:pt>
              </c:strCache>
            </c:strRef>
          </c:cat>
          <c:val>
            <c:numRef>
              <c:f>Sheet1!$B$2:$B$4</c:f>
              <c:numCache>
                <c:formatCode>General</c:formatCode>
                <c:ptCount val="3"/>
                <c:pt idx="0">
                  <c:v>7</c:v>
                </c:pt>
                <c:pt idx="1">
                  <c:v>25</c:v>
                </c:pt>
                <c:pt idx="2">
                  <c:v>72</c:v>
                </c:pt>
              </c:numCache>
            </c:numRef>
          </c:val>
        </c:ser>
        <c:dLbls>
          <c:dLblPos val="outEnd"/>
          <c:showLegendKey val="0"/>
          <c:showVal val="1"/>
          <c:showCatName val="0"/>
          <c:showSerName val="0"/>
          <c:showPercent val="0"/>
          <c:showBubbleSize val="0"/>
        </c:dLbls>
        <c:gapWidth val="100"/>
        <c:axId val="594059208"/>
        <c:axId val="594059600"/>
      </c:barChart>
      <c:catAx>
        <c:axId val="594059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94059600"/>
        <c:crosses val="autoZero"/>
        <c:auto val="1"/>
        <c:lblAlgn val="ctr"/>
        <c:lblOffset val="100"/>
        <c:noMultiLvlLbl val="0"/>
      </c:catAx>
      <c:valAx>
        <c:axId val="594059600"/>
        <c:scaling>
          <c:orientation val="minMax"/>
          <c:max val="100"/>
        </c:scaling>
        <c:delete val="1"/>
        <c:axPos val="l"/>
        <c:numFmt formatCode="General" sourceLinked="1"/>
        <c:majorTickMark val="out"/>
        <c:minorTickMark val="none"/>
        <c:tickLblPos val="nextTo"/>
        <c:crossAx val="594059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2016</c:v>
                </c:pt>
              </c:strCache>
            </c:strRef>
          </c:tx>
          <c:spPr>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014668"/>
              </a:solidFill>
              <a:ln w="19050">
                <a:noFill/>
              </a:ln>
              <a:effectLst/>
              <a:scene3d>
                <a:camera prst="orthographicFront"/>
                <a:lightRig rig="threePt" dir="t">
                  <a:rot lat="0" lon="0" rev="1200000"/>
                </a:lightRig>
              </a:scene3d>
              <a:sp3d>
                <a:bevelT w="63500" h="25400"/>
              </a:sp3d>
            </c:spPr>
          </c:dPt>
          <c:dPt>
            <c:idx val="2"/>
            <c:bubble3D val="0"/>
            <c:spPr>
              <a:solidFill>
                <a:srgbClr val="75BEE9"/>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Sheet1!$A$2:$A$4</c:f>
              <c:strCache>
                <c:ptCount val="3"/>
                <c:pt idx="0">
                  <c:v>Yes</c:v>
                </c:pt>
                <c:pt idx="1">
                  <c:v>No</c:v>
                </c:pt>
                <c:pt idx="2">
                  <c:v>Don't know</c:v>
                </c:pt>
              </c:strCache>
            </c:strRef>
          </c:cat>
          <c:val>
            <c:numRef>
              <c:f>Sheet1!$B$2:$B$4</c:f>
              <c:numCache>
                <c:formatCode>General</c:formatCode>
                <c:ptCount val="3"/>
                <c:pt idx="0">
                  <c:v>24</c:v>
                </c:pt>
                <c:pt idx="1">
                  <c:v>66</c:v>
                </c:pt>
                <c:pt idx="2">
                  <c:v>10</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tockChart>
        <c:ser>
          <c:idx val="0"/>
          <c:order val="0"/>
          <c:tx>
            <c:strRef>
              <c:f>Sheet1!$B$1</c:f>
              <c:strCache>
                <c:ptCount val="1"/>
                <c:pt idx="0">
                  <c:v>High</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1995 UDHS</c:v>
                </c:pt>
                <c:pt idx="1">
                  <c:v>2000-01 UDHS</c:v>
                </c:pt>
                <c:pt idx="2">
                  <c:v>2006 UDHS</c:v>
                </c:pt>
                <c:pt idx="3">
                  <c:v>2011 UDHS</c:v>
                </c:pt>
                <c:pt idx="4">
                  <c:v>2016 UDHS</c:v>
                </c:pt>
              </c:strCache>
            </c:strRef>
          </c:cat>
          <c:val>
            <c:numRef>
              <c:f>Sheet1!$B$2:$B$6</c:f>
              <c:numCache>
                <c:formatCode>General</c:formatCode>
                <c:ptCount val="5"/>
                <c:pt idx="0">
                  <c:v>658</c:v>
                </c:pt>
                <c:pt idx="1">
                  <c:v>636</c:v>
                </c:pt>
                <c:pt idx="2">
                  <c:v>521</c:v>
                </c:pt>
                <c:pt idx="3">
                  <c:v>507</c:v>
                </c:pt>
                <c:pt idx="4">
                  <c:v>434</c:v>
                </c:pt>
              </c:numCache>
            </c:numRef>
          </c:val>
          <c:smooth val="0"/>
        </c:ser>
        <c:ser>
          <c:idx val="1"/>
          <c:order val="1"/>
          <c:tx>
            <c:strRef>
              <c:f>Sheet1!$C$1</c:f>
              <c:strCache>
                <c:ptCount val="1"/>
                <c:pt idx="0">
                  <c:v>Low</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1995 UDHS</c:v>
                </c:pt>
                <c:pt idx="1">
                  <c:v>2000-01 UDHS</c:v>
                </c:pt>
                <c:pt idx="2">
                  <c:v>2006 UDHS</c:v>
                </c:pt>
                <c:pt idx="3">
                  <c:v>2011 UDHS</c:v>
                </c:pt>
                <c:pt idx="4">
                  <c:v>2016 UDHS</c:v>
                </c:pt>
              </c:strCache>
            </c:strRef>
          </c:cat>
          <c:val>
            <c:numRef>
              <c:f>Sheet1!$C$2:$C$6</c:f>
              <c:numCache>
                <c:formatCode>General</c:formatCode>
                <c:ptCount val="5"/>
                <c:pt idx="0">
                  <c:v>400</c:v>
                </c:pt>
                <c:pt idx="1">
                  <c:v>412</c:v>
                </c:pt>
                <c:pt idx="2">
                  <c:v>314</c:v>
                </c:pt>
                <c:pt idx="3">
                  <c:v>368</c:v>
                </c:pt>
                <c:pt idx="4">
                  <c:v>301</c:v>
                </c:pt>
              </c:numCache>
            </c:numRef>
          </c:val>
          <c:smooth val="0"/>
        </c:ser>
        <c:ser>
          <c:idx val="2"/>
          <c:order val="2"/>
          <c:tx>
            <c:strRef>
              <c:f>Sheet1!$D$1</c:f>
              <c:strCache>
                <c:ptCount val="1"/>
                <c:pt idx="0">
                  <c:v>Close</c:v>
                </c:pt>
              </c:strCache>
            </c:strRef>
          </c:tx>
          <c:spPr>
            <a:ln w="19050" cap="rnd">
              <a:noFill/>
              <a:round/>
            </a:ln>
            <a:effectLst/>
          </c:spPr>
          <c:marker>
            <c:symbol val="circle"/>
            <c:size val="10"/>
            <c:spPr>
              <a:solidFill>
                <a:schemeClr val="accent5"/>
              </a:solidFill>
              <a:ln w="63500">
                <a:solidFill>
                  <a:schemeClr val="accent5"/>
                </a:solidFill>
              </a:ln>
              <a:effectLst/>
            </c:spPr>
          </c:marker>
          <c:dLbls>
            <c:dLbl>
              <c:idx val="0"/>
              <c:layout>
                <c:manualLayout>
                  <c:x val="-6.8191700315064718E-2"/>
                  <c:y val="-4.8367593712212815E-3"/>
                </c:manualLayout>
              </c:layout>
              <c:showLegendKey val="0"/>
              <c:showVal val="1"/>
              <c:showCatName val="0"/>
              <c:showSerName val="0"/>
              <c:showPercent val="0"/>
              <c:showBubbleSize val="0"/>
              <c:separator>. </c:separator>
              <c:extLst>
                <c:ext xmlns:c15="http://schemas.microsoft.com/office/drawing/2012/chart" uri="{CE6537A1-D6FC-4f65-9D91-7224C49458BB}">
                  <c15:layout/>
                </c:ext>
              </c:extLst>
            </c:dLbl>
            <c:dLbl>
              <c:idx val="1"/>
              <c:layout>
                <c:manualLayout>
                  <c:x val="-5.102721348612664E-17"/>
                  <c:y val="-7.2551390568319227E-3"/>
                </c:manualLayout>
              </c:layout>
              <c:showLegendKey val="0"/>
              <c:showVal val="1"/>
              <c:showCatName val="0"/>
              <c:showSerName val="0"/>
              <c:showPercent val="0"/>
              <c:showBubbleSize val="0"/>
              <c:separator>. </c:separator>
              <c:extLst>
                <c:ext xmlns:c15="http://schemas.microsoft.com/office/drawing/2012/chart" uri="{CE6537A1-D6FC-4f65-9D91-7224C49458BB}">
                  <c15:layout/>
                </c:ext>
              </c:extLst>
            </c:dLbl>
            <c:dLbl>
              <c:idx val="2"/>
              <c:layout>
                <c:manualLayout>
                  <c:x val="-6.4016698254958718E-2"/>
                  <c:y val="1.6928657799274487E-2"/>
                </c:manualLayout>
              </c:layout>
              <c:showLegendKey val="0"/>
              <c:showVal val="1"/>
              <c:showCatName val="0"/>
              <c:showSerName val="0"/>
              <c:showPercent val="0"/>
              <c:showBubbleSize val="0"/>
              <c:separator>. </c:separator>
              <c:extLst>
                <c:ext xmlns:c15="http://schemas.microsoft.com/office/drawing/2012/chart" uri="{CE6537A1-D6FC-4f65-9D91-7224C49458BB}">
                  <c15:layout/>
                </c:ext>
              </c:extLst>
            </c:dLbl>
            <c:dLbl>
              <c:idx val="3"/>
              <c:layout>
                <c:manualLayout>
                  <c:x val="0"/>
                  <c:y val="-1.6928657799274487E-2"/>
                </c:manualLayout>
              </c:layout>
              <c:showLegendKey val="0"/>
              <c:showVal val="1"/>
              <c:showCatName val="0"/>
              <c:showSerName val="0"/>
              <c:showPercent val="0"/>
              <c:showBubbleSize val="0"/>
              <c:separator>. </c:separator>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1995 UDHS</c:v>
                </c:pt>
                <c:pt idx="1">
                  <c:v>2000-01 UDHS</c:v>
                </c:pt>
                <c:pt idx="2">
                  <c:v>2006 UDHS</c:v>
                </c:pt>
                <c:pt idx="3">
                  <c:v>2011 UDHS</c:v>
                </c:pt>
                <c:pt idx="4">
                  <c:v>2016 UDHS</c:v>
                </c:pt>
              </c:strCache>
            </c:strRef>
          </c:cat>
          <c:val>
            <c:numRef>
              <c:f>Sheet1!$D$2:$D$6</c:f>
              <c:numCache>
                <c:formatCode>General</c:formatCode>
                <c:ptCount val="5"/>
                <c:pt idx="0">
                  <c:v>529</c:v>
                </c:pt>
                <c:pt idx="1">
                  <c:v>524</c:v>
                </c:pt>
                <c:pt idx="2">
                  <c:v>418</c:v>
                </c:pt>
                <c:pt idx="3">
                  <c:v>438</c:v>
                </c:pt>
                <c:pt idx="4">
                  <c:v>368</c:v>
                </c:pt>
              </c:numCache>
            </c:numRef>
          </c:val>
          <c:smooth val="0"/>
        </c:ser>
        <c:dLbls>
          <c:showLegendKey val="0"/>
          <c:showVal val="0"/>
          <c:showCatName val="0"/>
          <c:showSerName val="0"/>
          <c:showPercent val="0"/>
          <c:showBubbleSize val="0"/>
        </c:dLbls>
        <c:hiLowLines>
          <c:spPr>
            <a:ln w="38100" cap="flat" cmpd="sng" algn="ctr">
              <a:solidFill>
                <a:schemeClr val="tx1"/>
              </a:solidFill>
              <a:round/>
            </a:ln>
            <a:effectLst/>
          </c:spPr>
        </c:hiLowLines>
        <c:axId val="594060384"/>
        <c:axId val="594060776"/>
      </c:stockChart>
      <c:catAx>
        <c:axId val="59406038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60776"/>
        <c:crosses val="autoZero"/>
        <c:auto val="1"/>
        <c:lblAlgn val="ctr"/>
        <c:lblOffset val="100"/>
        <c:noMultiLvlLbl val="0"/>
      </c:catAx>
      <c:valAx>
        <c:axId val="594060776"/>
        <c:scaling>
          <c:orientation val="minMax"/>
          <c:max val="7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0603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0089CF"/>
            </a:solidFill>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0089CF">
                  <a:lumMod val="50000"/>
                </a:srgbClr>
              </a:solidFill>
              <a:ln w="19050">
                <a:noFill/>
              </a:ln>
              <a:effectLst/>
              <a:scene3d>
                <a:camera prst="orthographicFront"/>
                <a:lightRig rig="threePt" dir="t">
                  <a:rot lat="0" lon="0" rev="1200000"/>
                </a:lightRig>
              </a:scene3d>
              <a:sp3d>
                <a:bevelT w="63500" h="25400"/>
              </a:sp3d>
            </c:spPr>
          </c:dPt>
          <c:dPt>
            <c:idx val="2"/>
            <c:bubble3D val="0"/>
            <c:spPr>
              <a:solidFill>
                <a:srgbClr val="485A28"/>
              </a:solidFill>
              <a:ln w="19050">
                <a:noFill/>
              </a:ln>
              <a:effectLst/>
              <a:scene3d>
                <a:camera prst="orthographicFront"/>
                <a:lightRig rig="threePt" dir="t">
                  <a:rot lat="0" lon="0" rev="1200000"/>
                </a:lightRig>
              </a:scene3d>
              <a:sp3d>
                <a:bevelT w="63500" h="25400"/>
              </a:sp3d>
            </c:spPr>
          </c:dPt>
          <c:dPt>
            <c:idx val="3"/>
            <c:bubble3D val="0"/>
            <c:spPr>
              <a:solidFill>
                <a:srgbClr val="B2672A"/>
              </a:solidFill>
              <a:ln w="19050">
                <a:noFill/>
              </a:ln>
              <a:effectLst/>
              <a:scene3d>
                <a:camera prst="orthographicFront"/>
                <a:lightRig rig="threePt" dir="t">
                  <a:rot lat="0" lon="0" rev="1200000"/>
                </a:lightRig>
              </a:scene3d>
              <a:sp3d>
                <a:bevelT w="63500" h="25400"/>
              </a:sp3d>
            </c:spPr>
          </c:dPt>
          <c:dPt>
            <c:idx val="4"/>
            <c:bubble3D val="0"/>
            <c:spPr>
              <a:solidFill>
                <a:srgbClr val="0089CF"/>
              </a:solidFill>
              <a:ln w="19050">
                <a:noFill/>
              </a:ln>
              <a:effectLst/>
              <a:scene3d>
                <a:camera prst="orthographicFront"/>
                <a:lightRig rig="threePt" dir="t">
                  <a:rot lat="0" lon="0" rev="1200000"/>
                </a:lightRig>
              </a:scene3d>
              <a:sp3d>
                <a:bevelT w="63500" h="25400"/>
              </a:sp3d>
            </c:spPr>
          </c:dPt>
          <c:dPt>
            <c:idx val="5"/>
            <c:bubble3D val="0"/>
            <c:spPr>
              <a:solidFill>
                <a:srgbClr val="0089CF"/>
              </a:solidFill>
              <a:ln w="19050">
                <a:noFill/>
              </a:ln>
              <a:effectLst/>
              <a:scene3d>
                <a:camera prst="orthographicFront"/>
                <a:lightRig rig="threePt" dir="t">
                  <a:rot lat="0" lon="0" rev="1200000"/>
                </a:lightRig>
              </a:scene3d>
              <a:sp3d>
                <a:bevelT w="63500" h="25400"/>
              </a:sp3d>
            </c:spPr>
          </c:dPt>
          <c:dLbls>
            <c:dLbl>
              <c:idx val="1"/>
              <c:delete val="1"/>
              <c:extLst>
                <c:ext xmlns:c15="http://schemas.microsoft.com/office/drawing/2012/chart" uri="{CE6537A1-D6FC-4f65-9D91-7224C49458BB}"/>
              </c:extLst>
            </c:dLbl>
            <c:dLbl>
              <c:idx val="2"/>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dLbl>
              <c:idx val="3"/>
              <c:layout>
                <c:manualLayout>
                  <c:x val="7.5418676932805665E-3"/>
                  <c:y val="2.2207267833109019E-2"/>
                </c:manualLayout>
              </c:layout>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Doctor</c:v>
                </c:pt>
                <c:pt idx="1">
                  <c:v>Nurse/midwife/medical assistant/clinical officer</c:v>
                </c:pt>
                <c:pt idx="2">
                  <c:v>Unskilled provider/other</c:v>
                </c:pt>
                <c:pt idx="3">
                  <c:v>No ANC</c:v>
                </c:pt>
              </c:strCache>
            </c:strRef>
          </c:cat>
          <c:val>
            <c:numRef>
              <c:f>Sheet1!$B$2:$B$5</c:f>
              <c:numCache>
                <c:formatCode>General</c:formatCode>
                <c:ptCount val="4"/>
                <c:pt idx="0">
                  <c:v>10</c:v>
                </c:pt>
                <c:pt idx="1">
                  <c:v>88</c:v>
                </c:pt>
                <c:pt idx="2">
                  <c:v>1</c:v>
                </c:pt>
                <c:pt idx="3">
                  <c:v>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078597339782346E-2"/>
          <c:w val="0.96616035172886816"/>
          <c:h val="0.85767416618267334"/>
        </c:manualLayout>
      </c:layout>
      <c:barChart>
        <c:barDir val="col"/>
        <c:grouping val="clustered"/>
        <c:varyColors val="0"/>
        <c:ser>
          <c:idx val="0"/>
          <c:order val="0"/>
          <c:tx>
            <c:strRef>
              <c:f>Sheet1!$B$1</c:f>
              <c:strCache>
                <c:ptCount val="1"/>
                <c:pt idx="0">
                  <c:v>Total</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Sheet1!$B$2:$B$3</c:f>
              <c:numCache>
                <c:formatCode>General</c:formatCode>
                <c:ptCount val="2"/>
                <c:pt idx="0">
                  <c:v>60</c:v>
                </c:pt>
                <c:pt idx="1">
                  <c:v>29</c:v>
                </c:pt>
              </c:numCache>
            </c:numRef>
          </c:val>
        </c:ser>
        <c:ser>
          <c:idx val="1"/>
          <c:order val="1"/>
          <c:tx>
            <c:strRef>
              <c:f>Sheet1!$C$1</c:f>
              <c:strCache>
                <c:ptCount val="1"/>
                <c:pt idx="0">
                  <c:v>Urban</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Sheet1!$C$2:$C$3</c:f>
              <c:numCache>
                <c:formatCode>General</c:formatCode>
                <c:ptCount val="2"/>
                <c:pt idx="0">
                  <c:v>65</c:v>
                </c:pt>
                <c:pt idx="1">
                  <c:v>30</c:v>
                </c:pt>
              </c:numCache>
            </c:numRef>
          </c:val>
        </c:ser>
        <c:ser>
          <c:idx val="2"/>
          <c:order val="2"/>
          <c:tx>
            <c:strRef>
              <c:f>Sheet1!$D$1</c:f>
              <c:strCache>
                <c:ptCount val="1"/>
                <c:pt idx="0">
                  <c:v>Rural</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Sheet1!$D$2:$D$3</c:f>
              <c:numCache>
                <c:formatCode>General</c:formatCode>
                <c:ptCount val="2"/>
                <c:pt idx="0">
                  <c:v>58</c:v>
                </c:pt>
                <c:pt idx="1">
                  <c:v>29</c:v>
                </c:pt>
              </c:numCache>
            </c:numRef>
          </c:val>
        </c:ser>
        <c:dLbls>
          <c:dLblPos val="outEnd"/>
          <c:showLegendKey val="0"/>
          <c:showVal val="1"/>
          <c:showCatName val="0"/>
          <c:showSerName val="0"/>
          <c:showPercent val="0"/>
          <c:showBubbleSize val="0"/>
        </c:dLbls>
        <c:gapWidth val="100"/>
        <c:axId val="613581208"/>
        <c:axId val="613581600"/>
      </c:barChart>
      <c:catAx>
        <c:axId val="613581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3581600"/>
        <c:crosses val="autoZero"/>
        <c:auto val="1"/>
        <c:lblAlgn val="ctr"/>
        <c:lblOffset val="100"/>
        <c:noMultiLvlLbl val="0"/>
      </c:catAx>
      <c:valAx>
        <c:axId val="613581600"/>
        <c:scaling>
          <c:orientation val="minMax"/>
          <c:max val="100"/>
        </c:scaling>
        <c:delete val="1"/>
        <c:axPos val="l"/>
        <c:numFmt formatCode="General" sourceLinked="1"/>
        <c:majorTickMark val="out"/>
        <c:minorTickMark val="none"/>
        <c:tickLblPos val="nextTo"/>
        <c:crossAx val="61358120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1128747979350256E-2"/>
          <c:w val="0.96616035172886816"/>
          <c:h val="0.85237398967513167"/>
        </c:manualLayout>
      </c:layout>
      <c:lineChart>
        <c:grouping val="standard"/>
        <c:varyColors val="0"/>
        <c:ser>
          <c:idx val="0"/>
          <c:order val="0"/>
          <c:tx>
            <c:strRef>
              <c:f>Sheet1!$B$1</c:f>
              <c:strCache>
                <c:ptCount val="1"/>
                <c:pt idx="0">
                  <c:v>ANC by skilled provider*</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90</c:v>
                </c:pt>
                <c:pt idx="1">
                  <c:v>93</c:v>
                </c:pt>
                <c:pt idx="2">
                  <c:v>95</c:v>
                </c:pt>
                <c:pt idx="3">
                  <c:v>97</c:v>
                </c:pt>
              </c:numCache>
            </c:numRef>
          </c:val>
          <c:smooth val="0"/>
        </c:ser>
        <c:ser>
          <c:idx val="1"/>
          <c:order val="1"/>
          <c:tx>
            <c:strRef>
              <c:f>Sheet1!$C$1</c:f>
              <c:strCache>
                <c:ptCount val="1"/>
                <c:pt idx="0">
                  <c:v>4+ ANC visits</c:v>
                </c:pt>
              </c:strCache>
            </c:strRef>
          </c:tx>
          <c:spPr>
            <a:ln w="63500" cap="rnd">
              <a:solidFill>
                <a:srgbClr val="8DB23F"/>
              </a:solidFill>
              <a:round/>
            </a:ln>
            <a:effectLst/>
          </c:spPr>
          <c:marker>
            <c:symbol val="circle"/>
            <c:size val="5"/>
            <c:spPr>
              <a:solidFill>
                <a:srgbClr val="8DB23F"/>
              </a:solidFill>
              <a:ln w="63500">
                <a:solidFill>
                  <a:srgbClr val="8DB23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42</c:v>
                </c:pt>
                <c:pt idx="1">
                  <c:v>47</c:v>
                </c:pt>
                <c:pt idx="2">
                  <c:v>48</c:v>
                </c:pt>
                <c:pt idx="3">
                  <c:v>60</c:v>
                </c:pt>
              </c:numCache>
            </c:numRef>
          </c:val>
          <c:smooth val="0"/>
        </c:ser>
        <c:ser>
          <c:idx val="2"/>
          <c:order val="2"/>
          <c:tx>
            <c:strRef>
              <c:f>Sheet1!$D$1</c:f>
              <c:strCache>
                <c:ptCount val="1"/>
                <c:pt idx="0">
                  <c:v>ANC in 1st trimester</c:v>
                </c:pt>
              </c:strCache>
            </c:strRef>
          </c:tx>
          <c:spPr>
            <a:ln w="63500" cap="rnd">
              <a:solidFill>
                <a:srgbClr val="B2672A"/>
              </a:solidFill>
              <a:round/>
            </a:ln>
            <a:effectLst/>
          </c:spPr>
          <c:marker>
            <c:symbol val="circle"/>
            <c:size val="5"/>
            <c:spPr>
              <a:solidFill>
                <a:srgbClr val="B2672A"/>
              </a:solidFill>
              <a:ln w="63500">
                <a:solidFill>
                  <a:srgbClr val="B267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Sheet1!$D$2:$D$5</c:f>
              <c:numCache>
                <c:formatCode>General</c:formatCode>
                <c:ptCount val="4"/>
                <c:pt idx="0">
                  <c:v>14</c:v>
                </c:pt>
                <c:pt idx="1">
                  <c:v>17</c:v>
                </c:pt>
                <c:pt idx="2">
                  <c:v>21</c:v>
                </c:pt>
                <c:pt idx="3">
                  <c:v>29</c:v>
                </c:pt>
              </c:numCache>
            </c:numRef>
          </c:val>
          <c:smooth val="0"/>
        </c:ser>
        <c:dLbls>
          <c:dLblPos val="t"/>
          <c:showLegendKey val="0"/>
          <c:showVal val="1"/>
          <c:showCatName val="0"/>
          <c:showSerName val="0"/>
          <c:showPercent val="0"/>
          <c:showBubbleSize val="0"/>
        </c:dLbls>
        <c:marker val="1"/>
        <c:smooth val="0"/>
        <c:axId val="613583168"/>
        <c:axId val="613583560"/>
      </c:lineChart>
      <c:catAx>
        <c:axId val="6135831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3583560"/>
        <c:crosses val="autoZero"/>
        <c:auto val="1"/>
        <c:lblAlgn val="ctr"/>
        <c:lblOffset val="100"/>
        <c:noMultiLvlLbl val="0"/>
      </c:catAx>
      <c:valAx>
        <c:axId val="613583560"/>
        <c:scaling>
          <c:orientation val="minMax"/>
          <c:max val="100"/>
        </c:scaling>
        <c:delete val="1"/>
        <c:axPos val="l"/>
        <c:numFmt formatCode="General" sourceLinked="1"/>
        <c:majorTickMark val="out"/>
        <c:minorTickMark val="none"/>
        <c:tickLblPos val="nextTo"/>
        <c:crossAx val="613583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917344706911629"/>
          <c:y val="0"/>
          <c:w val="0.55119444444444443"/>
          <c:h val="1"/>
        </c:manualLayout>
      </c:layout>
      <c:barChart>
        <c:barDir val="bar"/>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Took intestinal parasite drugs</c:v>
                </c:pt>
                <c:pt idx="1">
                  <c:v>Took iron tablets or syrup</c:v>
                </c:pt>
                <c:pt idx="3">
                  <c:v>Urine sample taken</c:v>
                </c:pt>
                <c:pt idx="4">
                  <c:v>Blood pressure measured</c:v>
                </c:pt>
                <c:pt idx="5">
                  <c:v>Weighed</c:v>
                </c:pt>
                <c:pt idx="6">
                  <c:v>Blood sample taken</c:v>
                </c:pt>
              </c:strCache>
            </c:strRef>
          </c:cat>
          <c:val>
            <c:numRef>
              <c:f>Sheet1!$B$2:$B$8</c:f>
              <c:numCache>
                <c:formatCode>General</c:formatCode>
                <c:ptCount val="7"/>
                <c:pt idx="0">
                  <c:v>60</c:v>
                </c:pt>
                <c:pt idx="1">
                  <c:v>88</c:v>
                </c:pt>
                <c:pt idx="3">
                  <c:v>39</c:v>
                </c:pt>
                <c:pt idx="4">
                  <c:v>72</c:v>
                </c:pt>
                <c:pt idx="5">
                  <c:v>88</c:v>
                </c:pt>
                <c:pt idx="6">
                  <c:v>93</c:v>
                </c:pt>
              </c:numCache>
            </c:numRef>
          </c:val>
        </c:ser>
        <c:dLbls>
          <c:showLegendKey val="0"/>
          <c:showVal val="0"/>
          <c:showCatName val="0"/>
          <c:showSerName val="0"/>
          <c:showPercent val="0"/>
          <c:showBubbleSize val="0"/>
        </c:dLbls>
        <c:gapWidth val="100"/>
        <c:axId val="613583952"/>
        <c:axId val="613584344"/>
      </c:barChart>
      <c:catAx>
        <c:axId val="61358395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3584344"/>
        <c:crosses val="autoZero"/>
        <c:auto val="1"/>
        <c:lblAlgn val="ctr"/>
        <c:lblOffset val="100"/>
        <c:noMultiLvlLbl val="0"/>
      </c:catAx>
      <c:valAx>
        <c:axId val="613584344"/>
        <c:scaling>
          <c:orientation val="minMax"/>
          <c:max val="100"/>
        </c:scaling>
        <c:delete val="1"/>
        <c:axPos val="b"/>
        <c:numFmt formatCode="General" sourceLinked="1"/>
        <c:majorTickMark val="none"/>
        <c:minorTickMark val="none"/>
        <c:tickLblPos val="nextTo"/>
        <c:crossAx val="6135839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9806529625151154E-2"/>
          <c:w val="0.96616035172886816"/>
          <c:h val="0.77550962115225319"/>
        </c:manualLayout>
      </c:layout>
      <c:barChart>
        <c:barDir val="col"/>
        <c:grouping val="clustered"/>
        <c:varyColors val="0"/>
        <c:ser>
          <c:idx val="0"/>
          <c:order val="0"/>
          <c:tx>
            <c:strRef>
              <c:f>Sheet1!$B$1</c:f>
              <c:strCache>
                <c:ptCount val="1"/>
                <c:pt idx="0">
                  <c:v>2011 UDHS</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Received 2 or more injections during last pregnancy</c:v>
                </c:pt>
                <c:pt idx="1">
                  <c:v>Last birth was protected against neonatal tetanus</c:v>
                </c:pt>
              </c:strCache>
            </c:strRef>
          </c:cat>
          <c:val>
            <c:numRef>
              <c:f>Sheet1!$B$2:$B$3</c:f>
              <c:numCache>
                <c:formatCode>General</c:formatCode>
                <c:ptCount val="2"/>
                <c:pt idx="0">
                  <c:v>56</c:v>
                </c:pt>
                <c:pt idx="1">
                  <c:v>84</c:v>
                </c:pt>
              </c:numCache>
            </c:numRef>
          </c:val>
        </c:ser>
        <c:ser>
          <c:idx val="1"/>
          <c:order val="1"/>
          <c:tx>
            <c:strRef>
              <c:f>Sheet1!$C$1</c:f>
              <c:strCache>
                <c:ptCount val="1"/>
                <c:pt idx="0">
                  <c:v>2016 UDHS</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Received 2 or more injections during last pregnancy</c:v>
                </c:pt>
                <c:pt idx="1">
                  <c:v>Last birth was protected against neonatal tetanus</c:v>
                </c:pt>
              </c:strCache>
            </c:strRef>
          </c:cat>
          <c:val>
            <c:numRef>
              <c:f>Sheet1!$C$2:$C$3</c:f>
              <c:numCache>
                <c:formatCode>General</c:formatCode>
                <c:ptCount val="2"/>
                <c:pt idx="0">
                  <c:v>61</c:v>
                </c:pt>
                <c:pt idx="1">
                  <c:v>81</c:v>
                </c:pt>
              </c:numCache>
            </c:numRef>
          </c:val>
        </c:ser>
        <c:dLbls>
          <c:dLblPos val="outEnd"/>
          <c:showLegendKey val="0"/>
          <c:showVal val="1"/>
          <c:showCatName val="0"/>
          <c:showSerName val="0"/>
          <c:showPercent val="0"/>
          <c:showBubbleSize val="0"/>
        </c:dLbls>
        <c:gapWidth val="100"/>
        <c:axId val="613586304"/>
        <c:axId val="613586696"/>
      </c:barChart>
      <c:catAx>
        <c:axId val="6135863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3586696"/>
        <c:crosses val="autoZero"/>
        <c:auto val="1"/>
        <c:lblAlgn val="ctr"/>
        <c:lblOffset val="100"/>
        <c:noMultiLvlLbl val="0"/>
      </c:catAx>
      <c:valAx>
        <c:axId val="613586696"/>
        <c:scaling>
          <c:orientation val="minMax"/>
          <c:max val="100"/>
        </c:scaling>
        <c:delete val="1"/>
        <c:axPos val="l"/>
        <c:numFmt formatCode="General" sourceLinked="1"/>
        <c:majorTickMark val="out"/>
        <c:minorTickMark val="none"/>
        <c:tickLblPos val="nextTo"/>
        <c:crossAx val="61358630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7E-2"/>
          <c:w val="0.68152627714090575"/>
          <c:h val="0.85513505793637945"/>
        </c:manualLayout>
      </c:layout>
      <c:barChart>
        <c:barDir val="col"/>
        <c:grouping val="percentStacked"/>
        <c:varyColors val="0"/>
        <c:ser>
          <c:idx val="0"/>
          <c:order val="0"/>
          <c:tx>
            <c:strRef>
              <c:f>Sheet1!$B$1</c:f>
              <c:strCache>
                <c:ptCount val="1"/>
                <c:pt idx="0">
                  <c:v>Public sector facility</c:v>
                </c:pt>
              </c:strCache>
            </c:strRef>
          </c:tx>
          <c:spPr>
            <a:solidFill>
              <a:srgbClr val="0089CF">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57</c:v>
                </c:pt>
                <c:pt idx="1">
                  <c:v>63</c:v>
                </c:pt>
                <c:pt idx="2">
                  <c:v>56</c:v>
                </c:pt>
              </c:numCache>
            </c:numRef>
          </c:val>
        </c:ser>
        <c:ser>
          <c:idx val="1"/>
          <c:order val="1"/>
          <c:tx>
            <c:strRef>
              <c:f>Sheet1!$C$1</c:f>
              <c:strCache>
                <c:ptCount val="1"/>
                <c:pt idx="0">
                  <c:v>Private sector facility</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16</c:v>
                </c:pt>
                <c:pt idx="1">
                  <c:v>25</c:v>
                </c:pt>
                <c:pt idx="2">
                  <c:v>14</c:v>
                </c:pt>
              </c:numCache>
            </c:numRef>
          </c:val>
        </c:ser>
        <c:ser>
          <c:idx val="2"/>
          <c:order val="2"/>
          <c:tx>
            <c:strRef>
              <c:f>Sheet1!$D$1</c:f>
              <c:strCache>
                <c:ptCount val="1"/>
                <c:pt idx="0">
                  <c:v>Home</c:v>
                </c:pt>
              </c:strCache>
            </c:strRef>
          </c:tx>
          <c:spPr>
            <a:solidFill>
              <a:srgbClr val="485A2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General</c:formatCode>
                <c:ptCount val="3"/>
                <c:pt idx="0">
                  <c:v>25</c:v>
                </c:pt>
                <c:pt idx="1">
                  <c:v>12</c:v>
                </c:pt>
                <c:pt idx="2">
                  <c:v>29</c:v>
                </c:pt>
              </c:numCache>
            </c:numRef>
          </c:val>
        </c:ser>
        <c:ser>
          <c:idx val="3"/>
          <c:order val="3"/>
          <c:tx>
            <c:strRef>
              <c:f>Sheet1!$E$1</c:f>
              <c:strCache>
                <c:ptCount val="1"/>
                <c:pt idx="0">
                  <c:v>Other</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dLbl>
              <c:idx val="0"/>
              <c:layout>
                <c:manualLayout>
                  <c:x val="0"/>
                  <c:y val="-2.1765417170495769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0"/>
                  <c:y val="-1.4510278113663847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2.1765417170495769E-2"/>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General</c:formatCode>
                <c:ptCount val="3"/>
                <c:pt idx="0">
                  <c:v>1</c:v>
                </c:pt>
                <c:pt idx="1">
                  <c:v>1</c:v>
                </c:pt>
                <c:pt idx="2">
                  <c:v>2</c:v>
                </c:pt>
              </c:numCache>
            </c:numRef>
          </c:val>
        </c:ser>
        <c:dLbls>
          <c:dLblPos val="ctr"/>
          <c:showLegendKey val="0"/>
          <c:showVal val="1"/>
          <c:showCatName val="0"/>
          <c:showSerName val="0"/>
          <c:showPercent val="0"/>
          <c:showBubbleSize val="0"/>
        </c:dLbls>
        <c:gapWidth val="100"/>
        <c:overlap val="100"/>
        <c:axId val="613585912"/>
        <c:axId val="613585128"/>
      </c:barChart>
      <c:catAx>
        <c:axId val="6135859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3585128"/>
        <c:crosses val="autoZero"/>
        <c:auto val="1"/>
        <c:lblAlgn val="ctr"/>
        <c:lblOffset val="100"/>
        <c:noMultiLvlLbl val="0"/>
      </c:catAx>
      <c:valAx>
        <c:axId val="613585128"/>
        <c:scaling>
          <c:orientation val="minMax"/>
        </c:scaling>
        <c:delete val="1"/>
        <c:axPos val="l"/>
        <c:numFmt formatCode="0%" sourceLinked="1"/>
        <c:majorTickMark val="none"/>
        <c:minorTickMark val="none"/>
        <c:tickLblPos val="nextTo"/>
        <c:crossAx val="613585912"/>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014668"/>
              </a:solidFill>
              <a:ln w="19050">
                <a:noFill/>
              </a:ln>
              <a:effectLst/>
              <a:scene3d>
                <a:camera prst="orthographicFront"/>
                <a:lightRig rig="threePt" dir="t">
                  <a:rot lat="0" lon="0" rev="1200000"/>
                </a:lightRig>
              </a:scene3d>
              <a:sp3d>
                <a:bevelT w="63500" h="25400"/>
              </a:sp3d>
            </c:spPr>
          </c:dPt>
          <c:dPt>
            <c:idx val="2"/>
            <c:bubble3D val="0"/>
            <c:spPr>
              <a:solidFill>
                <a:srgbClr val="8DB23F"/>
              </a:solidFill>
              <a:ln w="19050">
                <a:noFill/>
              </a:ln>
              <a:effectLst/>
              <a:scene3d>
                <a:camera prst="orthographicFront"/>
                <a:lightRig rig="threePt" dir="t">
                  <a:rot lat="0" lon="0" rev="1200000"/>
                </a:lightRig>
              </a:scene3d>
              <a:sp3d>
                <a:bevelT w="63500" h="25400"/>
              </a:sp3d>
            </c:spPr>
          </c:dPt>
          <c:dPt>
            <c:idx val="3"/>
            <c:bubble3D val="0"/>
            <c:spPr>
              <a:solidFill>
                <a:srgbClr val="B2672A"/>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Doctor</c:v>
                </c:pt>
                <c:pt idx="1">
                  <c:v>Nurse/midwife/medical assistant/ clinical officer</c:v>
                </c:pt>
                <c:pt idx="2">
                  <c:v>Unskilled provider/ relative/friend/other</c:v>
                </c:pt>
                <c:pt idx="3">
                  <c:v>No one</c:v>
                </c:pt>
              </c:strCache>
            </c:strRef>
          </c:cat>
          <c:val>
            <c:numRef>
              <c:f>Sheet1!$B$2:$B$5</c:f>
              <c:numCache>
                <c:formatCode>General</c:formatCode>
                <c:ptCount val="4"/>
                <c:pt idx="0">
                  <c:v>10</c:v>
                </c:pt>
                <c:pt idx="1">
                  <c:v>64</c:v>
                </c:pt>
                <c:pt idx="2">
                  <c:v>22</c:v>
                </c:pt>
                <c:pt idx="3">
                  <c:v>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Delivery in a health facility</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37</c:v>
                </c:pt>
                <c:pt idx="1">
                  <c:v>42</c:v>
                </c:pt>
                <c:pt idx="2">
                  <c:v>57</c:v>
                </c:pt>
                <c:pt idx="3">
                  <c:v>73</c:v>
                </c:pt>
              </c:numCache>
            </c:numRef>
          </c:val>
          <c:smooth val="0"/>
        </c:ser>
        <c:ser>
          <c:idx val="1"/>
          <c:order val="1"/>
          <c:tx>
            <c:strRef>
              <c:f>Sheet1!$C$1</c:f>
              <c:strCache>
                <c:ptCount val="1"/>
                <c:pt idx="0">
                  <c:v>Delivery at home</c:v>
                </c:pt>
              </c:strCache>
            </c:strRef>
          </c:tx>
          <c:spPr>
            <a:ln w="63500" cap="rnd">
              <a:solidFill>
                <a:srgbClr val="8DB23F"/>
              </a:solidFill>
              <a:round/>
            </a:ln>
            <a:effectLst/>
          </c:spPr>
          <c:marker>
            <c:symbol val="circle"/>
            <c:size val="5"/>
            <c:spPr>
              <a:solidFill>
                <a:srgbClr val="8DB23F"/>
              </a:solidFill>
              <a:ln w="63500">
                <a:solidFill>
                  <a:srgbClr val="8DB23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62</c:v>
                </c:pt>
                <c:pt idx="1">
                  <c:v>58</c:v>
                </c:pt>
                <c:pt idx="2">
                  <c:v>42</c:v>
                </c:pt>
                <c:pt idx="3">
                  <c:v>25</c:v>
                </c:pt>
              </c:numCache>
            </c:numRef>
          </c:val>
          <c:smooth val="0"/>
        </c:ser>
        <c:dLbls>
          <c:dLblPos val="t"/>
          <c:showLegendKey val="0"/>
          <c:showVal val="1"/>
          <c:showCatName val="0"/>
          <c:showSerName val="0"/>
          <c:showPercent val="0"/>
          <c:showBubbleSize val="0"/>
        </c:dLbls>
        <c:marker val="1"/>
        <c:smooth val="0"/>
        <c:axId val="613588264"/>
        <c:axId val="613588656"/>
      </c:lineChart>
      <c:catAx>
        <c:axId val="6135882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3588656"/>
        <c:crosses val="autoZero"/>
        <c:auto val="1"/>
        <c:lblAlgn val="ctr"/>
        <c:lblOffset val="100"/>
        <c:noMultiLvlLbl val="0"/>
      </c:catAx>
      <c:valAx>
        <c:axId val="613588656"/>
        <c:scaling>
          <c:orientation val="minMax"/>
          <c:max val="100"/>
        </c:scaling>
        <c:delete val="1"/>
        <c:axPos val="l"/>
        <c:numFmt formatCode="General" sourceLinked="1"/>
        <c:majorTickMark val="out"/>
        <c:minorTickMark val="none"/>
        <c:tickLblPos val="nextTo"/>
        <c:crossAx val="6135882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Mother</c:v>
                </c:pt>
              </c:strCache>
            </c:strRef>
          </c:tx>
          <c:spPr>
            <a:solidFill>
              <a:srgbClr val="485A2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5A28"/>
              </a:solidFill>
              <a:ln>
                <a:noFill/>
              </a:ln>
              <a:effectLst/>
              <a:scene3d>
                <a:camera prst="orthographicFront"/>
                <a:lightRig rig="threePt" dir="t">
                  <a:rot lat="0" lon="0" rev="1200000"/>
                </a:lightRig>
              </a:scene3d>
              <a:sp3d>
                <a:bevelT w="63500" h="25400"/>
              </a:sp3d>
            </c:spPr>
          </c:dPt>
          <c:dPt>
            <c:idx val="2"/>
            <c:invertIfNegative val="0"/>
            <c:bubble3D val="0"/>
            <c:spPr>
              <a:solidFill>
                <a:srgbClr val="485A2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Sheet1!$B$2:$B$4</c:f>
              <c:numCache>
                <c:formatCode>General</c:formatCode>
                <c:ptCount val="3"/>
                <c:pt idx="0">
                  <c:v>41</c:v>
                </c:pt>
                <c:pt idx="1">
                  <c:v>54</c:v>
                </c:pt>
                <c:pt idx="2">
                  <c:v>43</c:v>
                </c:pt>
              </c:numCache>
            </c:numRef>
          </c:val>
        </c:ser>
        <c:ser>
          <c:idx val="1"/>
          <c:order val="1"/>
          <c:tx>
            <c:strRef>
              <c:f>Sheet1!$C$1</c:f>
              <c:strCache>
                <c:ptCount val="1"/>
                <c:pt idx="0">
                  <c:v>Infant</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Sheet1!$C$2:$C$4</c:f>
              <c:numCache>
                <c:formatCode>General</c:formatCode>
                <c:ptCount val="3"/>
                <c:pt idx="0">
                  <c:v>42</c:v>
                </c:pt>
                <c:pt idx="1">
                  <c:v>56</c:v>
                </c:pt>
                <c:pt idx="2">
                  <c:v>42</c:v>
                </c:pt>
              </c:numCache>
            </c:numRef>
          </c:val>
        </c:ser>
        <c:dLbls>
          <c:dLblPos val="outEnd"/>
          <c:showLegendKey val="0"/>
          <c:showVal val="1"/>
          <c:showCatName val="0"/>
          <c:showSerName val="0"/>
          <c:showPercent val="0"/>
          <c:showBubbleSize val="0"/>
        </c:dLbls>
        <c:gapWidth val="100"/>
        <c:axId val="613589440"/>
        <c:axId val="613589832"/>
      </c:barChart>
      <c:catAx>
        <c:axId val="6135894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3589832"/>
        <c:crosses val="autoZero"/>
        <c:auto val="1"/>
        <c:lblAlgn val="ctr"/>
        <c:lblOffset val="100"/>
        <c:noMultiLvlLbl val="0"/>
      </c:catAx>
      <c:valAx>
        <c:axId val="613589832"/>
        <c:scaling>
          <c:orientation val="minMax"/>
          <c:max val="100"/>
        </c:scaling>
        <c:delete val="1"/>
        <c:axPos val="l"/>
        <c:numFmt formatCode="General" sourceLinked="1"/>
        <c:majorTickMark val="out"/>
        <c:minorTickMark val="none"/>
        <c:tickLblPos val="nextTo"/>
        <c:crossAx val="61358944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A lot of difficulty or cannot function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9</c:v>
                </c:pt>
                <c:pt idx="1">
                  <c:v>7</c:v>
                </c:pt>
              </c:numCache>
            </c:numRef>
          </c:val>
        </c:ser>
        <c:ser>
          <c:idx val="1"/>
          <c:order val="1"/>
          <c:tx>
            <c:strRef>
              <c:f>Sheet1!$C$1</c:f>
              <c:strCache>
                <c:ptCount val="1"/>
                <c:pt idx="0">
                  <c:v>Some difficulty</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26</c:v>
                </c:pt>
                <c:pt idx="1">
                  <c:v>23</c:v>
                </c:pt>
              </c:numCache>
            </c:numRef>
          </c:val>
        </c:ser>
        <c:ser>
          <c:idx val="2"/>
          <c:order val="2"/>
          <c:tx>
            <c:strRef>
              <c:f>Sheet1!$D$1</c:f>
              <c:strCache>
                <c:ptCount val="1"/>
                <c:pt idx="0">
                  <c:v>No difficulty</c:v>
                </c:pt>
              </c:strCache>
            </c:strRef>
          </c:tx>
          <c:spPr>
            <a:solidFill>
              <a:srgbClr val="75BEE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65</c:v>
                </c:pt>
                <c:pt idx="1">
                  <c:v>69</c:v>
                </c:pt>
              </c:numCache>
            </c:numRef>
          </c:val>
        </c:ser>
        <c:dLbls>
          <c:dLblPos val="ctr"/>
          <c:showLegendKey val="0"/>
          <c:showVal val="1"/>
          <c:showCatName val="0"/>
          <c:showSerName val="0"/>
          <c:showPercent val="0"/>
          <c:showBubbleSize val="0"/>
        </c:dLbls>
        <c:gapWidth val="100"/>
        <c:overlap val="100"/>
        <c:axId val="451119008"/>
        <c:axId val="451119400"/>
      </c:barChart>
      <c:catAx>
        <c:axId val="451119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1119400"/>
        <c:crosses val="autoZero"/>
        <c:auto val="1"/>
        <c:lblAlgn val="ctr"/>
        <c:lblOffset val="100"/>
        <c:noMultiLvlLbl val="0"/>
      </c:catAx>
      <c:valAx>
        <c:axId val="451119400"/>
        <c:scaling>
          <c:orientation val="minMax"/>
        </c:scaling>
        <c:delete val="1"/>
        <c:axPos val="l"/>
        <c:numFmt formatCode="0%" sourceLinked="1"/>
        <c:majorTickMark val="none"/>
        <c:minorTickMark val="none"/>
        <c:tickLblPos val="nextTo"/>
        <c:crossAx val="451119008"/>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998053368328959"/>
          <c:y val="0"/>
          <c:w val="0.70001946631671041"/>
          <c:h val="1"/>
        </c:manualLayout>
      </c:layout>
      <c:barChart>
        <c:barDir val="bar"/>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At least 1 problem accessing health care</c:v>
                </c:pt>
                <c:pt idx="1">
                  <c:v>Getting money for treatment</c:v>
                </c:pt>
                <c:pt idx="2">
                  <c:v>Distance to health facility</c:v>
                </c:pt>
                <c:pt idx="3">
                  <c:v>Not wanting to go alone</c:v>
                </c:pt>
                <c:pt idx="4">
                  <c:v>Getting permission to go for treatment</c:v>
                </c:pt>
              </c:strCache>
            </c:strRef>
          </c:cat>
          <c:val>
            <c:numRef>
              <c:f>Sheet1!$B$2:$B$6</c:f>
              <c:numCache>
                <c:formatCode>General</c:formatCode>
                <c:ptCount val="5"/>
                <c:pt idx="0">
                  <c:v>59</c:v>
                </c:pt>
                <c:pt idx="1">
                  <c:v>45</c:v>
                </c:pt>
                <c:pt idx="2">
                  <c:v>37</c:v>
                </c:pt>
                <c:pt idx="3">
                  <c:v>21</c:v>
                </c:pt>
                <c:pt idx="4">
                  <c:v>5</c:v>
                </c:pt>
              </c:numCache>
            </c:numRef>
          </c:val>
        </c:ser>
        <c:dLbls>
          <c:showLegendKey val="0"/>
          <c:showVal val="0"/>
          <c:showCatName val="0"/>
          <c:showSerName val="0"/>
          <c:showPercent val="0"/>
          <c:showBubbleSize val="0"/>
        </c:dLbls>
        <c:gapWidth val="100"/>
        <c:axId val="613591008"/>
        <c:axId val="613591400"/>
      </c:barChart>
      <c:catAx>
        <c:axId val="61359100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3591400"/>
        <c:crosses val="autoZero"/>
        <c:auto val="1"/>
        <c:lblAlgn val="ctr"/>
        <c:lblOffset val="100"/>
        <c:noMultiLvlLbl val="0"/>
      </c:catAx>
      <c:valAx>
        <c:axId val="613591400"/>
        <c:scaling>
          <c:orientation val="minMax"/>
          <c:max val="100"/>
        </c:scaling>
        <c:delete val="1"/>
        <c:axPos val="b"/>
        <c:numFmt formatCode="General" sourceLinked="1"/>
        <c:majorTickMark val="none"/>
        <c:minorTickMark val="none"/>
        <c:tickLblPos val="nextTo"/>
        <c:crossAx val="6135910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90846013958049676"/>
        </c:manualLayout>
      </c:layout>
      <c:barChart>
        <c:barDir val="col"/>
        <c:grouping val="clustered"/>
        <c:varyColors val="0"/>
        <c:ser>
          <c:idx val="0"/>
          <c:order val="0"/>
          <c:tx>
            <c:strRef>
              <c:f>Sheet1!$B$1</c:f>
              <c:strCache>
                <c:ptCount val="1"/>
                <c:pt idx="0">
                  <c:v>Heard of obstetric fistula</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64</c:v>
                </c:pt>
                <c:pt idx="1">
                  <c:v>73</c:v>
                </c:pt>
                <c:pt idx="2">
                  <c:v>61</c:v>
                </c:pt>
              </c:numCache>
            </c:numRef>
          </c:val>
        </c:ser>
        <c:ser>
          <c:idx val="1"/>
          <c:order val="1"/>
          <c:tx>
            <c:strRef>
              <c:f>Sheet1!$C$1</c:f>
              <c:strCache>
                <c:ptCount val="1"/>
                <c:pt idx="0">
                  <c:v>Experienced obstetric fistula</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c:v>
                </c:pt>
                <c:pt idx="1">
                  <c:v>1</c:v>
                </c:pt>
                <c:pt idx="2">
                  <c:v>1</c:v>
                </c:pt>
              </c:numCache>
            </c:numRef>
          </c:val>
        </c:ser>
        <c:dLbls>
          <c:dLblPos val="outEnd"/>
          <c:showLegendKey val="0"/>
          <c:showVal val="1"/>
          <c:showCatName val="0"/>
          <c:showSerName val="0"/>
          <c:showPercent val="0"/>
          <c:showBubbleSize val="0"/>
        </c:dLbls>
        <c:gapWidth val="100"/>
        <c:axId val="613591792"/>
        <c:axId val="613592184"/>
      </c:barChart>
      <c:catAx>
        <c:axId val="6135917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3592184"/>
        <c:crosses val="autoZero"/>
        <c:auto val="1"/>
        <c:lblAlgn val="ctr"/>
        <c:lblOffset val="100"/>
        <c:noMultiLvlLbl val="0"/>
      </c:catAx>
      <c:valAx>
        <c:axId val="613592184"/>
        <c:scaling>
          <c:orientation val="minMax"/>
          <c:max val="100"/>
        </c:scaling>
        <c:delete val="1"/>
        <c:axPos val="l"/>
        <c:numFmt formatCode="General" sourceLinked="1"/>
        <c:majorTickMark val="out"/>
        <c:minorTickMark val="none"/>
        <c:tickLblPos val="nextTo"/>
        <c:crossAx val="61359179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7E-2"/>
          <c:w val="1"/>
          <c:h val="0.80694855706519164"/>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Ever breastfed</c:v>
                </c:pt>
                <c:pt idx="1">
                  <c:v>Breastfed within 1 hour of birth</c:v>
                </c:pt>
                <c:pt idx="2">
                  <c:v>Breastfed within 1 day of birth</c:v>
                </c:pt>
              </c:strCache>
            </c:strRef>
          </c:cat>
          <c:val>
            <c:numRef>
              <c:f>Sheet1!$B$2:$B$4</c:f>
              <c:numCache>
                <c:formatCode>General</c:formatCode>
                <c:ptCount val="3"/>
                <c:pt idx="0">
                  <c:v>98</c:v>
                </c:pt>
                <c:pt idx="1">
                  <c:v>66</c:v>
                </c:pt>
                <c:pt idx="2">
                  <c:v>94</c:v>
                </c:pt>
              </c:numCache>
            </c:numRef>
          </c:val>
        </c:ser>
        <c:dLbls>
          <c:dLblPos val="outEnd"/>
          <c:showLegendKey val="0"/>
          <c:showVal val="1"/>
          <c:showCatName val="0"/>
          <c:showSerName val="0"/>
          <c:showPercent val="0"/>
          <c:showBubbleSize val="0"/>
        </c:dLbls>
        <c:gapWidth val="100"/>
        <c:axId val="473443472"/>
        <c:axId val="473450920"/>
      </c:barChart>
      <c:catAx>
        <c:axId val="4734434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3450920"/>
        <c:crosses val="autoZero"/>
        <c:auto val="1"/>
        <c:lblAlgn val="ctr"/>
        <c:lblOffset val="100"/>
        <c:noMultiLvlLbl val="0"/>
      </c:catAx>
      <c:valAx>
        <c:axId val="473450920"/>
        <c:scaling>
          <c:orientation val="minMax"/>
          <c:max val="100"/>
        </c:scaling>
        <c:delete val="1"/>
        <c:axPos val="l"/>
        <c:numFmt formatCode="General" sourceLinked="1"/>
        <c:majorTickMark val="out"/>
        <c:minorTickMark val="none"/>
        <c:tickLblPos val="nextTo"/>
        <c:crossAx val="473443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5E-3"/>
          <c:w val="1"/>
          <c:h val="0.90362338020927557"/>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0 to 1 months</c:v>
                </c:pt>
                <c:pt idx="1">
                  <c:v>2 to 3 months</c:v>
                </c:pt>
                <c:pt idx="2">
                  <c:v>4 to 5 months</c:v>
                </c:pt>
                <c:pt idx="4">
                  <c:v>0 to 5 months</c:v>
                </c:pt>
              </c:strCache>
            </c:strRef>
          </c:cat>
          <c:val>
            <c:numRef>
              <c:f>Sheet1!$B$2:$B$6</c:f>
              <c:numCache>
                <c:formatCode>General</c:formatCode>
                <c:ptCount val="5"/>
                <c:pt idx="0">
                  <c:v>83</c:v>
                </c:pt>
                <c:pt idx="1">
                  <c:v>69</c:v>
                </c:pt>
                <c:pt idx="2">
                  <c:v>43</c:v>
                </c:pt>
                <c:pt idx="4">
                  <c:v>66</c:v>
                </c:pt>
              </c:numCache>
            </c:numRef>
          </c:val>
        </c:ser>
        <c:dLbls>
          <c:dLblPos val="outEnd"/>
          <c:showLegendKey val="0"/>
          <c:showVal val="1"/>
          <c:showCatName val="0"/>
          <c:showSerName val="0"/>
          <c:showPercent val="0"/>
          <c:showBubbleSize val="0"/>
        </c:dLbls>
        <c:gapWidth val="100"/>
        <c:axId val="478369384"/>
        <c:axId val="478372520"/>
      </c:barChart>
      <c:catAx>
        <c:axId val="4783693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8372520"/>
        <c:crosses val="autoZero"/>
        <c:auto val="1"/>
        <c:lblAlgn val="ctr"/>
        <c:lblOffset val="100"/>
        <c:noMultiLvlLbl val="0"/>
      </c:catAx>
      <c:valAx>
        <c:axId val="478372520"/>
        <c:scaling>
          <c:orientation val="minMax"/>
          <c:max val="100"/>
        </c:scaling>
        <c:delete val="1"/>
        <c:axPos val="l"/>
        <c:numFmt formatCode="General" sourceLinked="1"/>
        <c:majorTickMark val="out"/>
        <c:minorTickMark val="none"/>
        <c:tickLblPos val="nextTo"/>
        <c:crossAx val="4783693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Series 1</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20011 UDHS</c:v>
                </c:pt>
                <c:pt idx="3">
                  <c:v>2016 UDHS</c:v>
                </c:pt>
              </c:strCache>
            </c:strRef>
          </c:cat>
          <c:val>
            <c:numRef>
              <c:f>Sheet1!$B$2:$B$5</c:f>
              <c:numCache>
                <c:formatCode>General</c:formatCode>
                <c:ptCount val="4"/>
                <c:pt idx="0">
                  <c:v>63</c:v>
                </c:pt>
                <c:pt idx="1">
                  <c:v>61</c:v>
                </c:pt>
                <c:pt idx="2">
                  <c:v>63</c:v>
                </c:pt>
                <c:pt idx="3">
                  <c:v>66</c:v>
                </c:pt>
              </c:numCache>
            </c:numRef>
          </c:val>
          <c:smooth val="0"/>
        </c:ser>
        <c:dLbls>
          <c:dLblPos val="t"/>
          <c:showLegendKey val="0"/>
          <c:showVal val="1"/>
          <c:showCatName val="0"/>
          <c:showSerName val="0"/>
          <c:showPercent val="0"/>
          <c:showBubbleSize val="0"/>
        </c:dLbls>
        <c:marker val="1"/>
        <c:smooth val="0"/>
        <c:axId val="480378616"/>
        <c:axId val="480374304"/>
      </c:lineChart>
      <c:catAx>
        <c:axId val="4803786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80374304"/>
        <c:crosses val="autoZero"/>
        <c:auto val="1"/>
        <c:lblAlgn val="ctr"/>
        <c:lblOffset val="100"/>
        <c:noMultiLvlLbl val="0"/>
      </c:catAx>
      <c:valAx>
        <c:axId val="480374304"/>
        <c:scaling>
          <c:orientation val="minMax"/>
          <c:max val="100"/>
        </c:scaling>
        <c:delete val="1"/>
        <c:axPos val="l"/>
        <c:numFmt formatCode="General" sourceLinked="1"/>
        <c:majorTickMark val="out"/>
        <c:minorTickMark val="none"/>
        <c:tickLblPos val="nextTo"/>
        <c:crossAx val="4803786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5E-3"/>
          <c:w val="1"/>
          <c:h val="0.90362338020927557"/>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Any breastfeeding</c:v>
                </c:pt>
                <c:pt idx="1">
                  <c:v>Exclusive breastfeeding</c:v>
                </c:pt>
                <c:pt idx="2">
                  <c:v>Predominant breastfeeding</c:v>
                </c:pt>
              </c:strCache>
            </c:strRef>
          </c:cat>
          <c:val>
            <c:numRef>
              <c:f>Sheet1!$B$2:$B$4</c:f>
              <c:numCache>
                <c:formatCode>0.0</c:formatCode>
                <c:ptCount val="3"/>
                <c:pt idx="0">
                  <c:v>19.8</c:v>
                </c:pt>
                <c:pt idx="1">
                  <c:v>4</c:v>
                </c:pt>
                <c:pt idx="2">
                  <c:v>4.9000000000000004</c:v>
                </c:pt>
              </c:numCache>
            </c:numRef>
          </c:val>
        </c:ser>
        <c:dLbls>
          <c:dLblPos val="outEnd"/>
          <c:showLegendKey val="0"/>
          <c:showVal val="1"/>
          <c:showCatName val="0"/>
          <c:showSerName val="0"/>
          <c:showPercent val="0"/>
          <c:showBubbleSize val="0"/>
        </c:dLbls>
        <c:gapWidth val="100"/>
        <c:axId val="480378224"/>
        <c:axId val="480377048"/>
      </c:barChart>
      <c:catAx>
        <c:axId val="4803782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80377048"/>
        <c:crosses val="autoZero"/>
        <c:auto val="1"/>
        <c:lblAlgn val="ctr"/>
        <c:lblOffset val="100"/>
        <c:noMultiLvlLbl val="0"/>
      </c:catAx>
      <c:valAx>
        <c:axId val="480377048"/>
        <c:scaling>
          <c:orientation val="minMax"/>
          <c:max val="50"/>
        </c:scaling>
        <c:delete val="1"/>
        <c:axPos val="l"/>
        <c:numFmt formatCode="0.0" sourceLinked="1"/>
        <c:majorTickMark val="out"/>
        <c:minorTickMark val="none"/>
        <c:tickLblPos val="nextTo"/>
        <c:crossAx val="4803782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0089CF"/>
            </a:solidFill>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8DB23F"/>
              </a:solidFill>
              <a:ln w="19050">
                <a:noFill/>
              </a:ln>
              <a:effectLst/>
              <a:scene3d>
                <a:camera prst="orthographicFront"/>
                <a:lightRig rig="threePt" dir="t">
                  <a:rot lat="0" lon="0" rev="1200000"/>
                </a:lightRig>
              </a:scene3d>
              <a:sp3d>
                <a:bevelT w="63500" h="25400"/>
              </a:sp3d>
            </c:spPr>
          </c:dPt>
          <c:dPt>
            <c:idx val="2"/>
            <c:bubble3D val="0"/>
            <c:spPr>
              <a:solidFill>
                <a:srgbClr val="8DB23F">
                  <a:lumMod val="50000"/>
                </a:srgbClr>
              </a:solidFill>
              <a:ln w="19050">
                <a:noFill/>
              </a:ln>
              <a:effectLst/>
              <a:scene3d>
                <a:camera prst="orthographicFront"/>
                <a:lightRig rig="threePt" dir="t">
                  <a:rot lat="0" lon="0" rev="1200000"/>
                </a:lightRig>
              </a:scene3d>
              <a:sp3d>
                <a:bevelT w="63500" h="25400"/>
              </a:sp3d>
            </c:spPr>
          </c:dPt>
          <c:dPt>
            <c:idx val="3"/>
            <c:bubble3D val="0"/>
            <c:spPr>
              <a:solidFill>
                <a:srgbClr val="B2672A"/>
              </a:solidFill>
              <a:ln w="19050">
                <a:noFill/>
              </a:ln>
              <a:effectLst/>
              <a:scene3d>
                <a:camera prst="orthographicFront"/>
                <a:lightRig rig="threePt" dir="t">
                  <a:rot lat="0" lon="0" rev="1200000"/>
                </a:lightRig>
              </a:scene3d>
              <a:sp3d>
                <a:bevelT w="63500" h="25400"/>
              </a:sp3d>
            </c:spPr>
          </c:dPt>
          <c:dPt>
            <c:idx val="4"/>
            <c:bubble3D val="0"/>
            <c:spPr>
              <a:solidFill>
                <a:srgbClr val="0089CF"/>
              </a:solidFill>
              <a:ln w="19050">
                <a:noFill/>
              </a:ln>
              <a:effectLst/>
              <a:scene3d>
                <a:camera prst="orthographicFront"/>
                <a:lightRig rig="threePt" dir="t">
                  <a:rot lat="0" lon="0" rev="1200000"/>
                </a:lightRig>
              </a:scene3d>
              <a:sp3d>
                <a:bevelT w="63500" h="25400"/>
              </a:sp3d>
            </c:spPr>
          </c:dPt>
          <c:dPt>
            <c:idx val="5"/>
            <c:bubble3D val="0"/>
            <c:spPr>
              <a:solidFill>
                <a:srgbClr val="0089CF"/>
              </a:solidFill>
              <a:ln w="19050">
                <a:noFill/>
              </a:ln>
              <a:effectLst/>
              <a:scene3d>
                <a:camera prst="orthographicFront"/>
                <a:lightRig rig="threePt" dir="t">
                  <a:rot lat="0" lon="0" rev="1200000"/>
                </a:lightRig>
              </a:scene3d>
              <a:sp3d>
                <a:bevelT w="63500" h="25400"/>
              </a:sp3d>
            </c:spPr>
          </c:dPt>
          <c:dLbls>
            <c:dLbl>
              <c:idx val="0"/>
              <c:layout>
                <c:manualLayout>
                  <c:x val="-0.23072487457589921"/>
                  <c:y val="-0.1136363636363636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1"/>
              <c:layout>
                <c:manualLayout>
                  <c:x val="0.23072487457589924"/>
                  <c:y val="1.5151515151515105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ext>
              </c:extLst>
            </c:dLbl>
            <c:dLbl>
              <c:idx val="2"/>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dLbl>
              <c:idx val="3"/>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Exclusively breastfed</c:v>
                </c:pt>
                <c:pt idx="1">
                  <c:v>Breast milk plus other liquids</c:v>
                </c:pt>
                <c:pt idx="2">
                  <c:v>Breast milk plus complementary foods</c:v>
                </c:pt>
                <c:pt idx="3">
                  <c:v>Not breastfed</c:v>
                </c:pt>
              </c:strCache>
            </c:strRef>
          </c:cat>
          <c:val>
            <c:numRef>
              <c:f>Sheet1!$B$2:$B$5</c:f>
              <c:numCache>
                <c:formatCode>General</c:formatCode>
                <c:ptCount val="4"/>
                <c:pt idx="0">
                  <c:v>66</c:v>
                </c:pt>
                <c:pt idx="1">
                  <c:v>21</c:v>
                </c:pt>
                <c:pt idx="2">
                  <c:v>11</c:v>
                </c:pt>
                <c:pt idx="3">
                  <c:v>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6.7714631197097946E-2"/>
          <c:w val="1"/>
          <c:h val="0.8407455083833989"/>
        </c:manualLayout>
      </c:layout>
      <c:barChart>
        <c:barDir val="col"/>
        <c:grouping val="clustered"/>
        <c:varyColors val="0"/>
        <c:ser>
          <c:idx val="0"/>
          <c:order val="0"/>
          <c:tx>
            <c:strRef>
              <c:f>Sheet1!$B$1</c:f>
              <c:strCache>
                <c:ptCount val="1"/>
                <c:pt idx="0">
                  <c:v>Breastfed children</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Sheet1!$B$2:$B$4</c:f>
              <c:numCache>
                <c:formatCode>General</c:formatCode>
                <c:ptCount val="3"/>
                <c:pt idx="0">
                  <c:v>27</c:v>
                </c:pt>
                <c:pt idx="1">
                  <c:v>42</c:v>
                </c:pt>
                <c:pt idx="2">
                  <c:v>15</c:v>
                </c:pt>
              </c:numCache>
            </c:numRef>
          </c:val>
        </c:ser>
        <c:ser>
          <c:idx val="1"/>
          <c:order val="1"/>
          <c:tx>
            <c:strRef>
              <c:f>Sheet1!$C$1</c:f>
              <c:strCache>
                <c:ptCount val="1"/>
                <c:pt idx="0">
                  <c:v>Nonbreastfed children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Sheet1!$C$2:$C$4</c:f>
              <c:numCache>
                <c:formatCode>General</c:formatCode>
                <c:ptCount val="3"/>
                <c:pt idx="0">
                  <c:v>40</c:v>
                </c:pt>
                <c:pt idx="1">
                  <c:v>41</c:v>
                </c:pt>
                <c:pt idx="2">
                  <c:v>13</c:v>
                </c:pt>
              </c:numCache>
            </c:numRef>
          </c:val>
        </c:ser>
        <c:ser>
          <c:idx val="2"/>
          <c:order val="2"/>
          <c:tx>
            <c:strRef>
              <c:f>Sheet1!$D$1</c:f>
              <c:strCache>
                <c:ptCount val="1"/>
                <c:pt idx="0">
                  <c:v>All children</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Sheet1!$D$2:$D$4</c:f>
              <c:numCache>
                <c:formatCode>General</c:formatCode>
                <c:ptCount val="3"/>
                <c:pt idx="0">
                  <c:v>30</c:v>
                </c:pt>
                <c:pt idx="1">
                  <c:v>42</c:v>
                </c:pt>
                <c:pt idx="2">
                  <c:v>15</c:v>
                </c:pt>
              </c:numCache>
            </c:numRef>
          </c:val>
        </c:ser>
        <c:dLbls>
          <c:dLblPos val="outEnd"/>
          <c:showLegendKey val="0"/>
          <c:showVal val="1"/>
          <c:showCatName val="0"/>
          <c:showSerName val="0"/>
          <c:showPercent val="0"/>
          <c:showBubbleSize val="0"/>
        </c:dLbls>
        <c:gapWidth val="100"/>
        <c:axId val="480377832"/>
        <c:axId val="480376264"/>
      </c:barChart>
      <c:catAx>
        <c:axId val="4803778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80376264"/>
        <c:crosses val="autoZero"/>
        <c:auto val="1"/>
        <c:lblAlgn val="ctr"/>
        <c:lblOffset val="100"/>
        <c:noMultiLvlLbl val="0"/>
      </c:catAx>
      <c:valAx>
        <c:axId val="480376264"/>
        <c:scaling>
          <c:orientation val="minMax"/>
          <c:max val="100"/>
        </c:scaling>
        <c:delete val="1"/>
        <c:axPos val="l"/>
        <c:numFmt formatCode="General" sourceLinked="1"/>
        <c:majorTickMark val="out"/>
        <c:minorTickMark val="none"/>
        <c:tickLblPos val="nextTo"/>
        <c:crossAx val="48037783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5E-3"/>
          <c:w val="1"/>
          <c:h val="0.85047939140618323"/>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lumMod val="50000"/>
                </a:srgbClr>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anaemia      (&lt;11.0 g/dl)</c:v>
                </c:pt>
                <c:pt idx="1">
                  <c:v>Mild anaemia      (10.0-10.9 g/dl)</c:v>
                </c:pt>
                <c:pt idx="2">
                  <c:v>Moderate anaemia      (7.0-9.9 g/dl)</c:v>
                </c:pt>
                <c:pt idx="3">
                  <c:v>Severe anaemia      (&lt;7.0 g/dl)</c:v>
                </c:pt>
              </c:strCache>
            </c:strRef>
          </c:cat>
          <c:val>
            <c:numRef>
              <c:f>Sheet1!$B$2:$B$5</c:f>
              <c:numCache>
                <c:formatCode>General</c:formatCode>
                <c:ptCount val="4"/>
                <c:pt idx="0">
                  <c:v>53</c:v>
                </c:pt>
                <c:pt idx="1">
                  <c:v>24</c:v>
                </c:pt>
                <c:pt idx="2">
                  <c:v>27</c:v>
                </c:pt>
                <c:pt idx="3">
                  <c:v>2</c:v>
                </c:pt>
              </c:numCache>
            </c:numRef>
          </c:val>
        </c:ser>
        <c:dLbls>
          <c:dLblPos val="outEnd"/>
          <c:showLegendKey val="0"/>
          <c:showVal val="1"/>
          <c:showCatName val="0"/>
          <c:showSerName val="0"/>
          <c:showPercent val="0"/>
          <c:showBubbleSize val="0"/>
        </c:dLbls>
        <c:gapWidth val="100"/>
        <c:axId val="480371952"/>
        <c:axId val="480373912"/>
      </c:barChart>
      <c:catAx>
        <c:axId val="4803719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80373912"/>
        <c:crosses val="autoZero"/>
        <c:auto val="1"/>
        <c:lblAlgn val="ctr"/>
        <c:lblOffset val="100"/>
        <c:noMultiLvlLbl val="0"/>
      </c:catAx>
      <c:valAx>
        <c:axId val="480373912"/>
        <c:scaling>
          <c:orientation val="minMax"/>
          <c:max val="100"/>
        </c:scaling>
        <c:delete val="1"/>
        <c:axPos val="l"/>
        <c:numFmt formatCode="General" sourceLinked="1"/>
        <c:majorTickMark val="out"/>
        <c:minorTickMark val="none"/>
        <c:tickLblPos val="nextTo"/>
        <c:crossAx val="4803719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3204353083434096E-2"/>
          <c:w val="1"/>
          <c:h val="0.85525578649706269"/>
        </c:manualLayout>
      </c:layout>
      <c:barChart>
        <c:barDir val="col"/>
        <c:grouping val="clustered"/>
        <c:varyColors val="0"/>
        <c:ser>
          <c:idx val="0"/>
          <c:order val="0"/>
          <c:tx>
            <c:strRef>
              <c:f>Sheet1!$B$1</c:f>
              <c:strCache>
                <c:ptCount val="1"/>
                <c:pt idx="0">
                  <c:v>Total</c:v>
                </c:pt>
              </c:strCache>
            </c:strRef>
          </c:tx>
          <c:spPr>
            <a:solidFill>
              <a:srgbClr val="485A2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85A28">
                  <a:lumMod val="50000"/>
                </a:srgbClr>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anaemia</c:v>
                </c:pt>
                <c:pt idx="1">
                  <c:v>Mild anaemia</c:v>
                </c:pt>
                <c:pt idx="2">
                  <c:v>Moderate anaemia</c:v>
                </c:pt>
                <c:pt idx="3">
                  <c:v>Severe anaemia</c:v>
                </c:pt>
              </c:strCache>
            </c:strRef>
          </c:cat>
          <c:val>
            <c:numRef>
              <c:f>Sheet1!$B$2:$B$5</c:f>
              <c:numCache>
                <c:formatCode>General</c:formatCode>
                <c:ptCount val="4"/>
                <c:pt idx="0">
                  <c:v>32</c:v>
                </c:pt>
                <c:pt idx="1">
                  <c:v>25</c:v>
                </c:pt>
                <c:pt idx="2">
                  <c:v>6</c:v>
                </c:pt>
                <c:pt idx="3">
                  <c:v>1</c:v>
                </c:pt>
              </c:numCache>
            </c:numRef>
          </c:val>
        </c:ser>
        <c:dLbls>
          <c:dLblPos val="outEnd"/>
          <c:showLegendKey val="0"/>
          <c:showVal val="1"/>
          <c:showCatName val="0"/>
          <c:showSerName val="0"/>
          <c:showPercent val="0"/>
          <c:showBubbleSize val="0"/>
        </c:dLbls>
        <c:gapWidth val="100"/>
        <c:axId val="480371168"/>
        <c:axId val="480372736"/>
      </c:barChart>
      <c:catAx>
        <c:axId val="4803711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80372736"/>
        <c:crosses val="autoZero"/>
        <c:auto val="1"/>
        <c:lblAlgn val="ctr"/>
        <c:lblOffset val="100"/>
        <c:noMultiLvlLbl val="0"/>
      </c:catAx>
      <c:valAx>
        <c:axId val="480372736"/>
        <c:scaling>
          <c:orientation val="minMax"/>
          <c:max val="100"/>
        </c:scaling>
        <c:delete val="1"/>
        <c:axPos val="l"/>
        <c:numFmt formatCode="General" sourceLinked="1"/>
        <c:majorTickMark val="out"/>
        <c:minorTickMark val="none"/>
        <c:tickLblPos val="nextTo"/>
        <c:crossAx val="480371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0089CF"/>
            </a:solidFill>
            <a:ln>
              <a:noFill/>
            </a:ln>
            <a:scene3d>
              <a:camera prst="orthographicFront"/>
              <a:lightRig rig="threePt" dir="t">
                <a:rot lat="0" lon="0" rev="1200000"/>
              </a:lightRig>
            </a:scene3d>
            <a:sp3d>
              <a:bevelT w="63500" h="25400"/>
            </a:sp3d>
          </c:spPr>
          <c:dPt>
            <c:idx val="0"/>
            <c:bubble3D val="0"/>
            <c:spPr>
              <a:solidFill>
                <a:srgbClr val="75BEE9"/>
              </a:solidFill>
              <a:ln w="19050">
                <a:noFill/>
              </a:ln>
              <a:effectLst/>
              <a:scene3d>
                <a:camera prst="orthographicFront"/>
                <a:lightRig rig="threePt" dir="t">
                  <a:rot lat="0" lon="0" rev="1200000"/>
                </a:lightRig>
              </a:scene3d>
              <a:sp3d>
                <a:bevelT w="63500" h="25400"/>
              </a:sp3d>
            </c:spPr>
          </c:dPt>
          <c:dPt>
            <c:idx val="1"/>
            <c:bubble3D val="0"/>
            <c:spPr>
              <a:solidFill>
                <a:srgbClr val="0089CF"/>
              </a:solidFill>
              <a:ln w="19050">
                <a:noFill/>
              </a:ln>
              <a:effectLst/>
              <a:scene3d>
                <a:camera prst="orthographicFront"/>
                <a:lightRig rig="threePt" dir="t">
                  <a:rot lat="0" lon="0" rev="1200000"/>
                </a:lightRig>
              </a:scene3d>
              <a:sp3d>
                <a:bevelT w="63500" h="25400"/>
              </a:sp3d>
            </c:spPr>
          </c:dPt>
          <c:dPt>
            <c:idx val="2"/>
            <c:bubble3D val="0"/>
            <c:spPr>
              <a:solidFill>
                <a:srgbClr val="0089CF">
                  <a:lumMod val="75000"/>
                </a:srgbClr>
              </a:solidFill>
              <a:ln w="19050">
                <a:noFill/>
              </a:ln>
              <a:effectLst/>
              <a:scene3d>
                <a:camera prst="orthographicFront"/>
                <a:lightRig rig="threePt" dir="t">
                  <a:rot lat="0" lon="0" rev="1200000"/>
                </a:lightRig>
              </a:scene3d>
              <a:sp3d>
                <a:bevelT w="63500" h="25400"/>
              </a:sp3d>
            </c:spPr>
          </c:dPt>
          <c:dPt>
            <c:idx val="3"/>
            <c:bubble3D val="0"/>
            <c:spPr>
              <a:solidFill>
                <a:srgbClr val="014668"/>
              </a:solidFill>
              <a:ln w="19050">
                <a:noFill/>
              </a:ln>
              <a:effectLst/>
              <a:scene3d>
                <a:camera prst="orthographicFront"/>
                <a:lightRig rig="threePt" dir="t">
                  <a:rot lat="0" lon="0" rev="1200000"/>
                </a:lightRig>
              </a:scene3d>
              <a:sp3d>
                <a:bevelT w="63500" h="25400"/>
              </a:sp3d>
            </c:spPr>
          </c:dPt>
          <c:dPt>
            <c:idx val="4"/>
            <c:bubble3D val="0"/>
            <c:spPr>
              <a:solidFill>
                <a:srgbClr val="0089CF"/>
              </a:solidFill>
              <a:ln w="19050">
                <a:noFill/>
              </a:ln>
              <a:effectLst/>
              <a:scene3d>
                <a:camera prst="orthographicFront"/>
                <a:lightRig rig="threePt" dir="t">
                  <a:rot lat="0" lon="0" rev="1200000"/>
                </a:lightRig>
              </a:scene3d>
              <a:sp3d>
                <a:bevelT w="63500" h="25400"/>
              </a:sp3d>
            </c:spPr>
          </c:dPt>
          <c:dPt>
            <c:idx val="5"/>
            <c:bubble3D val="0"/>
            <c:spPr>
              <a:solidFill>
                <a:srgbClr val="0089CF"/>
              </a:solidFill>
              <a:ln w="19050">
                <a:noFill/>
              </a:ln>
              <a:effectLst/>
              <a:scene3d>
                <a:camera prst="orthographicFront"/>
                <a:lightRig rig="threePt" dir="t">
                  <a:rot lat="0" lon="0" rev="1200000"/>
                </a:lightRig>
              </a:scene3d>
              <a:sp3d>
                <a:bevelT w="63500" h="25400"/>
              </a:sp3d>
            </c:spPr>
          </c:dPt>
          <c:dLbls>
            <c:dLbl>
              <c:idx val="3"/>
              <c:layout/>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Sheet1!$A$2:$A$5</c:f>
              <c:strCache>
                <c:ptCount val="4"/>
                <c:pt idx="0">
                  <c:v>Motorcycle</c:v>
                </c:pt>
                <c:pt idx="1">
                  <c:v>Bicycle</c:v>
                </c:pt>
                <c:pt idx="2">
                  <c:v>Car</c:v>
                </c:pt>
                <c:pt idx="3">
                  <c:v>Other</c:v>
                </c:pt>
              </c:strCache>
            </c:strRef>
          </c:cat>
          <c:val>
            <c:numRef>
              <c:f>Sheet1!$B$2:$B$5</c:f>
              <c:numCache>
                <c:formatCode>General</c:formatCode>
                <c:ptCount val="4"/>
                <c:pt idx="0">
                  <c:v>67</c:v>
                </c:pt>
                <c:pt idx="1">
                  <c:v>15</c:v>
                </c:pt>
                <c:pt idx="2">
                  <c:v>10</c:v>
                </c:pt>
                <c:pt idx="3">
                  <c:v>8</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604175989488622"/>
        </c:manualLayout>
      </c:layout>
      <c:barChart>
        <c:barDir val="col"/>
        <c:grouping val="clustered"/>
        <c:varyColors val="0"/>
        <c:ser>
          <c:idx val="0"/>
          <c:order val="0"/>
          <c:tx>
            <c:strRef>
              <c:f>Sheet1!$A$2</c:f>
              <c:strCache>
                <c:ptCount val="1"/>
                <c:pt idx="0">
                  <c:v>Any anaemia</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Pregnant</c:v>
                </c:pt>
                <c:pt idx="1">
                  <c:v>Breastfeeding</c:v>
                </c:pt>
                <c:pt idx="2">
                  <c:v>Neither</c:v>
                </c:pt>
              </c:strCache>
            </c:strRef>
          </c:cat>
          <c:val>
            <c:numRef>
              <c:f>Sheet1!$B$2:$D$2</c:f>
              <c:numCache>
                <c:formatCode>General</c:formatCode>
                <c:ptCount val="3"/>
                <c:pt idx="0">
                  <c:v>38</c:v>
                </c:pt>
                <c:pt idx="1">
                  <c:v>34</c:v>
                </c:pt>
                <c:pt idx="2">
                  <c:v>30</c:v>
                </c:pt>
              </c:numCache>
            </c:numRef>
          </c:val>
        </c:ser>
        <c:dLbls>
          <c:dLblPos val="outEnd"/>
          <c:showLegendKey val="0"/>
          <c:showVal val="1"/>
          <c:showCatName val="0"/>
          <c:showSerName val="0"/>
          <c:showPercent val="0"/>
          <c:showBubbleSize val="0"/>
        </c:dLbls>
        <c:gapWidth val="100"/>
        <c:axId val="624574776"/>
        <c:axId val="624578696"/>
      </c:barChart>
      <c:catAx>
        <c:axId val="6245747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4578696"/>
        <c:crosses val="autoZero"/>
        <c:auto val="1"/>
        <c:lblAlgn val="ctr"/>
        <c:lblOffset val="100"/>
        <c:noMultiLvlLbl val="0"/>
      </c:catAx>
      <c:valAx>
        <c:axId val="624578696"/>
        <c:scaling>
          <c:orientation val="minMax"/>
          <c:max val="100"/>
        </c:scaling>
        <c:delete val="1"/>
        <c:axPos val="l"/>
        <c:numFmt formatCode="General" sourceLinked="1"/>
        <c:majorTickMark val="out"/>
        <c:minorTickMark val="none"/>
        <c:tickLblPos val="nextTo"/>
        <c:crossAx val="6245747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Women</c:v>
                </c:pt>
              </c:strCache>
            </c:strRef>
          </c:tx>
          <c:spPr>
            <a:ln w="63500" cap="rnd">
              <a:solidFill>
                <a:srgbClr val="485A28"/>
              </a:solidFill>
              <a:round/>
            </a:ln>
            <a:effectLst/>
          </c:spPr>
          <c:marker>
            <c:symbol val="circle"/>
            <c:size val="5"/>
            <c:spPr>
              <a:solidFill>
                <a:srgbClr val="485A28"/>
              </a:solidFill>
              <a:ln w="63500" cap="rnd">
                <a:solidFill>
                  <a:srgbClr val="485A28"/>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37</c:v>
                </c:pt>
                <c:pt idx="1">
                  <c:v>42</c:v>
                </c:pt>
                <c:pt idx="2">
                  <c:v>23</c:v>
                </c:pt>
                <c:pt idx="3">
                  <c:v>32</c:v>
                </c:pt>
              </c:numCache>
            </c:numRef>
          </c:val>
          <c:smooth val="0"/>
        </c:ser>
        <c:ser>
          <c:idx val="1"/>
          <c:order val="1"/>
          <c:tx>
            <c:strRef>
              <c:f>Sheet1!$C$1</c:f>
              <c:strCache>
                <c:ptCount val="1"/>
                <c:pt idx="0">
                  <c:v>Children</c:v>
                </c:pt>
              </c:strCache>
            </c:strRef>
          </c:tx>
          <c:spPr>
            <a:ln w="63500" cap="rnd">
              <a:solidFill>
                <a:srgbClr val="0089CF"/>
              </a:solidFill>
              <a:round/>
            </a:ln>
            <a:effectLst/>
          </c:spPr>
          <c:marker>
            <c:symbol val="circle"/>
            <c:size val="5"/>
            <c:spPr>
              <a:solidFill>
                <a:srgbClr val="0089CF"/>
              </a:solidFill>
              <a:ln w="63500">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71</c:v>
                </c:pt>
                <c:pt idx="1">
                  <c:v>73</c:v>
                </c:pt>
                <c:pt idx="2">
                  <c:v>49</c:v>
                </c:pt>
                <c:pt idx="3">
                  <c:v>53</c:v>
                </c:pt>
              </c:numCache>
            </c:numRef>
          </c:val>
          <c:smooth val="0"/>
        </c:ser>
        <c:dLbls>
          <c:dLblPos val="t"/>
          <c:showLegendKey val="0"/>
          <c:showVal val="1"/>
          <c:showCatName val="0"/>
          <c:showSerName val="0"/>
          <c:showPercent val="0"/>
          <c:showBubbleSize val="0"/>
        </c:dLbls>
        <c:marker val="1"/>
        <c:smooth val="0"/>
        <c:axId val="624578304"/>
        <c:axId val="624577128"/>
      </c:lineChart>
      <c:catAx>
        <c:axId val="6245783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4577128"/>
        <c:crosses val="autoZero"/>
        <c:auto val="1"/>
        <c:lblAlgn val="ctr"/>
        <c:lblOffset val="100"/>
        <c:noMultiLvlLbl val="0"/>
      </c:catAx>
      <c:valAx>
        <c:axId val="624577128"/>
        <c:scaling>
          <c:orientation val="minMax"/>
          <c:max val="100"/>
        </c:scaling>
        <c:delete val="1"/>
        <c:axPos val="l"/>
        <c:numFmt formatCode="General" sourceLinked="1"/>
        <c:majorTickMark val="out"/>
        <c:minorTickMark val="none"/>
        <c:tickLblPos val="nextTo"/>
        <c:crossAx val="624578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2.4183796856106408E-3"/>
          <c:w val="1"/>
          <c:h val="0.90604175989488622"/>
        </c:manualLayout>
      </c:layout>
      <c:barChart>
        <c:barDir val="col"/>
        <c:grouping val="clustered"/>
        <c:varyColors val="0"/>
        <c:ser>
          <c:idx val="0"/>
          <c:order val="0"/>
          <c:tx>
            <c:strRef>
              <c:f>Sheet1!$B$1</c:f>
              <c:strCache>
                <c:ptCount val="1"/>
                <c:pt idx="0">
                  <c:v>Series 1</c:v>
                </c:pt>
              </c:strCache>
            </c:strRef>
          </c:tx>
          <c:spPr>
            <a:solidFill>
              <a:srgbClr val="485A2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1"/>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16</c:v>
                </c:pt>
                <c:pt idx="1">
                  <c:v>9</c:v>
                </c:pt>
                <c:pt idx="2">
                  <c:v>19</c:v>
                </c:pt>
              </c:numCache>
            </c:numRef>
          </c:val>
        </c:ser>
        <c:dLbls>
          <c:dLblPos val="outEnd"/>
          <c:showLegendKey val="0"/>
          <c:showVal val="1"/>
          <c:showCatName val="0"/>
          <c:showSerName val="0"/>
          <c:showPercent val="0"/>
          <c:showBubbleSize val="0"/>
        </c:dLbls>
        <c:gapWidth val="100"/>
        <c:axId val="624575168"/>
        <c:axId val="624579088"/>
      </c:barChart>
      <c:catAx>
        <c:axId val="6245751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4579088"/>
        <c:crosses val="autoZero"/>
        <c:auto val="1"/>
        <c:lblAlgn val="ctr"/>
        <c:lblOffset val="100"/>
        <c:noMultiLvlLbl val="0"/>
      </c:catAx>
      <c:valAx>
        <c:axId val="624579088"/>
        <c:scaling>
          <c:orientation val="minMax"/>
          <c:max val="100"/>
        </c:scaling>
        <c:delete val="1"/>
        <c:axPos val="l"/>
        <c:numFmt formatCode="General" sourceLinked="1"/>
        <c:majorTickMark val="out"/>
        <c:minorTickMark val="none"/>
        <c:tickLblPos val="nextTo"/>
        <c:crossAx val="624575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1676320245134459"/>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lumMod val="50000"/>
                </a:srgbClr>
              </a:solidFill>
              <a:ln>
                <a:noFill/>
              </a:ln>
              <a:effectLst/>
              <a:scene3d>
                <a:camera prst="orthographicFront"/>
                <a:lightRig rig="threePt" dir="t">
                  <a:rot lat="0" lon="0" rev="1200000"/>
                </a:lightRig>
              </a:scene3d>
              <a:sp3d>
                <a:bevelT w="63500" h="25400"/>
              </a:sp3d>
            </c:spPr>
          </c:dPt>
          <c:dPt>
            <c:idx val="3"/>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Consumed foods rich in vitamin A in last 24 hours</c:v>
                </c:pt>
                <c:pt idx="1">
                  <c:v>Consumed foods rich in iron in last 24 hours</c:v>
                </c:pt>
                <c:pt idx="2">
                  <c:v>Given vitamin A supplement in last 6 months</c:v>
                </c:pt>
                <c:pt idx="3">
                  <c:v>Given iron supplment in past 7 days</c:v>
                </c:pt>
              </c:strCache>
            </c:strRef>
          </c:cat>
          <c:val>
            <c:numRef>
              <c:f>Sheet1!$B$2:$B$5</c:f>
              <c:numCache>
                <c:formatCode>General</c:formatCode>
                <c:ptCount val="4"/>
                <c:pt idx="0">
                  <c:v>67</c:v>
                </c:pt>
                <c:pt idx="1">
                  <c:v>40</c:v>
                </c:pt>
                <c:pt idx="2">
                  <c:v>62</c:v>
                </c:pt>
                <c:pt idx="3">
                  <c:v>7</c:v>
                </c:pt>
              </c:numCache>
            </c:numRef>
          </c:val>
        </c:ser>
        <c:dLbls>
          <c:dLblPos val="outEnd"/>
          <c:showLegendKey val="0"/>
          <c:showVal val="1"/>
          <c:showCatName val="0"/>
          <c:showSerName val="0"/>
          <c:showPercent val="0"/>
          <c:showBubbleSize val="0"/>
        </c:dLbls>
        <c:gapWidth val="100"/>
        <c:axId val="624577912"/>
        <c:axId val="624576736"/>
      </c:barChart>
      <c:catAx>
        <c:axId val="6245779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624576736"/>
        <c:crosses val="autoZero"/>
        <c:auto val="1"/>
        <c:lblAlgn val="ctr"/>
        <c:lblOffset val="100"/>
        <c:noMultiLvlLbl val="0"/>
      </c:catAx>
      <c:valAx>
        <c:axId val="624576736"/>
        <c:scaling>
          <c:orientation val="minMax"/>
          <c:max val="100"/>
        </c:scaling>
        <c:delete val="1"/>
        <c:axPos val="l"/>
        <c:numFmt formatCode="General" sourceLinked="1"/>
        <c:majorTickMark val="out"/>
        <c:minorTickMark val="none"/>
        <c:tickLblPos val="nextTo"/>
        <c:crossAx val="6245779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5.956474190726159E-2"/>
          <c:w val="0.99538550250848201"/>
          <c:h val="0.84889525172989744"/>
        </c:manualLayout>
      </c:layout>
      <c:barChart>
        <c:barDir val="col"/>
        <c:grouping val="clustered"/>
        <c:varyColors val="0"/>
        <c:ser>
          <c:idx val="0"/>
          <c:order val="0"/>
          <c:tx>
            <c:strRef>
              <c:f>Sheet1!$B$1</c:f>
              <c:strCache>
                <c:ptCount val="1"/>
                <c:pt idx="0">
                  <c:v>Series 1</c:v>
                </c:pt>
              </c:strCache>
            </c:strRef>
          </c:tx>
          <c:spPr>
            <a:solidFill>
              <a:srgbClr val="01466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14668"/>
              </a:solidFill>
              <a:ln>
                <a:noFill/>
              </a:ln>
              <a:effectLst/>
              <a:scene3d>
                <a:camera prst="orthographicFront"/>
                <a:lightRig rig="threePt" dir="t">
                  <a:rot lat="0" lon="0" rev="1200000"/>
                </a:lightRig>
              </a:scene3d>
              <a:sp3d>
                <a:bevelT w="63500" h="25400"/>
              </a:sp3d>
            </c:spPr>
          </c:dPt>
          <c:dPt>
            <c:idx val="2"/>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&lt;60 days</c:v>
                </c:pt>
                <c:pt idx="2">
                  <c:v>60 to 89 days</c:v>
                </c:pt>
                <c:pt idx="3">
                  <c:v>90+ days</c:v>
                </c:pt>
              </c:strCache>
            </c:strRef>
          </c:cat>
          <c:val>
            <c:numRef>
              <c:f>Sheet1!$B$2:$B$5</c:f>
              <c:numCache>
                <c:formatCode>General</c:formatCode>
                <c:ptCount val="4"/>
                <c:pt idx="0">
                  <c:v>12</c:v>
                </c:pt>
                <c:pt idx="1">
                  <c:v>53</c:v>
                </c:pt>
                <c:pt idx="2">
                  <c:v>11</c:v>
                </c:pt>
                <c:pt idx="3">
                  <c:v>23</c:v>
                </c:pt>
              </c:numCache>
            </c:numRef>
          </c:val>
        </c:ser>
        <c:dLbls>
          <c:dLblPos val="outEnd"/>
          <c:showLegendKey val="0"/>
          <c:showVal val="1"/>
          <c:showCatName val="0"/>
          <c:showSerName val="0"/>
          <c:showPercent val="0"/>
          <c:showBubbleSize val="0"/>
        </c:dLbls>
        <c:gapWidth val="100"/>
        <c:axId val="624577520"/>
        <c:axId val="624575952"/>
      </c:barChart>
      <c:catAx>
        <c:axId val="6245775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4575952"/>
        <c:crosses val="autoZero"/>
        <c:auto val="1"/>
        <c:lblAlgn val="ctr"/>
        <c:lblOffset val="100"/>
        <c:noMultiLvlLbl val="0"/>
      </c:catAx>
      <c:valAx>
        <c:axId val="624575952"/>
        <c:scaling>
          <c:orientation val="minMax"/>
          <c:max val="100"/>
        </c:scaling>
        <c:delete val="1"/>
        <c:axPos val="l"/>
        <c:numFmt formatCode="General" sourceLinked="1"/>
        <c:majorTickMark val="out"/>
        <c:minorTickMark val="none"/>
        <c:tickLblPos val="nextTo"/>
        <c:crossAx val="6245775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0253176974319448E-2"/>
          <c:y val="6.3920983597976266E-2"/>
          <c:w val="0.87032697619498867"/>
          <c:h val="0.75284221885336822"/>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4"/>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Salt tested</c:v>
                </c:pt>
                <c:pt idx="1">
                  <c:v>Salt not tested</c:v>
                </c:pt>
                <c:pt idx="2">
                  <c:v>No salt in household</c:v>
                </c:pt>
                <c:pt idx="4">
                  <c:v>Iodised salt</c:v>
                </c:pt>
              </c:strCache>
            </c:strRef>
          </c:cat>
          <c:val>
            <c:numRef>
              <c:f>Sheet1!$B$2:$B$6</c:f>
              <c:numCache>
                <c:formatCode>General</c:formatCode>
                <c:ptCount val="5"/>
                <c:pt idx="0">
                  <c:v>91</c:v>
                </c:pt>
                <c:pt idx="1">
                  <c:v>1</c:v>
                </c:pt>
                <c:pt idx="2">
                  <c:v>8</c:v>
                </c:pt>
                <c:pt idx="4">
                  <c:v>99</c:v>
                </c:pt>
              </c:numCache>
            </c:numRef>
          </c:val>
        </c:ser>
        <c:dLbls>
          <c:dLblPos val="outEnd"/>
          <c:showLegendKey val="0"/>
          <c:showVal val="1"/>
          <c:showCatName val="0"/>
          <c:showSerName val="0"/>
          <c:showPercent val="0"/>
          <c:showBubbleSize val="0"/>
        </c:dLbls>
        <c:gapWidth val="100"/>
        <c:axId val="477619064"/>
        <c:axId val="477616712"/>
      </c:barChart>
      <c:catAx>
        <c:axId val="4776190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7616712"/>
        <c:crosses val="autoZero"/>
        <c:auto val="1"/>
        <c:lblAlgn val="ctr"/>
        <c:lblOffset val="100"/>
        <c:noMultiLvlLbl val="0"/>
      </c:catAx>
      <c:valAx>
        <c:axId val="477616712"/>
        <c:scaling>
          <c:orientation val="minMax"/>
          <c:max val="100"/>
        </c:scaling>
        <c:delete val="1"/>
        <c:axPos val="l"/>
        <c:numFmt formatCode="General" sourceLinked="1"/>
        <c:majorTickMark val="out"/>
        <c:minorTickMark val="none"/>
        <c:tickLblPos val="nextTo"/>
        <c:crossAx val="4776190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85047939140618323"/>
        </c:manualLayout>
      </c:layout>
      <c:barChart>
        <c:barDir val="col"/>
        <c:grouping val="clustered"/>
        <c:varyColors val="0"/>
        <c:ser>
          <c:idx val="0"/>
          <c:order val="0"/>
          <c:tx>
            <c:strRef>
              <c:f>Sheet1!$B$1</c:f>
              <c:strCache>
                <c:ptCount val="1"/>
                <c:pt idx="0">
                  <c:v>Total</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Stunted                                          (too short for age)</c:v>
                </c:pt>
                <c:pt idx="1">
                  <c:v>Wasted                                          (too thin for height)</c:v>
                </c:pt>
                <c:pt idx="2">
                  <c:v>Underweight                                 (too thin for age)</c:v>
                </c:pt>
              </c:strCache>
            </c:strRef>
          </c:cat>
          <c:val>
            <c:numRef>
              <c:f>Sheet1!$B$2:$B$4</c:f>
              <c:numCache>
                <c:formatCode>General</c:formatCode>
                <c:ptCount val="3"/>
                <c:pt idx="0">
                  <c:v>29</c:v>
                </c:pt>
                <c:pt idx="1">
                  <c:v>4</c:v>
                </c:pt>
                <c:pt idx="2">
                  <c:v>11</c:v>
                </c:pt>
              </c:numCache>
            </c:numRef>
          </c:val>
        </c:ser>
        <c:ser>
          <c:idx val="1"/>
          <c:order val="1"/>
          <c:tx>
            <c:strRef>
              <c:f>Sheet1!$C$1</c:f>
              <c:strCache>
                <c:ptCount val="1"/>
                <c:pt idx="0">
                  <c:v>Urban</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Stunted                                          (too short for age)</c:v>
                </c:pt>
                <c:pt idx="1">
                  <c:v>Wasted                                          (too thin for height)</c:v>
                </c:pt>
                <c:pt idx="2">
                  <c:v>Underweight                                 (too thin for age)</c:v>
                </c:pt>
              </c:strCache>
            </c:strRef>
          </c:cat>
          <c:val>
            <c:numRef>
              <c:f>Sheet1!$C$2:$C$4</c:f>
              <c:numCache>
                <c:formatCode>General</c:formatCode>
                <c:ptCount val="3"/>
                <c:pt idx="0">
                  <c:v>24</c:v>
                </c:pt>
                <c:pt idx="1">
                  <c:v>3</c:v>
                </c:pt>
                <c:pt idx="2">
                  <c:v>8</c:v>
                </c:pt>
              </c:numCache>
            </c:numRef>
          </c:val>
        </c:ser>
        <c:ser>
          <c:idx val="2"/>
          <c:order val="2"/>
          <c:tx>
            <c:strRef>
              <c:f>Sheet1!$D$1</c:f>
              <c:strCache>
                <c:ptCount val="1"/>
                <c:pt idx="0">
                  <c:v>Rural</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Stunted                                          (too short for age)</c:v>
                </c:pt>
                <c:pt idx="1">
                  <c:v>Wasted                                          (too thin for height)</c:v>
                </c:pt>
                <c:pt idx="2">
                  <c:v>Underweight                                 (too thin for age)</c:v>
                </c:pt>
              </c:strCache>
            </c:strRef>
          </c:cat>
          <c:val>
            <c:numRef>
              <c:f>Sheet1!$D$2:$D$4</c:f>
              <c:numCache>
                <c:formatCode>General</c:formatCode>
                <c:ptCount val="3"/>
                <c:pt idx="0">
                  <c:v>30</c:v>
                </c:pt>
                <c:pt idx="1">
                  <c:v>4</c:v>
                </c:pt>
                <c:pt idx="2">
                  <c:v>11</c:v>
                </c:pt>
              </c:numCache>
            </c:numRef>
          </c:val>
        </c:ser>
        <c:dLbls>
          <c:dLblPos val="outEnd"/>
          <c:showLegendKey val="0"/>
          <c:showVal val="1"/>
          <c:showCatName val="0"/>
          <c:showSerName val="0"/>
          <c:showPercent val="0"/>
          <c:showBubbleSize val="0"/>
        </c:dLbls>
        <c:gapWidth val="100"/>
        <c:axId val="477618672"/>
        <c:axId val="477617888"/>
      </c:barChart>
      <c:catAx>
        <c:axId val="477618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7617888"/>
        <c:crosses val="autoZero"/>
        <c:auto val="1"/>
        <c:lblAlgn val="ctr"/>
        <c:lblOffset val="100"/>
        <c:noMultiLvlLbl val="0"/>
      </c:catAx>
      <c:valAx>
        <c:axId val="477617888"/>
        <c:scaling>
          <c:orientation val="minMax"/>
          <c:max val="75"/>
          <c:min val="0"/>
        </c:scaling>
        <c:delete val="1"/>
        <c:axPos val="l"/>
        <c:numFmt formatCode="General" sourceLinked="1"/>
        <c:majorTickMark val="out"/>
        <c:minorTickMark val="none"/>
        <c:tickLblPos val="nextTo"/>
        <c:crossAx val="47761867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0.99426385260640993"/>
          <c:h val="0.91559455007664547"/>
        </c:manualLayout>
      </c:layout>
      <c:barChart>
        <c:barDir val="col"/>
        <c:grouping val="clustered"/>
        <c:varyColors val="0"/>
        <c:ser>
          <c:idx val="0"/>
          <c:order val="0"/>
          <c:tx>
            <c:strRef>
              <c:f>Sheet1!$B$1</c:f>
              <c:strCache>
                <c:ptCount val="1"/>
                <c:pt idx="0">
                  <c:v>Series 1</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35</c:v>
                </c:pt>
                <c:pt idx="1">
                  <c:v>30</c:v>
                </c:pt>
                <c:pt idx="2">
                  <c:v>23</c:v>
                </c:pt>
                <c:pt idx="3">
                  <c:v>10</c:v>
                </c:pt>
              </c:numCache>
            </c:numRef>
          </c:val>
        </c:ser>
        <c:dLbls>
          <c:dLblPos val="outEnd"/>
          <c:showLegendKey val="0"/>
          <c:showVal val="1"/>
          <c:showCatName val="0"/>
          <c:showSerName val="0"/>
          <c:showPercent val="0"/>
          <c:showBubbleSize val="0"/>
        </c:dLbls>
        <c:gapWidth val="100"/>
        <c:axId val="470277472"/>
        <c:axId val="470277080"/>
      </c:barChart>
      <c:catAx>
        <c:axId val="4702774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0277080"/>
        <c:crosses val="autoZero"/>
        <c:auto val="1"/>
        <c:lblAlgn val="ctr"/>
        <c:lblOffset val="100"/>
        <c:noMultiLvlLbl val="0"/>
      </c:catAx>
      <c:valAx>
        <c:axId val="470277080"/>
        <c:scaling>
          <c:orientation val="minMax"/>
          <c:max val="75"/>
          <c:min val="0"/>
        </c:scaling>
        <c:delete val="1"/>
        <c:axPos val="l"/>
        <c:numFmt formatCode="General" sourceLinked="1"/>
        <c:majorTickMark val="out"/>
        <c:minorTickMark val="none"/>
        <c:tickLblPos val="nextTo"/>
        <c:crossAx val="4702774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462626585226291E-3"/>
          <c:w val="1"/>
          <c:h val="0.89622983396986367"/>
        </c:manualLayout>
      </c:layout>
      <c:barChart>
        <c:barDir val="col"/>
        <c:grouping val="clustered"/>
        <c:varyColors val="0"/>
        <c:ser>
          <c:idx val="0"/>
          <c:order val="0"/>
          <c:tx>
            <c:strRef>
              <c:f>Sheet1!$B$1</c:f>
              <c:strCache>
                <c:ptCount val="1"/>
                <c:pt idx="0">
                  <c:v>Series 1</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32</c:v>
                </c:pt>
                <c:pt idx="1">
                  <c:v>33</c:v>
                </c:pt>
                <c:pt idx="2">
                  <c:v>33</c:v>
                </c:pt>
                <c:pt idx="3">
                  <c:v>27</c:v>
                </c:pt>
                <c:pt idx="4">
                  <c:v>17</c:v>
                </c:pt>
              </c:numCache>
            </c:numRef>
          </c:val>
        </c:ser>
        <c:dLbls>
          <c:dLblPos val="outEnd"/>
          <c:showLegendKey val="0"/>
          <c:showVal val="1"/>
          <c:showCatName val="0"/>
          <c:showSerName val="0"/>
          <c:showPercent val="0"/>
          <c:showBubbleSize val="0"/>
        </c:dLbls>
        <c:gapWidth val="100"/>
        <c:axId val="470273944"/>
        <c:axId val="468533072"/>
      </c:barChart>
      <c:catAx>
        <c:axId val="4702739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68533072"/>
        <c:crosses val="autoZero"/>
        <c:auto val="1"/>
        <c:lblAlgn val="ctr"/>
        <c:lblOffset val="100"/>
        <c:noMultiLvlLbl val="0"/>
      </c:catAx>
      <c:valAx>
        <c:axId val="468533072"/>
        <c:scaling>
          <c:orientation val="minMax"/>
          <c:max val="75"/>
          <c:min val="0"/>
        </c:scaling>
        <c:delete val="1"/>
        <c:axPos val="l"/>
        <c:numFmt formatCode="General" sourceLinked="1"/>
        <c:majorTickMark val="out"/>
        <c:minorTickMark val="none"/>
        <c:tickLblPos val="nextTo"/>
        <c:crossAx val="4702739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89624751259176039"/>
        </c:manualLayout>
      </c:layout>
      <c:lineChart>
        <c:grouping val="standard"/>
        <c:varyColors val="0"/>
        <c:ser>
          <c:idx val="0"/>
          <c:order val="0"/>
          <c:tx>
            <c:strRef>
              <c:f>Sheet1!$B$1</c:f>
              <c:strCache>
                <c:ptCount val="1"/>
                <c:pt idx="0">
                  <c:v>Stunted</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45</c:v>
                </c:pt>
                <c:pt idx="1">
                  <c:v>38</c:v>
                </c:pt>
                <c:pt idx="2">
                  <c:v>33</c:v>
                </c:pt>
                <c:pt idx="3">
                  <c:v>29</c:v>
                </c:pt>
              </c:numCache>
            </c:numRef>
          </c:val>
          <c:smooth val="0"/>
        </c:ser>
        <c:ser>
          <c:idx val="1"/>
          <c:order val="1"/>
          <c:tx>
            <c:strRef>
              <c:f>Sheet1!$C$1</c:f>
              <c:strCache>
                <c:ptCount val="1"/>
                <c:pt idx="0">
                  <c:v>Underweight</c:v>
                </c:pt>
              </c:strCache>
            </c:strRef>
          </c:tx>
          <c:spPr>
            <a:ln w="63500" cap="rnd">
              <a:solidFill>
                <a:srgbClr val="B2672A"/>
              </a:solidFill>
              <a:round/>
            </a:ln>
            <a:effectLst/>
          </c:spPr>
          <c:marker>
            <c:symbol val="circle"/>
            <c:size val="5"/>
            <c:spPr>
              <a:solidFill>
                <a:srgbClr val="B2672A"/>
              </a:solidFill>
              <a:ln w="63500">
                <a:solidFill>
                  <a:srgbClr val="B267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18</c:v>
                </c:pt>
                <c:pt idx="1">
                  <c:v>16</c:v>
                </c:pt>
                <c:pt idx="2">
                  <c:v>14</c:v>
                </c:pt>
                <c:pt idx="3">
                  <c:v>11</c:v>
                </c:pt>
              </c:numCache>
            </c:numRef>
          </c:val>
          <c:smooth val="0"/>
        </c:ser>
        <c:ser>
          <c:idx val="2"/>
          <c:order val="2"/>
          <c:tx>
            <c:strRef>
              <c:f>Sheet1!$D$1</c:f>
              <c:strCache>
                <c:ptCount val="1"/>
                <c:pt idx="0">
                  <c:v>Wasted</c:v>
                </c:pt>
              </c:strCache>
            </c:strRef>
          </c:tx>
          <c:spPr>
            <a:ln w="63500" cap="rnd">
              <a:solidFill>
                <a:srgbClr val="8DB23F"/>
              </a:solidFill>
              <a:round/>
            </a:ln>
            <a:effectLst/>
          </c:spPr>
          <c:marker>
            <c:symbol val="circle"/>
            <c:size val="5"/>
            <c:spPr>
              <a:solidFill>
                <a:srgbClr val="8DB23F"/>
              </a:solidFill>
              <a:ln w="63500">
                <a:solidFill>
                  <a:srgbClr val="8DB23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Sheet1!$D$2:$D$5</c:f>
              <c:numCache>
                <c:formatCode>General</c:formatCode>
                <c:ptCount val="4"/>
                <c:pt idx="0">
                  <c:v>5</c:v>
                </c:pt>
                <c:pt idx="1">
                  <c:v>6</c:v>
                </c:pt>
                <c:pt idx="2">
                  <c:v>5</c:v>
                </c:pt>
                <c:pt idx="3">
                  <c:v>4</c:v>
                </c:pt>
              </c:numCache>
            </c:numRef>
          </c:val>
          <c:smooth val="0"/>
        </c:ser>
        <c:dLbls>
          <c:dLblPos val="t"/>
          <c:showLegendKey val="0"/>
          <c:showVal val="1"/>
          <c:showCatName val="0"/>
          <c:showSerName val="0"/>
          <c:showPercent val="0"/>
          <c:showBubbleSize val="0"/>
        </c:dLbls>
        <c:marker val="1"/>
        <c:smooth val="0"/>
        <c:axId val="468531896"/>
        <c:axId val="468534248"/>
      </c:lineChart>
      <c:catAx>
        <c:axId val="4685318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68534248"/>
        <c:crosses val="autoZero"/>
        <c:auto val="1"/>
        <c:lblAlgn val="ctr"/>
        <c:lblOffset val="100"/>
        <c:noMultiLvlLbl val="0"/>
      </c:catAx>
      <c:valAx>
        <c:axId val="468534248"/>
        <c:scaling>
          <c:orientation val="minMax"/>
          <c:max val="100"/>
        </c:scaling>
        <c:delete val="1"/>
        <c:axPos val="l"/>
        <c:numFmt formatCode="General" sourceLinked="1"/>
        <c:majorTickMark val="out"/>
        <c:minorTickMark val="none"/>
        <c:tickLblPos val="nextTo"/>
        <c:crossAx val="468531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No education</c:v>
                </c:pt>
              </c:strCache>
            </c:strRef>
          </c:tx>
          <c:spPr>
            <a:solidFill>
              <a:srgbClr val="0089CF">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10</c:v>
                </c:pt>
                <c:pt idx="1">
                  <c:v>4</c:v>
                </c:pt>
              </c:numCache>
            </c:numRef>
          </c:val>
        </c:ser>
        <c:ser>
          <c:idx val="1"/>
          <c:order val="1"/>
          <c:tx>
            <c:strRef>
              <c:f>Sheet1!$C$1</c:f>
              <c:strCache>
                <c:ptCount val="1"/>
                <c:pt idx="0">
                  <c:v>Primary</c:v>
                </c:pt>
              </c:strCache>
            </c:strRef>
          </c:tx>
          <c:spPr>
            <a:solidFill>
              <a:srgbClr val="0089CF">
                <a:lumMod val="75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57</c:v>
                </c:pt>
                <c:pt idx="1">
                  <c:v>55</c:v>
                </c:pt>
              </c:numCache>
            </c:numRef>
          </c:val>
        </c:ser>
        <c:ser>
          <c:idx val="2"/>
          <c:order val="2"/>
          <c:tx>
            <c:strRef>
              <c:f>Sheet1!$D$1</c:f>
              <c:strCache>
                <c:ptCount val="1"/>
                <c:pt idx="0">
                  <c:v>Secondary</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25</c:v>
                </c:pt>
                <c:pt idx="1">
                  <c:v>29</c:v>
                </c:pt>
              </c:numCache>
            </c:numRef>
          </c:val>
        </c:ser>
        <c:ser>
          <c:idx val="3"/>
          <c:order val="3"/>
          <c:tx>
            <c:strRef>
              <c:f>Sheet1!$E$1</c:f>
              <c:strCache>
                <c:ptCount val="1"/>
                <c:pt idx="0">
                  <c:v>More than secondary</c:v>
                </c:pt>
              </c:strCache>
            </c:strRef>
          </c:tx>
          <c:spPr>
            <a:solidFill>
              <a:srgbClr val="014668">
                <a:lumMod val="40000"/>
                <a:lumOff val="6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0</c:formatCode>
                <c:ptCount val="2"/>
                <c:pt idx="0">
                  <c:v>8</c:v>
                </c:pt>
                <c:pt idx="1">
                  <c:v>12</c:v>
                </c:pt>
              </c:numCache>
            </c:numRef>
          </c:val>
        </c:ser>
        <c:dLbls>
          <c:dLblPos val="ctr"/>
          <c:showLegendKey val="0"/>
          <c:showVal val="1"/>
          <c:showCatName val="0"/>
          <c:showSerName val="0"/>
          <c:showPercent val="0"/>
          <c:showBubbleSize val="0"/>
        </c:dLbls>
        <c:gapWidth val="100"/>
        <c:overlap val="100"/>
        <c:axId val="451249536"/>
        <c:axId val="451249928"/>
      </c:barChart>
      <c:catAx>
        <c:axId val="4512495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1249928"/>
        <c:crosses val="autoZero"/>
        <c:auto val="1"/>
        <c:lblAlgn val="ctr"/>
        <c:lblOffset val="100"/>
        <c:noMultiLvlLbl val="0"/>
      </c:catAx>
      <c:valAx>
        <c:axId val="451249928"/>
        <c:scaling>
          <c:orientation val="minMax"/>
        </c:scaling>
        <c:delete val="1"/>
        <c:axPos val="l"/>
        <c:numFmt formatCode="0%" sourceLinked="1"/>
        <c:majorTickMark val="none"/>
        <c:minorTickMark val="none"/>
        <c:tickLblPos val="nextTo"/>
        <c:crossAx val="451249536"/>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150863954505686"/>
          <c:y val="0"/>
          <c:w val="0.69849136045494309"/>
          <c:h val="1"/>
        </c:manualLayout>
      </c:layout>
      <c:barChart>
        <c:barDir val="bar"/>
        <c:grouping val="clustered"/>
        <c:varyColors val="0"/>
        <c:ser>
          <c:idx val="0"/>
          <c:order val="0"/>
          <c:tx>
            <c:strRef>
              <c:f>Sheet1!$B$1</c:f>
              <c:strCache>
                <c:ptCount val="1"/>
                <c:pt idx="0">
                  <c:v>Series 1</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Kenya 2014 DHS</c:v>
                </c:pt>
                <c:pt idx="1">
                  <c:v>Uganda 2016 DHS</c:v>
                </c:pt>
                <c:pt idx="2">
                  <c:v>Tanzania 2015-16 DHS/MIS</c:v>
                </c:pt>
                <c:pt idx="3">
                  <c:v>Ethiopia 2016 DHS</c:v>
                </c:pt>
                <c:pt idx="4">
                  <c:v>Rwanda 2014-15 DHS</c:v>
                </c:pt>
                <c:pt idx="5">
                  <c:v>Burundi 2016-17 DHS*</c:v>
                </c:pt>
              </c:strCache>
            </c:strRef>
          </c:cat>
          <c:val>
            <c:numRef>
              <c:f>Sheet1!$B$2:$B$7</c:f>
              <c:numCache>
                <c:formatCode>General</c:formatCode>
                <c:ptCount val="6"/>
                <c:pt idx="0">
                  <c:v>26</c:v>
                </c:pt>
                <c:pt idx="1">
                  <c:v>29</c:v>
                </c:pt>
                <c:pt idx="2">
                  <c:v>34</c:v>
                </c:pt>
                <c:pt idx="3">
                  <c:v>38</c:v>
                </c:pt>
                <c:pt idx="4">
                  <c:v>38</c:v>
                </c:pt>
                <c:pt idx="5">
                  <c:v>56</c:v>
                </c:pt>
              </c:numCache>
            </c:numRef>
          </c:val>
        </c:ser>
        <c:dLbls>
          <c:showLegendKey val="0"/>
          <c:showVal val="0"/>
          <c:showCatName val="0"/>
          <c:showSerName val="0"/>
          <c:showPercent val="0"/>
          <c:showBubbleSize val="0"/>
        </c:dLbls>
        <c:gapWidth val="100"/>
        <c:axId val="616600976"/>
        <c:axId val="404813304"/>
      </c:barChart>
      <c:catAx>
        <c:axId val="61660097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04813304"/>
        <c:crosses val="autoZero"/>
        <c:auto val="1"/>
        <c:lblAlgn val="ctr"/>
        <c:lblOffset val="100"/>
        <c:noMultiLvlLbl val="0"/>
      </c:catAx>
      <c:valAx>
        <c:axId val="404813304"/>
        <c:scaling>
          <c:orientation val="minMax"/>
          <c:max val="100"/>
        </c:scaling>
        <c:delete val="1"/>
        <c:axPos val="b"/>
        <c:numFmt formatCode="General" sourceLinked="1"/>
        <c:majorTickMark val="none"/>
        <c:minorTickMark val="none"/>
        <c:tickLblPos val="nextTo"/>
        <c:crossAx val="6166009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Thin</c:v>
                </c:pt>
              </c:strCache>
            </c:strRef>
          </c:tx>
          <c:spPr>
            <a:solidFill>
              <a:srgbClr val="75BEE9"/>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9</c:v>
                </c:pt>
                <c:pt idx="1">
                  <c:v>14</c:v>
                </c:pt>
              </c:numCache>
            </c:numRef>
          </c:val>
        </c:ser>
        <c:ser>
          <c:idx val="1"/>
          <c:order val="1"/>
          <c:tx>
            <c:strRef>
              <c:f>Sheet1!$C$1</c:f>
              <c:strCache>
                <c:ptCount val="1"/>
                <c:pt idx="0">
                  <c:v>Normal</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68</c:v>
                </c:pt>
                <c:pt idx="1">
                  <c:v>78</c:v>
                </c:pt>
              </c:numCache>
            </c:numRef>
          </c:val>
        </c:ser>
        <c:ser>
          <c:idx val="2"/>
          <c:order val="2"/>
          <c:tx>
            <c:strRef>
              <c:f>Sheet1!$D$1</c:f>
              <c:strCache>
                <c:ptCount val="1"/>
                <c:pt idx="0">
                  <c:v>Overweight/obese</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24</c:v>
                </c:pt>
                <c:pt idx="1">
                  <c:v>9</c:v>
                </c:pt>
              </c:numCache>
            </c:numRef>
          </c:val>
        </c:ser>
        <c:dLbls>
          <c:dLblPos val="ctr"/>
          <c:showLegendKey val="0"/>
          <c:showVal val="1"/>
          <c:showCatName val="0"/>
          <c:showSerName val="0"/>
          <c:showPercent val="0"/>
          <c:showBubbleSize val="0"/>
        </c:dLbls>
        <c:gapWidth val="100"/>
        <c:overlap val="100"/>
        <c:axId val="457809968"/>
        <c:axId val="457809576"/>
      </c:barChart>
      <c:catAx>
        <c:axId val="4578099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7809576"/>
        <c:crosses val="autoZero"/>
        <c:auto val="1"/>
        <c:lblAlgn val="ctr"/>
        <c:lblOffset val="100"/>
        <c:noMultiLvlLbl val="0"/>
      </c:catAx>
      <c:valAx>
        <c:axId val="457809576"/>
        <c:scaling>
          <c:orientation val="minMax"/>
        </c:scaling>
        <c:delete val="1"/>
        <c:axPos val="l"/>
        <c:numFmt formatCode="0%" sourceLinked="1"/>
        <c:majorTickMark val="none"/>
        <c:minorTickMark val="none"/>
        <c:tickLblPos val="nextTo"/>
        <c:crossAx val="457809968"/>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169246055508978"/>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8</c:v>
                </c:pt>
                <c:pt idx="1">
                  <c:v>13</c:v>
                </c:pt>
                <c:pt idx="2">
                  <c:v>20</c:v>
                </c:pt>
                <c:pt idx="3">
                  <c:v>26</c:v>
                </c:pt>
                <c:pt idx="4">
                  <c:v>42</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Sheet1!$C$2:$C$6</c:f>
              <c:numCache>
                <c:formatCode>General</c:formatCode>
                <c:ptCount val="5"/>
                <c:pt idx="0">
                  <c:v>2</c:v>
                </c:pt>
                <c:pt idx="1">
                  <c:v>3</c:v>
                </c:pt>
                <c:pt idx="2">
                  <c:v>5</c:v>
                </c:pt>
                <c:pt idx="3">
                  <c:v>8</c:v>
                </c:pt>
                <c:pt idx="4">
                  <c:v>21</c:v>
                </c:pt>
              </c:numCache>
            </c:numRef>
          </c:val>
        </c:ser>
        <c:dLbls>
          <c:dLblPos val="outEnd"/>
          <c:showLegendKey val="0"/>
          <c:showVal val="1"/>
          <c:showCatName val="0"/>
          <c:showSerName val="0"/>
          <c:showPercent val="0"/>
          <c:showBubbleSize val="0"/>
        </c:dLbls>
        <c:gapWidth val="100"/>
        <c:axId val="468249920"/>
        <c:axId val="472164552"/>
      </c:barChart>
      <c:catAx>
        <c:axId val="4682499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2164552"/>
        <c:crosses val="autoZero"/>
        <c:auto val="1"/>
        <c:lblAlgn val="ctr"/>
        <c:lblOffset val="100"/>
        <c:noMultiLvlLbl val="0"/>
      </c:catAx>
      <c:valAx>
        <c:axId val="472164552"/>
        <c:scaling>
          <c:orientation val="minMax"/>
          <c:max val="100"/>
        </c:scaling>
        <c:delete val="1"/>
        <c:axPos val="l"/>
        <c:numFmt formatCode="General" sourceLinked="1"/>
        <c:majorTickMark val="out"/>
        <c:minorTickMark val="none"/>
        <c:tickLblPos val="nextTo"/>
        <c:crossAx val="46824992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317617039103482"/>
        </c:manualLayout>
      </c:layout>
      <c:lineChart>
        <c:grouping val="standard"/>
        <c:varyColors val="0"/>
        <c:ser>
          <c:idx val="0"/>
          <c:order val="0"/>
          <c:tx>
            <c:strRef>
              <c:f>Sheet1!$B$1</c:f>
              <c:strCache>
                <c:ptCount val="1"/>
                <c:pt idx="0">
                  <c:v>Women</c:v>
                </c:pt>
              </c:strCache>
            </c:strRef>
          </c:tx>
          <c:spPr>
            <a:ln w="63500" cap="rnd">
              <a:solidFill>
                <a:srgbClr val="485A28"/>
              </a:solidFill>
              <a:round/>
            </a:ln>
            <a:effectLst/>
          </c:spPr>
          <c:marker>
            <c:symbol val="circle"/>
            <c:size val="5"/>
            <c:spPr>
              <a:solidFill>
                <a:srgbClr val="485A28"/>
              </a:solidFill>
              <a:ln w="63500" cap="rnd">
                <a:solidFill>
                  <a:srgbClr val="485A28"/>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14</c:v>
                </c:pt>
                <c:pt idx="1">
                  <c:v>17</c:v>
                </c:pt>
                <c:pt idx="2">
                  <c:v>19</c:v>
                </c:pt>
                <c:pt idx="3">
                  <c:v>24</c:v>
                </c:pt>
              </c:numCache>
            </c:numRef>
          </c:val>
          <c:smooth val="0"/>
        </c:ser>
        <c:ser>
          <c:idx val="1"/>
          <c:order val="1"/>
          <c:tx>
            <c:strRef>
              <c:f>Sheet1!$C$1</c:f>
              <c:strCache>
                <c:ptCount val="1"/>
                <c:pt idx="0">
                  <c:v>Men</c:v>
                </c:pt>
              </c:strCache>
            </c:strRef>
          </c:tx>
          <c:spPr>
            <a:ln w="63500" cap="rnd">
              <a:solidFill>
                <a:srgbClr val="014668"/>
              </a:solidFill>
              <a:round/>
            </a:ln>
            <a:effectLst/>
          </c:spPr>
          <c:marker>
            <c:symbol val="circle"/>
            <c:size val="5"/>
            <c:spPr>
              <a:solidFill>
                <a:srgbClr val="014668"/>
              </a:solidFill>
              <a:ln w="63500">
                <a:solidFill>
                  <a:srgbClr val="014668"/>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1">
                  <c:v>5</c:v>
                </c:pt>
                <c:pt idx="2">
                  <c:v>4</c:v>
                </c:pt>
                <c:pt idx="3">
                  <c:v>9</c:v>
                </c:pt>
              </c:numCache>
            </c:numRef>
          </c:val>
          <c:smooth val="0"/>
        </c:ser>
        <c:dLbls>
          <c:dLblPos val="t"/>
          <c:showLegendKey val="0"/>
          <c:showVal val="1"/>
          <c:showCatName val="0"/>
          <c:showSerName val="0"/>
          <c:showPercent val="0"/>
          <c:showBubbleSize val="0"/>
        </c:dLbls>
        <c:marker val="1"/>
        <c:smooth val="0"/>
        <c:axId val="618853856"/>
        <c:axId val="622405904"/>
      </c:lineChart>
      <c:catAx>
        <c:axId val="618853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2405904"/>
        <c:crosses val="autoZero"/>
        <c:auto val="1"/>
        <c:lblAlgn val="ctr"/>
        <c:lblOffset val="100"/>
        <c:noMultiLvlLbl val="0"/>
      </c:catAx>
      <c:valAx>
        <c:axId val="622405904"/>
        <c:scaling>
          <c:orientation val="minMax"/>
          <c:max val="100"/>
        </c:scaling>
        <c:delete val="1"/>
        <c:axPos val="l"/>
        <c:numFmt formatCode="General" sourceLinked="1"/>
        <c:majorTickMark val="out"/>
        <c:minorTickMark val="none"/>
        <c:tickLblPos val="nextTo"/>
        <c:crossAx val="618853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7301760382482148E-2"/>
          <c:w val="0.96616035172886816"/>
          <c:h val="0.85975109303081454"/>
        </c:manualLayout>
      </c:layout>
      <c:barChart>
        <c:barDir val="col"/>
        <c:grouping val="clustered"/>
        <c:varyColors val="0"/>
        <c:ser>
          <c:idx val="0"/>
          <c:order val="0"/>
          <c:tx>
            <c:strRef>
              <c:f>Sheet1!$B$1</c:f>
              <c:strCache>
                <c:ptCount val="1"/>
                <c:pt idx="0">
                  <c:v>Series 1</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14668"/>
              </a:solidFill>
              <a:ln>
                <a:noFill/>
              </a:ln>
              <a:effectLst/>
              <a:scene3d>
                <a:camera prst="orthographicFront"/>
                <a:lightRig rig="threePt" dir="t">
                  <a:rot lat="0" lon="0" rev="1200000"/>
                </a:lightRig>
              </a:scene3d>
              <a:sp3d>
                <a:bevelT w="63500" h="25400"/>
              </a:sp3d>
            </c:spPr>
          </c:dPt>
          <c:dPt>
            <c:idx val="1"/>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3"/>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4"/>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5"/>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6"/>
            <c:invertIfNegative val="0"/>
            <c:bubble3D val="0"/>
            <c:spPr>
              <a:solidFill>
                <a:srgbClr val="8DB23F"/>
              </a:solidFill>
              <a:ln>
                <a:noFill/>
              </a:ln>
              <a:effectLst/>
              <a:scene3d>
                <a:camera prst="orthographicFront"/>
                <a:lightRig rig="threePt" dir="t">
                  <a:rot lat="0" lon="0" rev="1200000"/>
                </a:lightRig>
              </a:scene3d>
              <a:sp3d>
                <a:bevelT w="63500" h="25400"/>
              </a:sp3d>
            </c:spPr>
          </c:dPt>
          <c:dPt>
            <c:idx val="7"/>
            <c:invertIfNegative val="0"/>
            <c:bubble3D val="0"/>
            <c:spPr>
              <a:solidFill>
                <a:srgbClr val="485A28"/>
              </a:solidFill>
              <a:ln>
                <a:noFill/>
              </a:ln>
              <a:effectLst/>
              <a:scene3d>
                <a:camera prst="orthographicFront"/>
                <a:lightRig rig="threePt" dir="t">
                  <a:rot lat="0" lon="0" rev="1200000"/>
                </a:lightRig>
              </a:scene3d>
              <a:sp3d>
                <a:bevelT w="63500" h="25400"/>
              </a:sp3d>
            </c:spPr>
          </c:dPt>
          <c:dPt>
            <c:idx val="8"/>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9"/>
            <c:invertIfNegative val="0"/>
            <c:bubble3D val="0"/>
            <c:spPr>
              <a:solidFill>
                <a:srgbClr val="C0000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BCG</c:v>
                </c:pt>
                <c:pt idx="1">
                  <c:v>1</c:v>
                </c:pt>
                <c:pt idx="2">
                  <c:v>2</c:v>
                </c:pt>
                <c:pt idx="3">
                  <c:v>3</c:v>
                </c:pt>
                <c:pt idx="4">
                  <c:v>1</c:v>
                </c:pt>
                <c:pt idx="5">
                  <c:v>2</c:v>
                </c:pt>
                <c:pt idx="6">
                  <c:v>3</c:v>
                </c:pt>
                <c:pt idx="7">
                  <c:v>Measles</c:v>
                </c:pt>
                <c:pt idx="8">
                  <c:v>All basic</c:v>
                </c:pt>
                <c:pt idx="9">
                  <c:v>None</c:v>
                </c:pt>
              </c:strCache>
            </c:strRef>
          </c:cat>
          <c:val>
            <c:numRef>
              <c:f>Sheet1!$B$2:$B$11</c:f>
              <c:numCache>
                <c:formatCode>General</c:formatCode>
                <c:ptCount val="10"/>
                <c:pt idx="0">
                  <c:v>96</c:v>
                </c:pt>
                <c:pt idx="1">
                  <c:v>95</c:v>
                </c:pt>
                <c:pt idx="2">
                  <c:v>90</c:v>
                </c:pt>
                <c:pt idx="3">
                  <c:v>79</c:v>
                </c:pt>
                <c:pt idx="4">
                  <c:v>95</c:v>
                </c:pt>
                <c:pt idx="5">
                  <c:v>86</c:v>
                </c:pt>
                <c:pt idx="6">
                  <c:v>66</c:v>
                </c:pt>
                <c:pt idx="7">
                  <c:v>80</c:v>
                </c:pt>
                <c:pt idx="8">
                  <c:v>55</c:v>
                </c:pt>
                <c:pt idx="9">
                  <c:v>1</c:v>
                </c:pt>
              </c:numCache>
            </c:numRef>
          </c:val>
        </c:ser>
        <c:dLbls>
          <c:dLblPos val="outEnd"/>
          <c:showLegendKey val="0"/>
          <c:showVal val="1"/>
          <c:showCatName val="0"/>
          <c:showSerName val="0"/>
          <c:showPercent val="0"/>
          <c:showBubbleSize val="0"/>
        </c:dLbls>
        <c:gapWidth val="100"/>
        <c:axId val="594911552"/>
        <c:axId val="594904104"/>
      </c:barChart>
      <c:catAx>
        <c:axId val="5949115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94904104"/>
        <c:crosses val="autoZero"/>
        <c:auto val="1"/>
        <c:lblAlgn val="ctr"/>
        <c:lblOffset val="100"/>
        <c:noMultiLvlLbl val="0"/>
      </c:catAx>
      <c:valAx>
        <c:axId val="594904104"/>
        <c:scaling>
          <c:orientation val="minMax"/>
          <c:max val="100"/>
        </c:scaling>
        <c:delete val="1"/>
        <c:axPos val="l"/>
        <c:numFmt formatCode="General" sourceLinked="1"/>
        <c:majorTickMark val="out"/>
        <c:minorTickMark val="none"/>
        <c:tickLblPos val="nextTo"/>
        <c:crossAx val="5949115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078597339782346E-2"/>
          <c:w val="0.99321353968655568"/>
          <c:h val="0.85767416618267334"/>
        </c:manualLayout>
      </c:layout>
      <c:barChart>
        <c:barDir val="col"/>
        <c:grouping val="clustered"/>
        <c:varyColors val="0"/>
        <c:ser>
          <c:idx val="0"/>
          <c:order val="0"/>
          <c:tx>
            <c:strRef>
              <c:f>Sheet1!$B$1</c:f>
              <c:strCache>
                <c:ptCount val="1"/>
                <c:pt idx="0">
                  <c:v>Series 1</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56</c:v>
                </c:pt>
                <c:pt idx="1">
                  <c:v>53</c:v>
                </c:pt>
                <c:pt idx="2">
                  <c:v>57</c:v>
                </c:pt>
                <c:pt idx="3">
                  <c:v>64</c:v>
                </c:pt>
              </c:numCache>
            </c:numRef>
          </c:val>
        </c:ser>
        <c:dLbls>
          <c:dLblPos val="outEnd"/>
          <c:showLegendKey val="0"/>
          <c:showVal val="1"/>
          <c:showCatName val="0"/>
          <c:showSerName val="0"/>
          <c:showPercent val="0"/>
          <c:showBubbleSize val="0"/>
        </c:dLbls>
        <c:gapWidth val="100"/>
        <c:axId val="704338080"/>
        <c:axId val="704339256"/>
      </c:barChart>
      <c:catAx>
        <c:axId val="704338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39256"/>
        <c:crosses val="autoZero"/>
        <c:auto val="1"/>
        <c:lblAlgn val="ctr"/>
        <c:lblOffset val="100"/>
        <c:noMultiLvlLbl val="0"/>
      </c:catAx>
      <c:valAx>
        <c:axId val="704339256"/>
        <c:scaling>
          <c:orientation val="minMax"/>
          <c:max val="100"/>
        </c:scaling>
        <c:delete val="1"/>
        <c:axPos val="l"/>
        <c:numFmt formatCode="General" sourceLinked="1"/>
        <c:majorTickMark val="out"/>
        <c:minorTickMark val="none"/>
        <c:tickLblPos val="nextTo"/>
        <c:crossAx val="704338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All basic</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37</c:v>
                </c:pt>
                <c:pt idx="1">
                  <c:v>46</c:v>
                </c:pt>
                <c:pt idx="2">
                  <c:v>52</c:v>
                </c:pt>
                <c:pt idx="3">
                  <c:v>55</c:v>
                </c:pt>
              </c:numCache>
            </c:numRef>
          </c:val>
          <c:smooth val="0"/>
        </c:ser>
        <c:ser>
          <c:idx val="1"/>
          <c:order val="1"/>
          <c:tx>
            <c:strRef>
              <c:f>Sheet1!$C$1</c:f>
              <c:strCache>
                <c:ptCount val="1"/>
                <c:pt idx="0">
                  <c:v>No vaccines</c:v>
                </c:pt>
              </c:strCache>
            </c:strRef>
          </c:tx>
          <c:spPr>
            <a:ln w="63500" cap="rnd">
              <a:solidFill>
                <a:srgbClr val="B2672A"/>
              </a:solidFill>
              <a:round/>
            </a:ln>
            <a:effectLst/>
          </c:spPr>
          <c:marker>
            <c:symbol val="circle"/>
            <c:size val="5"/>
            <c:spPr>
              <a:solidFill>
                <a:srgbClr val="B2672A"/>
              </a:solidFill>
              <a:ln w="63500">
                <a:solidFill>
                  <a:srgbClr val="B267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13</c:v>
                </c:pt>
                <c:pt idx="1">
                  <c:v>7</c:v>
                </c:pt>
                <c:pt idx="2">
                  <c:v>4</c:v>
                </c:pt>
                <c:pt idx="3">
                  <c:v>1</c:v>
                </c:pt>
              </c:numCache>
            </c:numRef>
          </c:val>
          <c:smooth val="0"/>
        </c:ser>
        <c:dLbls>
          <c:dLblPos val="t"/>
          <c:showLegendKey val="0"/>
          <c:showVal val="1"/>
          <c:showCatName val="0"/>
          <c:showSerName val="0"/>
          <c:showPercent val="0"/>
          <c:showBubbleSize val="0"/>
        </c:dLbls>
        <c:marker val="1"/>
        <c:smooth val="0"/>
        <c:axId val="704346312"/>
        <c:axId val="704342000"/>
      </c:lineChart>
      <c:catAx>
        <c:axId val="704346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42000"/>
        <c:crosses val="autoZero"/>
        <c:auto val="1"/>
        <c:lblAlgn val="ctr"/>
        <c:lblOffset val="100"/>
        <c:noMultiLvlLbl val="0"/>
      </c:catAx>
      <c:valAx>
        <c:axId val="704342000"/>
        <c:scaling>
          <c:orientation val="minMax"/>
          <c:max val="100"/>
        </c:scaling>
        <c:delete val="1"/>
        <c:axPos val="l"/>
        <c:numFmt formatCode="General" sourceLinked="1"/>
        <c:majorTickMark val="out"/>
        <c:minorTickMark val="none"/>
        <c:tickLblPos val="nextTo"/>
        <c:crossAx val="704346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164391951006122"/>
          <c:y val="0"/>
          <c:w val="0.67835608048993878"/>
          <c:h val="1"/>
        </c:manualLayout>
      </c:layout>
      <c:barChart>
        <c:barDir val="bar"/>
        <c:grouping val="clustered"/>
        <c:varyColors val="0"/>
        <c:ser>
          <c:idx val="0"/>
          <c:order val="0"/>
          <c:tx>
            <c:strRef>
              <c:f>Sheet1!$B$1</c:f>
              <c:strCache>
                <c:ptCount val="1"/>
                <c:pt idx="0">
                  <c:v>Series 1</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rgbClr val="0089C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Ethiopia 2016 DHS</c:v>
                </c:pt>
                <c:pt idx="1">
                  <c:v>Uganda 2016 DHS</c:v>
                </c:pt>
                <c:pt idx="2">
                  <c:v>Kenya 2014 DHS</c:v>
                </c:pt>
                <c:pt idx="3">
                  <c:v>Tanzania 2015-16 DHS/MIS</c:v>
                </c:pt>
                <c:pt idx="4">
                  <c:v>Burundi 2016-17 DHS*</c:v>
                </c:pt>
                <c:pt idx="5">
                  <c:v>Rwanda 2014-15 DHS</c:v>
                </c:pt>
              </c:strCache>
            </c:strRef>
          </c:cat>
          <c:val>
            <c:numRef>
              <c:f>Sheet1!$B$2:$B$7</c:f>
              <c:numCache>
                <c:formatCode>General</c:formatCode>
                <c:ptCount val="6"/>
                <c:pt idx="0">
                  <c:v>39</c:v>
                </c:pt>
                <c:pt idx="1">
                  <c:v>55</c:v>
                </c:pt>
                <c:pt idx="2">
                  <c:v>71</c:v>
                </c:pt>
                <c:pt idx="3">
                  <c:v>75</c:v>
                </c:pt>
                <c:pt idx="4">
                  <c:v>85</c:v>
                </c:pt>
                <c:pt idx="5">
                  <c:v>93</c:v>
                </c:pt>
              </c:numCache>
            </c:numRef>
          </c:val>
        </c:ser>
        <c:dLbls>
          <c:showLegendKey val="0"/>
          <c:showVal val="0"/>
          <c:showCatName val="0"/>
          <c:showSerName val="0"/>
          <c:showPercent val="0"/>
          <c:showBubbleSize val="0"/>
        </c:dLbls>
        <c:gapWidth val="100"/>
        <c:axId val="704343176"/>
        <c:axId val="704345136"/>
      </c:barChart>
      <c:catAx>
        <c:axId val="70434317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45136"/>
        <c:crosses val="autoZero"/>
        <c:auto val="1"/>
        <c:lblAlgn val="ctr"/>
        <c:lblOffset val="100"/>
        <c:noMultiLvlLbl val="0"/>
      </c:catAx>
      <c:valAx>
        <c:axId val="704345136"/>
        <c:scaling>
          <c:orientation val="minMax"/>
          <c:max val="100"/>
        </c:scaling>
        <c:delete val="1"/>
        <c:axPos val="b"/>
        <c:numFmt formatCode="General" sourceLinked="1"/>
        <c:majorTickMark val="none"/>
        <c:minorTickMark val="none"/>
        <c:tickLblPos val="nextTo"/>
        <c:crossAx val="704343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2753171478565184E-2"/>
          <c:y val="9.6789708886506505E-4"/>
          <c:w val="0.89116032370953635"/>
          <c:h val="0.80255978498810332"/>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dPt>
          <c:dPt>
            <c:idx val="3"/>
            <c:invertIfNegative val="0"/>
            <c:bubble3D val="0"/>
            <c:spPr>
              <a:solidFill>
                <a:srgbClr val="014668"/>
              </a:solidFill>
              <a:ln>
                <a:noFill/>
              </a:ln>
              <a:effectLst/>
              <a:scene3d>
                <a:camera prst="orthographicFront"/>
                <a:lightRig rig="threePt" dir="t">
                  <a:rot lat="0" lon="0" rev="1200000"/>
                </a:lightRig>
              </a:scene3d>
              <a:sp3d>
                <a:bevelT w="63500" h="25400"/>
              </a:sp3d>
            </c:spPr>
          </c:dPt>
          <c:dPt>
            <c:idx val="4"/>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Acute respiratory infection (ARI)</c:v>
                </c:pt>
                <c:pt idx="1">
                  <c:v>Diarrhoea</c:v>
                </c:pt>
                <c:pt idx="3">
                  <c:v>Acute respiratory infection (ARI)</c:v>
                </c:pt>
                <c:pt idx="4">
                  <c:v>Diarrhoea</c:v>
                </c:pt>
              </c:strCache>
            </c:strRef>
          </c:cat>
          <c:val>
            <c:numRef>
              <c:f>Sheet1!$B$2:$B$6</c:f>
              <c:numCache>
                <c:formatCode>General</c:formatCode>
                <c:ptCount val="5"/>
                <c:pt idx="0">
                  <c:v>9</c:v>
                </c:pt>
                <c:pt idx="1">
                  <c:v>20</c:v>
                </c:pt>
                <c:pt idx="3">
                  <c:v>81</c:v>
                </c:pt>
                <c:pt idx="4">
                  <c:v>71</c:v>
                </c:pt>
              </c:numCache>
            </c:numRef>
          </c:val>
        </c:ser>
        <c:dLbls>
          <c:dLblPos val="outEnd"/>
          <c:showLegendKey val="0"/>
          <c:showVal val="1"/>
          <c:showCatName val="0"/>
          <c:showSerName val="0"/>
          <c:showPercent val="0"/>
          <c:showBubbleSize val="0"/>
        </c:dLbls>
        <c:gapWidth val="100"/>
        <c:axId val="704340040"/>
        <c:axId val="704345920"/>
      </c:barChart>
      <c:catAx>
        <c:axId val="7043400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704345920"/>
        <c:crosses val="autoZero"/>
        <c:auto val="1"/>
        <c:lblAlgn val="ctr"/>
        <c:lblOffset val="100"/>
        <c:noMultiLvlLbl val="0"/>
      </c:catAx>
      <c:valAx>
        <c:axId val="704345920"/>
        <c:scaling>
          <c:orientation val="minMax"/>
          <c:max val="100"/>
        </c:scaling>
        <c:delete val="1"/>
        <c:axPos val="l"/>
        <c:numFmt formatCode="General" sourceLinked="1"/>
        <c:majorTickMark val="out"/>
        <c:minorTickMark val="none"/>
        <c:tickLblPos val="nextTo"/>
        <c:crossAx val="704340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5219150616272E-3"/>
          <c:w val="0.96616035172886816"/>
          <c:h val="0.89866733133650267"/>
        </c:manualLayout>
      </c:layout>
      <c:lineChart>
        <c:grouping val="standard"/>
        <c:varyColors val="0"/>
        <c:ser>
          <c:idx val="0"/>
          <c:order val="0"/>
          <c:tx>
            <c:strRef>
              <c:f>Sheet1!$B$1</c:f>
              <c:strCache>
                <c:ptCount val="1"/>
                <c:pt idx="0">
                  <c:v>Series 1</c:v>
                </c:pt>
              </c:strCache>
            </c:strRef>
          </c:tx>
          <c:spPr>
            <a:ln w="63500" cap="rnd">
              <a:solidFill>
                <a:srgbClr val="B2672A"/>
              </a:solidFill>
              <a:round/>
            </a:ln>
            <a:effectLst/>
          </c:spPr>
          <c:marker>
            <c:symbol val="circle"/>
            <c:size val="5"/>
            <c:spPr>
              <a:solidFill>
                <a:srgbClr val="B2672A"/>
              </a:solidFill>
              <a:ln w="63500" cap="rnd">
                <a:solidFill>
                  <a:srgbClr val="B267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&lt;6 months</c:v>
                </c:pt>
                <c:pt idx="1">
                  <c:v>6-11 months</c:v>
                </c:pt>
                <c:pt idx="2">
                  <c:v>12-23 months</c:v>
                </c:pt>
                <c:pt idx="3">
                  <c:v>24-35 months</c:v>
                </c:pt>
                <c:pt idx="4">
                  <c:v>36-47 months</c:v>
                </c:pt>
                <c:pt idx="5">
                  <c:v>48-59 months</c:v>
                </c:pt>
              </c:strCache>
            </c:strRef>
          </c:cat>
          <c:val>
            <c:numRef>
              <c:f>Sheet1!$B$2:$B$7</c:f>
              <c:numCache>
                <c:formatCode>General</c:formatCode>
                <c:ptCount val="6"/>
                <c:pt idx="0">
                  <c:v>19</c:v>
                </c:pt>
                <c:pt idx="1">
                  <c:v>39</c:v>
                </c:pt>
                <c:pt idx="2">
                  <c:v>31</c:v>
                </c:pt>
                <c:pt idx="3">
                  <c:v>18</c:v>
                </c:pt>
                <c:pt idx="4">
                  <c:v>11</c:v>
                </c:pt>
                <c:pt idx="5">
                  <c:v>7</c:v>
                </c:pt>
              </c:numCache>
            </c:numRef>
          </c:val>
          <c:smooth val="0"/>
        </c:ser>
        <c:dLbls>
          <c:dLblPos val="t"/>
          <c:showLegendKey val="0"/>
          <c:showVal val="1"/>
          <c:showCatName val="0"/>
          <c:showSerName val="0"/>
          <c:showPercent val="0"/>
          <c:showBubbleSize val="0"/>
        </c:dLbls>
        <c:marker val="1"/>
        <c:smooth val="0"/>
        <c:axId val="704344352"/>
        <c:axId val="704333376"/>
      </c:lineChart>
      <c:catAx>
        <c:axId val="704344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33376"/>
        <c:crosses val="autoZero"/>
        <c:auto val="1"/>
        <c:lblAlgn val="ctr"/>
        <c:lblOffset val="100"/>
        <c:noMultiLvlLbl val="0"/>
      </c:catAx>
      <c:valAx>
        <c:axId val="704333376"/>
        <c:scaling>
          <c:orientation val="minMax"/>
          <c:max val="100"/>
        </c:scaling>
        <c:delete val="1"/>
        <c:axPos val="l"/>
        <c:numFmt formatCode="General" sourceLinked="1"/>
        <c:majorTickMark val="out"/>
        <c:minorTickMark val="none"/>
        <c:tickLblPos val="nextTo"/>
        <c:crossAx val="704344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2.4183796856106408E-2"/>
          <c:w val="0.96616035172886816"/>
          <c:h val="0.88474764112768856"/>
        </c:manualLayout>
      </c:layout>
      <c:barChart>
        <c:barDir val="col"/>
        <c:grouping val="clustered"/>
        <c:varyColors val="0"/>
        <c:ser>
          <c:idx val="0"/>
          <c:order val="0"/>
          <c:tx>
            <c:strRef>
              <c:f>Sheet1!$B$1</c:f>
              <c:strCache>
                <c:ptCount val="1"/>
                <c:pt idx="0">
                  <c:v>Women</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68</c:v>
                </c:pt>
                <c:pt idx="1">
                  <c:v>84</c:v>
                </c:pt>
                <c:pt idx="2">
                  <c:v>62</c:v>
                </c:pt>
              </c:numCache>
            </c:numRef>
          </c:val>
        </c:ser>
        <c:ser>
          <c:idx val="1"/>
          <c:order val="1"/>
          <c:tx>
            <c:strRef>
              <c:f>Sheet1!$C$1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79</c:v>
                </c:pt>
                <c:pt idx="1">
                  <c:v>86</c:v>
                </c:pt>
                <c:pt idx="2">
                  <c:v>76</c:v>
                </c:pt>
              </c:numCache>
            </c:numRef>
          </c:val>
        </c:ser>
        <c:dLbls>
          <c:dLblPos val="outEnd"/>
          <c:showLegendKey val="0"/>
          <c:showVal val="1"/>
          <c:showCatName val="0"/>
          <c:showSerName val="0"/>
          <c:showPercent val="0"/>
          <c:showBubbleSize val="0"/>
        </c:dLbls>
        <c:gapWidth val="100"/>
        <c:axId val="329721880"/>
        <c:axId val="329728240"/>
      </c:barChart>
      <c:catAx>
        <c:axId val="3297218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29728240"/>
        <c:crosses val="autoZero"/>
        <c:auto val="1"/>
        <c:lblAlgn val="ctr"/>
        <c:lblOffset val="100"/>
        <c:noMultiLvlLbl val="0"/>
      </c:catAx>
      <c:valAx>
        <c:axId val="329728240"/>
        <c:scaling>
          <c:orientation val="minMax"/>
          <c:max val="100"/>
        </c:scaling>
        <c:delete val="1"/>
        <c:axPos val="l"/>
        <c:numFmt formatCode="0" sourceLinked="1"/>
        <c:majorTickMark val="out"/>
        <c:minorTickMark val="none"/>
        <c:tickLblPos val="nextTo"/>
        <c:crossAx val="32972188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5.078597339782346E-2"/>
          <c:w val="0.99538550250848201"/>
          <c:h val="0.75852059907263714"/>
        </c:manualLayout>
      </c:layout>
      <c:barChart>
        <c:barDir val="col"/>
        <c:grouping val="clustered"/>
        <c:varyColors val="0"/>
        <c:ser>
          <c:idx val="0"/>
          <c:order val="0"/>
          <c:tx>
            <c:strRef>
              <c:f>Sheet1!$B$1</c:f>
              <c:strCache>
                <c:ptCount val="1"/>
                <c:pt idx="0">
                  <c:v>Series 1</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3"/>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Oral rehydration solution (ORS) and zinc</c:v>
                </c:pt>
                <c:pt idx="1">
                  <c:v>Oral rehydration therapy (ORT)</c:v>
                </c:pt>
                <c:pt idx="2">
                  <c:v>Continued feeding and ORT</c:v>
                </c:pt>
                <c:pt idx="3">
                  <c:v>No treatment</c:v>
                </c:pt>
              </c:strCache>
            </c:strRef>
          </c:cat>
          <c:val>
            <c:numRef>
              <c:f>Sheet1!$B$2:$B$5</c:f>
              <c:numCache>
                <c:formatCode>General</c:formatCode>
                <c:ptCount val="4"/>
                <c:pt idx="0">
                  <c:v>30</c:v>
                </c:pt>
                <c:pt idx="1">
                  <c:v>55</c:v>
                </c:pt>
                <c:pt idx="2">
                  <c:v>37</c:v>
                </c:pt>
                <c:pt idx="3">
                  <c:v>19</c:v>
                </c:pt>
              </c:numCache>
            </c:numRef>
          </c:val>
        </c:ser>
        <c:dLbls>
          <c:dLblPos val="outEnd"/>
          <c:showLegendKey val="0"/>
          <c:showVal val="1"/>
          <c:showCatName val="0"/>
          <c:showSerName val="0"/>
          <c:showPercent val="0"/>
          <c:showBubbleSize val="0"/>
        </c:dLbls>
        <c:gapWidth val="100"/>
        <c:axId val="704344744"/>
        <c:axId val="704334552"/>
      </c:barChart>
      <c:catAx>
        <c:axId val="7043447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34552"/>
        <c:crosses val="autoZero"/>
        <c:auto val="1"/>
        <c:lblAlgn val="ctr"/>
        <c:lblOffset val="100"/>
        <c:noMultiLvlLbl val="0"/>
      </c:catAx>
      <c:valAx>
        <c:axId val="704334552"/>
        <c:scaling>
          <c:orientation val="minMax"/>
          <c:max val="100"/>
        </c:scaling>
        <c:delete val="1"/>
        <c:axPos val="l"/>
        <c:numFmt formatCode="General" sourceLinked="1"/>
        <c:majorTickMark val="out"/>
        <c:minorTickMark val="none"/>
        <c:tickLblPos val="nextTo"/>
        <c:crossAx val="704344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8DB23F"/>
              </a:solidFill>
              <a:ln w="19050">
                <a:noFill/>
              </a:ln>
              <a:effectLst/>
              <a:scene3d>
                <a:camera prst="orthographicFront"/>
                <a:lightRig rig="threePt" dir="t">
                  <a:rot lat="0" lon="0" rev="1200000"/>
                </a:lightRig>
              </a:scene3d>
              <a:sp3d>
                <a:bevelT w="63500" h="25400"/>
              </a:sp3d>
            </c:spPr>
          </c:dPt>
          <c:dPt>
            <c:idx val="2"/>
            <c:bubble3D val="0"/>
            <c:spPr>
              <a:solidFill>
                <a:srgbClr val="8DB23F">
                  <a:lumMod val="75000"/>
                </a:srgbClr>
              </a:solidFill>
              <a:ln w="19050">
                <a:noFill/>
              </a:ln>
              <a:effectLst/>
              <a:scene3d>
                <a:camera prst="orthographicFront"/>
                <a:lightRig rig="threePt" dir="t">
                  <a:rot lat="0" lon="0" rev="1200000"/>
                </a:lightRig>
              </a:scene3d>
              <a:sp3d>
                <a:bevelT w="63500" h="25400"/>
              </a:sp3d>
            </c:spPr>
          </c:dPt>
          <c:dPt>
            <c:idx val="3"/>
            <c:bubble3D val="0"/>
            <c:spPr>
              <a:solidFill>
                <a:srgbClr val="485A28"/>
              </a:solidFill>
              <a:ln w="19050">
                <a:noFill/>
              </a:ln>
              <a:effectLst/>
              <a:scene3d>
                <a:camera prst="orthographicFront"/>
                <a:lightRig rig="threePt" dir="t">
                  <a:rot lat="0" lon="0" rev="1200000"/>
                </a:lightRig>
              </a:scene3d>
              <a:sp3d>
                <a:bevelT w="63500" h="25400"/>
              </a:sp3d>
            </c:spPr>
          </c:dPt>
          <c:dPt>
            <c:idx val="4"/>
            <c:bubble3D val="0"/>
            <c:spPr>
              <a:solidFill>
                <a:srgbClr val="B2672A"/>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3"/>
              <c:layout/>
              <c:dLblPos val="bestFit"/>
              <c:showLegendKey val="0"/>
              <c:showVal val="0"/>
              <c:showCatName val="1"/>
              <c:showSerName val="0"/>
              <c:showPercent val="1"/>
              <c:showBubbleSize val="0"/>
              <c:extLst>
                <c:ext xmlns:c15="http://schemas.microsoft.com/office/drawing/2012/chart" uri="{CE6537A1-D6FC-4f65-9D91-7224C49458BB}">
                  <c15:layout/>
                </c:ext>
              </c:extLst>
            </c:dLbl>
            <c:dLbl>
              <c:idx val="4"/>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More</c:v>
                </c:pt>
                <c:pt idx="1">
                  <c:v>Same as usual</c:v>
                </c:pt>
                <c:pt idx="2">
                  <c:v>Somewhat less</c:v>
                </c:pt>
                <c:pt idx="3">
                  <c:v>Much less</c:v>
                </c:pt>
                <c:pt idx="4">
                  <c:v>None</c:v>
                </c:pt>
              </c:strCache>
            </c:strRef>
          </c:cat>
          <c:val>
            <c:numRef>
              <c:f>Sheet1!$B$2:$B$6</c:f>
              <c:numCache>
                <c:formatCode>General</c:formatCode>
                <c:ptCount val="5"/>
                <c:pt idx="0">
                  <c:v>15</c:v>
                </c:pt>
                <c:pt idx="1">
                  <c:v>39</c:v>
                </c:pt>
                <c:pt idx="2">
                  <c:v>28</c:v>
                </c:pt>
                <c:pt idx="3">
                  <c:v>14</c:v>
                </c:pt>
                <c:pt idx="4">
                  <c:v>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604878">
                <a:lumMod val="50000"/>
              </a:srgbClr>
            </a:solidFill>
            <a:ln>
              <a:noFill/>
            </a:ln>
            <a:scene3d>
              <a:camera prst="orthographicFront"/>
              <a:lightRig rig="threePt" dir="t">
                <a:rot lat="0" lon="0" rev="1200000"/>
              </a:lightRig>
            </a:scene3d>
            <a:sp3d>
              <a:bevelT w="63500" h="25400"/>
            </a:sp3d>
          </c:spPr>
          <c:dPt>
            <c:idx val="0"/>
            <c:bubble3D val="0"/>
            <c:spPr>
              <a:solidFill>
                <a:srgbClr val="0089CF"/>
              </a:solidFill>
              <a:ln w="19050">
                <a:noFill/>
              </a:ln>
              <a:effectLst/>
              <a:scene3d>
                <a:camera prst="orthographicFront"/>
                <a:lightRig rig="threePt" dir="t">
                  <a:rot lat="0" lon="0" rev="1200000"/>
                </a:lightRig>
              </a:scene3d>
              <a:sp3d>
                <a:bevelT w="63500" h="25400"/>
              </a:sp3d>
            </c:spPr>
          </c:dPt>
          <c:dPt>
            <c:idx val="1"/>
            <c:bubble3D val="0"/>
            <c:spPr>
              <a:solidFill>
                <a:srgbClr val="8DB23F"/>
              </a:solidFill>
              <a:ln w="19050">
                <a:noFill/>
              </a:ln>
              <a:effectLst/>
              <a:scene3d>
                <a:camera prst="orthographicFront"/>
                <a:lightRig rig="threePt" dir="t">
                  <a:rot lat="0" lon="0" rev="1200000"/>
                </a:lightRig>
              </a:scene3d>
              <a:sp3d>
                <a:bevelT w="63500" h="25400"/>
              </a:sp3d>
            </c:spPr>
          </c:dPt>
          <c:dPt>
            <c:idx val="2"/>
            <c:bubble3D val="0"/>
            <c:spPr>
              <a:solidFill>
                <a:srgbClr val="8DB23F">
                  <a:lumMod val="75000"/>
                </a:srgbClr>
              </a:solidFill>
              <a:ln w="19050">
                <a:noFill/>
              </a:ln>
              <a:effectLst/>
              <a:scene3d>
                <a:camera prst="orthographicFront"/>
                <a:lightRig rig="threePt" dir="t">
                  <a:rot lat="0" lon="0" rev="1200000"/>
                </a:lightRig>
              </a:scene3d>
              <a:sp3d>
                <a:bevelT w="63500" h="25400"/>
              </a:sp3d>
            </c:spPr>
          </c:dPt>
          <c:dPt>
            <c:idx val="3"/>
            <c:bubble3D val="0"/>
            <c:spPr>
              <a:solidFill>
                <a:srgbClr val="485A28"/>
              </a:solidFill>
              <a:ln w="19050">
                <a:noFill/>
              </a:ln>
              <a:effectLst/>
              <a:scene3d>
                <a:camera prst="orthographicFront"/>
                <a:lightRig rig="threePt" dir="t">
                  <a:rot lat="0" lon="0" rev="1200000"/>
                </a:lightRig>
              </a:scene3d>
              <a:sp3d>
                <a:bevelT w="63500" h="25400"/>
              </a:sp3d>
            </c:spPr>
          </c:dPt>
          <c:dPt>
            <c:idx val="4"/>
            <c:bubble3D val="0"/>
            <c:spPr>
              <a:solidFill>
                <a:srgbClr val="B2672A"/>
              </a:solidFill>
              <a:ln w="19050">
                <a:noFill/>
              </a:ln>
              <a:effectLst/>
              <a:scene3d>
                <a:camera prst="orthographicFront"/>
                <a:lightRig rig="threePt" dir="t">
                  <a:rot lat="0" lon="0" rev="1200000"/>
                </a:lightRig>
              </a:scene3d>
              <a:sp3d>
                <a:bevelT w="63500" h="25400"/>
              </a:sp3d>
            </c:spPr>
          </c:dPt>
          <c:dPt>
            <c:idx val="5"/>
            <c:bubble3D val="0"/>
            <c:spPr>
              <a:solidFill>
                <a:srgbClr val="604878">
                  <a:lumMod val="50000"/>
                </a:srgbClr>
              </a:solidFill>
              <a:ln w="19050">
                <a:noFill/>
              </a:ln>
              <a:effectLst/>
              <a:scene3d>
                <a:camera prst="orthographicFront"/>
                <a:lightRig rig="threePt" dir="t">
                  <a:rot lat="0" lon="0" rev="1200000"/>
                </a:lightRig>
              </a:scene3d>
              <a:sp3d>
                <a:bevelT w="63500" h="25400"/>
              </a:sp3d>
            </c:spPr>
          </c:dPt>
          <c:dLbls>
            <c:dLbl>
              <c:idx val="1"/>
              <c:layout/>
              <c:tx>
                <c:rich>
                  <a:bodyPr/>
                  <a:lstStyle/>
                  <a:p>
                    <a:fld id="{AA279011-72AE-40A2-86C0-0B3A9A0746FC}" type="CATEGORYNAME">
                      <a:rPr lang="en-US"/>
                      <a:pPr/>
                      <a:t>[CATEGORY NAME]</a:t>
                    </a:fld>
                    <a:r>
                      <a:rPr lang="en-US" baseline="0"/>
                      <a:t>
</a:t>
                    </a:r>
                    <a:r>
                      <a:rPr lang="en-US" baseline="0" smtClean="0"/>
                      <a:t>36%</a:t>
                    </a:r>
                  </a:p>
                </c:rich>
              </c:tx>
              <c:dLblPos val="bestFit"/>
              <c:showLegendKey val="0"/>
              <c:showVal val="0"/>
              <c:showCatName val="1"/>
              <c:showSerName val="0"/>
              <c:showPercent val="1"/>
              <c:showBubbleSize val="0"/>
              <c:separator>
</c:separator>
              <c:extLst>
                <c:ext xmlns:c15="http://schemas.microsoft.com/office/drawing/2012/chart" uri="{CE6537A1-D6FC-4f65-9D91-7224C49458BB}">
                  <c15:layout/>
                  <c15:dlblFieldTable/>
                  <c15:showDataLabelsRange val="0"/>
                </c:ext>
              </c:extLst>
            </c:dLbl>
            <c:dLbl>
              <c:idx val="3"/>
              <c:layout/>
              <c:dLblPos val="bestFit"/>
              <c:showLegendKey val="0"/>
              <c:showVal val="0"/>
              <c:showCatName val="1"/>
              <c:showSerName val="0"/>
              <c:showPercent val="1"/>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15:layout/>
              </c:ext>
            </c:extLst>
          </c:dLbls>
          <c:cat>
            <c:strRef>
              <c:f>Sheet1!$A$2:$A$6</c:f>
              <c:strCache>
                <c:ptCount val="5"/>
                <c:pt idx="0">
                  <c:v>More</c:v>
                </c:pt>
                <c:pt idx="1">
                  <c:v>Same as usual</c:v>
                </c:pt>
                <c:pt idx="2">
                  <c:v>Somewhat less</c:v>
                </c:pt>
                <c:pt idx="3">
                  <c:v>Much less</c:v>
                </c:pt>
                <c:pt idx="4">
                  <c:v>None/Never gave food</c:v>
                </c:pt>
              </c:strCache>
            </c:strRef>
          </c:cat>
          <c:val>
            <c:numRef>
              <c:f>Sheet1!$B$2:$B$6</c:f>
              <c:numCache>
                <c:formatCode>General</c:formatCode>
                <c:ptCount val="5"/>
                <c:pt idx="0">
                  <c:v>6</c:v>
                </c:pt>
                <c:pt idx="1">
                  <c:v>36</c:v>
                </c:pt>
                <c:pt idx="2">
                  <c:v>26</c:v>
                </c:pt>
                <c:pt idx="3">
                  <c:v>17</c:v>
                </c:pt>
                <c:pt idx="4">
                  <c:v>14</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89624751259176039"/>
        </c:manualLayout>
      </c:layout>
      <c:lineChart>
        <c:grouping val="standard"/>
        <c:varyColors val="0"/>
        <c:ser>
          <c:idx val="0"/>
          <c:order val="0"/>
          <c:tx>
            <c:strRef>
              <c:f>Sheet1!$B$1</c:f>
              <c:strCache>
                <c:ptCount val="1"/>
                <c:pt idx="0">
                  <c:v>Stunted</c:v>
                </c:pt>
              </c:strCache>
            </c:strRef>
          </c:tx>
          <c:spPr>
            <a:ln w="63500" cap="rnd">
              <a:solidFill>
                <a:srgbClr val="0089CF"/>
              </a:solidFill>
              <a:round/>
            </a:ln>
            <a:effectLst/>
          </c:spPr>
          <c:marker>
            <c:symbol val="circle"/>
            <c:size val="5"/>
            <c:spPr>
              <a:solidFill>
                <a:srgbClr val="0089CF"/>
              </a:solidFill>
              <a:ln w="63500" cap="rnd">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45</c:v>
                </c:pt>
                <c:pt idx="1">
                  <c:v>38</c:v>
                </c:pt>
                <c:pt idx="2">
                  <c:v>33</c:v>
                </c:pt>
                <c:pt idx="3">
                  <c:v>29</c:v>
                </c:pt>
              </c:numCache>
            </c:numRef>
          </c:val>
          <c:smooth val="0"/>
        </c:ser>
        <c:ser>
          <c:idx val="1"/>
          <c:order val="1"/>
          <c:tx>
            <c:strRef>
              <c:f>Sheet1!$C$1</c:f>
              <c:strCache>
                <c:ptCount val="1"/>
                <c:pt idx="0">
                  <c:v>Underweight</c:v>
                </c:pt>
              </c:strCache>
            </c:strRef>
          </c:tx>
          <c:spPr>
            <a:ln w="63500" cap="rnd">
              <a:solidFill>
                <a:srgbClr val="B2672A"/>
              </a:solidFill>
              <a:round/>
            </a:ln>
            <a:effectLst/>
          </c:spPr>
          <c:marker>
            <c:symbol val="circle"/>
            <c:size val="5"/>
            <c:spPr>
              <a:solidFill>
                <a:srgbClr val="B2672A"/>
              </a:solidFill>
              <a:ln w="63500">
                <a:solidFill>
                  <a:srgbClr val="B267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18</c:v>
                </c:pt>
                <c:pt idx="1">
                  <c:v>16</c:v>
                </c:pt>
                <c:pt idx="2">
                  <c:v>14</c:v>
                </c:pt>
                <c:pt idx="3">
                  <c:v>11</c:v>
                </c:pt>
              </c:numCache>
            </c:numRef>
          </c:val>
          <c:smooth val="0"/>
        </c:ser>
        <c:ser>
          <c:idx val="2"/>
          <c:order val="2"/>
          <c:tx>
            <c:strRef>
              <c:f>Sheet1!$D$1</c:f>
              <c:strCache>
                <c:ptCount val="1"/>
                <c:pt idx="0">
                  <c:v>Wasted</c:v>
                </c:pt>
              </c:strCache>
            </c:strRef>
          </c:tx>
          <c:spPr>
            <a:ln w="63500" cap="rnd">
              <a:solidFill>
                <a:srgbClr val="8DB23F"/>
              </a:solidFill>
              <a:round/>
            </a:ln>
            <a:effectLst/>
          </c:spPr>
          <c:marker>
            <c:symbol val="circle"/>
            <c:size val="5"/>
            <c:spPr>
              <a:solidFill>
                <a:srgbClr val="8DB23F"/>
              </a:solidFill>
              <a:ln w="63500">
                <a:solidFill>
                  <a:srgbClr val="8DB23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Sheet1!$D$2:$D$5</c:f>
              <c:numCache>
                <c:formatCode>General</c:formatCode>
                <c:ptCount val="4"/>
                <c:pt idx="0">
                  <c:v>5</c:v>
                </c:pt>
                <c:pt idx="1">
                  <c:v>6</c:v>
                </c:pt>
                <c:pt idx="2">
                  <c:v>5</c:v>
                </c:pt>
                <c:pt idx="3">
                  <c:v>4</c:v>
                </c:pt>
              </c:numCache>
            </c:numRef>
          </c:val>
          <c:smooth val="0"/>
        </c:ser>
        <c:dLbls>
          <c:dLblPos val="t"/>
          <c:showLegendKey val="0"/>
          <c:showVal val="1"/>
          <c:showCatName val="0"/>
          <c:showSerName val="0"/>
          <c:showPercent val="0"/>
          <c:showBubbleSize val="0"/>
        </c:dLbls>
        <c:marker val="1"/>
        <c:smooth val="0"/>
        <c:axId val="704343960"/>
        <c:axId val="704339648"/>
      </c:lineChart>
      <c:catAx>
        <c:axId val="7043439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39648"/>
        <c:crosses val="autoZero"/>
        <c:auto val="1"/>
        <c:lblAlgn val="ctr"/>
        <c:lblOffset val="100"/>
        <c:noMultiLvlLbl val="0"/>
      </c:catAx>
      <c:valAx>
        <c:axId val="704339648"/>
        <c:scaling>
          <c:orientation val="minMax"/>
          <c:max val="100"/>
        </c:scaling>
        <c:delete val="1"/>
        <c:axPos val="l"/>
        <c:numFmt formatCode="General" sourceLinked="1"/>
        <c:majorTickMark val="out"/>
        <c:minorTickMark val="none"/>
        <c:tickLblPos val="nextTo"/>
        <c:crossAx val="704343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9802677722627078E-3"/>
          <c:w val="0.96616035172886816"/>
          <c:h val="0.79021323157067991"/>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Fever in the 2 weeks before the survey</c:v>
                </c:pt>
                <c:pt idx="2">
                  <c:v>Advice or treatment was sought</c:v>
                </c:pt>
                <c:pt idx="3">
                  <c:v>Blood taken from a finger or heel for testing</c:v>
                </c:pt>
              </c:strCache>
            </c:strRef>
          </c:cat>
          <c:val>
            <c:numRef>
              <c:f>Sheet1!$B$2:$B$5</c:f>
              <c:numCache>
                <c:formatCode>General</c:formatCode>
                <c:ptCount val="4"/>
                <c:pt idx="0">
                  <c:v>33</c:v>
                </c:pt>
                <c:pt idx="2">
                  <c:v>81</c:v>
                </c:pt>
                <c:pt idx="3">
                  <c:v>49</c:v>
                </c:pt>
              </c:numCache>
            </c:numRef>
          </c:val>
        </c:ser>
        <c:dLbls>
          <c:dLblPos val="outEnd"/>
          <c:showLegendKey val="0"/>
          <c:showVal val="1"/>
          <c:showCatName val="0"/>
          <c:showSerName val="0"/>
          <c:showPercent val="0"/>
          <c:showBubbleSize val="0"/>
        </c:dLbls>
        <c:gapWidth val="100"/>
        <c:axId val="704335728"/>
        <c:axId val="704334160"/>
      </c:barChart>
      <c:catAx>
        <c:axId val="7043357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34160"/>
        <c:crosses val="autoZero"/>
        <c:auto val="1"/>
        <c:lblAlgn val="ctr"/>
        <c:lblOffset val="100"/>
        <c:noMultiLvlLbl val="0"/>
      </c:catAx>
      <c:valAx>
        <c:axId val="704334160"/>
        <c:scaling>
          <c:orientation val="minMax"/>
          <c:max val="100"/>
        </c:scaling>
        <c:delete val="1"/>
        <c:axPos val="l"/>
        <c:numFmt formatCode="General" sourceLinked="1"/>
        <c:majorTickMark val="out"/>
        <c:minorTickMark val="none"/>
        <c:tickLblPos val="nextTo"/>
        <c:crossAx val="7043357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2429703151047558E-2"/>
          <c:w val="0.96616035172886816"/>
          <c:h val="0.80240015757639815"/>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14668"/>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Any ACT</c:v>
                </c:pt>
                <c:pt idx="1">
                  <c:v>Quinine pills/syrup</c:v>
                </c:pt>
                <c:pt idx="2">
                  <c:v>Quinine injection/IV</c:v>
                </c:pt>
              </c:strCache>
            </c:strRef>
          </c:cat>
          <c:val>
            <c:numRef>
              <c:f>Sheet1!$B$2:$B$4</c:f>
              <c:numCache>
                <c:formatCode>General</c:formatCode>
                <c:ptCount val="3"/>
                <c:pt idx="0">
                  <c:v>88</c:v>
                </c:pt>
                <c:pt idx="1">
                  <c:v>8</c:v>
                </c:pt>
                <c:pt idx="2">
                  <c:v>2</c:v>
                </c:pt>
              </c:numCache>
            </c:numRef>
          </c:val>
        </c:ser>
        <c:dLbls>
          <c:dLblPos val="outEnd"/>
          <c:showLegendKey val="0"/>
          <c:showVal val="1"/>
          <c:showCatName val="0"/>
          <c:showSerName val="0"/>
          <c:showPercent val="0"/>
          <c:showBubbleSize val="0"/>
        </c:dLbls>
        <c:gapWidth val="100"/>
        <c:axId val="704336904"/>
        <c:axId val="704340824"/>
      </c:barChart>
      <c:catAx>
        <c:axId val="704336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40824"/>
        <c:crosses val="autoZero"/>
        <c:auto val="1"/>
        <c:lblAlgn val="ctr"/>
        <c:lblOffset val="100"/>
        <c:noMultiLvlLbl val="0"/>
      </c:catAx>
      <c:valAx>
        <c:axId val="704340824"/>
        <c:scaling>
          <c:orientation val="minMax"/>
          <c:max val="100"/>
        </c:scaling>
        <c:delete val="1"/>
        <c:axPos val="l"/>
        <c:numFmt formatCode="General" sourceLinked="1"/>
        <c:majorTickMark val="out"/>
        <c:minorTickMark val="none"/>
        <c:tickLblPos val="nextTo"/>
        <c:crossAx val="704336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1"/>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8DB23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Female</c:v>
                </c:pt>
                <c:pt idx="2">
                  <c:v>Male</c:v>
                </c:pt>
              </c:strCache>
            </c:strRef>
          </c:cat>
          <c:val>
            <c:numRef>
              <c:f>Sheet1!$B$2:$B$4</c:f>
              <c:numCache>
                <c:formatCode>General</c:formatCode>
                <c:ptCount val="3"/>
                <c:pt idx="0">
                  <c:v>37</c:v>
                </c:pt>
                <c:pt idx="1">
                  <c:v>39</c:v>
                </c:pt>
                <c:pt idx="2">
                  <c:v>34</c:v>
                </c:pt>
              </c:numCache>
            </c:numRef>
          </c:val>
        </c:ser>
        <c:dLbls>
          <c:dLblPos val="outEnd"/>
          <c:showLegendKey val="0"/>
          <c:showVal val="1"/>
          <c:showCatName val="0"/>
          <c:showSerName val="0"/>
          <c:showPercent val="0"/>
          <c:showBubbleSize val="0"/>
        </c:dLbls>
        <c:gapWidth val="100"/>
        <c:axId val="704341608"/>
        <c:axId val="704333768"/>
      </c:barChart>
      <c:catAx>
        <c:axId val="7043416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33768"/>
        <c:crosses val="autoZero"/>
        <c:auto val="1"/>
        <c:lblAlgn val="ctr"/>
        <c:lblOffset val="100"/>
        <c:noMultiLvlLbl val="0"/>
      </c:catAx>
      <c:valAx>
        <c:axId val="704333768"/>
        <c:scaling>
          <c:orientation val="minMax"/>
          <c:max val="100"/>
        </c:scaling>
        <c:delete val="1"/>
        <c:axPos val="l"/>
        <c:numFmt formatCode="General" sourceLinked="1"/>
        <c:majorTickMark val="out"/>
        <c:minorTickMark val="none"/>
        <c:tickLblPos val="nextTo"/>
        <c:crossAx val="7043416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291612366256724"/>
        </c:manualLayout>
      </c:layout>
      <c:barChart>
        <c:barDir val="col"/>
        <c:grouping val="clustered"/>
        <c:varyColors val="0"/>
        <c:ser>
          <c:idx val="0"/>
          <c:order val="0"/>
          <c:tx>
            <c:strRef>
              <c:f>Sheet1!$B$1</c:f>
              <c:strCache>
                <c:ptCount val="1"/>
                <c:pt idx="0">
                  <c:v>Series 1</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Lowest</c:v>
                </c:pt>
                <c:pt idx="2">
                  <c:v>Second</c:v>
                </c:pt>
                <c:pt idx="3">
                  <c:v>Middle</c:v>
                </c:pt>
                <c:pt idx="4">
                  <c:v>Fourth</c:v>
                </c:pt>
                <c:pt idx="5">
                  <c:v>Highest</c:v>
                </c:pt>
              </c:strCache>
            </c:strRef>
          </c:cat>
          <c:val>
            <c:numRef>
              <c:f>Sheet1!$B$2:$B$7</c:f>
              <c:numCache>
                <c:formatCode>General</c:formatCode>
                <c:ptCount val="6"/>
                <c:pt idx="0">
                  <c:v>38</c:v>
                </c:pt>
                <c:pt idx="1">
                  <c:v>19</c:v>
                </c:pt>
                <c:pt idx="2">
                  <c:v>29</c:v>
                </c:pt>
                <c:pt idx="3">
                  <c:v>34</c:v>
                </c:pt>
                <c:pt idx="4">
                  <c:v>45</c:v>
                </c:pt>
                <c:pt idx="5">
                  <c:v>67</c:v>
                </c:pt>
              </c:numCache>
            </c:numRef>
          </c:val>
        </c:ser>
        <c:dLbls>
          <c:dLblPos val="outEnd"/>
          <c:showLegendKey val="0"/>
          <c:showVal val="1"/>
          <c:showCatName val="0"/>
          <c:showSerName val="0"/>
          <c:showPercent val="0"/>
          <c:showBubbleSize val="0"/>
        </c:dLbls>
        <c:gapWidth val="100"/>
        <c:axId val="704334944"/>
        <c:axId val="704348272"/>
      </c:barChart>
      <c:catAx>
        <c:axId val="7043349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48272"/>
        <c:crosses val="autoZero"/>
        <c:auto val="1"/>
        <c:lblAlgn val="ctr"/>
        <c:lblOffset val="100"/>
        <c:noMultiLvlLbl val="0"/>
      </c:catAx>
      <c:valAx>
        <c:axId val="704348272"/>
        <c:scaling>
          <c:orientation val="minMax"/>
          <c:max val="100"/>
        </c:scaling>
        <c:delete val="1"/>
        <c:axPos val="l"/>
        <c:numFmt formatCode="General" sourceLinked="1"/>
        <c:majorTickMark val="out"/>
        <c:minorTickMark val="none"/>
        <c:tickLblPos val="nextTo"/>
        <c:crossAx val="7043349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5155547515448116"/>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1"/>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dPt>
          <c:dPt>
            <c:idx val="3"/>
            <c:invertIfNegative val="0"/>
            <c:bubble3D val="0"/>
            <c:spPr>
              <a:solidFill>
                <a:srgbClr val="0089CF">
                  <a:lumMod val="50000"/>
                </a:srgbClr>
              </a:solidFill>
              <a:ln>
                <a:noFill/>
              </a:ln>
              <a:effectLst/>
              <a:scene3d>
                <a:camera prst="orthographicFront"/>
                <a:lightRig rig="threePt" dir="t">
                  <a:rot lat="0" lon="0" rev="1200000"/>
                </a:lightRig>
              </a:scene3d>
              <a:sp3d>
                <a:bevelT w="63500" h="25400"/>
              </a:sp3d>
            </c:spPr>
          </c:dPt>
          <c:dPt>
            <c:idx val="4"/>
            <c:invertIfNegative val="0"/>
            <c:bubble3D val="0"/>
            <c:spPr>
              <a:solidFill>
                <a:srgbClr val="0089CF">
                  <a:lumMod val="50000"/>
                </a:srgbClr>
              </a:solidFill>
              <a:ln>
                <a:noFill/>
              </a:ln>
              <a:effectLst/>
              <a:scene3d>
                <a:camera prst="orthographicFront"/>
                <a:lightRig rig="threePt" dir="t">
                  <a:rot lat="0" lon="0" rev="1200000"/>
                </a:lightRig>
              </a:scene3d>
              <a:sp3d>
                <a:bevelT w="63500" h="25400"/>
              </a:sp3d>
            </c:spPr>
          </c:dPt>
          <c:dPt>
            <c:idx val="5"/>
            <c:invertIfNegative val="0"/>
            <c:bubble3D val="0"/>
            <c:spPr>
              <a:solidFill>
                <a:srgbClr val="0089CF">
                  <a:lumMod val="50000"/>
                </a:srgbClr>
              </a:solidFill>
              <a:ln>
                <a:noFill/>
              </a:ln>
              <a:effectLst/>
              <a:scene3d>
                <a:camera prst="orthographicFront"/>
                <a:lightRig rig="threePt" dir="t">
                  <a:rot lat="0" lon="0" rev="1200000"/>
                </a:lightRig>
              </a:scene3d>
              <a:sp3d>
                <a:bevelT w="63500" h="25400"/>
              </a:sp3d>
            </c:spPr>
          </c:dPt>
          <c:dPt>
            <c:idx val="6"/>
            <c:invertIfNegative val="0"/>
            <c:bubble3D val="0"/>
            <c:spPr>
              <a:solidFill>
                <a:srgbClr val="0089CF">
                  <a:lumMod val="50000"/>
                </a:srgbClr>
              </a:solidFill>
              <a:ln>
                <a:noFill/>
              </a:ln>
              <a:effectLst/>
              <a:scene3d>
                <a:camera prst="orthographicFront"/>
                <a:lightRig rig="threePt" dir="t">
                  <a:rot lat="0" lon="0" rev="1200000"/>
                </a:lightRig>
              </a:scene3d>
              <a:sp3d>
                <a:bevelT w="63500" h="25400"/>
              </a:sp3d>
            </c:spPr>
          </c:dPt>
          <c:dLbls>
            <c:dLbl>
              <c:idx val="1"/>
              <c:layout/>
              <c:tx>
                <c:rich>
                  <a:bodyPr/>
                  <a:lstStyle/>
                  <a:p>
                    <a:r>
                      <a:rPr lang="en-US" smtClean="0"/>
                      <a:t>&lt;1</a:t>
                    </a:r>
                    <a:endParaRPr lang="en-US" dirty="0"/>
                  </a:p>
                </c:rich>
              </c:tx>
              <c:dLblPos val="outEnd"/>
              <c:showLegendKey val="0"/>
              <c:showVal val="1"/>
              <c:showCatName val="0"/>
              <c:showSerName val="0"/>
              <c:showPercent val="0"/>
              <c:showBubbleSize val="0"/>
              <c:separator>. </c:separator>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3+ children's books</c:v>
                </c:pt>
                <c:pt idx="1">
                  <c:v>10+ children's books</c:v>
                </c:pt>
                <c:pt idx="3">
                  <c:v>Homemade toys</c:v>
                </c:pt>
                <c:pt idx="4">
                  <c:v>Manufactured toys</c:v>
                </c:pt>
                <c:pt idx="5">
                  <c:v>Household objects</c:v>
                </c:pt>
                <c:pt idx="6">
                  <c:v>2+ types of playthings</c:v>
                </c:pt>
              </c:strCache>
            </c:strRef>
          </c:cat>
          <c:val>
            <c:numRef>
              <c:f>Sheet1!$B$2:$B$8</c:f>
              <c:numCache>
                <c:formatCode>General</c:formatCode>
                <c:ptCount val="7"/>
                <c:pt idx="0">
                  <c:v>2</c:v>
                </c:pt>
                <c:pt idx="1">
                  <c:v>1</c:v>
                </c:pt>
                <c:pt idx="3">
                  <c:v>49</c:v>
                </c:pt>
                <c:pt idx="4">
                  <c:v>24</c:v>
                </c:pt>
                <c:pt idx="5">
                  <c:v>71</c:v>
                </c:pt>
                <c:pt idx="6">
                  <c:v>50</c:v>
                </c:pt>
              </c:numCache>
            </c:numRef>
          </c:val>
        </c:ser>
        <c:dLbls>
          <c:dLblPos val="outEnd"/>
          <c:showLegendKey val="0"/>
          <c:showVal val="1"/>
          <c:showCatName val="0"/>
          <c:showSerName val="0"/>
          <c:showPercent val="0"/>
          <c:showBubbleSize val="0"/>
        </c:dLbls>
        <c:gapWidth val="100"/>
        <c:axId val="704348664"/>
        <c:axId val="704349448"/>
      </c:barChart>
      <c:catAx>
        <c:axId val="704348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704349448"/>
        <c:crosses val="autoZero"/>
        <c:auto val="1"/>
        <c:lblAlgn val="ctr"/>
        <c:lblOffset val="100"/>
        <c:noMultiLvlLbl val="0"/>
      </c:catAx>
      <c:valAx>
        <c:axId val="704349448"/>
        <c:scaling>
          <c:orientation val="minMax"/>
          <c:max val="100"/>
        </c:scaling>
        <c:delete val="1"/>
        <c:axPos val="l"/>
        <c:numFmt formatCode="General" sourceLinked="1"/>
        <c:majorTickMark val="out"/>
        <c:minorTickMark val="none"/>
        <c:tickLblPos val="nextTo"/>
        <c:crossAx val="704348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6245056127355302"/>
        </c:manualLayout>
      </c:layout>
      <c:barChart>
        <c:barDir val="col"/>
        <c:grouping val="clustered"/>
        <c:varyColors val="0"/>
        <c:ser>
          <c:idx val="0"/>
          <c:order val="0"/>
          <c:tx>
            <c:strRef>
              <c:f>Sheet1!$B$1</c:f>
              <c:strCache>
                <c:ptCount val="1"/>
                <c:pt idx="0">
                  <c:v>Total</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Left alone in the past week</c:v>
                </c:pt>
                <c:pt idx="1">
                  <c:v>Left in the care of another child under age 10</c:v>
                </c:pt>
                <c:pt idx="2">
                  <c:v>Left with inadequate care in the past week</c:v>
                </c:pt>
              </c:strCache>
            </c:strRef>
          </c:cat>
          <c:val>
            <c:numRef>
              <c:f>Sheet1!$B$2:$B$4</c:f>
              <c:numCache>
                <c:formatCode>General</c:formatCode>
                <c:ptCount val="3"/>
                <c:pt idx="0">
                  <c:v>23</c:v>
                </c:pt>
                <c:pt idx="1">
                  <c:v>28</c:v>
                </c:pt>
                <c:pt idx="2">
                  <c:v>37</c:v>
                </c:pt>
              </c:numCache>
            </c:numRef>
          </c:val>
        </c:ser>
        <c:ser>
          <c:idx val="1"/>
          <c:order val="1"/>
          <c:tx>
            <c:strRef>
              <c:f>Sheet1!$C$1</c:f>
              <c:strCache>
                <c:ptCount val="1"/>
                <c:pt idx="0">
                  <c:v>Urban</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Left alone in the past week</c:v>
                </c:pt>
                <c:pt idx="1">
                  <c:v>Left in the care of another child under age 10</c:v>
                </c:pt>
                <c:pt idx="2">
                  <c:v>Left with inadequate care in the past week</c:v>
                </c:pt>
              </c:strCache>
            </c:strRef>
          </c:cat>
          <c:val>
            <c:numRef>
              <c:f>Sheet1!$C$2:$C$4</c:f>
              <c:numCache>
                <c:formatCode>General</c:formatCode>
                <c:ptCount val="3"/>
                <c:pt idx="0">
                  <c:v>19</c:v>
                </c:pt>
                <c:pt idx="1">
                  <c:v>19</c:v>
                </c:pt>
                <c:pt idx="2">
                  <c:v>27</c:v>
                </c:pt>
              </c:numCache>
            </c:numRef>
          </c:val>
        </c:ser>
        <c:ser>
          <c:idx val="2"/>
          <c:order val="2"/>
          <c:tx>
            <c:strRef>
              <c:f>Sheet1!$D$1</c:f>
              <c:strCache>
                <c:ptCount val="1"/>
                <c:pt idx="0">
                  <c:v>Rural</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Left alone in the past week</c:v>
                </c:pt>
                <c:pt idx="1">
                  <c:v>Left in the care of another child under age 10</c:v>
                </c:pt>
                <c:pt idx="2">
                  <c:v>Left with inadequate care in the past week</c:v>
                </c:pt>
              </c:strCache>
            </c:strRef>
          </c:cat>
          <c:val>
            <c:numRef>
              <c:f>Sheet1!$D$2:$D$4</c:f>
              <c:numCache>
                <c:formatCode>General</c:formatCode>
                <c:ptCount val="3"/>
                <c:pt idx="0">
                  <c:v>25</c:v>
                </c:pt>
                <c:pt idx="1">
                  <c:v>31</c:v>
                </c:pt>
                <c:pt idx="2">
                  <c:v>40</c:v>
                </c:pt>
              </c:numCache>
            </c:numRef>
          </c:val>
        </c:ser>
        <c:dLbls>
          <c:dLblPos val="outEnd"/>
          <c:showLegendKey val="0"/>
          <c:showVal val="1"/>
          <c:showCatName val="0"/>
          <c:showSerName val="0"/>
          <c:showPercent val="0"/>
          <c:showBubbleSize val="0"/>
        </c:dLbls>
        <c:gapWidth val="100"/>
        <c:axId val="704350232"/>
        <c:axId val="704350624"/>
      </c:barChart>
      <c:catAx>
        <c:axId val="7043502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50624"/>
        <c:crosses val="autoZero"/>
        <c:auto val="1"/>
        <c:lblAlgn val="ctr"/>
        <c:lblOffset val="100"/>
        <c:noMultiLvlLbl val="0"/>
      </c:catAx>
      <c:valAx>
        <c:axId val="704350624"/>
        <c:scaling>
          <c:orientation val="minMax"/>
          <c:max val="100"/>
        </c:scaling>
        <c:delete val="1"/>
        <c:axPos val="l"/>
        <c:numFmt formatCode="General" sourceLinked="1"/>
        <c:majorTickMark val="out"/>
        <c:minorTickMark val="none"/>
        <c:tickLblPos val="nextTo"/>
        <c:crossAx val="70435023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6009254586828399"/>
        </c:manualLayout>
      </c:layout>
      <c:barChart>
        <c:barDir val="col"/>
        <c:grouping val="clustered"/>
        <c:varyColors val="0"/>
        <c:ser>
          <c:idx val="0"/>
          <c:order val="0"/>
          <c:tx>
            <c:strRef>
              <c:f>Sheet1!$B$1</c:f>
              <c:strCache>
                <c:ptCount val="1"/>
                <c:pt idx="0">
                  <c:v>Women</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three</c:v>
                </c:pt>
                <c:pt idx="4">
                  <c:v>No media</c:v>
                </c:pt>
              </c:strCache>
            </c:strRef>
          </c:cat>
          <c:val>
            <c:numRef>
              <c:f>Sheet1!$B$2:$B$6</c:f>
              <c:numCache>
                <c:formatCode>General</c:formatCode>
                <c:ptCount val="5"/>
                <c:pt idx="0">
                  <c:v>10</c:v>
                </c:pt>
                <c:pt idx="1">
                  <c:v>21</c:v>
                </c:pt>
                <c:pt idx="2">
                  <c:v>59</c:v>
                </c:pt>
                <c:pt idx="3">
                  <c:v>5</c:v>
                </c:pt>
                <c:pt idx="4">
                  <c:v>35</c:v>
                </c:pt>
              </c:numCache>
            </c:numRef>
          </c:val>
        </c:ser>
        <c:ser>
          <c:idx val="1"/>
          <c:order val="1"/>
          <c:tx>
            <c:strRef>
              <c:f>Sheet1!$C$1</c:f>
              <c:strCache>
                <c:ptCount val="1"/>
                <c:pt idx="0">
                  <c:v>Men</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three</c:v>
                </c:pt>
                <c:pt idx="4">
                  <c:v>No media</c:v>
                </c:pt>
              </c:strCache>
            </c:strRef>
          </c:cat>
          <c:val>
            <c:numRef>
              <c:f>Sheet1!$C$2:$C$6</c:f>
              <c:numCache>
                <c:formatCode>General</c:formatCode>
                <c:ptCount val="5"/>
                <c:pt idx="0">
                  <c:v>16</c:v>
                </c:pt>
                <c:pt idx="1">
                  <c:v>31</c:v>
                </c:pt>
                <c:pt idx="2">
                  <c:v>70</c:v>
                </c:pt>
                <c:pt idx="3">
                  <c:v>10</c:v>
                </c:pt>
                <c:pt idx="4">
                  <c:v>24</c:v>
                </c:pt>
              </c:numCache>
            </c:numRef>
          </c:val>
        </c:ser>
        <c:dLbls>
          <c:dLblPos val="outEnd"/>
          <c:showLegendKey val="0"/>
          <c:showVal val="1"/>
          <c:showCatName val="0"/>
          <c:showSerName val="0"/>
          <c:showPercent val="0"/>
          <c:showBubbleSize val="0"/>
        </c:dLbls>
        <c:gapWidth val="100"/>
        <c:axId val="451250712"/>
        <c:axId val="451251104"/>
      </c:barChart>
      <c:catAx>
        <c:axId val="451250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1251104"/>
        <c:crosses val="autoZero"/>
        <c:auto val="1"/>
        <c:lblAlgn val="ctr"/>
        <c:lblOffset val="100"/>
        <c:noMultiLvlLbl val="0"/>
      </c:catAx>
      <c:valAx>
        <c:axId val="451251104"/>
        <c:scaling>
          <c:orientation val="minMax"/>
          <c:max val="100"/>
        </c:scaling>
        <c:delete val="1"/>
        <c:axPos val="l"/>
        <c:numFmt formatCode="General" sourceLinked="1"/>
        <c:majorTickMark val="out"/>
        <c:minorTickMark val="none"/>
        <c:tickLblPos val="nextTo"/>
        <c:crossAx val="451250712"/>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087851926610741"/>
        </c:manualLayout>
      </c:layout>
      <c:barChart>
        <c:barDir val="col"/>
        <c:grouping val="clustered"/>
        <c:varyColors val="0"/>
        <c:ser>
          <c:idx val="0"/>
          <c:order val="0"/>
          <c:tx>
            <c:strRef>
              <c:f>Sheet1!$B$1</c:f>
              <c:strCache>
                <c:ptCount val="1"/>
                <c:pt idx="0">
                  <c:v>2011 UDHS</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Female</c:v>
                </c:pt>
                <c:pt idx="2">
                  <c:v>Male</c:v>
                </c:pt>
              </c:strCache>
            </c:strRef>
          </c:cat>
          <c:val>
            <c:numRef>
              <c:f>Sheet1!$B$2:$B$4</c:f>
              <c:numCache>
                <c:formatCode>General</c:formatCode>
                <c:ptCount val="3"/>
                <c:pt idx="0">
                  <c:v>12</c:v>
                </c:pt>
                <c:pt idx="1">
                  <c:v>12</c:v>
                </c:pt>
                <c:pt idx="2">
                  <c:v>11</c:v>
                </c:pt>
              </c:numCache>
            </c:numRef>
          </c:val>
        </c:ser>
        <c:ser>
          <c:idx val="1"/>
          <c:order val="1"/>
          <c:tx>
            <c:strRef>
              <c:f>Sheet1!$C$1</c:f>
              <c:strCache>
                <c:ptCount val="1"/>
                <c:pt idx="0">
                  <c:v>2016 UDHS</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Female</c:v>
                </c:pt>
                <c:pt idx="2">
                  <c:v>Male</c:v>
                </c:pt>
              </c:strCache>
            </c:strRef>
          </c:cat>
          <c:val>
            <c:numRef>
              <c:f>Sheet1!$C$2:$C$4</c:f>
              <c:numCache>
                <c:formatCode>General</c:formatCode>
                <c:ptCount val="3"/>
                <c:pt idx="0">
                  <c:v>9</c:v>
                </c:pt>
                <c:pt idx="1">
                  <c:v>9</c:v>
                </c:pt>
                <c:pt idx="2">
                  <c:v>9</c:v>
                </c:pt>
              </c:numCache>
            </c:numRef>
          </c:val>
        </c:ser>
        <c:dLbls>
          <c:dLblPos val="outEnd"/>
          <c:showLegendKey val="0"/>
          <c:showVal val="1"/>
          <c:showCatName val="0"/>
          <c:showSerName val="0"/>
          <c:showPercent val="0"/>
          <c:showBubbleSize val="0"/>
        </c:dLbls>
        <c:gapWidth val="100"/>
        <c:axId val="704351800"/>
        <c:axId val="704352192"/>
      </c:barChart>
      <c:catAx>
        <c:axId val="704351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52192"/>
        <c:crosses val="autoZero"/>
        <c:auto val="1"/>
        <c:lblAlgn val="ctr"/>
        <c:lblOffset val="100"/>
        <c:noMultiLvlLbl val="0"/>
      </c:catAx>
      <c:valAx>
        <c:axId val="704352192"/>
        <c:scaling>
          <c:orientation val="minMax"/>
          <c:max val="100"/>
        </c:scaling>
        <c:delete val="1"/>
        <c:axPos val="l"/>
        <c:numFmt formatCode="General" sourceLinked="1"/>
        <c:majorTickMark val="out"/>
        <c:minorTickMark val="none"/>
        <c:tickLblPos val="nextTo"/>
        <c:crossAx val="70435180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9806529625151154E-2"/>
          <c:w val="0.96616035172886816"/>
          <c:h val="0.72236563234916074"/>
        </c:manualLayout>
      </c:layout>
      <c:barChart>
        <c:barDir val="col"/>
        <c:grouping val="clustered"/>
        <c:varyColors val="0"/>
        <c:ser>
          <c:idx val="0"/>
          <c:order val="0"/>
          <c:tx>
            <c:strRef>
              <c:f>Sheet1!$B$1</c:f>
              <c:strCache>
                <c:ptCount val="1"/>
                <c:pt idx="0">
                  <c:v>Total</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Literacy-numeracy</c:v>
                </c:pt>
                <c:pt idx="1">
                  <c:v>Social-emotional</c:v>
                </c:pt>
                <c:pt idx="2">
                  <c:v>Learning</c:v>
                </c:pt>
                <c:pt idx="3">
                  <c:v>Physical</c:v>
                </c:pt>
                <c:pt idx="4">
                  <c:v>Early child development index score</c:v>
                </c:pt>
              </c:strCache>
            </c:strRef>
          </c:cat>
          <c:val>
            <c:numRef>
              <c:f>Sheet1!$B$2:$B$6</c:f>
              <c:numCache>
                <c:formatCode>General</c:formatCode>
                <c:ptCount val="5"/>
                <c:pt idx="0">
                  <c:v>26</c:v>
                </c:pt>
                <c:pt idx="1">
                  <c:v>68</c:v>
                </c:pt>
                <c:pt idx="2">
                  <c:v>86</c:v>
                </c:pt>
                <c:pt idx="3">
                  <c:v>91</c:v>
                </c:pt>
                <c:pt idx="4">
                  <c:v>63</c:v>
                </c:pt>
              </c:numCache>
            </c:numRef>
          </c:val>
        </c:ser>
        <c:ser>
          <c:idx val="1"/>
          <c:order val="1"/>
          <c:tx>
            <c:strRef>
              <c:f>Sheet1!$C$1</c:f>
              <c:strCache>
                <c:ptCount val="1"/>
                <c:pt idx="0">
                  <c:v>Female</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Literacy-numeracy</c:v>
                </c:pt>
                <c:pt idx="1">
                  <c:v>Social-emotional</c:v>
                </c:pt>
                <c:pt idx="2">
                  <c:v>Learning</c:v>
                </c:pt>
                <c:pt idx="3">
                  <c:v>Physical</c:v>
                </c:pt>
                <c:pt idx="4">
                  <c:v>Early child development index score</c:v>
                </c:pt>
              </c:strCache>
            </c:strRef>
          </c:cat>
          <c:val>
            <c:numRef>
              <c:f>Sheet1!$C$2:$C$6</c:f>
              <c:numCache>
                <c:formatCode>General</c:formatCode>
                <c:ptCount val="5"/>
                <c:pt idx="0">
                  <c:v>28</c:v>
                </c:pt>
                <c:pt idx="1">
                  <c:v>69</c:v>
                </c:pt>
                <c:pt idx="2">
                  <c:v>86</c:v>
                </c:pt>
                <c:pt idx="3">
                  <c:v>90</c:v>
                </c:pt>
                <c:pt idx="4">
                  <c:v>65</c:v>
                </c:pt>
              </c:numCache>
            </c:numRef>
          </c:val>
        </c:ser>
        <c:ser>
          <c:idx val="2"/>
          <c:order val="2"/>
          <c:tx>
            <c:strRef>
              <c:f>Sheet1!$D$1</c:f>
              <c:strCache>
                <c:ptCount val="1"/>
                <c:pt idx="0">
                  <c:v>Male</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Literacy-numeracy</c:v>
                </c:pt>
                <c:pt idx="1">
                  <c:v>Social-emotional</c:v>
                </c:pt>
                <c:pt idx="2">
                  <c:v>Learning</c:v>
                </c:pt>
                <c:pt idx="3">
                  <c:v>Physical</c:v>
                </c:pt>
                <c:pt idx="4">
                  <c:v>Early child development index score</c:v>
                </c:pt>
              </c:strCache>
            </c:strRef>
          </c:cat>
          <c:val>
            <c:numRef>
              <c:f>Sheet1!$D$2:$D$6</c:f>
              <c:numCache>
                <c:formatCode>General</c:formatCode>
                <c:ptCount val="5"/>
                <c:pt idx="0">
                  <c:v>24</c:v>
                </c:pt>
                <c:pt idx="1">
                  <c:v>66</c:v>
                </c:pt>
                <c:pt idx="2">
                  <c:v>87</c:v>
                </c:pt>
                <c:pt idx="3">
                  <c:v>92</c:v>
                </c:pt>
                <c:pt idx="4">
                  <c:v>62</c:v>
                </c:pt>
              </c:numCache>
            </c:numRef>
          </c:val>
        </c:ser>
        <c:dLbls>
          <c:dLblPos val="outEnd"/>
          <c:showLegendKey val="0"/>
          <c:showVal val="1"/>
          <c:showCatName val="0"/>
          <c:showSerName val="0"/>
          <c:showPercent val="0"/>
          <c:showBubbleSize val="0"/>
        </c:dLbls>
        <c:gapWidth val="100"/>
        <c:axId val="704352584"/>
        <c:axId val="704352976"/>
      </c:barChart>
      <c:catAx>
        <c:axId val="7043525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52976"/>
        <c:crosses val="autoZero"/>
        <c:auto val="1"/>
        <c:lblAlgn val="ctr"/>
        <c:lblOffset val="100"/>
        <c:noMultiLvlLbl val="0"/>
      </c:catAx>
      <c:valAx>
        <c:axId val="704352976"/>
        <c:scaling>
          <c:orientation val="minMax"/>
          <c:max val="100"/>
        </c:scaling>
        <c:delete val="1"/>
        <c:axPos val="l"/>
        <c:numFmt formatCode="General" sourceLinked="1"/>
        <c:majorTickMark val="out"/>
        <c:minorTickMark val="none"/>
        <c:tickLblPos val="nextTo"/>
        <c:crossAx val="7043525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714631197097946E-2"/>
          <c:w val="0.96616035172886816"/>
          <c:h val="0.78760151958030644"/>
        </c:manualLayout>
      </c:layout>
      <c:barChart>
        <c:barDir val="col"/>
        <c:grouping val="clustered"/>
        <c:varyColors val="0"/>
        <c:ser>
          <c:idx val="0"/>
          <c:order val="0"/>
          <c:tx>
            <c:strRef>
              <c:f>Sheet1!$B$1</c:f>
              <c:strCache>
                <c:ptCount val="1"/>
                <c:pt idx="0">
                  <c:v>Total</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Only non-violent discipline</c:v>
                </c:pt>
                <c:pt idx="1">
                  <c:v>Severe physical punishment</c:v>
                </c:pt>
                <c:pt idx="2">
                  <c:v>Any physical punishment</c:v>
                </c:pt>
                <c:pt idx="3">
                  <c:v>Psychological aggression</c:v>
                </c:pt>
                <c:pt idx="4">
                  <c:v>Any violent discipline method</c:v>
                </c:pt>
              </c:strCache>
            </c:strRef>
          </c:cat>
          <c:val>
            <c:numRef>
              <c:f>Sheet1!$B$2:$B$6</c:f>
              <c:numCache>
                <c:formatCode>General</c:formatCode>
                <c:ptCount val="5"/>
                <c:pt idx="0">
                  <c:v>10</c:v>
                </c:pt>
                <c:pt idx="1">
                  <c:v>16</c:v>
                </c:pt>
                <c:pt idx="2">
                  <c:v>68</c:v>
                </c:pt>
                <c:pt idx="3">
                  <c:v>74</c:v>
                </c:pt>
                <c:pt idx="4">
                  <c:v>85</c:v>
                </c:pt>
              </c:numCache>
            </c:numRef>
          </c:val>
        </c:ser>
        <c:ser>
          <c:idx val="1"/>
          <c:order val="1"/>
          <c:tx>
            <c:strRef>
              <c:f>Sheet1!$C$1</c:f>
              <c:strCache>
                <c:ptCount val="1"/>
                <c:pt idx="0">
                  <c:v>Female</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Only non-violent discipline</c:v>
                </c:pt>
                <c:pt idx="1">
                  <c:v>Severe physical punishment</c:v>
                </c:pt>
                <c:pt idx="2">
                  <c:v>Any physical punishment</c:v>
                </c:pt>
                <c:pt idx="3">
                  <c:v>Psychological aggression</c:v>
                </c:pt>
                <c:pt idx="4">
                  <c:v>Any violent discipline method</c:v>
                </c:pt>
              </c:strCache>
            </c:strRef>
          </c:cat>
          <c:val>
            <c:numRef>
              <c:f>Sheet1!$C$2:$C$6</c:f>
              <c:numCache>
                <c:formatCode>General</c:formatCode>
                <c:ptCount val="5"/>
                <c:pt idx="0">
                  <c:v>10</c:v>
                </c:pt>
                <c:pt idx="1">
                  <c:v>17</c:v>
                </c:pt>
                <c:pt idx="2">
                  <c:v>68</c:v>
                </c:pt>
                <c:pt idx="3">
                  <c:v>73</c:v>
                </c:pt>
                <c:pt idx="4">
                  <c:v>85</c:v>
                </c:pt>
              </c:numCache>
            </c:numRef>
          </c:val>
        </c:ser>
        <c:ser>
          <c:idx val="2"/>
          <c:order val="2"/>
          <c:tx>
            <c:strRef>
              <c:f>Sheet1!$D$1</c:f>
              <c:strCache>
                <c:ptCount val="1"/>
                <c:pt idx="0">
                  <c:v>Male</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Only non-violent discipline</c:v>
                </c:pt>
                <c:pt idx="1">
                  <c:v>Severe physical punishment</c:v>
                </c:pt>
                <c:pt idx="2">
                  <c:v>Any physical punishment</c:v>
                </c:pt>
                <c:pt idx="3">
                  <c:v>Psychological aggression</c:v>
                </c:pt>
                <c:pt idx="4">
                  <c:v>Any violent discipline method</c:v>
                </c:pt>
              </c:strCache>
            </c:strRef>
          </c:cat>
          <c:val>
            <c:numRef>
              <c:f>Sheet1!$D$2:$D$6</c:f>
              <c:numCache>
                <c:formatCode>General</c:formatCode>
                <c:ptCount val="5"/>
                <c:pt idx="0">
                  <c:v>9</c:v>
                </c:pt>
                <c:pt idx="1">
                  <c:v>16</c:v>
                </c:pt>
                <c:pt idx="2">
                  <c:v>67</c:v>
                </c:pt>
                <c:pt idx="3">
                  <c:v>75</c:v>
                </c:pt>
                <c:pt idx="4">
                  <c:v>85</c:v>
                </c:pt>
              </c:numCache>
            </c:numRef>
          </c:val>
        </c:ser>
        <c:dLbls>
          <c:dLblPos val="outEnd"/>
          <c:showLegendKey val="0"/>
          <c:showVal val="1"/>
          <c:showCatName val="0"/>
          <c:showSerName val="0"/>
          <c:showPercent val="0"/>
          <c:showBubbleSize val="0"/>
        </c:dLbls>
        <c:gapWidth val="100"/>
        <c:axId val="704353760"/>
        <c:axId val="704354152"/>
      </c:barChart>
      <c:catAx>
        <c:axId val="7043537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54152"/>
        <c:crosses val="autoZero"/>
        <c:auto val="1"/>
        <c:lblAlgn val="ctr"/>
        <c:lblOffset val="100"/>
        <c:noMultiLvlLbl val="0"/>
      </c:catAx>
      <c:valAx>
        <c:axId val="704354152"/>
        <c:scaling>
          <c:orientation val="minMax"/>
          <c:max val="100"/>
        </c:scaling>
        <c:delete val="1"/>
        <c:axPos val="l"/>
        <c:numFmt formatCode="General" sourceLinked="1"/>
        <c:majorTickMark val="out"/>
        <c:minorTickMark val="none"/>
        <c:tickLblPos val="nextTo"/>
        <c:crossAx val="70435376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4641286745450625E-3"/>
          <c:y val="2.4183796856106408E-3"/>
          <c:w val="0.99212287244522512"/>
          <c:h val="0.85767416618267334"/>
        </c:manualLayout>
      </c:layout>
      <c:barChart>
        <c:barDir val="col"/>
        <c:grouping val="clustered"/>
        <c:varyColors val="0"/>
        <c:ser>
          <c:idx val="0"/>
          <c:order val="0"/>
          <c:tx>
            <c:strRef>
              <c:f>Sheet1!$B$1</c:f>
              <c:strCache>
                <c:ptCount val="1"/>
                <c:pt idx="0">
                  <c:v>Series 1</c:v>
                </c:pt>
              </c:strCache>
            </c:strRef>
          </c:tx>
          <c:spPr>
            <a:solidFill>
              <a:srgbClr val="0089CF"/>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0089CF"/>
              </a:solidFill>
              <a:ln>
                <a:noFill/>
              </a:ln>
              <a:effectLst/>
              <a:scene3d>
                <a:camera prst="orthographicFront"/>
                <a:lightRig rig="threePt" dir="t">
                  <a:rot lat="0" lon="0" rev="1200000"/>
                </a:lightRig>
              </a:scene3d>
              <a:sp3d>
                <a:bevelT w="63500" h="25400"/>
              </a:sp3d>
            </c:spPr>
          </c:dPt>
          <c:dPt>
            <c:idx val="2"/>
            <c:invertIfNegative val="0"/>
            <c:bubble3D val="0"/>
            <c:spPr>
              <a:solidFill>
                <a:srgbClr val="0089C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Neonatal mortality</c:v>
                </c:pt>
                <c:pt idx="1">
                  <c:v>Postneonatal mortality</c:v>
                </c:pt>
                <c:pt idx="2">
                  <c:v>Infant mortality</c:v>
                </c:pt>
                <c:pt idx="3">
                  <c:v>Child mortality</c:v>
                </c:pt>
                <c:pt idx="4">
                  <c:v>Under-5 mortality</c:v>
                </c:pt>
              </c:strCache>
            </c:strRef>
          </c:cat>
          <c:val>
            <c:numRef>
              <c:f>Sheet1!$B$2:$B$6</c:f>
              <c:numCache>
                <c:formatCode>General</c:formatCode>
                <c:ptCount val="5"/>
                <c:pt idx="0">
                  <c:v>27</c:v>
                </c:pt>
                <c:pt idx="1">
                  <c:v>16</c:v>
                </c:pt>
                <c:pt idx="2">
                  <c:v>43</c:v>
                </c:pt>
                <c:pt idx="3">
                  <c:v>22</c:v>
                </c:pt>
                <c:pt idx="4">
                  <c:v>64</c:v>
                </c:pt>
              </c:numCache>
            </c:numRef>
          </c:val>
        </c:ser>
        <c:dLbls>
          <c:dLblPos val="outEnd"/>
          <c:showLegendKey val="0"/>
          <c:showVal val="1"/>
          <c:showCatName val="0"/>
          <c:showSerName val="0"/>
          <c:showPercent val="0"/>
          <c:showBubbleSize val="0"/>
        </c:dLbls>
        <c:gapWidth val="100"/>
        <c:axId val="704355328"/>
        <c:axId val="704355720"/>
      </c:barChart>
      <c:catAx>
        <c:axId val="7043553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55720"/>
        <c:crosses val="autoZero"/>
        <c:auto val="1"/>
        <c:lblAlgn val="ctr"/>
        <c:lblOffset val="100"/>
        <c:noMultiLvlLbl val="0"/>
      </c:catAx>
      <c:valAx>
        <c:axId val="704355720"/>
        <c:scaling>
          <c:orientation val="minMax"/>
          <c:max val="100"/>
          <c:min val="0"/>
        </c:scaling>
        <c:delete val="1"/>
        <c:axPos val="l"/>
        <c:numFmt formatCode="General" sourceLinked="1"/>
        <c:majorTickMark val="out"/>
        <c:minorTickMark val="none"/>
        <c:tickLblPos val="nextTo"/>
        <c:crossAx val="7043553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Neonatal mortality</c:v>
                </c:pt>
              </c:strCache>
            </c:strRef>
          </c:tx>
          <c:spPr>
            <a:solidFill>
              <a:srgbClr val="8DB23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Sheet1!$B$2:$B$3</c:f>
              <c:numCache>
                <c:formatCode>General</c:formatCode>
                <c:ptCount val="2"/>
                <c:pt idx="0">
                  <c:v>28</c:v>
                </c:pt>
                <c:pt idx="1">
                  <c:v>26</c:v>
                </c:pt>
              </c:numCache>
            </c:numRef>
          </c:val>
        </c:ser>
        <c:ser>
          <c:idx val="1"/>
          <c:order val="1"/>
          <c:tx>
            <c:strRef>
              <c:f>Sheet1!$C$1</c:f>
              <c:strCache>
                <c:ptCount val="1"/>
                <c:pt idx="0">
                  <c:v>Infant mortality</c:v>
                </c:pt>
              </c:strCache>
            </c:strRef>
          </c:tx>
          <c:spPr>
            <a:solidFill>
              <a:srgbClr val="B2672A"/>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Sheet1!$C$2:$C$3</c:f>
              <c:numCache>
                <c:formatCode>General</c:formatCode>
                <c:ptCount val="2"/>
                <c:pt idx="0">
                  <c:v>39</c:v>
                </c:pt>
                <c:pt idx="1">
                  <c:v>44</c:v>
                </c:pt>
              </c:numCache>
            </c:numRef>
          </c:val>
        </c:ser>
        <c:ser>
          <c:idx val="2"/>
          <c:order val="2"/>
          <c:tx>
            <c:strRef>
              <c:f>Sheet1!$D$1</c:f>
              <c:strCache>
                <c:ptCount val="1"/>
                <c:pt idx="0">
                  <c:v>Under-5 mortality</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Sheet1!$D$2:$D$3</c:f>
              <c:numCache>
                <c:formatCode>General</c:formatCode>
                <c:ptCount val="2"/>
                <c:pt idx="0">
                  <c:v>52</c:v>
                </c:pt>
                <c:pt idx="1">
                  <c:v>68</c:v>
                </c:pt>
              </c:numCache>
            </c:numRef>
          </c:val>
        </c:ser>
        <c:dLbls>
          <c:dLblPos val="outEnd"/>
          <c:showLegendKey val="0"/>
          <c:showVal val="1"/>
          <c:showCatName val="0"/>
          <c:showSerName val="0"/>
          <c:showPercent val="0"/>
          <c:showBubbleSize val="0"/>
        </c:dLbls>
        <c:gapWidth val="100"/>
        <c:axId val="704356504"/>
        <c:axId val="704356896"/>
      </c:barChart>
      <c:catAx>
        <c:axId val="7043565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56896"/>
        <c:crosses val="autoZero"/>
        <c:auto val="1"/>
        <c:lblAlgn val="ctr"/>
        <c:lblOffset val="100"/>
        <c:noMultiLvlLbl val="0"/>
      </c:catAx>
      <c:valAx>
        <c:axId val="704356896"/>
        <c:scaling>
          <c:orientation val="minMax"/>
          <c:max val="100"/>
        </c:scaling>
        <c:delete val="1"/>
        <c:axPos val="l"/>
        <c:numFmt formatCode="General" sourceLinked="1"/>
        <c:majorTickMark val="out"/>
        <c:minorTickMark val="none"/>
        <c:tickLblPos val="nextTo"/>
        <c:crossAx val="70435650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62338020927557"/>
        </c:manualLayout>
      </c:layout>
      <c:barChart>
        <c:barDir val="col"/>
        <c:grouping val="clustered"/>
        <c:varyColors val="0"/>
        <c:ser>
          <c:idx val="0"/>
          <c:order val="0"/>
          <c:tx>
            <c:strRef>
              <c:f>Sheet1!$B$1</c:f>
              <c:strCache>
                <c:ptCount val="1"/>
                <c:pt idx="0">
                  <c:v>Infant mortality</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0</c:formatCode>
                <c:ptCount val="4"/>
                <c:pt idx="0">
                  <c:v>70</c:v>
                </c:pt>
                <c:pt idx="1">
                  <c:v>48</c:v>
                </c:pt>
                <c:pt idx="2">
                  <c:v>38</c:v>
                </c:pt>
                <c:pt idx="3">
                  <c:v>22</c:v>
                </c:pt>
              </c:numCache>
            </c:numRef>
          </c:val>
        </c:ser>
        <c:ser>
          <c:idx val="1"/>
          <c:order val="1"/>
          <c:tx>
            <c:strRef>
              <c:f>Sheet1!$C$1</c:f>
              <c:strCache>
                <c:ptCount val="1"/>
                <c:pt idx="0">
                  <c:v>Under-5 mortality</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Sheet1!$C$2:$C$5</c:f>
              <c:numCache>
                <c:formatCode>0</c:formatCode>
                <c:ptCount val="4"/>
                <c:pt idx="0">
                  <c:v>105</c:v>
                </c:pt>
                <c:pt idx="1">
                  <c:v>76</c:v>
                </c:pt>
                <c:pt idx="2">
                  <c:v>49</c:v>
                </c:pt>
                <c:pt idx="3">
                  <c:v>29</c:v>
                </c:pt>
              </c:numCache>
            </c:numRef>
          </c:val>
        </c:ser>
        <c:dLbls>
          <c:dLblPos val="outEnd"/>
          <c:showLegendKey val="0"/>
          <c:showVal val="1"/>
          <c:showCatName val="0"/>
          <c:showSerName val="0"/>
          <c:showPercent val="0"/>
          <c:showBubbleSize val="0"/>
        </c:dLbls>
        <c:gapWidth val="100"/>
        <c:axId val="704357680"/>
        <c:axId val="704358072"/>
      </c:barChart>
      <c:catAx>
        <c:axId val="704357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58072"/>
        <c:crosses val="autoZero"/>
        <c:auto val="1"/>
        <c:lblAlgn val="ctr"/>
        <c:lblOffset val="100"/>
        <c:noMultiLvlLbl val="0"/>
      </c:catAx>
      <c:valAx>
        <c:axId val="704358072"/>
        <c:scaling>
          <c:orientation val="minMax"/>
          <c:max val="125"/>
          <c:min val="0"/>
        </c:scaling>
        <c:delete val="1"/>
        <c:axPos val="l"/>
        <c:numFmt formatCode="0" sourceLinked="1"/>
        <c:majorTickMark val="out"/>
        <c:minorTickMark val="none"/>
        <c:tickLblPos val="nextTo"/>
        <c:crossAx val="70435768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529625151148731E-2"/>
          <c:w val="0.96616035172886816"/>
          <c:h val="0.8455822677546202"/>
        </c:manualLayout>
      </c:layout>
      <c:barChart>
        <c:barDir val="col"/>
        <c:grouping val="clustered"/>
        <c:varyColors val="0"/>
        <c:ser>
          <c:idx val="0"/>
          <c:order val="0"/>
          <c:tx>
            <c:strRef>
              <c:f>Sheet1!$B$1</c:f>
              <c:strCache>
                <c:ptCount val="1"/>
                <c:pt idx="0">
                  <c:v>Infant mortality</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56</c:v>
                </c:pt>
                <c:pt idx="1">
                  <c:v>50</c:v>
                </c:pt>
                <c:pt idx="2">
                  <c:v>44</c:v>
                </c:pt>
                <c:pt idx="3">
                  <c:v>48</c:v>
                </c:pt>
                <c:pt idx="4">
                  <c:v>39</c:v>
                </c:pt>
              </c:numCache>
            </c:numRef>
          </c:val>
        </c:ser>
        <c:ser>
          <c:idx val="1"/>
          <c:order val="1"/>
          <c:tx>
            <c:strRef>
              <c:f>Sheet1!$C$1</c:f>
              <c:strCache>
                <c:ptCount val="1"/>
                <c:pt idx="0">
                  <c:v>Under-5 mortality</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Sheet1!$C$2:$C$6</c:f>
              <c:numCache>
                <c:formatCode>General</c:formatCode>
                <c:ptCount val="5"/>
                <c:pt idx="0">
                  <c:v>88</c:v>
                </c:pt>
                <c:pt idx="1">
                  <c:v>79</c:v>
                </c:pt>
                <c:pt idx="2">
                  <c:v>73</c:v>
                </c:pt>
                <c:pt idx="3">
                  <c:v>69</c:v>
                </c:pt>
                <c:pt idx="4">
                  <c:v>53</c:v>
                </c:pt>
              </c:numCache>
            </c:numRef>
          </c:val>
        </c:ser>
        <c:dLbls>
          <c:dLblPos val="outEnd"/>
          <c:showLegendKey val="0"/>
          <c:showVal val="1"/>
          <c:showCatName val="0"/>
          <c:showSerName val="0"/>
          <c:showPercent val="0"/>
          <c:showBubbleSize val="0"/>
        </c:dLbls>
        <c:gapWidth val="100"/>
        <c:axId val="704358856"/>
        <c:axId val="704359248"/>
      </c:barChart>
      <c:catAx>
        <c:axId val="704358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704359248"/>
        <c:crosses val="autoZero"/>
        <c:auto val="1"/>
        <c:lblAlgn val="ctr"/>
        <c:lblOffset val="100"/>
        <c:noMultiLvlLbl val="0"/>
      </c:catAx>
      <c:valAx>
        <c:axId val="704359248"/>
        <c:scaling>
          <c:orientation val="minMax"/>
          <c:max val="100"/>
          <c:min val="0"/>
        </c:scaling>
        <c:delete val="1"/>
        <c:axPos val="l"/>
        <c:numFmt formatCode="General" sourceLinked="1"/>
        <c:majorTickMark val="out"/>
        <c:minorTickMark val="none"/>
        <c:tickLblPos val="nextTo"/>
        <c:crossAx val="70435885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697135684126442E-2"/>
          <c:w val="0.96616035172886816"/>
          <c:h val="0.83580546996842786"/>
        </c:manualLayout>
      </c:layout>
      <c:lineChart>
        <c:grouping val="standard"/>
        <c:varyColors val="0"/>
        <c:ser>
          <c:idx val="0"/>
          <c:order val="0"/>
          <c:tx>
            <c:strRef>
              <c:f>Sheet1!$B$1</c:f>
              <c:strCache>
                <c:ptCount val="1"/>
                <c:pt idx="0">
                  <c:v>Neonatal mortality</c:v>
                </c:pt>
              </c:strCache>
            </c:strRef>
          </c:tx>
          <c:spPr>
            <a:ln w="63500" cap="rnd">
              <a:solidFill>
                <a:srgbClr val="8DB23F"/>
              </a:solidFill>
              <a:round/>
            </a:ln>
            <a:effectLst/>
          </c:spPr>
          <c:marker>
            <c:symbol val="circle"/>
            <c:size val="5"/>
            <c:spPr>
              <a:solidFill>
                <a:srgbClr val="8DB23F"/>
              </a:solidFill>
              <a:ln w="63500" cap="rnd">
                <a:solidFill>
                  <a:srgbClr val="8DB23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Sheet1!$B$2:$B$5</c:f>
              <c:numCache>
                <c:formatCode>General</c:formatCode>
                <c:ptCount val="4"/>
                <c:pt idx="0">
                  <c:v>33</c:v>
                </c:pt>
                <c:pt idx="1">
                  <c:v>27</c:v>
                </c:pt>
                <c:pt idx="2">
                  <c:v>27</c:v>
                </c:pt>
                <c:pt idx="3">
                  <c:v>27</c:v>
                </c:pt>
              </c:numCache>
            </c:numRef>
          </c:val>
          <c:smooth val="0"/>
        </c:ser>
        <c:ser>
          <c:idx val="1"/>
          <c:order val="1"/>
          <c:tx>
            <c:strRef>
              <c:f>Sheet1!$C$1</c:f>
              <c:strCache>
                <c:ptCount val="1"/>
                <c:pt idx="0">
                  <c:v>Infant mortality</c:v>
                </c:pt>
              </c:strCache>
            </c:strRef>
          </c:tx>
          <c:spPr>
            <a:ln w="63500" cap="rnd">
              <a:solidFill>
                <a:srgbClr val="B2672A"/>
              </a:solidFill>
              <a:round/>
            </a:ln>
            <a:effectLst/>
          </c:spPr>
          <c:marker>
            <c:symbol val="circle"/>
            <c:size val="5"/>
            <c:spPr>
              <a:solidFill>
                <a:srgbClr val="B2672A"/>
              </a:solidFill>
              <a:ln w="63500">
                <a:solidFill>
                  <a:srgbClr val="B2672A"/>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Sheet1!$C$2:$C$5</c:f>
              <c:numCache>
                <c:formatCode>General</c:formatCode>
                <c:ptCount val="4"/>
                <c:pt idx="0">
                  <c:v>88</c:v>
                </c:pt>
                <c:pt idx="1">
                  <c:v>71</c:v>
                </c:pt>
                <c:pt idx="2">
                  <c:v>54</c:v>
                </c:pt>
                <c:pt idx="3">
                  <c:v>43</c:v>
                </c:pt>
              </c:numCache>
            </c:numRef>
          </c:val>
          <c:smooth val="0"/>
        </c:ser>
        <c:ser>
          <c:idx val="2"/>
          <c:order val="2"/>
          <c:tx>
            <c:strRef>
              <c:f>Sheet1!$D$1</c:f>
              <c:strCache>
                <c:ptCount val="1"/>
                <c:pt idx="0">
                  <c:v>Under-5 mortality</c:v>
                </c:pt>
              </c:strCache>
            </c:strRef>
          </c:tx>
          <c:spPr>
            <a:ln w="63500" cap="rnd">
              <a:solidFill>
                <a:srgbClr val="0089CF"/>
              </a:solidFill>
              <a:round/>
            </a:ln>
            <a:effectLst/>
          </c:spPr>
          <c:marker>
            <c:symbol val="circle"/>
            <c:size val="5"/>
            <c:spPr>
              <a:solidFill>
                <a:srgbClr val="0089CF"/>
              </a:solidFill>
              <a:ln w="63500">
                <a:solidFill>
                  <a:srgbClr val="0089CF"/>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2000-01 UDHS</c:v>
                </c:pt>
                <c:pt idx="1">
                  <c:v>2006 UDHS</c:v>
                </c:pt>
                <c:pt idx="2">
                  <c:v>2011 UDHS</c:v>
                </c:pt>
                <c:pt idx="3">
                  <c:v>2016 UDHS</c:v>
                </c:pt>
              </c:strCache>
            </c:strRef>
          </c:cat>
          <c:val>
            <c:numRef>
              <c:f>Sheet1!$D$2:$D$5</c:f>
              <c:numCache>
                <c:formatCode>General</c:formatCode>
                <c:ptCount val="4"/>
                <c:pt idx="0">
                  <c:v>151</c:v>
                </c:pt>
                <c:pt idx="1">
                  <c:v>128</c:v>
                </c:pt>
                <c:pt idx="2">
                  <c:v>90</c:v>
                </c:pt>
                <c:pt idx="3">
                  <c:v>64</c:v>
                </c:pt>
              </c:numCache>
            </c:numRef>
          </c:val>
          <c:smooth val="0"/>
        </c:ser>
        <c:dLbls>
          <c:dLblPos val="t"/>
          <c:showLegendKey val="0"/>
          <c:showVal val="1"/>
          <c:showCatName val="0"/>
          <c:showSerName val="0"/>
          <c:showPercent val="0"/>
          <c:showBubbleSize val="0"/>
        </c:dLbls>
        <c:marker val="1"/>
        <c:smooth val="0"/>
        <c:axId val="624573600"/>
        <c:axId val="624573208"/>
      </c:lineChart>
      <c:catAx>
        <c:axId val="6245736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4573208"/>
        <c:crosses val="autoZero"/>
        <c:auto val="1"/>
        <c:lblAlgn val="ctr"/>
        <c:lblOffset val="100"/>
        <c:noMultiLvlLbl val="0"/>
      </c:catAx>
      <c:valAx>
        <c:axId val="624573208"/>
        <c:scaling>
          <c:orientation val="minMax"/>
          <c:max val="175"/>
          <c:min val="0"/>
        </c:scaling>
        <c:delete val="1"/>
        <c:axPos val="l"/>
        <c:numFmt formatCode="General" sourceLinked="1"/>
        <c:majorTickMark val="out"/>
        <c:minorTickMark val="none"/>
        <c:tickLblPos val="nextTo"/>
        <c:crossAx val="6245736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&lt;2 years</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71</c:v>
                </c:pt>
                <c:pt idx="1">
                  <c:v>104</c:v>
                </c:pt>
              </c:numCache>
            </c:numRef>
          </c:val>
        </c:ser>
        <c:ser>
          <c:idx val="1"/>
          <c:order val="1"/>
          <c:tx>
            <c:strRef>
              <c:f>Sheet1!$C$1</c:f>
              <c:strCache>
                <c:ptCount val="1"/>
                <c:pt idx="0">
                  <c:v>2 years</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38</c:v>
                </c:pt>
                <c:pt idx="1">
                  <c:v>63</c:v>
                </c:pt>
              </c:numCache>
            </c:numRef>
          </c:val>
        </c:ser>
        <c:ser>
          <c:idx val="2"/>
          <c:order val="2"/>
          <c:tx>
            <c:strRef>
              <c:f>Sheet1!$D$1</c:f>
              <c:strCache>
                <c:ptCount val="1"/>
                <c:pt idx="0">
                  <c:v>3 years</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32</c:v>
                </c:pt>
                <c:pt idx="1">
                  <c:v>54</c:v>
                </c:pt>
              </c:numCache>
            </c:numRef>
          </c:val>
        </c:ser>
        <c:ser>
          <c:idx val="3"/>
          <c:order val="3"/>
          <c:tx>
            <c:strRef>
              <c:f>Sheet1!$E$1</c:f>
              <c:strCache>
                <c:ptCount val="1"/>
                <c:pt idx="0">
                  <c:v>4+ years</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37</c:v>
                </c:pt>
                <c:pt idx="1">
                  <c:v>56</c:v>
                </c:pt>
              </c:numCache>
            </c:numRef>
          </c:val>
        </c:ser>
        <c:dLbls>
          <c:dLblPos val="outEnd"/>
          <c:showLegendKey val="0"/>
          <c:showVal val="1"/>
          <c:showCatName val="0"/>
          <c:showSerName val="0"/>
          <c:showPercent val="0"/>
          <c:showBubbleSize val="0"/>
        </c:dLbls>
        <c:gapWidth val="100"/>
        <c:axId val="624571248"/>
        <c:axId val="624570856"/>
      </c:barChart>
      <c:catAx>
        <c:axId val="6245712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4570856"/>
        <c:crosses val="autoZero"/>
        <c:auto val="1"/>
        <c:lblAlgn val="ctr"/>
        <c:lblOffset val="100"/>
        <c:noMultiLvlLbl val="0"/>
      </c:catAx>
      <c:valAx>
        <c:axId val="624570856"/>
        <c:scaling>
          <c:orientation val="minMax"/>
          <c:max val="150"/>
          <c:min val="0"/>
        </c:scaling>
        <c:delete val="1"/>
        <c:axPos val="l"/>
        <c:numFmt formatCode="General" sourceLinked="1"/>
        <c:majorTickMark val="out"/>
        <c:minorTickMark val="none"/>
        <c:tickLblPos val="nextTo"/>
        <c:crossAx val="624571248"/>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&lt;20</c:v>
                </c:pt>
              </c:strCache>
            </c:strRef>
          </c:tx>
          <c:spPr>
            <a:solidFill>
              <a:srgbClr val="B2672A"/>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B2672A"/>
              </a:solidFill>
              <a:ln>
                <a:noFill/>
              </a:ln>
              <a:effectLst/>
              <a:scene3d>
                <a:camera prst="orthographicFront"/>
                <a:lightRig rig="threePt" dir="t">
                  <a:rot lat="0" lon="0" rev="1200000"/>
                </a:lightRig>
              </a:scene3d>
              <a:sp3d>
                <a:bevelT w="63500" h="25400"/>
              </a:sp3d>
            </c:spPr>
          </c:dPt>
          <c:dPt>
            <c:idx val="2"/>
            <c:invertIfNegative val="0"/>
            <c:bubble3D val="0"/>
            <c:spPr>
              <a:solidFill>
                <a:srgbClr val="B2672A"/>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55</c:v>
                </c:pt>
                <c:pt idx="1">
                  <c:v>84</c:v>
                </c:pt>
              </c:numCache>
            </c:numRef>
          </c:val>
        </c:ser>
        <c:ser>
          <c:idx val="1"/>
          <c:order val="1"/>
          <c:tx>
            <c:strRef>
              <c:f>Sheet1!$C$1</c:f>
              <c:strCache>
                <c:ptCount val="1"/>
                <c:pt idx="0">
                  <c:v>20-29</c:v>
                </c:pt>
              </c:strCache>
            </c:strRef>
          </c:tx>
          <c:spPr>
            <a:solidFill>
              <a:srgbClr val="8DB23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44</c:v>
                </c:pt>
                <c:pt idx="1">
                  <c:v>67</c:v>
                </c:pt>
              </c:numCache>
            </c:numRef>
          </c:val>
        </c:ser>
        <c:ser>
          <c:idx val="2"/>
          <c:order val="2"/>
          <c:tx>
            <c:strRef>
              <c:f>Sheet1!$D$1</c:f>
              <c:strCache>
                <c:ptCount val="1"/>
                <c:pt idx="0">
                  <c:v>30-39</c:v>
                </c:pt>
              </c:strCache>
            </c:strRef>
          </c:tx>
          <c:spPr>
            <a:solidFill>
              <a:srgbClr val="014668"/>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47</c:v>
                </c:pt>
                <c:pt idx="1">
                  <c:v>73</c:v>
                </c:pt>
              </c:numCache>
            </c:numRef>
          </c:val>
        </c:ser>
        <c:ser>
          <c:idx val="3"/>
          <c:order val="3"/>
          <c:tx>
            <c:strRef>
              <c:f>Sheet1!$E$1</c:f>
              <c:strCache>
                <c:ptCount val="1"/>
                <c:pt idx="0">
                  <c:v>40-49</c:v>
                </c:pt>
              </c:strCache>
            </c:strRef>
          </c:tx>
          <c:spPr>
            <a:solidFill>
              <a:srgbClr val="0089C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79</c:v>
                </c:pt>
                <c:pt idx="1">
                  <c:v>111</c:v>
                </c:pt>
              </c:numCache>
            </c:numRef>
          </c:val>
        </c:ser>
        <c:dLbls>
          <c:dLblPos val="outEnd"/>
          <c:showLegendKey val="0"/>
          <c:showVal val="1"/>
          <c:showCatName val="0"/>
          <c:showSerName val="0"/>
          <c:showPercent val="0"/>
          <c:showBubbleSize val="0"/>
        </c:dLbls>
        <c:gapWidth val="100"/>
        <c:axId val="624569680"/>
        <c:axId val="624569288"/>
      </c:barChart>
      <c:catAx>
        <c:axId val="624569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4569288"/>
        <c:crosses val="autoZero"/>
        <c:auto val="1"/>
        <c:lblAlgn val="ctr"/>
        <c:lblOffset val="100"/>
        <c:noMultiLvlLbl val="0"/>
      </c:catAx>
      <c:valAx>
        <c:axId val="624569288"/>
        <c:scaling>
          <c:orientation val="minMax"/>
          <c:max val="150"/>
          <c:min val="10"/>
        </c:scaling>
        <c:delete val="1"/>
        <c:axPos val="l"/>
        <c:numFmt formatCode="General" sourceLinked="1"/>
        <c:majorTickMark val="out"/>
        <c:minorTickMark val="none"/>
        <c:tickLblPos val="nextTo"/>
        <c:crossAx val="624569680"/>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0.78611</cdr:x>
      <cdr:y>0.22137</cdr:y>
    </cdr:from>
    <cdr:to>
      <cdr:x>0.8508</cdr:x>
      <cdr:y>0.30594</cdr:y>
    </cdr:to>
    <cdr:sp macro="" textlink="">
      <cdr:nvSpPr>
        <cdr:cNvPr id="2" name="TextBox 1"/>
        <cdr:cNvSpPr txBox="1"/>
      </cdr:nvSpPr>
      <cdr:spPr>
        <a:xfrm xmlns:a="http://schemas.openxmlformats.org/drawingml/2006/main">
          <a:off x="6824996" y="1162514"/>
          <a:ext cx="561641" cy="44411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smtClean="0"/>
            <a:t>5.4</a:t>
          </a:r>
          <a:endParaRPr lang="en-US" sz="1800" b="1" dirty="0"/>
        </a:p>
      </cdr:txBody>
    </cdr:sp>
  </cdr:relSizeAnchor>
  <cdr:relSizeAnchor xmlns:cdr="http://schemas.openxmlformats.org/drawingml/2006/chartDrawing">
    <cdr:from>
      <cdr:x>0.60946</cdr:x>
      <cdr:y>0.5</cdr:y>
    </cdr:from>
    <cdr:to>
      <cdr:x>0.67416</cdr:x>
      <cdr:y>0.58458</cdr:y>
    </cdr:to>
    <cdr:sp macro="" textlink="">
      <cdr:nvSpPr>
        <cdr:cNvPr id="3" name="TextBox 1"/>
        <cdr:cNvSpPr txBox="1"/>
      </cdr:nvSpPr>
      <cdr:spPr>
        <a:xfrm xmlns:a="http://schemas.openxmlformats.org/drawingml/2006/main">
          <a:off x="5291384" y="2625725"/>
          <a:ext cx="561728" cy="44416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b="1" dirty="0" smtClean="0"/>
            <a:t>4.0</a:t>
          </a:r>
          <a:endParaRPr lang="en-US" sz="1800" b="1" dirty="0"/>
        </a:p>
      </cdr:txBody>
    </cdr:sp>
  </cdr:relSizeAnchor>
  <cdr:relSizeAnchor xmlns:cdr="http://schemas.openxmlformats.org/drawingml/2006/chartDrawing">
    <cdr:from>
      <cdr:x>0.85194</cdr:x>
      <cdr:y>0.79917</cdr:y>
    </cdr:from>
    <cdr:to>
      <cdr:x>0.91664</cdr:x>
      <cdr:y>0.88374</cdr:y>
    </cdr:to>
    <cdr:sp macro="" textlink="">
      <cdr:nvSpPr>
        <cdr:cNvPr id="4" name="TextBox 1"/>
        <cdr:cNvSpPr txBox="1"/>
      </cdr:nvSpPr>
      <cdr:spPr>
        <a:xfrm xmlns:a="http://schemas.openxmlformats.org/drawingml/2006/main">
          <a:off x="7396578" y="4196816"/>
          <a:ext cx="561728" cy="44411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b="1" dirty="0" smtClean="0"/>
            <a:t>5.9</a:t>
          </a:r>
          <a:endParaRPr lang="en-US" sz="1800" b="1" dirty="0"/>
        </a:p>
      </cdr:txBody>
    </cdr:sp>
  </cdr:relSizeAnchor>
</c:userShapes>
</file>

<file path=ppt/drawings/drawing2.xml><?xml version="1.0" encoding="utf-8"?>
<c:userShapes xmlns:c="http://schemas.openxmlformats.org/drawingml/2006/chart">
  <cdr:relSizeAnchor xmlns:cdr="http://schemas.openxmlformats.org/drawingml/2006/chartDrawing">
    <cdr:from>
      <cdr:x>0.62823</cdr:x>
      <cdr:y>0.23496</cdr:y>
    </cdr:from>
    <cdr:to>
      <cdr:x>0.72012</cdr:x>
      <cdr:y>0.30529</cdr:y>
    </cdr:to>
    <cdr:sp macro="" textlink="">
      <cdr:nvSpPr>
        <cdr:cNvPr id="2" name="TextBox 2"/>
        <cdr:cNvSpPr txBox="1"/>
      </cdr:nvSpPr>
      <cdr:spPr>
        <a:xfrm xmlns:a="http://schemas.openxmlformats.org/drawingml/2006/main">
          <a:off x="5187036" y="1233898"/>
          <a:ext cx="758697" cy="36933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US" b="1" dirty="0" smtClean="0"/>
            <a:t>67</a:t>
          </a:r>
          <a:endParaRPr lang="en-US" b="1" dirty="0"/>
        </a:p>
      </cdr:txBody>
    </cdr:sp>
  </cdr:relSizeAnchor>
</c:userShapes>
</file>

<file path=ppt/drawings/drawing3.xml><?xml version="1.0" encoding="utf-8"?>
<c:userShapes xmlns:c="http://schemas.openxmlformats.org/drawingml/2006/chart">
  <cdr:relSizeAnchor xmlns:cdr="http://schemas.openxmlformats.org/drawingml/2006/chartDrawing">
    <cdr:from>
      <cdr:x>0.33757</cdr:x>
      <cdr:y>0.25333</cdr:y>
    </cdr:from>
    <cdr:to>
      <cdr:x>0.52718</cdr:x>
      <cdr:y>0.38694</cdr:y>
    </cdr:to>
    <cdr:cxnSp macro="">
      <cdr:nvCxnSpPr>
        <cdr:cNvPr id="4" name="Straight Connector 3"/>
        <cdr:cNvCxnSpPr/>
      </cdr:nvCxnSpPr>
      <cdr:spPr>
        <a:xfrm xmlns:a="http://schemas.openxmlformats.org/drawingml/2006/main">
          <a:off x="3080543" y="1330325"/>
          <a:ext cx="1730375" cy="701675"/>
        </a:xfrm>
        <a:prstGeom xmlns:a="http://schemas.openxmlformats.org/drawingml/2006/main" prst="line">
          <a:avLst/>
        </a:prstGeom>
        <a:ln xmlns:a="http://schemas.openxmlformats.org/drawingml/2006/main" w="38100">
          <a:solidFill>
            <a:schemeClr val="accent5"/>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0.16187</cdr:x>
      <cdr:y>0.24909</cdr:y>
    </cdr:from>
    <cdr:to>
      <cdr:x>0.34452</cdr:x>
      <cdr:y>0.25816</cdr:y>
    </cdr:to>
    <cdr:cxnSp macro="">
      <cdr:nvCxnSpPr>
        <cdr:cNvPr id="3" name="Straight Connector 2"/>
        <cdr:cNvCxnSpPr/>
      </cdr:nvCxnSpPr>
      <cdr:spPr>
        <a:xfrm xmlns:a="http://schemas.openxmlformats.org/drawingml/2006/main">
          <a:off x="1477168" y="1308100"/>
          <a:ext cx="1666875" cy="47625"/>
        </a:xfrm>
        <a:prstGeom xmlns:a="http://schemas.openxmlformats.org/drawingml/2006/main" prst="line">
          <a:avLst/>
        </a:prstGeom>
        <a:ln xmlns:a="http://schemas.openxmlformats.org/drawingml/2006/main" w="38100">
          <a:solidFill>
            <a:schemeClr val="accent5"/>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4.xml><?xml version="1.0" encoding="utf-8"?>
<c:userShapes xmlns:c="http://schemas.openxmlformats.org/drawingml/2006/chart">
  <cdr:relSizeAnchor xmlns:cdr="http://schemas.openxmlformats.org/drawingml/2006/chartDrawing">
    <cdr:from>
      <cdr:x>0</cdr:x>
      <cdr:y>0.57293</cdr:y>
    </cdr:from>
    <cdr:to>
      <cdr:x>0.42222</cdr:x>
      <cdr:y>0.70477</cdr:y>
    </cdr:to>
    <cdr:sp macro="" textlink="">
      <cdr:nvSpPr>
        <cdr:cNvPr id="2" name="TextBox 7"/>
        <cdr:cNvSpPr txBox="1"/>
      </cdr:nvSpPr>
      <cdr:spPr>
        <a:xfrm xmlns:a="http://schemas.openxmlformats.org/drawingml/2006/main">
          <a:off x="0" y="2808605"/>
          <a:ext cx="3860799" cy="646331"/>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i="1" dirty="0" smtClean="0"/>
            <a:t>Among women age 15-49 with a live birth in the past 5 years, percent who:</a:t>
          </a:r>
          <a:endParaRPr lang="en-US" b="1" i="1" dirty="0"/>
        </a:p>
      </cdr:txBody>
    </cdr:sp>
  </cdr:relSizeAnchor>
</c:userShapes>
</file>

<file path=ppt/drawings/drawing5.xml><?xml version="1.0" encoding="utf-8"?>
<c:userShapes xmlns:c="http://schemas.openxmlformats.org/drawingml/2006/chart">
  <cdr:relSizeAnchor xmlns:cdr="http://schemas.openxmlformats.org/drawingml/2006/chartDrawing">
    <cdr:from>
      <cdr:x>0.02052</cdr:x>
      <cdr:y>0.08793</cdr:y>
    </cdr:from>
    <cdr:to>
      <cdr:x>0.45824</cdr:x>
      <cdr:y>0.21169</cdr:y>
    </cdr:to>
    <cdr:sp macro="" textlink="">
      <cdr:nvSpPr>
        <cdr:cNvPr id="2" name="TextBox 1"/>
        <cdr:cNvSpPr txBox="1"/>
      </cdr:nvSpPr>
      <cdr:spPr>
        <a:xfrm xmlns:a="http://schemas.openxmlformats.org/drawingml/2006/main">
          <a:off x="169408" y="510195"/>
          <a:ext cx="3614058" cy="71807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i="1" dirty="0" smtClean="0"/>
            <a:t>Among women and men age 15-24, percent who had sexual intercourse:</a:t>
          </a:r>
          <a:endParaRPr lang="en-US" sz="1800" i="1" dirty="0"/>
        </a:p>
      </cdr:txBody>
    </cdr:sp>
  </cdr:relSizeAnchor>
  <cdr:relSizeAnchor xmlns:cdr="http://schemas.openxmlformats.org/drawingml/2006/chartDrawing">
    <cdr:from>
      <cdr:x>0.54349</cdr:x>
      <cdr:y>0.08793</cdr:y>
    </cdr:from>
    <cdr:to>
      <cdr:x>0.98121</cdr:x>
      <cdr:y>0.197</cdr:y>
    </cdr:to>
    <cdr:sp macro="" textlink="">
      <cdr:nvSpPr>
        <cdr:cNvPr id="3" name="TextBox 1"/>
        <cdr:cNvSpPr txBox="1"/>
      </cdr:nvSpPr>
      <cdr:spPr>
        <a:xfrm xmlns:a="http://schemas.openxmlformats.org/drawingml/2006/main">
          <a:off x="4487408" y="510195"/>
          <a:ext cx="3614058" cy="63280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800" i="1" dirty="0" smtClean="0"/>
            <a:t>Among women and men age 18-24, percent who had sexual intercourse:</a:t>
          </a:r>
          <a:endParaRPr lang="en-US" sz="1800" i="1" dirty="0"/>
        </a:p>
      </cdr:txBody>
    </cdr:sp>
  </cdr:relSizeAnchor>
</c:userShapes>
</file>

<file path=ppt/drawings/drawing6.xml><?xml version="1.0" encoding="utf-8"?>
<c:userShapes xmlns:c="http://schemas.openxmlformats.org/drawingml/2006/chart">
  <cdr:relSizeAnchor xmlns:cdr="http://schemas.openxmlformats.org/drawingml/2006/chartDrawing">
    <cdr:from>
      <cdr:x>0.01788</cdr:x>
      <cdr:y>0.10948</cdr:y>
    </cdr:from>
    <cdr:to>
      <cdr:x>0.4556</cdr:x>
      <cdr:y>0.23033</cdr:y>
    </cdr:to>
    <cdr:sp macro="" textlink="">
      <cdr:nvSpPr>
        <cdr:cNvPr id="2" name="TextBox 1"/>
        <cdr:cNvSpPr txBox="1"/>
      </cdr:nvSpPr>
      <cdr:spPr>
        <a:xfrm xmlns:a="http://schemas.openxmlformats.org/drawingml/2006/main">
          <a:off x="147629" y="635236"/>
          <a:ext cx="3614073" cy="70116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i="1" dirty="0" smtClean="0"/>
            <a:t>Percent of women and men </a:t>
          </a:r>
          <a:br>
            <a:rPr lang="en-US" sz="1800" i="1" dirty="0" smtClean="0"/>
          </a:br>
          <a:r>
            <a:rPr lang="en-US" sz="1800" i="1" dirty="0" smtClean="0"/>
            <a:t>age 15-24 who had:</a:t>
          </a:r>
          <a:endParaRPr lang="en-US" sz="1800" i="1" dirty="0"/>
        </a:p>
      </cdr:txBody>
    </cdr:sp>
  </cdr:relSizeAnchor>
  <cdr:relSizeAnchor xmlns:cdr="http://schemas.openxmlformats.org/drawingml/2006/chartDrawing">
    <cdr:from>
      <cdr:x>0.53998</cdr:x>
      <cdr:y>0.06382</cdr:y>
    </cdr:from>
    <cdr:to>
      <cdr:x>0.9777</cdr:x>
      <cdr:y>0.17289</cdr:y>
    </cdr:to>
    <cdr:sp macro="" textlink="">
      <cdr:nvSpPr>
        <cdr:cNvPr id="3" name="TextBox 1"/>
        <cdr:cNvSpPr txBox="1"/>
      </cdr:nvSpPr>
      <cdr:spPr>
        <a:xfrm xmlns:a="http://schemas.openxmlformats.org/drawingml/2006/main">
          <a:off x="4458372" y="370291"/>
          <a:ext cx="3614074" cy="6328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800" i="1" dirty="0" smtClean="0"/>
            <a:t>Among women and men age 15-24, percent who had 2+ sexual partners in past 12 months, percent who:</a:t>
          </a:r>
          <a:endParaRPr lang="en-US" sz="1800" i="1" dirty="0"/>
        </a:p>
      </cdr:txBody>
    </cdr:sp>
  </cdr:relSizeAnchor>
</c:userShapes>
</file>

<file path=ppt/drawings/drawing7.xml><?xml version="1.0" encoding="utf-8"?>
<c:userShapes xmlns:c="http://schemas.openxmlformats.org/drawingml/2006/chart">
  <cdr:relSizeAnchor xmlns:cdr="http://schemas.openxmlformats.org/drawingml/2006/chartDrawing">
    <cdr:from>
      <cdr:x>0.02052</cdr:x>
      <cdr:y>0.06191</cdr:y>
    </cdr:from>
    <cdr:to>
      <cdr:x>0.45824</cdr:x>
      <cdr:y>0.22889</cdr:y>
    </cdr:to>
    <cdr:sp macro="" textlink="">
      <cdr:nvSpPr>
        <cdr:cNvPr id="2" name="TextBox 1"/>
        <cdr:cNvSpPr txBox="1"/>
      </cdr:nvSpPr>
      <cdr:spPr>
        <a:xfrm xmlns:a="http://schemas.openxmlformats.org/drawingml/2006/main">
          <a:off x="169425" y="359229"/>
          <a:ext cx="3614073" cy="96882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i="1" dirty="0" smtClean="0"/>
            <a:t>Among women and men age 15-24 who had sexual intercourse in the past 12 months, percent who had:</a:t>
          </a:r>
          <a:endParaRPr lang="en-US" sz="1800" i="1" dirty="0"/>
        </a:p>
      </cdr:txBody>
    </cdr:sp>
  </cdr:relSizeAnchor>
  <cdr:relSizeAnchor xmlns:cdr="http://schemas.openxmlformats.org/drawingml/2006/chartDrawing">
    <cdr:from>
      <cdr:x>0.44241</cdr:x>
      <cdr:y>0.06382</cdr:y>
    </cdr:from>
    <cdr:to>
      <cdr:x>1</cdr:x>
      <cdr:y>0.20826</cdr:y>
    </cdr:to>
    <cdr:sp macro="" textlink="">
      <cdr:nvSpPr>
        <cdr:cNvPr id="3" name="TextBox 1"/>
        <cdr:cNvSpPr txBox="1"/>
      </cdr:nvSpPr>
      <cdr:spPr>
        <a:xfrm xmlns:a="http://schemas.openxmlformats.org/drawingml/2006/main">
          <a:off x="4045442" y="370289"/>
          <a:ext cx="5098558" cy="83802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800" i="1" dirty="0" smtClean="0"/>
            <a:t>Among women and men age 15-24, percent who had sexual intercourse with a non-marital, non-cohabitating partner, percent who:</a:t>
          </a:r>
          <a:endParaRPr lang="en-US" sz="1800" i="1"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B15DCB0-616A-4D00-A23B-0E7EB6002418}" type="datetimeFigureOut">
              <a:rPr lang="en-US" smtClean="0"/>
              <a:t>3/30/2018</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1E81180-36CA-43EC-B7D8-15BB5DAAE4B2}" type="slidenum">
              <a:rPr lang="en-US" smtClean="0"/>
              <a:t>‹#›</a:t>
            </a:fld>
            <a:endParaRPr lang="en-US"/>
          </a:p>
        </p:txBody>
      </p:sp>
    </p:spTree>
    <p:extLst>
      <p:ext uri="{BB962C8B-B14F-4D97-AF65-F5344CB8AC3E}">
        <p14:creationId xmlns:p14="http://schemas.microsoft.com/office/powerpoint/2010/main" val="8700149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a:t>
            </a:fld>
            <a:endParaRPr lang="en-US"/>
          </a:p>
        </p:txBody>
      </p:sp>
    </p:spTree>
    <p:extLst>
      <p:ext uri="{BB962C8B-B14F-4D97-AF65-F5344CB8AC3E}">
        <p14:creationId xmlns:p14="http://schemas.microsoft.com/office/powerpoint/2010/main" val="25427691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11</a:t>
            </a:fld>
            <a:endParaRPr lang="en-US"/>
          </a:p>
        </p:txBody>
      </p:sp>
    </p:spTree>
    <p:extLst>
      <p:ext uri="{BB962C8B-B14F-4D97-AF65-F5344CB8AC3E}">
        <p14:creationId xmlns:p14="http://schemas.microsoft.com/office/powerpoint/2010/main" val="91668276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Women and men in the wealthiest households are most likely to be overweight/obese. Women in the wealthiest households are more than five times as likely to be overweight or obese than women from the poorest households (42% versus 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128</a:t>
            </a:fld>
            <a:endParaRPr lang="en-US" dirty="0">
              <a:solidFill>
                <a:prstClr val="black"/>
              </a:solidFill>
            </a:endParaRPr>
          </a:p>
        </p:txBody>
      </p:sp>
    </p:spTree>
    <p:extLst>
      <p:ext uri="{BB962C8B-B14F-4D97-AF65-F5344CB8AC3E}">
        <p14:creationId xmlns:p14="http://schemas.microsoft.com/office/powerpoint/2010/main" val="174800221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Since 2000-01, overweight or obesity among women has increased from 14% to 24% in 2016. Among men, overweight or obesity has increased from 4% in 2011 to 9% in 2016.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129</a:t>
            </a:fld>
            <a:endParaRPr lang="en-US" dirty="0">
              <a:solidFill>
                <a:prstClr val="black"/>
              </a:solidFill>
            </a:endParaRPr>
          </a:p>
        </p:txBody>
      </p:sp>
    </p:spTree>
    <p:extLst>
      <p:ext uri="{BB962C8B-B14F-4D97-AF65-F5344CB8AC3E}">
        <p14:creationId xmlns:p14="http://schemas.microsoft.com/office/powerpoint/2010/main" val="101389168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130</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133</a:t>
            </a:fld>
            <a:endParaRPr lang="en-US" dirty="0">
              <a:solidFill>
                <a:prstClr val="black"/>
              </a:solidFill>
            </a:endParaRPr>
          </a:p>
        </p:txBody>
      </p:sp>
    </p:spTree>
    <p:extLst>
      <p:ext uri="{BB962C8B-B14F-4D97-AF65-F5344CB8AC3E}">
        <p14:creationId xmlns:p14="http://schemas.microsoft.com/office/powerpoint/2010/main" val="284162460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More than half (55%) of children age 12-23 months have received all eight basic vaccinations—one dose each of BCG and measles vaccine and three doses each of DPT-</a:t>
            </a:r>
            <a:r>
              <a:rPr lang="en-US" dirty="0" err="1"/>
              <a:t>HepB</a:t>
            </a:r>
            <a:r>
              <a:rPr lang="en-US" dirty="0"/>
              <a:t>-Hib and polio vaccine. </a:t>
            </a:r>
            <a:r>
              <a:rPr lang="en-GB" dirty="0"/>
              <a:t>Vaccination coverage is highest for the BCG vaccine (96%), followed by the first dose of the DPT-</a:t>
            </a:r>
            <a:r>
              <a:rPr lang="en-GB" dirty="0" err="1"/>
              <a:t>HepB</a:t>
            </a:r>
            <a:r>
              <a:rPr lang="en-GB" dirty="0"/>
              <a:t>-Hib vaccine and the first non-birth dose of the oral polio vaccine (95% each). There is a drop-off in the percentage of children who received subsequent doses of the DPT-</a:t>
            </a:r>
            <a:r>
              <a:rPr lang="en-GB" dirty="0" err="1"/>
              <a:t>HepB</a:t>
            </a:r>
            <a:r>
              <a:rPr lang="en-GB" dirty="0"/>
              <a:t>-Hib and polio vaccines, and among the basic vaccinations, coverage is lowest for the final dose of the oral polio vaccine (66%).</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134</a:t>
            </a:fld>
            <a:endParaRPr lang="en-US" dirty="0">
              <a:solidFill>
                <a:prstClr val="black"/>
              </a:solidFill>
            </a:endParaRPr>
          </a:p>
        </p:txBody>
      </p:sp>
    </p:spTree>
    <p:extLst>
      <p:ext uri="{BB962C8B-B14F-4D97-AF65-F5344CB8AC3E}">
        <p14:creationId xmlns:p14="http://schemas.microsoft.com/office/powerpoint/2010/main" val="37120211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Children</a:t>
            </a:r>
            <a:r>
              <a:rPr lang="en-US" baseline="0" dirty="0" smtClean="0"/>
              <a:t> whose mothers have more than secondary education are more likely to have received all basic vaccinations.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135</a:t>
            </a:fld>
            <a:endParaRPr lang="en-US" dirty="0">
              <a:solidFill>
                <a:prstClr val="black"/>
              </a:solidFill>
            </a:endParaRPr>
          </a:p>
        </p:txBody>
      </p:sp>
    </p:spTree>
    <p:extLst>
      <p:ext uri="{BB962C8B-B14F-4D97-AF65-F5344CB8AC3E}">
        <p14:creationId xmlns:p14="http://schemas.microsoft.com/office/powerpoint/2010/main" val="237077301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Basic vaccination coverage is lowest in Busoga region (45%) and highest in Karamoja region (73%).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136</a:t>
            </a:fld>
            <a:endParaRPr lang="en-US" dirty="0">
              <a:solidFill>
                <a:prstClr val="black"/>
              </a:solidFill>
            </a:endParaRPr>
          </a:p>
        </p:txBody>
      </p:sp>
    </p:spTree>
    <p:extLst>
      <p:ext uri="{BB962C8B-B14F-4D97-AF65-F5344CB8AC3E}">
        <p14:creationId xmlns:p14="http://schemas.microsoft.com/office/powerpoint/2010/main" val="99674062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Basic vaccination coverage has increased since 2000- 01 when 37% of children had received all basic vaccinations but has only slightly improved since 2011 from 52% to the current level of 55% in 2016.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137</a:t>
            </a:fld>
            <a:endParaRPr lang="en-US" dirty="0">
              <a:solidFill>
                <a:prstClr val="black"/>
              </a:solidFill>
            </a:endParaRPr>
          </a:p>
        </p:txBody>
      </p:sp>
    </p:spTree>
    <p:extLst>
      <p:ext uri="{BB962C8B-B14F-4D97-AF65-F5344CB8AC3E}">
        <p14:creationId xmlns:p14="http://schemas.microsoft.com/office/powerpoint/2010/main" val="377517889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138</a:t>
            </a:fld>
            <a:endParaRPr lang="en-US" dirty="0">
              <a:solidFill>
                <a:prstClr val="black"/>
              </a:solidFill>
            </a:endParaRPr>
          </a:p>
        </p:txBody>
      </p:sp>
    </p:spTree>
    <p:extLst>
      <p:ext uri="{BB962C8B-B14F-4D97-AF65-F5344CB8AC3E}">
        <p14:creationId xmlns:p14="http://schemas.microsoft.com/office/powerpoint/2010/main" val="183837302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two weeks before the survey, 9% of children under five were ill with cough and rapid breathing, symptoms of acute respiratory infection (ARI). Among these children, treatment or advice was sought for 81</a:t>
            </a:r>
            <a:r>
              <a:rPr lang="en-US" dirty="0" smtClean="0"/>
              <a:t>%.</a:t>
            </a:r>
            <a:r>
              <a:rPr lang="en-US" baseline="0" dirty="0" smtClean="0"/>
              <a:t> 1/3 of children had fever in the 2 weeks before the survey. Among those children, 82% sought treatment or advice. </a:t>
            </a:r>
            <a:r>
              <a:rPr lang="en-US" dirty="0" smtClean="0"/>
              <a:t> </a:t>
            </a:r>
            <a:r>
              <a:rPr lang="en-US" dirty="0"/>
              <a:t>One in five children under five had </a:t>
            </a:r>
            <a:r>
              <a:rPr lang="en-US" dirty="0" err="1"/>
              <a:t>diarrhoea</a:t>
            </a:r>
            <a:r>
              <a:rPr lang="en-US" dirty="0"/>
              <a:t> in the two weeks before the survey. </a:t>
            </a:r>
            <a:r>
              <a:rPr lang="en-US" dirty="0" err="1"/>
              <a:t>Diarrhoea</a:t>
            </a:r>
            <a:r>
              <a:rPr lang="en-US" dirty="0"/>
              <a:t> was most common among children age 6-11 months (39%). Seventy-one percent of children under five with </a:t>
            </a:r>
            <a:r>
              <a:rPr lang="en-US" dirty="0" err="1"/>
              <a:t>diarrhoea</a:t>
            </a:r>
            <a:r>
              <a:rPr lang="en-US" dirty="0"/>
              <a:t> had treatment or advice sought.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140</a:t>
            </a:fld>
            <a:endParaRPr lang="en-US" dirty="0">
              <a:solidFill>
                <a:prstClr val="black"/>
              </a:solidFill>
            </a:endParaRPr>
          </a:p>
        </p:txBody>
      </p:sp>
    </p:spTree>
    <p:extLst>
      <p:ext uri="{BB962C8B-B14F-4D97-AF65-F5344CB8AC3E}">
        <p14:creationId xmlns:p14="http://schemas.microsoft.com/office/powerpoint/2010/main" val="36063555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Please note that all</a:t>
            </a:r>
            <a:r>
              <a:rPr lang="en-US" baseline="0" dirty="0" smtClean="0"/>
              <a:t> materials, digital tools and datasets with UDHS data will be made publicly available online within 1 day following the National Seminar. Print materials are available from [implementing agency].</a:t>
            </a:r>
            <a:br>
              <a:rPr lang="en-US" baseline="0" dirty="0" smtClean="0"/>
            </a:br>
            <a:r>
              <a:rPr lang="en-US" baseline="0" dirty="0" smtClean="0"/>
              <a:t>[Add in implementing agency’s web address if they plan on uploading survey materials to their website.]</a:t>
            </a:r>
            <a:endParaRPr lang="en-US" dirty="0" smtClean="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a:t>
            </a:fld>
            <a:endParaRPr lang="en-US"/>
          </a:p>
        </p:txBody>
      </p:sp>
    </p:spTree>
    <p:extLst>
      <p:ext uri="{BB962C8B-B14F-4D97-AF65-F5344CB8AC3E}">
        <p14:creationId xmlns:p14="http://schemas.microsoft.com/office/powerpoint/2010/main" val="109275159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141</a:t>
            </a:fld>
            <a:endParaRPr lang="en-US" dirty="0">
              <a:solidFill>
                <a:prstClr val="black"/>
              </a:solidFill>
            </a:endParaRPr>
          </a:p>
        </p:txBody>
      </p:sp>
    </p:spTree>
    <p:extLst>
      <p:ext uri="{BB962C8B-B14F-4D97-AF65-F5344CB8AC3E}">
        <p14:creationId xmlns:p14="http://schemas.microsoft.com/office/powerpoint/2010/main" val="51950862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143</a:t>
            </a:fld>
            <a:endParaRPr lang="en-US" dirty="0">
              <a:solidFill>
                <a:prstClr val="black"/>
              </a:solidFill>
            </a:endParaRPr>
          </a:p>
        </p:txBody>
      </p:sp>
    </p:spTree>
    <p:extLst>
      <p:ext uri="{BB962C8B-B14F-4D97-AF65-F5344CB8AC3E}">
        <p14:creationId xmlns:p14="http://schemas.microsoft.com/office/powerpoint/2010/main" val="49241731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nutritional status of Ugandan children has improved since 2000-01. Nearly half of children under five were stunted in 2000-01, compared to 29% in 2016.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145</a:t>
            </a:fld>
            <a:endParaRPr lang="en-US" dirty="0">
              <a:solidFill>
                <a:prstClr val="black"/>
              </a:solidFill>
            </a:endParaRPr>
          </a:p>
        </p:txBody>
      </p:sp>
    </p:spTree>
    <p:extLst>
      <p:ext uri="{BB962C8B-B14F-4D97-AF65-F5344CB8AC3E}">
        <p14:creationId xmlns:p14="http://schemas.microsoft.com/office/powerpoint/2010/main" val="93001397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is regional variation in the use of an ITN the night before the survey among children under age 5, from 47% in Karamoja region to 77% in West Nile region.</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146</a:t>
            </a:fld>
            <a:endParaRPr lang="en-US" dirty="0">
              <a:solidFill>
                <a:prstClr val="black"/>
              </a:solidFill>
            </a:endParaRPr>
          </a:p>
        </p:txBody>
      </p:sp>
    </p:spTree>
    <p:extLst>
      <p:ext uri="{BB962C8B-B14F-4D97-AF65-F5344CB8AC3E}">
        <p14:creationId xmlns:p14="http://schemas.microsoft.com/office/powerpoint/2010/main" val="61023698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One-third (33%) of children under age 5 had a fever in the 2 weeks preceding the survey. Among children who had a fever, treatment was sought for 8 in 10 (81%). Similarly, for nearly half of children who had a fever (49%), blood was taken from a finger or heel for testing</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147</a:t>
            </a:fld>
            <a:endParaRPr lang="en-US" dirty="0">
              <a:solidFill>
                <a:prstClr val="black"/>
              </a:solidFill>
            </a:endParaRPr>
          </a:p>
        </p:txBody>
      </p:sp>
    </p:spTree>
    <p:extLst>
      <p:ext uri="{BB962C8B-B14F-4D97-AF65-F5344CB8AC3E}">
        <p14:creationId xmlns:p14="http://schemas.microsoft.com/office/powerpoint/2010/main" val="332773279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Among children with a fever in the 2 weeks preceding the survey who took any antimalarial medication, 92% received artemisinin-based combination therapy (ACT). The next most used drug was quinine pills/syrup, taken by 8% of children.</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148</a:t>
            </a:fld>
            <a:endParaRPr lang="en-US" dirty="0">
              <a:solidFill>
                <a:prstClr val="black"/>
              </a:solidFill>
            </a:endParaRPr>
          </a:p>
        </p:txBody>
      </p:sp>
    </p:spTree>
    <p:extLst>
      <p:ext uri="{BB962C8B-B14F-4D97-AF65-F5344CB8AC3E}">
        <p14:creationId xmlns:p14="http://schemas.microsoft.com/office/powerpoint/2010/main" val="245417383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prevalence of malaria among children varies by region, from 1% in Kampala region and 3% in Kigezi region to 69% in Karamoja region, 63% in Acholi region, and 62% in Lango region</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149</a:t>
            </a:fld>
            <a:endParaRPr lang="en-US" dirty="0">
              <a:solidFill>
                <a:prstClr val="black"/>
              </a:solidFill>
            </a:endParaRPr>
          </a:p>
        </p:txBody>
      </p:sp>
    </p:spTree>
    <p:extLst>
      <p:ext uri="{BB962C8B-B14F-4D97-AF65-F5344CB8AC3E}">
        <p14:creationId xmlns:p14="http://schemas.microsoft.com/office/powerpoint/2010/main" val="196751840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152</a:t>
            </a:fld>
            <a:endParaRPr lang="en-US" dirty="0">
              <a:solidFill>
                <a:prstClr val="black"/>
              </a:solidFill>
            </a:endParaRPr>
          </a:p>
        </p:txBody>
      </p:sp>
    </p:spTree>
    <p:extLst>
      <p:ext uri="{BB962C8B-B14F-4D97-AF65-F5344CB8AC3E}">
        <p14:creationId xmlns:p14="http://schemas.microsoft.com/office/powerpoint/2010/main" val="400415155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153</a:t>
            </a:fld>
            <a:endParaRPr lang="en-US" dirty="0">
              <a:solidFill>
                <a:prstClr val="black"/>
              </a:solidFill>
            </a:endParaRPr>
          </a:p>
        </p:txBody>
      </p:sp>
    </p:spTree>
    <p:extLst>
      <p:ext uri="{BB962C8B-B14F-4D97-AF65-F5344CB8AC3E}">
        <p14:creationId xmlns:p14="http://schemas.microsoft.com/office/powerpoint/2010/main" val="347597777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155</a:t>
            </a:fld>
            <a:endParaRPr lang="en-US" dirty="0">
              <a:solidFill>
                <a:prstClr val="black"/>
              </a:solidFill>
            </a:endParaRPr>
          </a:p>
        </p:txBody>
      </p:sp>
    </p:spTree>
    <p:extLst>
      <p:ext uri="{BB962C8B-B14F-4D97-AF65-F5344CB8AC3E}">
        <p14:creationId xmlns:p14="http://schemas.microsoft.com/office/powerpoint/2010/main" val="19752518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Nearly 8 in 10 households have access to an improved source of drinking water. More than 90% of households in urban areas have access to an improved source of drinking water, compared to 74% of rural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a:t>
            </a:fld>
            <a:endParaRPr lang="en-US" dirty="0">
              <a:solidFill>
                <a:prstClr val="black"/>
              </a:solidFill>
            </a:endParaRPr>
          </a:p>
        </p:txBody>
      </p:sp>
    </p:spTree>
    <p:extLst>
      <p:ext uri="{BB962C8B-B14F-4D97-AF65-F5344CB8AC3E}">
        <p14:creationId xmlns:p14="http://schemas.microsoft.com/office/powerpoint/2010/main" val="134533316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156</a:t>
            </a:fld>
            <a:endParaRPr lang="en-US" dirty="0">
              <a:solidFill>
                <a:prstClr val="black"/>
              </a:solidFill>
            </a:endParaRPr>
          </a:p>
        </p:txBody>
      </p:sp>
    </p:spTree>
    <p:extLst>
      <p:ext uri="{BB962C8B-B14F-4D97-AF65-F5344CB8AC3E}">
        <p14:creationId xmlns:p14="http://schemas.microsoft.com/office/powerpoint/2010/main" val="241903654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157</a:t>
            </a:fld>
            <a:endParaRPr lang="en-US" dirty="0">
              <a:solidFill>
                <a:prstClr val="black"/>
              </a:solidFill>
            </a:endParaRPr>
          </a:p>
        </p:txBody>
      </p:sp>
    </p:spTree>
    <p:extLst>
      <p:ext uri="{BB962C8B-B14F-4D97-AF65-F5344CB8AC3E}">
        <p14:creationId xmlns:p14="http://schemas.microsoft.com/office/powerpoint/2010/main" val="312633902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158</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Infant and under-5 mortality rates for the five-year period before the survey are 43 and 64 deaths per 1,000 live births, respectively. The neonatal mortality rate is 27 deaths per 1,000 live births. At these mortality levels, 1 in every 16 Ugandan children does not survive to their fifth birthday.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160</a:t>
            </a:fld>
            <a:endParaRPr lang="en-US" dirty="0">
              <a:solidFill>
                <a:prstClr val="black"/>
              </a:solidFill>
            </a:endParaRPr>
          </a:p>
        </p:txBody>
      </p:sp>
    </p:spTree>
    <p:extLst>
      <p:ext uri="{BB962C8B-B14F-4D97-AF65-F5344CB8AC3E}">
        <p14:creationId xmlns:p14="http://schemas.microsoft.com/office/powerpoint/2010/main" val="121278490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163</a:t>
            </a:fld>
            <a:endParaRPr lang="en-US" dirty="0">
              <a:solidFill>
                <a:prstClr val="black"/>
              </a:solidFill>
            </a:endParaRPr>
          </a:p>
        </p:txBody>
      </p:sp>
    </p:spTree>
    <p:extLst>
      <p:ext uri="{BB962C8B-B14F-4D97-AF65-F5344CB8AC3E}">
        <p14:creationId xmlns:p14="http://schemas.microsoft.com/office/powerpoint/2010/main" val="171310320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Regionally, under-5 mortality ranges from 54 deaths per 1,000 live births in Teso region to 102 deaths per 1,000 live births in Karamoja region.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164</a:t>
            </a:fld>
            <a:endParaRPr lang="en-US" dirty="0">
              <a:solidFill>
                <a:prstClr val="black"/>
              </a:solidFill>
            </a:endParaRPr>
          </a:p>
        </p:txBody>
      </p:sp>
    </p:spTree>
    <p:extLst>
      <p:ext uri="{BB962C8B-B14F-4D97-AF65-F5344CB8AC3E}">
        <p14:creationId xmlns:p14="http://schemas.microsoft.com/office/powerpoint/2010/main" val="421302680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Childhood mortality rates have declined since 2000- 01. Infant mortality has decreased by half from 88 deaths per 1,000 live births in 2000-01 to 43 in 2016. During the same time period, under-5 mortality has markedly declined from 151 to 64 deaths per 1,000 live births. Neonatal mortality has remained stagnant since 2006.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165</a:t>
            </a:fld>
            <a:endParaRPr lang="en-US" dirty="0">
              <a:solidFill>
                <a:prstClr val="black"/>
              </a:solidFill>
            </a:endParaRPr>
          </a:p>
        </p:txBody>
      </p:sp>
    </p:spTree>
    <p:extLst>
      <p:ext uri="{BB962C8B-B14F-4D97-AF65-F5344CB8AC3E}">
        <p14:creationId xmlns:p14="http://schemas.microsoft.com/office/powerpoint/2010/main" val="167363087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166</a:t>
            </a:fld>
            <a:endParaRPr lang="en-US" dirty="0">
              <a:solidFill>
                <a:prstClr val="black"/>
              </a:solidFill>
            </a:endParaRPr>
          </a:p>
        </p:txBody>
      </p:sp>
    </p:spTree>
    <p:extLst>
      <p:ext uri="{BB962C8B-B14F-4D97-AF65-F5344CB8AC3E}">
        <p14:creationId xmlns:p14="http://schemas.microsoft.com/office/powerpoint/2010/main" val="381346310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168</a:t>
            </a:fld>
            <a:endParaRPr lang="en-US" dirty="0">
              <a:solidFill>
                <a:prstClr val="black"/>
              </a:solidFill>
            </a:endParaRPr>
          </a:p>
        </p:txBody>
      </p:sp>
    </p:spTree>
    <p:extLst>
      <p:ext uri="{BB962C8B-B14F-4D97-AF65-F5344CB8AC3E}">
        <p14:creationId xmlns:p14="http://schemas.microsoft.com/office/powerpoint/2010/main" val="201774312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169</a:t>
            </a:fld>
            <a:endParaRPr lang="en-US" dirty="0">
              <a:solidFill>
                <a:prstClr val="black"/>
              </a:solidFill>
            </a:endParaRPr>
          </a:p>
        </p:txBody>
      </p:sp>
    </p:spTree>
    <p:extLst>
      <p:ext uri="{BB962C8B-B14F-4D97-AF65-F5344CB8AC3E}">
        <p14:creationId xmlns:p14="http://schemas.microsoft.com/office/powerpoint/2010/main" val="27557309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sz="1200" b="0" i="0" u="none" strike="noStrike" kern="1200" baseline="0" dirty="0" smtClean="0">
                <a:solidFill>
                  <a:schemeClr val="tx1"/>
                </a:solidFill>
                <a:latin typeface="+mn-lt"/>
                <a:ea typeface="+mn-ea"/>
                <a:cs typeface="+mn-cs"/>
              </a:rPr>
              <a:t>Only 19% of households in Uganda use improved sanitation. Urban households are more likely than rural households to use improved sanitation (27% versus 16%). Eight in ten households use unimproved sanitation—20% use a shared facility, 55% use an unimproved facility, and 7% have no facility.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a:t>
            </a:fld>
            <a:endParaRPr lang="en-US" dirty="0">
              <a:solidFill>
                <a:prstClr val="black"/>
              </a:solidFill>
            </a:endParaRPr>
          </a:p>
        </p:txBody>
      </p:sp>
    </p:spTree>
    <p:extLst>
      <p:ext uri="{BB962C8B-B14F-4D97-AF65-F5344CB8AC3E}">
        <p14:creationId xmlns:p14="http://schemas.microsoft.com/office/powerpoint/2010/main" val="267272614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170</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4 in 5 married women (84%) were employed at any time in the past 12 months compared to 99% of married men. </a:t>
            </a:r>
            <a:r>
              <a:rPr lang="en-US" dirty="0" smtClean="0"/>
              <a:t>Employment</a:t>
            </a:r>
            <a:r>
              <a:rPr lang="en-US" baseline="0" dirty="0" smtClean="0"/>
              <a:t> among women has increased since 2011.</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173</a:t>
            </a:fld>
            <a:endParaRPr lang="en-US" dirty="0">
              <a:solidFill>
                <a:prstClr val="black"/>
              </a:solidFill>
            </a:endParaRPr>
          </a:p>
        </p:txBody>
      </p:sp>
    </p:spTree>
    <p:extLst>
      <p:ext uri="{BB962C8B-B14F-4D97-AF65-F5344CB8AC3E}">
        <p14:creationId xmlns:p14="http://schemas.microsoft.com/office/powerpoint/2010/main" val="208528651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Nearly half of working women and 58% of men are paid in cash. Still, 1 in 5 working women and men are not likely to be paid for their work.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174</a:t>
            </a:fld>
            <a:endParaRPr lang="en-US" dirty="0">
              <a:solidFill>
                <a:prstClr val="black"/>
              </a:solidFill>
            </a:endParaRPr>
          </a:p>
        </p:txBody>
      </p:sp>
    </p:spTree>
    <p:extLst>
      <p:ext uri="{BB962C8B-B14F-4D97-AF65-F5344CB8AC3E}">
        <p14:creationId xmlns:p14="http://schemas.microsoft.com/office/powerpoint/2010/main" val="70522233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half of married women who are employed and earned cash made independent decisions on how to spend their earnings.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175</a:t>
            </a:fld>
            <a:endParaRPr lang="en-US" dirty="0">
              <a:solidFill>
                <a:prstClr val="black"/>
              </a:solidFill>
            </a:endParaRPr>
          </a:p>
        </p:txBody>
      </p:sp>
    </p:spTree>
    <p:extLst>
      <p:ext uri="{BB962C8B-B14F-4D97-AF65-F5344CB8AC3E}">
        <p14:creationId xmlns:p14="http://schemas.microsoft.com/office/powerpoint/2010/main" val="189331048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74% of working women reported earning less than their husband.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176</a:t>
            </a:fld>
            <a:endParaRPr lang="en-US" dirty="0">
              <a:solidFill>
                <a:prstClr val="black"/>
              </a:solidFill>
            </a:endParaRPr>
          </a:p>
        </p:txBody>
      </p:sp>
    </p:spTree>
    <p:extLst>
      <p:ext uri="{BB962C8B-B14F-4D97-AF65-F5344CB8AC3E}">
        <p14:creationId xmlns:p14="http://schemas.microsoft.com/office/powerpoint/2010/main" val="198038076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Men are more likely than women to own a house or land alone or jointly.</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178</a:t>
            </a:fld>
            <a:endParaRPr lang="en-US" dirty="0">
              <a:solidFill>
                <a:prstClr val="black"/>
              </a:solidFill>
            </a:endParaRPr>
          </a:p>
        </p:txBody>
      </p:sp>
    </p:spTree>
    <p:extLst>
      <p:ext uri="{BB962C8B-B14F-4D97-AF65-F5344CB8AC3E}">
        <p14:creationId xmlns:p14="http://schemas.microsoft.com/office/powerpoint/2010/main" val="203854617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13% of women and 22% of men have</a:t>
            </a:r>
            <a:r>
              <a:rPr lang="en-US" baseline="0" dirty="0" smtClean="0"/>
              <a:t> and use a bank account. 46% of women and two-thirds of men own a mobile phone. Among mobile phone owners, more than 70% of both women and men use their phone for financial transactions.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179</a:t>
            </a:fld>
            <a:endParaRPr lang="en-US" dirty="0">
              <a:solidFill>
                <a:prstClr val="black"/>
              </a:solidFill>
            </a:endParaRPr>
          </a:p>
        </p:txBody>
      </p:sp>
    </p:spTree>
    <p:extLst>
      <p:ext uri="{BB962C8B-B14F-4D97-AF65-F5344CB8AC3E}">
        <p14:creationId xmlns:p14="http://schemas.microsoft.com/office/powerpoint/2010/main" val="141061275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Married women in Uganda are most likely to have sole or joint decision making power about their own health care (74%) and visiting family or relatives (72%) and least likely to make decisions about major household purchases (64%). Overall, 51% of married women participate in all three decisions.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181</a:t>
            </a:fld>
            <a:endParaRPr lang="en-US" dirty="0">
              <a:solidFill>
                <a:prstClr val="black"/>
              </a:solidFill>
            </a:endParaRPr>
          </a:p>
        </p:txBody>
      </p:sp>
    </p:spTree>
    <p:extLst>
      <p:ext uri="{BB962C8B-B14F-4D97-AF65-F5344CB8AC3E}">
        <p14:creationId xmlns:p14="http://schemas.microsoft.com/office/powerpoint/2010/main" val="263781045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51% of married women participate in all three decisions. Since 2000-01, married women’s participation in decision making has steadily improved.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182</a:t>
            </a:fld>
            <a:endParaRPr lang="en-US" dirty="0">
              <a:solidFill>
                <a:prstClr val="black"/>
              </a:solidFill>
            </a:endParaRPr>
          </a:p>
        </p:txBody>
      </p:sp>
    </p:spTree>
    <p:extLst>
      <p:ext uri="{BB962C8B-B14F-4D97-AF65-F5344CB8AC3E}">
        <p14:creationId xmlns:p14="http://schemas.microsoft.com/office/powerpoint/2010/main" val="330176524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Nearly 9 in 10 men can make decisions alone or jointly with their wife about their health care or major household purchases. 82% of men participate</a:t>
            </a:r>
            <a:r>
              <a:rPr lang="en-US" baseline="0" dirty="0" smtClean="0"/>
              <a:t> in both decision, while 6% participate in neither decision.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183</a:t>
            </a:fld>
            <a:endParaRPr lang="en-US" dirty="0">
              <a:solidFill>
                <a:prstClr val="black"/>
              </a:solidFill>
            </a:endParaRPr>
          </a:p>
        </p:txBody>
      </p:sp>
    </p:spTree>
    <p:extLst>
      <p:ext uri="{BB962C8B-B14F-4D97-AF65-F5344CB8AC3E}">
        <p14:creationId xmlns:p14="http://schemas.microsoft.com/office/powerpoint/2010/main" val="559907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Three-quarters of Ugandan households have a mobile phone, 59% have a radio, and 17% have a television. Urban households are more likely than rural households to own a mobile telephone, radio, or television. In contrast, rural households are more likely to own agricultural land or farm animals than urban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a:t>
            </a:fld>
            <a:endParaRPr lang="en-US" dirty="0">
              <a:solidFill>
                <a:prstClr val="black"/>
              </a:solidFill>
            </a:endParaRPr>
          </a:p>
        </p:txBody>
      </p:sp>
    </p:spTree>
    <p:extLst>
      <p:ext uri="{BB962C8B-B14F-4D97-AF65-F5344CB8AC3E}">
        <p14:creationId xmlns:p14="http://schemas.microsoft.com/office/powerpoint/2010/main" val="423893652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184</a:t>
            </a:fld>
            <a:endParaRPr lang="en-US" dirty="0">
              <a:solidFill>
                <a:prstClr val="black"/>
              </a:solidFill>
            </a:endParaRPr>
          </a:p>
        </p:txBody>
      </p:sp>
    </p:spTree>
    <p:extLst>
      <p:ext uri="{BB962C8B-B14F-4D97-AF65-F5344CB8AC3E}">
        <p14:creationId xmlns:p14="http://schemas.microsoft.com/office/powerpoint/2010/main" val="157844678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Half of women and 41% of men agree that a husband is justified in beating his wife for at least one of the following reasons: if she burns the food, argues with him, goes out without telling him, neglects the children, or refuses to have sex with him. Both women and men are most likely to agree that wife beating is justified if the wife neglects the children (39% and 28%, respectively).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186</a:t>
            </a:fld>
            <a:endParaRPr lang="en-US" dirty="0">
              <a:solidFill>
                <a:prstClr val="black"/>
              </a:solidFill>
            </a:endParaRPr>
          </a:p>
        </p:txBody>
      </p:sp>
    </p:spTree>
    <p:extLst>
      <p:ext uri="{BB962C8B-B14F-4D97-AF65-F5344CB8AC3E}">
        <p14:creationId xmlns:p14="http://schemas.microsoft.com/office/powerpoint/2010/main" val="350438610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187</a:t>
            </a:fld>
            <a:endParaRPr lang="en-US" dirty="0">
              <a:solidFill>
                <a:prstClr val="black"/>
              </a:solidFill>
            </a:endParaRPr>
          </a:p>
        </p:txBody>
      </p:sp>
    </p:spTree>
    <p:extLst>
      <p:ext uri="{BB962C8B-B14F-4D97-AF65-F5344CB8AC3E}">
        <p14:creationId xmlns:p14="http://schemas.microsoft.com/office/powerpoint/2010/main" val="9627840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Half of both women and men have ever experienced physical violence since age 15. In the past year, 22% of women and 20% of men have experienced physical violence.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189</a:t>
            </a:fld>
            <a:endParaRPr lang="en-US" dirty="0">
              <a:solidFill>
                <a:prstClr val="black"/>
              </a:solidFill>
            </a:endParaRPr>
          </a:p>
        </p:txBody>
      </p:sp>
    </p:spTree>
    <p:extLst>
      <p:ext uri="{BB962C8B-B14F-4D97-AF65-F5344CB8AC3E}">
        <p14:creationId xmlns:p14="http://schemas.microsoft.com/office/powerpoint/2010/main" val="171026032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most common perpetrator of physical violence against ever-married women is a current husband/partner (56%). Among never married women, the most common perpetrator of physical violence is a teacher (50%). The most common perpetrator of physical violence against ever-married men is the current wife/partner (23%). Teachers are the most common perpetrator of violence against never married men (42%).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190</a:t>
            </a:fld>
            <a:endParaRPr lang="en-US" dirty="0">
              <a:solidFill>
                <a:prstClr val="black"/>
              </a:solidFill>
            </a:endParaRPr>
          </a:p>
        </p:txBody>
      </p:sp>
    </p:spTree>
    <p:extLst>
      <p:ext uri="{BB962C8B-B14F-4D97-AF65-F5344CB8AC3E}">
        <p14:creationId xmlns:p14="http://schemas.microsoft.com/office/powerpoint/2010/main" val="289464648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Violence during pregnancy may threaten not only a woman’s well-being but also her unborn child. One in ten women age 15-49 who have ever been pregnant experienced violence during a pregnancy. Violence during pregnancy is highest among those in the poorest households (17%).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191</a:t>
            </a:fld>
            <a:endParaRPr lang="en-US" dirty="0">
              <a:solidFill>
                <a:prstClr val="black"/>
              </a:solidFill>
            </a:endParaRPr>
          </a:p>
        </p:txBody>
      </p:sp>
    </p:spTree>
    <p:extLst>
      <p:ext uri="{BB962C8B-B14F-4D97-AF65-F5344CB8AC3E}">
        <p14:creationId xmlns:p14="http://schemas.microsoft.com/office/powerpoint/2010/main" val="325075143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Twenty-two percent of women and 8% of men have ever experienced sexual violence. Within the past year, 13% of women have experienced sexual violence, compared to 4% of men.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192</a:t>
            </a:fld>
            <a:endParaRPr lang="en-US" dirty="0">
              <a:solidFill>
                <a:prstClr val="black"/>
              </a:solidFill>
            </a:endParaRPr>
          </a:p>
        </p:txBody>
      </p:sp>
    </p:spTree>
    <p:extLst>
      <p:ext uri="{BB962C8B-B14F-4D97-AF65-F5344CB8AC3E}">
        <p14:creationId xmlns:p14="http://schemas.microsoft.com/office/powerpoint/2010/main" val="155187951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Women’s experience of physical and sexual violence</a:t>
            </a:r>
            <a:r>
              <a:rPr lang="en-US" baseline="0" dirty="0" smtClean="0"/>
              <a:t> has decreased since 2006.</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193</a:t>
            </a:fld>
            <a:endParaRPr lang="en-US" dirty="0">
              <a:solidFill>
                <a:prstClr val="black"/>
              </a:solidFill>
            </a:endParaRPr>
          </a:p>
        </p:txBody>
      </p:sp>
    </p:spTree>
    <p:extLst>
      <p:ext uri="{BB962C8B-B14F-4D97-AF65-F5344CB8AC3E}">
        <p14:creationId xmlns:p14="http://schemas.microsoft.com/office/powerpoint/2010/main" val="411324747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about one-third of ever-married women (37%) and men (33%) age 15-49 reported that their current or most recent spouse/partner had ever exhibited three or more specific types of controlling </a:t>
            </a:r>
            <a:r>
              <a:rPr lang="en-US" dirty="0" err="1"/>
              <a:t>behaviours</a:t>
            </a:r>
            <a:r>
              <a:rPr lang="en-US" dirty="0"/>
              <a:t>. The controlling </a:t>
            </a:r>
            <a:r>
              <a:rPr lang="en-US" dirty="0" err="1"/>
              <a:t>behaviour</a:t>
            </a:r>
            <a:r>
              <a:rPr lang="en-US" dirty="0"/>
              <a:t> most often exhibited by partners is getting jealous/angry if the respondent talks to other men (57% of women) or women (64% of men). More than half of women and men (both 53%) reported that their spouse/partner insists on knowing where they are at all times</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194</a:t>
            </a:fld>
            <a:endParaRPr lang="en-US" dirty="0">
              <a:solidFill>
                <a:prstClr val="black"/>
              </a:solidFill>
            </a:endParaRPr>
          </a:p>
        </p:txBody>
      </p:sp>
    </p:spTree>
    <p:extLst>
      <p:ext uri="{BB962C8B-B14F-4D97-AF65-F5344CB8AC3E}">
        <p14:creationId xmlns:p14="http://schemas.microsoft.com/office/powerpoint/2010/main" val="320252102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Fifty-six percent of ever-married women and 44% of ever-married men have experienced spousal violence, whether physical, sexual, or emotional.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195</a:t>
            </a:fld>
            <a:endParaRPr lang="en-US" dirty="0">
              <a:solidFill>
                <a:prstClr val="black"/>
              </a:solidFill>
            </a:endParaRPr>
          </a:p>
        </p:txBody>
      </p:sp>
    </p:spTree>
    <p:extLst>
      <p:ext uri="{BB962C8B-B14F-4D97-AF65-F5344CB8AC3E}">
        <p14:creationId xmlns:p14="http://schemas.microsoft.com/office/powerpoint/2010/main" val="26689048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a:t>
            </a:fld>
            <a:endParaRPr lang="en-US" dirty="0">
              <a:solidFill>
                <a:prstClr val="black"/>
              </a:solidFill>
            </a:endParaRPr>
          </a:p>
        </p:txBody>
      </p:sp>
    </p:spTree>
    <p:extLst>
      <p:ext uri="{BB962C8B-B14F-4D97-AF65-F5344CB8AC3E}">
        <p14:creationId xmlns:p14="http://schemas.microsoft.com/office/powerpoint/2010/main" val="103168108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Spousal violence is higher</a:t>
            </a:r>
            <a:r>
              <a:rPr lang="en-US" baseline="0" dirty="0" smtClean="0"/>
              <a:t> among divorced/separated/widowed women and men compared to married women and men.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196</a:t>
            </a:fld>
            <a:endParaRPr lang="en-US" dirty="0">
              <a:solidFill>
                <a:prstClr val="black"/>
              </a:solidFill>
            </a:endParaRPr>
          </a:p>
        </p:txBody>
      </p:sp>
    </p:spTree>
    <p:extLst>
      <p:ext uri="{BB962C8B-B14F-4D97-AF65-F5344CB8AC3E}">
        <p14:creationId xmlns:p14="http://schemas.microsoft.com/office/powerpoint/2010/main" val="132832812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197</a:t>
            </a:fld>
            <a:endParaRPr lang="en-US" dirty="0">
              <a:solidFill>
                <a:prstClr val="black"/>
              </a:solidFill>
            </a:endParaRPr>
          </a:p>
        </p:txBody>
      </p:sp>
    </p:spTree>
    <p:extLst>
      <p:ext uri="{BB962C8B-B14F-4D97-AF65-F5344CB8AC3E}">
        <p14:creationId xmlns:p14="http://schemas.microsoft.com/office/powerpoint/2010/main" val="259547056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Spousal violence among women has declined since 2006, from 68% to 56% in 2016.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198</a:t>
            </a:fld>
            <a:endParaRPr lang="en-US" dirty="0">
              <a:solidFill>
                <a:prstClr val="black"/>
              </a:solidFill>
            </a:endParaRPr>
          </a:p>
        </p:txBody>
      </p:sp>
    </p:spTree>
    <p:extLst>
      <p:ext uri="{BB962C8B-B14F-4D97-AF65-F5344CB8AC3E}">
        <p14:creationId xmlns:p14="http://schemas.microsoft.com/office/powerpoint/2010/main" val="185010893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One-third of women and 30% of men who have experienced physical or sexual violence sought help to stop the violence.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200</a:t>
            </a:fld>
            <a:endParaRPr lang="en-US" dirty="0">
              <a:solidFill>
                <a:prstClr val="black"/>
              </a:solidFill>
            </a:endParaRPr>
          </a:p>
        </p:txBody>
      </p:sp>
    </p:spTree>
    <p:extLst>
      <p:ext uri="{BB962C8B-B14F-4D97-AF65-F5344CB8AC3E}">
        <p14:creationId xmlns:p14="http://schemas.microsoft.com/office/powerpoint/2010/main" val="135970971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201</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202</a:t>
            </a:fld>
            <a:endParaRPr lang="en-US" dirty="0">
              <a:solidFill>
                <a:prstClr val="black"/>
              </a:solidFill>
            </a:endParaRPr>
          </a:p>
        </p:txBody>
      </p:sp>
    </p:spTree>
    <p:extLst>
      <p:ext uri="{BB962C8B-B14F-4D97-AF65-F5344CB8AC3E}">
        <p14:creationId xmlns:p14="http://schemas.microsoft.com/office/powerpoint/2010/main" val="22344549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2016, 80% of households in Uganda had at least one mosquito net, while 78% had at least one ITN.</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204</a:t>
            </a:fld>
            <a:endParaRPr lang="en-US" dirty="0">
              <a:solidFill>
                <a:prstClr val="black"/>
              </a:solidFill>
            </a:endParaRPr>
          </a:p>
        </p:txBody>
      </p:sp>
    </p:spTree>
    <p:extLst>
      <p:ext uri="{BB962C8B-B14F-4D97-AF65-F5344CB8AC3E}">
        <p14:creationId xmlns:p14="http://schemas.microsoft.com/office/powerpoint/2010/main" val="214571804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ITN ownership</a:t>
            </a:r>
            <a:r>
              <a:rPr lang="en-US" baseline="0" dirty="0" smtClean="0"/>
              <a:t> increases with household wealth, from 71% in the poorest households to 84% in the wealthiest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205</a:t>
            </a:fld>
            <a:endParaRPr lang="en-US" dirty="0">
              <a:solidFill>
                <a:prstClr val="black"/>
              </a:solidFill>
            </a:endParaRPr>
          </a:p>
        </p:txBody>
      </p:sp>
    </p:spTree>
    <p:extLst>
      <p:ext uri="{BB962C8B-B14F-4D97-AF65-F5344CB8AC3E}">
        <p14:creationId xmlns:p14="http://schemas.microsoft.com/office/powerpoint/2010/main" val="729548296"/>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Household ownership of at least one ITN ranges</a:t>
            </a:r>
            <a:r>
              <a:rPr lang="en-US" baseline="0" dirty="0" smtClean="0"/>
              <a:t> from 55% in Karamoja region to 92% in West Nile region.</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206</a:t>
            </a:fld>
            <a:endParaRPr lang="en-US" dirty="0">
              <a:solidFill>
                <a:prstClr val="black"/>
              </a:solidFill>
            </a:endParaRPr>
          </a:p>
        </p:txBody>
      </p:sp>
    </p:spTree>
    <p:extLst>
      <p:ext uri="{BB962C8B-B14F-4D97-AF65-F5344CB8AC3E}">
        <p14:creationId xmlns:p14="http://schemas.microsoft.com/office/powerpoint/2010/main" val="340312470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Uganda, the percentage of households that own at least one ITN increased from 16% in 2006 to 47% in 2009, 60% in 2011, and 90% in 2014-15 before declining to 78% in 2016</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207</a:t>
            </a:fld>
            <a:endParaRPr lang="en-US" dirty="0">
              <a:solidFill>
                <a:prstClr val="black"/>
              </a:solidFill>
            </a:endParaRPr>
          </a:p>
        </p:txBody>
      </p:sp>
    </p:spTree>
    <p:extLst>
      <p:ext uri="{BB962C8B-B14F-4D97-AF65-F5344CB8AC3E}">
        <p14:creationId xmlns:p14="http://schemas.microsoft.com/office/powerpoint/2010/main" val="27403450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a:t>
            </a:fld>
            <a:endParaRPr lang="en-US" dirty="0">
              <a:solidFill>
                <a:prstClr val="black"/>
              </a:solidFill>
            </a:endParaRPr>
          </a:p>
        </p:txBody>
      </p:sp>
    </p:spTree>
    <p:extLst>
      <p:ext uri="{BB962C8B-B14F-4D97-AF65-F5344CB8AC3E}">
        <p14:creationId xmlns:p14="http://schemas.microsoft.com/office/powerpoint/2010/main" val="348214252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Half (51%) of households have achieved full household ITN coverage, meaning that the household had at least one ITN for every two persons who slept in the household the night before the survey. The remaining half of households either have no ITN (22%) or do not have enough ITNs for all household members.</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208</a:t>
            </a:fld>
            <a:endParaRPr lang="en-US" dirty="0">
              <a:solidFill>
                <a:prstClr val="black"/>
              </a:solidFill>
            </a:endParaRPr>
          </a:p>
        </p:txBody>
      </p:sp>
    </p:spTree>
    <p:extLst>
      <p:ext uri="{BB962C8B-B14F-4D97-AF65-F5344CB8AC3E}">
        <p14:creationId xmlns:p14="http://schemas.microsoft.com/office/powerpoint/2010/main" val="173254068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Sixty-five percent of the de facto household population has access to an ITN, although a smaller proportion (55%) slept under an ITN the night before the survey. Access to an ITN is higher in urban (70%) than rural (63%) areas, and this pattern continues for the proportion of the population that slept under an ITN the night before the survey (61% urban, 53% rural)</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209</a:t>
            </a:fld>
            <a:endParaRPr lang="en-US" dirty="0">
              <a:solidFill>
                <a:prstClr val="black"/>
              </a:solidFill>
            </a:endParaRPr>
          </a:p>
        </p:txBody>
      </p:sp>
    </p:spTree>
    <p:extLst>
      <p:ext uri="{BB962C8B-B14F-4D97-AF65-F5344CB8AC3E}">
        <p14:creationId xmlns:p14="http://schemas.microsoft.com/office/powerpoint/2010/main" val="234317979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210</a:t>
            </a:fld>
            <a:endParaRPr lang="en-US" dirty="0">
              <a:solidFill>
                <a:prstClr val="black"/>
              </a:solidFill>
            </a:endParaRPr>
          </a:p>
        </p:txBody>
      </p:sp>
    </p:spTree>
    <p:extLst>
      <p:ext uri="{BB962C8B-B14F-4D97-AF65-F5344CB8AC3E}">
        <p14:creationId xmlns:p14="http://schemas.microsoft.com/office/powerpoint/2010/main" val="375249610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proportion of the de facto population with access to an ITN increased from only 9% in 2006 to 32% in 2009, 45% in 2011, and 79% in 2014-15 before declining to 65% in 2016. Similarly, the proportion of the de facto population that slept under an ITN the night before the survey increased from 7% in 2006 to 26% in 2009, 35% in 2011, and 69% in 2014-15 before declining to 55% in 2016. As with the trends observed in household ownership of ITNs, the timing of survey fieldwork vis-à-vis distribution campaigns may account for some of the change between the 2014-15 UMIS and the 2016 UDHS.</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211</a:t>
            </a:fld>
            <a:endParaRPr lang="en-US" dirty="0">
              <a:solidFill>
                <a:prstClr val="black"/>
              </a:solidFill>
            </a:endParaRPr>
          </a:p>
        </p:txBody>
      </p:sp>
    </p:spTree>
    <p:extLst>
      <p:ext uri="{BB962C8B-B14F-4D97-AF65-F5344CB8AC3E}">
        <p14:creationId xmlns:p14="http://schemas.microsoft.com/office/powerpoint/2010/main" val="12490414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half of household members slept under an ITN, while 69% of household member in households with at least 1 ITN slept under an ITN. 62% of children under age 5 slept underneath an ITN the night before the survey, and three-quarters (75%) of children under age 5 in households with at least one ITN slept under an ITN the night preceding the survey. Similarly, just over 6 in 10 (64%) pregnant women age 15-49 slept under an ITN the night before the survey, and close to 8 in 10 pregnant women (79%) in households with at least one ITN slept under an ITN the night preceding the survey</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212</a:t>
            </a:fld>
            <a:endParaRPr lang="en-US" dirty="0">
              <a:solidFill>
                <a:prstClr val="black"/>
              </a:solidFill>
            </a:endParaRPr>
          </a:p>
        </p:txBody>
      </p:sp>
    </p:spTree>
    <p:extLst>
      <p:ext uri="{BB962C8B-B14F-4D97-AF65-F5344CB8AC3E}">
        <p14:creationId xmlns:p14="http://schemas.microsoft.com/office/powerpoint/2010/main" val="2517541176"/>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is regional variation in the use of an ITN the night before the survey among children under age 5, from 47% in Karamoja region to 77% in West Nile region.</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213</a:t>
            </a:fld>
            <a:endParaRPr lang="en-US" dirty="0">
              <a:solidFill>
                <a:prstClr val="black"/>
              </a:solidFill>
            </a:endParaRPr>
          </a:p>
        </p:txBody>
      </p:sp>
    </p:spTree>
    <p:extLst>
      <p:ext uri="{BB962C8B-B14F-4D97-AF65-F5344CB8AC3E}">
        <p14:creationId xmlns:p14="http://schemas.microsoft.com/office/powerpoint/2010/main" val="736547066"/>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percentage of children under age 5 who slept under an ITN the night before the survey increased from 10% in 2006 to 33% in 2009, 43% in 2011, and 74% in 2014-15 before falling to 62% in 2016. A similar trend is observed among pregnant women, with an increase from 10% in 2006 to 44% in 2009, 47% in 2011, and 75% in 2014-15 followed by a decrease to 64% in 2016</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214</a:t>
            </a:fld>
            <a:endParaRPr lang="en-US" dirty="0">
              <a:solidFill>
                <a:prstClr val="black"/>
              </a:solidFill>
            </a:endParaRPr>
          </a:p>
        </p:txBody>
      </p:sp>
    </p:spTree>
    <p:extLst>
      <p:ext uri="{BB962C8B-B14F-4D97-AF65-F5344CB8AC3E}">
        <p14:creationId xmlns:p14="http://schemas.microsoft.com/office/powerpoint/2010/main" val="1782867859"/>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Uganda, 78% of women with a live birth in the 2 years before the survey reported taking one or more</a:t>
            </a:r>
          </a:p>
          <a:p>
            <a:r>
              <a:rPr lang="en-US" dirty="0"/>
              <a:t>doses of SP/Fansidar during their last pregnancy; 46% reported taking two or more doses, and 17% reported taking three or more doses</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216</a:t>
            </a:fld>
            <a:endParaRPr lang="en-US" dirty="0">
              <a:solidFill>
                <a:prstClr val="black"/>
              </a:solidFill>
            </a:endParaRPr>
          </a:p>
        </p:txBody>
      </p:sp>
    </p:spTree>
    <p:extLst>
      <p:ext uri="{BB962C8B-B14F-4D97-AF65-F5344CB8AC3E}">
        <p14:creationId xmlns:p14="http://schemas.microsoft.com/office/powerpoint/2010/main" val="424216266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proportion of women with a live birth in the 2 years before the survey who took three or more doses of SP/Fansidar during their last pregnancy increased from 6% in 2006 to 17% in 2009 and 25% in 2011, </a:t>
            </a:r>
            <a:r>
              <a:rPr lang="en-US" dirty="0" err="1"/>
              <a:t>stabilised</a:t>
            </a:r>
            <a:r>
              <a:rPr lang="en-US" dirty="0"/>
              <a:t> at 28% in 2014-15, and decreased to 17% in 2016</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217</a:t>
            </a:fld>
            <a:endParaRPr lang="en-US" dirty="0">
              <a:solidFill>
                <a:prstClr val="black"/>
              </a:solidFill>
            </a:endParaRPr>
          </a:p>
        </p:txBody>
      </p:sp>
    </p:spTree>
    <p:extLst>
      <p:ext uri="{BB962C8B-B14F-4D97-AF65-F5344CB8AC3E}">
        <p14:creationId xmlns:p14="http://schemas.microsoft.com/office/powerpoint/2010/main" val="341275795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One-third (33%) of children under age 5 had a fever in the 2 weeks preceding the survey. Among children who had a fever, treatment was sought for 8 in 10 (81%). Similarly, for nearly half of children who had a fever (49%), blood was taken from a finger or heel for testing</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219</a:t>
            </a:fld>
            <a:endParaRPr lang="en-US" dirty="0">
              <a:solidFill>
                <a:prstClr val="black"/>
              </a:solidFill>
            </a:endParaRPr>
          </a:p>
        </p:txBody>
      </p:sp>
    </p:spTree>
    <p:extLst>
      <p:ext uri="{BB962C8B-B14F-4D97-AF65-F5344CB8AC3E}">
        <p14:creationId xmlns:p14="http://schemas.microsoft.com/office/powerpoint/2010/main" val="38182940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There is regional variation in the proportion of births that are registered, ranging from 11% in Bugisu region to 57% in Kigezi region. </a:t>
            </a:r>
            <a:endParaRPr lang="en-US" dirty="0" smtClean="0"/>
          </a:p>
          <a:p>
            <a:r>
              <a:rPr lang="en-US" dirty="0" smtClean="0"/>
              <a:t>DHS:</a:t>
            </a:r>
          </a:p>
          <a:p>
            <a:r>
              <a:rPr lang="en-US" dirty="0" smtClean="0"/>
              <a:t>2006 - </a:t>
            </a:r>
            <a:r>
              <a:rPr lang="en-US" dirty="0" smtClean="0">
                <a:solidFill>
                  <a:srgbClr val="FF0000"/>
                </a:solidFill>
              </a:rPr>
              <a:t>21%</a:t>
            </a:r>
          </a:p>
          <a:p>
            <a:r>
              <a:rPr lang="en-US" dirty="0" smtClean="0"/>
              <a:t>2011 – </a:t>
            </a:r>
            <a:r>
              <a:rPr lang="en-US" dirty="0" smtClean="0">
                <a:solidFill>
                  <a:srgbClr val="FF0000"/>
                </a:solidFill>
              </a:rPr>
              <a:t>30%</a:t>
            </a:r>
          </a:p>
          <a:p>
            <a:r>
              <a:rPr lang="en-US" dirty="0" smtClean="0"/>
              <a:t>2016 – </a:t>
            </a:r>
            <a:r>
              <a:rPr lang="en-US" dirty="0" smtClean="0">
                <a:solidFill>
                  <a:srgbClr val="FF0000"/>
                </a:solidFill>
              </a:rPr>
              <a:t>32%</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a:t>
            </a:fld>
            <a:endParaRPr lang="en-US" dirty="0"/>
          </a:p>
        </p:txBody>
      </p:sp>
    </p:spTree>
    <p:extLst>
      <p:ext uri="{BB962C8B-B14F-4D97-AF65-F5344CB8AC3E}">
        <p14:creationId xmlns:p14="http://schemas.microsoft.com/office/powerpoint/2010/main" val="3251275655"/>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Among children with a fever in the 2 weeks preceding the survey who took any antimalarial medication, 92% received artemisinin-based combination therapy (ACT). The next most used drug was quinine pills/syrup, taken by 8% of children.</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220</a:t>
            </a:fld>
            <a:endParaRPr lang="en-US" dirty="0">
              <a:solidFill>
                <a:prstClr val="black"/>
              </a:solidFill>
            </a:endParaRPr>
          </a:p>
        </p:txBody>
      </p:sp>
    </p:spTree>
    <p:extLst>
      <p:ext uri="{BB962C8B-B14F-4D97-AF65-F5344CB8AC3E}">
        <p14:creationId xmlns:p14="http://schemas.microsoft.com/office/powerpoint/2010/main" val="252627147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Low </a:t>
            </a:r>
            <a:r>
              <a:rPr lang="en-US" dirty="0" err="1" smtClean="0"/>
              <a:t>haemoglobin</a:t>
            </a:r>
            <a:r>
              <a:rPr lang="en-US" dirty="0" smtClean="0"/>
              <a:t> among children peaks at age 9-11 months and</a:t>
            </a:r>
            <a:r>
              <a:rPr lang="en-US" baseline="0" dirty="0" smtClean="0"/>
              <a:t> then decreases with age.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223</a:t>
            </a:fld>
            <a:endParaRPr lang="en-US" dirty="0">
              <a:solidFill>
                <a:prstClr val="black"/>
              </a:solidFill>
            </a:endParaRPr>
          </a:p>
        </p:txBody>
      </p:sp>
    </p:spTree>
    <p:extLst>
      <p:ext uri="{BB962C8B-B14F-4D97-AF65-F5344CB8AC3E}">
        <p14:creationId xmlns:p14="http://schemas.microsoft.com/office/powerpoint/2010/main" val="402329597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Low </a:t>
            </a:r>
            <a:r>
              <a:rPr lang="en-US" dirty="0" err="1" smtClean="0"/>
              <a:t>haemoglobin</a:t>
            </a:r>
            <a:r>
              <a:rPr lang="en-US" baseline="0" dirty="0" smtClean="0"/>
              <a:t> is decreases with household wealth, from 10% in the poorest households to 3% in the wealthiest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224</a:t>
            </a:fld>
            <a:endParaRPr lang="en-US" dirty="0">
              <a:solidFill>
                <a:prstClr val="black"/>
              </a:solidFill>
            </a:endParaRPr>
          </a:p>
        </p:txBody>
      </p:sp>
    </p:spTree>
    <p:extLst>
      <p:ext uri="{BB962C8B-B14F-4D97-AF65-F5344CB8AC3E}">
        <p14:creationId xmlns:p14="http://schemas.microsoft.com/office/powerpoint/2010/main" val="71068399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Regionally,</a:t>
            </a:r>
            <a:r>
              <a:rPr lang="en-US" baseline="0" dirty="0" smtClean="0"/>
              <a:t> low </a:t>
            </a:r>
            <a:r>
              <a:rPr lang="en-US" baseline="0" dirty="0" err="1" smtClean="0"/>
              <a:t>haemoglobin</a:t>
            </a:r>
            <a:r>
              <a:rPr lang="en-US" baseline="0" dirty="0" smtClean="0"/>
              <a:t> ranges from a low of 1% in Kigezi and Ankole regions to a high of 13% in Karamoja.</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225</a:t>
            </a:fld>
            <a:endParaRPr lang="en-US" dirty="0">
              <a:solidFill>
                <a:prstClr val="black"/>
              </a:solidFill>
            </a:endParaRPr>
          </a:p>
        </p:txBody>
      </p:sp>
    </p:spTree>
    <p:extLst>
      <p:ext uri="{BB962C8B-B14F-4D97-AF65-F5344CB8AC3E}">
        <p14:creationId xmlns:p14="http://schemas.microsoft.com/office/powerpoint/2010/main" val="411804263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proportion of children age 6-59 months with </a:t>
            </a:r>
            <a:r>
              <a:rPr lang="en-US" dirty="0" err="1"/>
              <a:t>haemoglobin</a:t>
            </a:r>
            <a:r>
              <a:rPr lang="en-US" dirty="0"/>
              <a:t> lower than 8 g/dl decreased from 14% in 2006 to 10% in 2009 and 5% in 2011 and 2014-15 before increasing slightly to 6% in 2016.</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226</a:t>
            </a:fld>
            <a:endParaRPr lang="en-US" dirty="0">
              <a:solidFill>
                <a:prstClr val="black"/>
              </a:solidFill>
            </a:endParaRPr>
          </a:p>
        </p:txBody>
      </p:sp>
    </p:spTree>
    <p:extLst>
      <p:ext uri="{BB962C8B-B14F-4D97-AF65-F5344CB8AC3E}">
        <p14:creationId xmlns:p14="http://schemas.microsoft.com/office/powerpoint/2010/main" val="2261368463"/>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30% of children tested positive for malaria by RDT. Malaria</a:t>
            </a:r>
            <a:r>
              <a:rPr lang="en-US" baseline="0" dirty="0" smtClean="0"/>
              <a:t> prevalence is highest among children age 24-35 months (34%) and lowest among children age 9-11 months (20%).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227</a:t>
            </a:fld>
            <a:endParaRPr lang="en-US" dirty="0">
              <a:solidFill>
                <a:prstClr val="black"/>
              </a:solidFill>
            </a:endParaRPr>
          </a:p>
        </p:txBody>
      </p:sp>
    </p:spTree>
    <p:extLst>
      <p:ext uri="{BB962C8B-B14F-4D97-AF65-F5344CB8AC3E}">
        <p14:creationId xmlns:p14="http://schemas.microsoft.com/office/powerpoint/2010/main" val="4222937393"/>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Malaria prevalence is nearly three times higher among rural children compared to urban children (35% vs. 12%).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228</a:t>
            </a:fld>
            <a:endParaRPr lang="en-US" dirty="0">
              <a:solidFill>
                <a:prstClr val="black"/>
              </a:solidFill>
            </a:endParaRPr>
          </a:p>
        </p:txBody>
      </p:sp>
    </p:spTree>
    <p:extLst>
      <p:ext uri="{BB962C8B-B14F-4D97-AF65-F5344CB8AC3E}">
        <p14:creationId xmlns:p14="http://schemas.microsoft.com/office/powerpoint/2010/main" val="551367235"/>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Malaria prevalence decreases with increasing wealth, from 52% among children in households in the lowest wealth quintile to 5% among children in households in the highest quintile</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229</a:t>
            </a:fld>
            <a:endParaRPr lang="en-US" dirty="0">
              <a:solidFill>
                <a:prstClr val="black"/>
              </a:solidFill>
            </a:endParaRPr>
          </a:p>
        </p:txBody>
      </p:sp>
    </p:spTree>
    <p:extLst>
      <p:ext uri="{BB962C8B-B14F-4D97-AF65-F5344CB8AC3E}">
        <p14:creationId xmlns:p14="http://schemas.microsoft.com/office/powerpoint/2010/main" val="279136591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prevalence of malaria among children varies by region, from 1% in Kampala region and 3% in Kigezi region to 69% in Karamoja region, 63% in Acholi region, and 62% in Lango region</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230</a:t>
            </a:fld>
            <a:endParaRPr lang="en-US" dirty="0">
              <a:solidFill>
                <a:prstClr val="black"/>
              </a:solidFill>
            </a:endParaRPr>
          </a:p>
        </p:txBody>
      </p:sp>
    </p:spTree>
    <p:extLst>
      <p:ext uri="{BB962C8B-B14F-4D97-AF65-F5344CB8AC3E}">
        <p14:creationId xmlns:p14="http://schemas.microsoft.com/office/powerpoint/2010/main" val="413181444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prevalence of malaria among children age 6-59 months according to RDT testing decreased from 55% in 2009 to 32% in 2014-15 and 30% in 2016.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231</a:t>
            </a:fld>
            <a:endParaRPr lang="en-US" dirty="0">
              <a:solidFill>
                <a:prstClr val="black"/>
              </a:solidFill>
            </a:endParaRPr>
          </a:p>
        </p:txBody>
      </p:sp>
    </p:spTree>
    <p:extLst>
      <p:ext uri="{BB962C8B-B14F-4D97-AF65-F5344CB8AC3E}">
        <p14:creationId xmlns:p14="http://schemas.microsoft.com/office/powerpoint/2010/main" val="386420136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About a quarter (24%) of deaths among household members in the past year were registered with the civil authority</a:t>
            </a:r>
            <a:endParaRPr lang="en-US" dirty="0" smtClean="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a:t>
            </a:fld>
            <a:endParaRPr lang="en-US" dirty="0">
              <a:solidFill>
                <a:prstClr val="black"/>
              </a:solidFill>
            </a:endParaRPr>
          </a:p>
        </p:txBody>
      </p:sp>
    </p:spTree>
    <p:extLst>
      <p:ext uri="{BB962C8B-B14F-4D97-AF65-F5344CB8AC3E}">
        <p14:creationId xmlns:p14="http://schemas.microsoft.com/office/powerpoint/2010/main" val="85949898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232</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80% of both women and men know that the risk of getting HIV can be reduced by using condoms and limiting sex to one monogamous, uninfected partner.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235</a:t>
            </a:fld>
            <a:endParaRPr lang="en-US" dirty="0">
              <a:solidFill>
                <a:prstClr val="black"/>
              </a:solidFill>
            </a:endParaRPr>
          </a:p>
        </p:txBody>
      </p:sp>
    </p:spTree>
    <p:extLst>
      <p:ext uri="{BB962C8B-B14F-4D97-AF65-F5344CB8AC3E}">
        <p14:creationId xmlns:p14="http://schemas.microsoft.com/office/powerpoint/2010/main" val="299366790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Half of both women and men have comprehensive knowledge of HIV/AIDS.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236</a:t>
            </a:fld>
            <a:endParaRPr lang="en-US" dirty="0">
              <a:solidFill>
                <a:prstClr val="black"/>
              </a:solidFill>
            </a:endParaRPr>
          </a:p>
        </p:txBody>
      </p:sp>
    </p:spTree>
    <p:extLst>
      <p:ext uri="{BB962C8B-B14F-4D97-AF65-F5344CB8AC3E}">
        <p14:creationId xmlns:p14="http://schemas.microsoft.com/office/powerpoint/2010/main" val="50173118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60% of women and 46% of men know that HIV can be transmitted during pregnancy, delivery, and by breastfeeding. Eighty-four percent of women and 72% of men know that HIV transmission can be reduced by the mother taking special medication.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237</a:t>
            </a:fld>
            <a:endParaRPr lang="en-US" dirty="0">
              <a:solidFill>
                <a:prstClr val="black"/>
              </a:solidFill>
            </a:endParaRPr>
          </a:p>
        </p:txBody>
      </p:sp>
    </p:spTree>
    <p:extLst>
      <p:ext uri="{BB962C8B-B14F-4D97-AF65-F5344CB8AC3E}">
        <p14:creationId xmlns:p14="http://schemas.microsoft.com/office/powerpoint/2010/main" val="33834959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One-third of women (34%) and more than a quarter of men (29%) have discriminatory attitudes towards people living with HIV</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239</a:t>
            </a:fld>
            <a:endParaRPr lang="en-US" dirty="0">
              <a:solidFill>
                <a:prstClr val="black"/>
              </a:solidFill>
            </a:endParaRPr>
          </a:p>
        </p:txBody>
      </p:sp>
    </p:spTree>
    <p:extLst>
      <p:ext uri="{BB962C8B-B14F-4D97-AF65-F5344CB8AC3E}">
        <p14:creationId xmlns:p14="http://schemas.microsoft.com/office/powerpoint/2010/main" val="4195016021"/>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Having multiple sexual partners increases the risk of contracting HIV and other sexually transmitted infections (STIs). Only 2% of women and 21% of men had two or more sexual partners in the past 12 months. Among both women and men who had two or more partners in the past year, 1 in 5 reported using a condom at last sexual intercourse. Men in Uganda have 4.0 more sexual partners in their lifetime than women (6.3 versus 2.3).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240</a:t>
            </a:fld>
            <a:endParaRPr lang="en-US" dirty="0">
              <a:solidFill>
                <a:prstClr val="black"/>
              </a:solidFill>
            </a:endParaRPr>
          </a:p>
        </p:txBody>
      </p:sp>
    </p:spTree>
    <p:extLst>
      <p:ext uri="{BB962C8B-B14F-4D97-AF65-F5344CB8AC3E}">
        <p14:creationId xmlns:p14="http://schemas.microsoft.com/office/powerpoint/2010/main" val="106198155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Four in five women and 70% of men have ever been tested for HIV and received their results. Yet, 15% of women and 27% of men have never been tested for HIV. Within the past 12 months, 55% of women and 47% of men have been tested and received their results.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242</a:t>
            </a:fld>
            <a:endParaRPr lang="en-US" dirty="0">
              <a:solidFill>
                <a:prstClr val="black"/>
              </a:solidFill>
            </a:endParaRPr>
          </a:p>
        </p:txBody>
      </p:sp>
    </p:spTree>
    <p:extLst>
      <p:ext uri="{BB962C8B-B14F-4D97-AF65-F5344CB8AC3E}">
        <p14:creationId xmlns:p14="http://schemas.microsoft.com/office/powerpoint/2010/main" val="154166772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Recent HIV testing has increased since 2006 when only 12% of women and 10% of men were tested for HIV in the 12 months before the survey and received their results. </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243</a:t>
            </a:fld>
            <a:endParaRPr lang="en-US" dirty="0">
              <a:solidFill>
                <a:prstClr val="black"/>
              </a:solidFill>
            </a:endParaRPr>
          </a:p>
        </p:txBody>
      </p:sp>
    </p:spTree>
    <p:extLst>
      <p:ext uri="{BB962C8B-B14F-4D97-AF65-F5344CB8AC3E}">
        <p14:creationId xmlns:p14="http://schemas.microsoft.com/office/powerpoint/2010/main" val="57265755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More than 3 in 4 women</a:t>
            </a:r>
            <a:r>
              <a:rPr lang="en-US" baseline="0" dirty="0" smtClean="0"/>
              <a:t> received HIV counselling during an antenatal care visit. HIV counselling is higher in urban areas than rural areas. Similar levels of women received HIV counselling, testing, and received their results during an ANC visit.</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244</a:t>
            </a:fld>
            <a:endParaRPr lang="en-US" dirty="0">
              <a:solidFill>
                <a:prstClr val="black"/>
              </a:solidFill>
            </a:endParaRPr>
          </a:p>
        </p:txBody>
      </p:sp>
    </p:spTree>
    <p:extLst>
      <p:ext uri="{BB962C8B-B14F-4D97-AF65-F5344CB8AC3E}">
        <p14:creationId xmlns:p14="http://schemas.microsoft.com/office/powerpoint/2010/main" val="2841624606"/>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Nearly half</a:t>
            </a:r>
            <a:r>
              <a:rPr lang="en-US" baseline="0" dirty="0" smtClean="0"/>
              <a:t> of men are circumcised. Male circumcision is higher in urban areas than rural areas.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246</a:t>
            </a:fld>
            <a:endParaRPr lang="en-US" dirty="0">
              <a:solidFill>
                <a:prstClr val="black"/>
              </a:solidFill>
            </a:endParaRPr>
          </a:p>
        </p:txBody>
      </p:sp>
    </p:spTree>
    <p:extLst>
      <p:ext uri="{BB962C8B-B14F-4D97-AF65-F5344CB8AC3E}">
        <p14:creationId xmlns:p14="http://schemas.microsoft.com/office/powerpoint/2010/main" val="40636682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2016 UDHS included questions about six domains of disability—seeing, hearing, communicating, remembering or concentrating, walking or climbing steps, and washing all over or dressing—among the household population age five and above. Overall, three-quarters of the household population have no difficulty in any domain; while 20% have some difficulty and 7% have a lot of difficulty or cannot function in at least one domain. Among adults age 15 and older, 9% of women and 7% of men have a lot of difficulty or cannot function in at least one domain.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a:t>
            </a:fld>
            <a:endParaRPr lang="en-US" dirty="0">
              <a:solidFill>
                <a:prstClr val="black"/>
              </a:solidFill>
            </a:endParaRPr>
          </a:p>
        </p:txBody>
      </p:sp>
    </p:spTree>
    <p:extLst>
      <p:ext uri="{BB962C8B-B14F-4D97-AF65-F5344CB8AC3E}">
        <p14:creationId xmlns:p14="http://schemas.microsoft.com/office/powerpoint/2010/main" val="121192596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22% of men were</a:t>
            </a:r>
            <a:r>
              <a:rPr lang="en-US" baseline="0" dirty="0" smtClean="0"/>
              <a:t> circumcised by a health worker or professional, while 18% were circumcised by a traditional practitioner/family/friend.</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247</a:t>
            </a:fld>
            <a:endParaRPr lang="en-US" dirty="0">
              <a:solidFill>
                <a:prstClr val="black"/>
              </a:solidFill>
            </a:endParaRPr>
          </a:p>
        </p:txBody>
      </p:sp>
    </p:spTree>
    <p:extLst>
      <p:ext uri="{BB962C8B-B14F-4D97-AF65-F5344CB8AC3E}">
        <p14:creationId xmlns:p14="http://schemas.microsoft.com/office/powerpoint/2010/main" val="510978185"/>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percentage of men who have been circumcised has increased over the past 10 years, from 24% in 2006 to 27% in 2011 and 46% in 2016.</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248</a:t>
            </a:fld>
            <a:endParaRPr lang="en-US" dirty="0">
              <a:solidFill>
                <a:prstClr val="black"/>
              </a:solidFill>
            </a:endParaRPr>
          </a:p>
        </p:txBody>
      </p:sp>
    </p:spTree>
    <p:extLst>
      <p:ext uri="{BB962C8B-B14F-4D97-AF65-F5344CB8AC3E}">
        <p14:creationId xmlns:p14="http://schemas.microsoft.com/office/powerpoint/2010/main" val="1285505591"/>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Less than half of both young women</a:t>
            </a:r>
            <a:r>
              <a:rPr lang="en-US" baseline="0" dirty="0" smtClean="0"/>
              <a:t> and men have comprehensive knowledge of HIV. Urban youth have higher comprehensive knowledge than rural youth.</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250</a:t>
            </a:fld>
            <a:endParaRPr lang="en-US" dirty="0">
              <a:solidFill>
                <a:prstClr val="black"/>
              </a:solidFill>
            </a:endParaRPr>
          </a:p>
        </p:txBody>
      </p:sp>
    </p:spTree>
    <p:extLst>
      <p:ext uri="{BB962C8B-B14F-4D97-AF65-F5344CB8AC3E}">
        <p14:creationId xmlns:p14="http://schemas.microsoft.com/office/powerpoint/2010/main" val="29739476"/>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slightly higher percentage of young men (17%) than young women (12%) age 15-24 reported having sex before age 15. After age 18, this pattern is reversed:  among young people age 18-24, 56% of women and 52% of men reported having sex before age 18.</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251</a:t>
            </a:fld>
            <a:endParaRPr lang="en-US" dirty="0">
              <a:solidFill>
                <a:prstClr val="black"/>
              </a:solidFill>
            </a:endParaRPr>
          </a:p>
        </p:txBody>
      </p:sp>
    </p:spTree>
    <p:extLst>
      <p:ext uri="{BB962C8B-B14F-4D97-AF65-F5344CB8AC3E}">
        <p14:creationId xmlns:p14="http://schemas.microsoft.com/office/powerpoint/2010/main" val="1571874387"/>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Three percent of young women age 15-24 have had more than one partner in the past 12 months, as compared with 14% of young men. Among youth with 2+ partners in the past year, 26% of women and 41% of men used a condom at last sex.</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252</a:t>
            </a:fld>
            <a:endParaRPr lang="en-US" dirty="0">
              <a:solidFill>
                <a:prstClr val="black"/>
              </a:solidFill>
            </a:endParaRPr>
          </a:p>
        </p:txBody>
      </p:sp>
    </p:spTree>
    <p:extLst>
      <p:ext uri="{BB962C8B-B14F-4D97-AF65-F5344CB8AC3E}">
        <p14:creationId xmlns:p14="http://schemas.microsoft.com/office/powerpoint/2010/main" val="3410653383"/>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Nearly 2 in 10 young women (19%) have had intercourse with a person who was not their husband or living with them in the past 12 months, and nearly 4 in 10 young men (38%) have had intercourse with a person who was not their wife or living with them over the same period. Forty-three percent of young women and 57% of young men who had intercourse in the past 12 months with a person who was not their spouse or living with them used a condom the last time they had intercourse with such a partner.</a:t>
            </a: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253</a:t>
            </a:fld>
            <a:endParaRPr lang="en-US" dirty="0">
              <a:solidFill>
                <a:prstClr val="black"/>
              </a:solidFill>
            </a:endParaRPr>
          </a:p>
        </p:txBody>
      </p:sp>
    </p:spTree>
    <p:extLst>
      <p:ext uri="{BB962C8B-B14F-4D97-AF65-F5344CB8AC3E}">
        <p14:creationId xmlns:p14="http://schemas.microsoft.com/office/powerpoint/2010/main" val="834409112"/>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Two-thirds (67%) of young women and half (50%) of young men age 15-24 who had sexual intercourse in the 12 months preceding the survey were tested for HIV and received the results during that same period.</a:t>
            </a:r>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254</a:t>
            </a:fld>
            <a:endParaRPr lang="en-US" dirty="0">
              <a:solidFill>
                <a:prstClr val="black"/>
              </a:solidFill>
            </a:endParaRPr>
          </a:p>
        </p:txBody>
      </p:sp>
    </p:spTree>
    <p:extLst>
      <p:ext uri="{BB962C8B-B14F-4D97-AF65-F5344CB8AC3E}">
        <p14:creationId xmlns:p14="http://schemas.microsoft.com/office/powerpoint/2010/main" val="331704578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255</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a:t>
            </a:fld>
            <a:endParaRPr lang="en-US"/>
          </a:p>
        </p:txBody>
      </p:sp>
    </p:spTree>
    <p:extLst>
      <p:ext uri="{BB962C8B-B14F-4D97-AF65-F5344CB8AC3E}">
        <p14:creationId xmlns:p14="http://schemas.microsoft.com/office/powerpoint/2010/main" val="31710484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2016 UDHS respondents reported if any household member died or was seriously injured in a road traffic accident in the past 12 months. Motorcycle accidents accounted for the greatest proportion (67%) of road traffic accidents leading to death or serious injury, followed by bicycle accidents (15%).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25</a:t>
            </a:fld>
            <a:endParaRPr lang="en-US" dirty="0">
              <a:solidFill>
                <a:prstClr val="black"/>
              </a:solidFill>
            </a:endParaRPr>
          </a:p>
        </p:txBody>
      </p:sp>
    </p:spTree>
    <p:extLst>
      <p:ext uri="{BB962C8B-B14F-4D97-AF65-F5344CB8AC3E}">
        <p14:creationId xmlns:p14="http://schemas.microsoft.com/office/powerpoint/2010/main" val="11576545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One in ten women and 4% of men age 15-49 have no education. More than half of women (57%) and men (55%) have attended primary school, while one-quarter of women and 29% of men have attended some secondary education. Only 8% of women and 12% of men have more than secondary education.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27</a:t>
            </a:fld>
            <a:endParaRPr lang="en-US" dirty="0">
              <a:solidFill>
                <a:prstClr val="black"/>
              </a:solidFill>
            </a:endParaRPr>
          </a:p>
        </p:txBody>
      </p:sp>
    </p:spTree>
    <p:extLst>
      <p:ext uri="{BB962C8B-B14F-4D97-AF65-F5344CB8AC3E}">
        <p14:creationId xmlns:p14="http://schemas.microsoft.com/office/powerpoint/2010/main" val="276107132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2 in 3 women (68%) and 4 in 5 men (79%) are literate.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28</a:t>
            </a:fld>
            <a:endParaRPr lang="en-US" dirty="0">
              <a:solidFill>
                <a:prstClr val="black"/>
              </a:solidFill>
            </a:endParaRPr>
          </a:p>
        </p:txBody>
      </p:sp>
    </p:spTree>
    <p:extLst>
      <p:ext uri="{BB962C8B-B14F-4D97-AF65-F5344CB8AC3E}">
        <p14:creationId xmlns:p14="http://schemas.microsoft.com/office/powerpoint/2010/main" val="15246769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29</a:t>
            </a:fld>
            <a:endParaRPr lang="en-US" dirty="0">
              <a:solidFill>
                <a:prstClr val="black"/>
              </a:solidFill>
            </a:endParaRPr>
          </a:p>
        </p:txBody>
      </p:sp>
    </p:spTree>
    <p:extLst>
      <p:ext uri="{BB962C8B-B14F-4D97-AF65-F5344CB8AC3E}">
        <p14:creationId xmlns:p14="http://schemas.microsoft.com/office/powerpoint/2010/main" val="265208365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30</a:t>
            </a:fld>
            <a:endParaRPr lang="en-US" dirty="0">
              <a:solidFill>
                <a:prstClr val="black"/>
              </a:solidFill>
            </a:endParaRPr>
          </a:p>
        </p:txBody>
      </p:sp>
    </p:spTree>
    <p:extLst>
      <p:ext uri="{BB962C8B-B14F-4D97-AF65-F5344CB8AC3E}">
        <p14:creationId xmlns:p14="http://schemas.microsoft.com/office/powerpoint/2010/main" val="111254085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31</a:t>
            </a:fld>
            <a:endParaRPr lang="en-US"/>
          </a:p>
        </p:txBody>
      </p:sp>
    </p:spTree>
    <p:extLst>
      <p:ext uri="{BB962C8B-B14F-4D97-AF65-F5344CB8AC3E}">
        <p14:creationId xmlns:p14="http://schemas.microsoft.com/office/powerpoint/2010/main" val="31770473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The TFR has declined in Uganda over time. Between 2000-01 and 2016, the TFR decreased by 1.5 children (6.9 in 2000-01 versus 5.4 in 2016).  Fertility</a:t>
            </a:r>
            <a:r>
              <a:rPr lang="en-GB" sz="1200" kern="1200" baseline="0" dirty="0" smtClean="0">
                <a:solidFill>
                  <a:schemeClr val="tx1"/>
                </a:solidFill>
                <a:effectLst/>
                <a:latin typeface="+mn-lt"/>
                <a:ea typeface="+mn-ea"/>
                <a:cs typeface="+mn-cs"/>
              </a:rPr>
              <a:t> is higher in rural areas than urban areas.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34</a:t>
            </a:fld>
            <a:endParaRPr lang="en-US" dirty="0">
              <a:solidFill>
                <a:prstClr val="black"/>
              </a:solidFill>
            </a:endParaRPr>
          </a:p>
        </p:txBody>
      </p:sp>
    </p:spTree>
    <p:extLst>
      <p:ext uri="{BB962C8B-B14F-4D97-AF65-F5344CB8AC3E}">
        <p14:creationId xmlns:p14="http://schemas.microsoft.com/office/powerpoint/2010/main" val="394389136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effectLst/>
                <a:latin typeface="+mn-lt"/>
                <a:ea typeface="+mn-ea"/>
                <a:cs typeface="+mn-cs"/>
              </a:rPr>
              <a:t>The number of children per woman declines with increasing education. Women with no education have an average of 6.4 children, as compared with 3.6 children among women with more than a secondary education.</a:t>
            </a:r>
            <a:endParaRPr lang="en-US"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35</a:t>
            </a:fld>
            <a:endParaRPr lang="en-US" dirty="0">
              <a:solidFill>
                <a:prstClr val="black"/>
              </a:solidFill>
            </a:endParaRPr>
          </a:p>
        </p:txBody>
      </p:sp>
    </p:spTree>
    <p:extLst>
      <p:ext uri="{BB962C8B-B14F-4D97-AF65-F5344CB8AC3E}">
        <p14:creationId xmlns:p14="http://schemas.microsoft.com/office/powerpoint/2010/main" val="273817060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Women in the lowest wealth quintile have 3.3 more children on average than women in the highest wealth quintile (7.1 versus 3.8 children)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36</a:t>
            </a:fld>
            <a:endParaRPr lang="en-US" dirty="0">
              <a:solidFill>
                <a:prstClr val="black"/>
              </a:solidFill>
            </a:endParaRPr>
          </a:p>
        </p:txBody>
      </p:sp>
    </p:spTree>
    <p:extLst>
      <p:ext uri="{BB962C8B-B14F-4D97-AF65-F5344CB8AC3E}">
        <p14:creationId xmlns:p14="http://schemas.microsoft.com/office/powerpoint/2010/main" val="163202449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effectLst/>
                <a:latin typeface="+mn-lt"/>
                <a:ea typeface="+mn-ea"/>
                <a:cs typeface="+mn-cs"/>
              </a:rPr>
              <a:t>The TFR ranges from a low of 3.5 children per woman in Kampala region to a high of 7.9 children per woman in Karamoja region</a:t>
            </a: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37</a:t>
            </a:fld>
            <a:endParaRPr lang="en-US" dirty="0">
              <a:solidFill>
                <a:prstClr val="black"/>
              </a:solidFill>
            </a:endParaRPr>
          </a:p>
        </p:txBody>
      </p:sp>
    </p:spTree>
    <p:extLst>
      <p:ext uri="{BB962C8B-B14F-4D97-AF65-F5344CB8AC3E}">
        <p14:creationId xmlns:p14="http://schemas.microsoft.com/office/powerpoint/2010/main" val="27809197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3</a:t>
            </a:fld>
            <a:endParaRPr lang="en-US"/>
          </a:p>
        </p:txBody>
      </p:sp>
    </p:spTree>
    <p:extLst>
      <p:ext uri="{BB962C8B-B14F-4D97-AF65-F5344CB8AC3E}">
        <p14:creationId xmlns:p14="http://schemas.microsoft.com/office/powerpoint/2010/main" val="26879721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Uganda has one of the highest TFR throughout Eastern</a:t>
            </a:r>
            <a:r>
              <a:rPr lang="en-US" baseline="0" dirty="0" smtClean="0"/>
              <a:t> Africa. Burundi is the only country with a DHS survey that has a higher TFR (5.5).</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38</a:t>
            </a:fld>
            <a:endParaRPr lang="en-US" dirty="0">
              <a:solidFill>
                <a:prstClr val="black"/>
              </a:solidFill>
            </a:endParaRPr>
          </a:p>
        </p:txBody>
      </p:sp>
    </p:spTree>
    <p:extLst>
      <p:ext uri="{BB962C8B-B14F-4D97-AF65-F5344CB8AC3E}">
        <p14:creationId xmlns:p14="http://schemas.microsoft.com/office/powerpoint/2010/main" val="67829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Short birth intervals (less than 24 months) are associated  with increased health risks for both mothers and </a:t>
            </a:r>
            <a:r>
              <a:rPr lang="en-GB" sz="1200" kern="1200" dirty="0" err="1" smtClean="0">
                <a:solidFill>
                  <a:schemeClr val="tx1"/>
                </a:solidFill>
                <a:effectLst/>
                <a:latin typeface="+mn-lt"/>
                <a:ea typeface="+mn-ea"/>
                <a:cs typeface="+mn-cs"/>
              </a:rPr>
              <a:t>newborns</a:t>
            </a:r>
            <a:r>
              <a:rPr lang="en-GB" sz="1200" kern="1200" dirty="0" smtClean="0">
                <a:solidFill>
                  <a:schemeClr val="tx1"/>
                </a:solidFill>
                <a:effectLst/>
                <a:latin typeface="+mn-lt"/>
                <a:ea typeface="+mn-ea"/>
                <a:cs typeface="+mn-cs"/>
              </a:rPr>
              <a:t>. In Uganda, the median birth interval is 31.9 months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40</a:t>
            </a:fld>
            <a:endParaRPr lang="en-US" dirty="0">
              <a:solidFill>
                <a:prstClr val="black"/>
              </a:solidFill>
            </a:endParaRPr>
          </a:p>
        </p:txBody>
      </p:sp>
    </p:spTree>
    <p:extLst>
      <p:ext uri="{BB962C8B-B14F-4D97-AF65-F5344CB8AC3E}">
        <p14:creationId xmlns:p14="http://schemas.microsoft.com/office/powerpoint/2010/main" val="184494801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24% of births occur less than 24 months after the preceding birth. Doctors</a:t>
            </a:r>
            <a:r>
              <a:rPr lang="en-US" baseline="0" dirty="0" smtClean="0"/>
              <a:t> recommend a birth interval of at least 36 months.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41</a:t>
            </a:fld>
            <a:endParaRPr lang="en-US" dirty="0">
              <a:solidFill>
                <a:prstClr val="black"/>
              </a:solidFill>
            </a:endParaRPr>
          </a:p>
        </p:txBody>
      </p:sp>
    </p:spTree>
    <p:extLst>
      <p:ext uri="{BB962C8B-B14F-4D97-AF65-F5344CB8AC3E}">
        <p14:creationId xmlns:p14="http://schemas.microsoft.com/office/powerpoint/2010/main" val="334878906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effectLst/>
                <a:latin typeface="+mn-lt"/>
                <a:ea typeface="+mn-ea"/>
                <a:cs typeface="+mn-cs"/>
              </a:rPr>
              <a:t>Teenage pregnancy and motherhood has been a major health and social concern in Uganda for some time. The 2016 UDHS results showed that 25% of women age 15-19 have begun childbearing; 19% have had a live birth, and 5% are pregnant with their first child. Teenagers in rural areas are more likely to have started childbearing than those in urban areas. Twenty-seven percent of women age 15-19 in rural areas have begun childbearing, as compared with 19% of young women in urban areas. </a:t>
            </a:r>
            <a:r>
              <a:rPr lang="en-US" sz="1200" dirty="0" smtClean="0"/>
              <a:t>Teenage child bearing is highest in the island areas at 48.3%</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42</a:t>
            </a:fld>
            <a:endParaRPr lang="en-US" dirty="0">
              <a:solidFill>
                <a:prstClr val="black"/>
              </a:solidFill>
            </a:endParaRPr>
          </a:p>
        </p:txBody>
      </p:sp>
    </p:spTree>
    <p:extLst>
      <p:ext uri="{BB962C8B-B14F-4D97-AF65-F5344CB8AC3E}">
        <p14:creationId xmlns:p14="http://schemas.microsoft.com/office/powerpoint/2010/main" val="416919356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43</a:t>
            </a:fld>
            <a:endParaRPr lang="en-US" dirty="0">
              <a:solidFill>
                <a:prstClr val="black"/>
              </a:solidFill>
            </a:endParaRPr>
          </a:p>
        </p:txBody>
      </p:sp>
    </p:spTree>
    <p:extLst>
      <p:ext uri="{BB962C8B-B14F-4D97-AF65-F5344CB8AC3E}">
        <p14:creationId xmlns:p14="http://schemas.microsoft.com/office/powerpoint/2010/main" val="147887476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One-quarter of Ugandan women age 15-49 are in a polygynous union with at least one co-wife. Polygyny is most common in Karamoja region, where nearly 6 in 10 women are in a polygynous union. Thirteen percent of men age 15-49 have more than one wife. Polygyny among women has remained unchanged while among men polygyny has slightly declines.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44</a:t>
            </a:fld>
            <a:endParaRPr lang="en-US" dirty="0">
              <a:solidFill>
                <a:prstClr val="black"/>
              </a:solidFill>
            </a:endParaRPr>
          </a:p>
        </p:txBody>
      </p:sp>
    </p:spTree>
    <p:extLst>
      <p:ext uri="{BB962C8B-B14F-4D97-AF65-F5344CB8AC3E}">
        <p14:creationId xmlns:p14="http://schemas.microsoft.com/office/powerpoint/2010/main" val="68250404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Ugandan women begin sexual activity before Ugandan men. The median age at first sexual intercourse for women age 25-49 is 16.9 years, compared to 18.5 years among men age 25-49. Women get married nearly two years after sexual initiation at age 18.7. Ugandan men marry much later than women at a median age of 23.3 years. Within 0.5 years of marriage, women have their first birth. The median age at first birth for women is 19.2 years.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45</a:t>
            </a:fld>
            <a:endParaRPr lang="en-US" dirty="0">
              <a:solidFill>
                <a:prstClr val="black"/>
              </a:solidFill>
            </a:endParaRPr>
          </a:p>
        </p:txBody>
      </p:sp>
    </p:spTree>
    <p:extLst>
      <p:ext uri="{BB962C8B-B14F-4D97-AF65-F5344CB8AC3E}">
        <p14:creationId xmlns:p14="http://schemas.microsoft.com/office/powerpoint/2010/main" val="34795476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One in five women begins sexual activity before age 15, while 64% have sex before age 18.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46</a:t>
            </a:fld>
            <a:endParaRPr lang="en-US" dirty="0">
              <a:solidFill>
                <a:prstClr val="black"/>
              </a:solidFill>
            </a:endParaRPr>
          </a:p>
        </p:txBody>
      </p:sp>
    </p:spTree>
    <p:extLst>
      <p:ext uri="{BB962C8B-B14F-4D97-AF65-F5344CB8AC3E}">
        <p14:creationId xmlns:p14="http://schemas.microsoft.com/office/powerpoint/2010/main" val="29013574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48</a:t>
            </a:fld>
            <a:endParaRPr lang="en-US" dirty="0">
              <a:solidFill>
                <a:prstClr val="black"/>
              </a:solidFill>
            </a:endParaRPr>
          </a:p>
        </p:txBody>
      </p:sp>
    </p:spTree>
    <p:extLst>
      <p:ext uri="{BB962C8B-B14F-4D97-AF65-F5344CB8AC3E}">
        <p14:creationId xmlns:p14="http://schemas.microsoft.com/office/powerpoint/2010/main" val="368598752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women want an ideal number of 4.8 children while men want 5.4 children. Mean</a:t>
            </a:r>
            <a:r>
              <a:rPr lang="en-US" baseline="0" dirty="0" smtClean="0"/>
              <a:t> ideal family size has remained unchanged since 2011.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49</a:t>
            </a:fld>
            <a:endParaRPr lang="en-US" dirty="0">
              <a:solidFill>
                <a:prstClr val="black"/>
              </a:solidFill>
            </a:endParaRPr>
          </a:p>
        </p:txBody>
      </p:sp>
    </p:spTree>
    <p:extLst>
      <p:ext uri="{BB962C8B-B14F-4D97-AF65-F5344CB8AC3E}">
        <p14:creationId xmlns:p14="http://schemas.microsoft.com/office/powerpoint/2010/main" val="7179226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4</a:t>
            </a:fld>
            <a:endParaRPr lang="en-US"/>
          </a:p>
        </p:txBody>
      </p:sp>
    </p:spTree>
    <p:extLst>
      <p:ext uri="{BB962C8B-B14F-4D97-AF65-F5344CB8AC3E}">
        <p14:creationId xmlns:p14="http://schemas.microsoft.com/office/powerpoint/2010/main" val="189096582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50</a:t>
            </a:fld>
            <a:endParaRPr lang="en-US" dirty="0">
              <a:solidFill>
                <a:prstClr val="black"/>
              </a:solidFill>
            </a:endParaRPr>
          </a:p>
        </p:txBody>
      </p:sp>
    </p:spTree>
    <p:extLst>
      <p:ext uri="{BB962C8B-B14F-4D97-AF65-F5344CB8AC3E}">
        <p14:creationId xmlns:p14="http://schemas.microsoft.com/office/powerpoint/2010/main" val="329211271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51</a:t>
            </a:fld>
            <a:endParaRPr lang="en-US" dirty="0">
              <a:solidFill>
                <a:prstClr val="black"/>
              </a:solidFill>
            </a:endParaRPr>
          </a:p>
        </p:txBody>
      </p:sp>
    </p:spTree>
    <p:extLst>
      <p:ext uri="{BB962C8B-B14F-4D97-AF65-F5344CB8AC3E}">
        <p14:creationId xmlns:p14="http://schemas.microsoft.com/office/powerpoint/2010/main" val="182161025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55</a:t>
            </a:fld>
            <a:endParaRPr lang="en-US" dirty="0">
              <a:solidFill>
                <a:prstClr val="black"/>
              </a:solidFill>
            </a:endParaRPr>
          </a:p>
        </p:txBody>
      </p:sp>
    </p:spTree>
    <p:extLst>
      <p:ext uri="{BB962C8B-B14F-4D97-AF65-F5344CB8AC3E}">
        <p14:creationId xmlns:p14="http://schemas.microsoft.com/office/powerpoint/2010/main" val="121278490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The contraceptive prevalence rate (CPR) is 39% among currently married women age 15-49. Most currently married women using contraception use a modern method (35%). Among sexually active unmarried women, 51% use a contraceptive method and 47% use a modern method. The most commonly used modern methods of contraception among currently married women are </a:t>
            </a:r>
            <a:r>
              <a:rPr lang="en-GB" sz="1200" kern="1200" dirty="0" err="1" smtClean="0">
                <a:solidFill>
                  <a:schemeClr val="tx1"/>
                </a:solidFill>
                <a:effectLst/>
                <a:latin typeface="+mn-lt"/>
                <a:ea typeface="+mn-ea"/>
                <a:cs typeface="+mn-cs"/>
              </a:rPr>
              <a:t>injectables</a:t>
            </a:r>
            <a:r>
              <a:rPr lang="en-GB" sz="1200" kern="1200" dirty="0" smtClean="0">
                <a:solidFill>
                  <a:schemeClr val="tx1"/>
                </a:solidFill>
                <a:effectLst/>
                <a:latin typeface="+mn-lt"/>
                <a:ea typeface="+mn-ea"/>
                <a:cs typeface="+mn-cs"/>
              </a:rPr>
              <a:t> (19%) and implants (6%). Among sexually active unmarried women, </a:t>
            </a:r>
            <a:r>
              <a:rPr lang="en-GB" sz="1200" kern="1200" dirty="0" err="1" smtClean="0">
                <a:solidFill>
                  <a:schemeClr val="tx1"/>
                </a:solidFill>
                <a:effectLst/>
                <a:latin typeface="+mn-lt"/>
                <a:ea typeface="+mn-ea"/>
                <a:cs typeface="+mn-cs"/>
              </a:rPr>
              <a:t>injectables</a:t>
            </a:r>
            <a:r>
              <a:rPr lang="en-GB" sz="1200" kern="1200" dirty="0" smtClean="0">
                <a:solidFill>
                  <a:schemeClr val="tx1"/>
                </a:solidFill>
                <a:effectLst/>
                <a:latin typeface="+mn-lt"/>
                <a:ea typeface="+mn-ea"/>
                <a:cs typeface="+mn-cs"/>
              </a:rPr>
              <a:t> are also the most common method (21%), followed by male condoms (14%).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56</a:t>
            </a:fld>
            <a:endParaRPr lang="en-US" dirty="0">
              <a:solidFill>
                <a:prstClr val="black"/>
              </a:solidFill>
            </a:endParaRPr>
          </a:p>
        </p:txBody>
      </p:sp>
    </p:spTree>
    <p:extLst>
      <p:ext uri="{BB962C8B-B14F-4D97-AF65-F5344CB8AC3E}">
        <p14:creationId xmlns:p14="http://schemas.microsoft.com/office/powerpoint/2010/main" val="102683019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Among married women, the use of modern contraception is higher among those in urban areas (41%) than among those in rural areas (33%)</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57</a:t>
            </a:fld>
            <a:endParaRPr lang="en-US" dirty="0">
              <a:solidFill>
                <a:prstClr val="black"/>
              </a:solidFill>
            </a:endParaRPr>
          </a:p>
        </p:txBody>
      </p:sp>
    </p:spTree>
    <p:extLst>
      <p:ext uri="{BB962C8B-B14F-4D97-AF65-F5344CB8AC3E}">
        <p14:creationId xmlns:p14="http://schemas.microsoft.com/office/powerpoint/2010/main" val="310793597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Women with more than secondary education are nearly twice as likely to use modern methods than women with no education (43% versus 23%).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58</a:t>
            </a:fld>
            <a:endParaRPr lang="en-US" dirty="0">
              <a:solidFill>
                <a:prstClr val="black"/>
              </a:solidFill>
            </a:endParaRPr>
          </a:p>
        </p:txBody>
      </p:sp>
    </p:spTree>
    <p:extLst>
      <p:ext uri="{BB962C8B-B14F-4D97-AF65-F5344CB8AC3E}">
        <p14:creationId xmlns:p14="http://schemas.microsoft.com/office/powerpoint/2010/main" val="273817060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Modern family planning use increases with wealth; 22% of women from the poorest households use a modern method of family planning, compared to 42% of women from the wealthiest households.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59</a:t>
            </a:fld>
            <a:endParaRPr lang="en-US" dirty="0">
              <a:solidFill>
                <a:prstClr val="black"/>
              </a:solidFill>
            </a:endParaRPr>
          </a:p>
        </p:txBody>
      </p:sp>
    </p:spTree>
    <p:extLst>
      <p:ext uri="{BB962C8B-B14F-4D97-AF65-F5344CB8AC3E}">
        <p14:creationId xmlns:p14="http://schemas.microsoft.com/office/powerpoint/2010/main" val="163202449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By region, modern contraceptive use is lowest among women in Karamoja region (7%) and highest among women in Bugisu and Kigezi (43% each), North Central (42%), Lango (41%), and South Central (40%) regions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60</a:t>
            </a:fld>
            <a:endParaRPr lang="en-US" dirty="0">
              <a:solidFill>
                <a:prstClr val="black"/>
              </a:solidFill>
            </a:endParaRPr>
          </a:p>
        </p:txBody>
      </p:sp>
    </p:spTree>
    <p:extLst>
      <p:ext uri="{BB962C8B-B14F-4D97-AF65-F5344CB8AC3E}">
        <p14:creationId xmlns:p14="http://schemas.microsoft.com/office/powerpoint/2010/main" val="349389017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use of any method of family planning by married women has increased from 23% in 2000-01 to 39% in 2016. Modern method use has doubled from 18% to 35% during the same time period.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61</a:t>
            </a:fld>
            <a:endParaRPr lang="en-US" dirty="0">
              <a:solidFill>
                <a:prstClr val="black"/>
              </a:solidFill>
            </a:endParaRPr>
          </a:p>
        </p:txBody>
      </p:sp>
    </p:spTree>
    <p:extLst>
      <p:ext uri="{BB962C8B-B14F-4D97-AF65-F5344CB8AC3E}">
        <p14:creationId xmlns:p14="http://schemas.microsoft.com/office/powerpoint/2010/main" val="394389136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Compared to other countries </a:t>
            </a:r>
            <a:r>
              <a:rPr lang="en-US" dirty="0" err="1" smtClean="0"/>
              <a:t>thoughout</a:t>
            </a:r>
            <a:r>
              <a:rPr lang="en-US" dirty="0" smtClean="0"/>
              <a:t> Eastern</a:t>
            </a:r>
            <a:r>
              <a:rPr lang="en-US" baseline="0" dirty="0" smtClean="0"/>
              <a:t> Africa, Uganda is behind Kenya and Rwanda. Uganda has the same </a:t>
            </a:r>
            <a:r>
              <a:rPr lang="en-US" baseline="0" dirty="0" err="1" smtClean="0"/>
              <a:t>mCPR</a:t>
            </a:r>
            <a:r>
              <a:rPr lang="en-US" baseline="0" dirty="0" smtClean="0"/>
              <a:t> as Ethiopia and is higher than Tanzania, and Burundi.</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62</a:t>
            </a:fld>
            <a:endParaRPr lang="en-US" dirty="0">
              <a:solidFill>
                <a:prstClr val="black"/>
              </a:solidFill>
            </a:endParaRPr>
          </a:p>
        </p:txBody>
      </p:sp>
    </p:spTree>
    <p:extLst>
      <p:ext uri="{BB962C8B-B14F-4D97-AF65-F5344CB8AC3E}">
        <p14:creationId xmlns:p14="http://schemas.microsoft.com/office/powerpoint/2010/main" val="67829593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5</a:t>
            </a:fld>
            <a:endParaRPr lang="en-US"/>
          </a:p>
        </p:txBody>
      </p:sp>
    </p:spTree>
    <p:extLst>
      <p:ext uri="{BB962C8B-B14F-4D97-AF65-F5344CB8AC3E}">
        <p14:creationId xmlns:p14="http://schemas.microsoft.com/office/powerpoint/2010/main" val="77497016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Most women (59%) who currently use a modern method of contraception last obtained it from the public sector (including 42% who last obtained their method from a government health centre), while 39% obtained their method from the private sector. The importance of the public versus private sector varies by method. The public sector is the predominant source for female sterilisation (86%), IUDs (70%), and implants (83%) but not for pills (24%). Nine in 10 (93%) women who use pills and 6 in 10 (62%) women who use condoms use a socially marketed brand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64</a:t>
            </a:fld>
            <a:endParaRPr lang="en-US" dirty="0">
              <a:solidFill>
                <a:prstClr val="black"/>
              </a:solidFill>
            </a:endParaRPr>
          </a:p>
        </p:txBody>
      </p:sp>
    </p:spTree>
    <p:extLst>
      <p:ext uri="{BB962C8B-B14F-4D97-AF65-F5344CB8AC3E}">
        <p14:creationId xmlns:p14="http://schemas.microsoft.com/office/powerpoint/2010/main" val="366786347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Two-thirds (67%) of all women currently using modern methods of contraception were informed about side effects or other problems associated with the method they used, and 57% were informed about what to do if they experienced side effects. A higher proportion of women (74%) were informed about other available methods. Overall, 53% of all women currently using modern contraceptives were informed about the entire method information index.</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65</a:t>
            </a:fld>
            <a:endParaRPr lang="en-US" dirty="0">
              <a:solidFill>
                <a:prstClr val="black"/>
              </a:solidFill>
            </a:endParaRPr>
          </a:p>
        </p:txBody>
      </p:sp>
    </p:spTree>
    <p:extLst>
      <p:ext uri="{BB962C8B-B14F-4D97-AF65-F5344CB8AC3E}">
        <p14:creationId xmlns:p14="http://schemas.microsoft.com/office/powerpoint/2010/main" val="10817972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Unmet need for family planning is defined as the proportion of married women who want to delay or stop childbearing but are not using family planning. In Uganda, 28% of married women have an unmet need for family planning: 18% want to delay childbearing, while 10% want to stop childbearing. Four in ten married women want to delay childbearing (delay first birth or space another birth) for at least two years. Additionally, 27% of married women do not want any more children. Women who want to delay or stop childbearing are said to have a demand for family planning. The total demand for family planning among married women in Uganda is 67%. The total demand for family planning includes both met and unmet need. Met need is the contraceptive prevalence rate. In Uganda, 39% of married women use any family planning method.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67</a:t>
            </a:fld>
            <a:endParaRPr lang="en-US" dirty="0">
              <a:solidFill>
                <a:prstClr val="black"/>
              </a:solidFill>
            </a:endParaRPr>
          </a:p>
        </p:txBody>
      </p:sp>
    </p:spTree>
    <p:extLst>
      <p:ext uri="{BB962C8B-B14F-4D97-AF65-F5344CB8AC3E}">
        <p14:creationId xmlns:p14="http://schemas.microsoft.com/office/powerpoint/2010/main" val="153739615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Demand satisfied by modern methods measures the extent to which women who want to delay or stop childbearing are actually using modern family planning methods. More than half (52%) of the demand for family planning in Uganda is satisfied by modern methods.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68</a:t>
            </a:fld>
            <a:endParaRPr lang="en-US" dirty="0">
              <a:solidFill>
                <a:prstClr val="black"/>
              </a:solidFill>
            </a:endParaRPr>
          </a:p>
        </p:txBody>
      </p:sp>
    </p:spTree>
    <p:extLst>
      <p:ext uri="{BB962C8B-B14F-4D97-AF65-F5344CB8AC3E}">
        <p14:creationId xmlns:p14="http://schemas.microsoft.com/office/powerpoint/2010/main" val="140427420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effectLst/>
                <a:latin typeface="+mn-lt"/>
                <a:ea typeface="+mn-ea"/>
                <a:cs typeface="+mn-cs"/>
              </a:rPr>
              <a:t>Total demand for family planning in Uganda among currently married women increased from 54% in 2000-01 to 67% in 2016 (</a:t>
            </a:r>
            <a:r>
              <a:rPr lang="en-GB" sz="1200" b="1" kern="1200" dirty="0" smtClean="0">
                <a:solidFill>
                  <a:schemeClr val="tx1"/>
                </a:solidFill>
                <a:effectLst/>
                <a:latin typeface="+mn-lt"/>
                <a:ea typeface="+mn-ea"/>
                <a:cs typeface="+mn-cs"/>
              </a:rPr>
              <a:t>Figure 7.6</a:t>
            </a:r>
            <a:r>
              <a:rPr lang="en-GB" sz="1200" kern="1200" dirty="0" smtClean="0">
                <a:solidFill>
                  <a:schemeClr val="tx1"/>
                </a:solidFill>
                <a:effectLst/>
                <a:latin typeface="+mn-lt"/>
                <a:ea typeface="+mn-ea"/>
                <a:cs typeface="+mn-cs"/>
              </a:rPr>
              <a:t>). The proportion of demand satisfied by modern methods increased from 26% to 52% over the same period. Unmet need has decreased slightly since 2000-01, from 35% to 28%.</a:t>
            </a:r>
            <a:endParaRPr lang="en-US"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69</a:t>
            </a:fld>
            <a:endParaRPr lang="en-US" dirty="0">
              <a:solidFill>
                <a:prstClr val="black"/>
              </a:solidFill>
            </a:endParaRPr>
          </a:p>
        </p:txBody>
      </p:sp>
    </p:spTree>
    <p:extLst>
      <p:ext uri="{BB962C8B-B14F-4D97-AF65-F5344CB8AC3E}">
        <p14:creationId xmlns:p14="http://schemas.microsoft.com/office/powerpoint/2010/main" val="40828559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Sixty-four percent of currently married women who are nonusers of contraception intend to use family planning in the future, while one-third (33%) do not.</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71</a:t>
            </a:fld>
            <a:endParaRPr lang="en-US" dirty="0">
              <a:solidFill>
                <a:prstClr val="black"/>
              </a:solidFill>
            </a:endParaRPr>
          </a:p>
        </p:txBody>
      </p:sp>
    </p:spTree>
    <p:extLst>
      <p:ext uri="{BB962C8B-B14F-4D97-AF65-F5344CB8AC3E}">
        <p14:creationId xmlns:p14="http://schemas.microsoft.com/office/powerpoint/2010/main" val="378301798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most common media source for family planning messages is the radio. Two-thirds of both women and men heard a family planning message on the radio in the few months before the survey. Both women and men were much less likely to have seen or heard a family planning message on television, newspaper or magazine, or mobile phone. Overall, 31% of women and 26% of men were not exposed to family planning messages via any media source.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72</a:t>
            </a:fld>
            <a:endParaRPr lang="en-US" dirty="0">
              <a:solidFill>
                <a:prstClr val="black"/>
              </a:solidFill>
            </a:endParaRPr>
          </a:p>
        </p:txBody>
      </p:sp>
    </p:spTree>
    <p:extLst>
      <p:ext uri="{BB962C8B-B14F-4D97-AF65-F5344CB8AC3E}">
        <p14:creationId xmlns:p14="http://schemas.microsoft.com/office/powerpoint/2010/main" val="337450074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Family planning clients should be informed about the side effects of the method used, what to do if they experience side effects, and told about other available family planning methods. Two-thirds of current users of modern contraceptive methods were informed of possible side effects or problems of their method, 57% were informed about what to do if they experience side effects, and 74% were informed of other available family planning methods. Overall, 53% of women were informed of all three.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73</a:t>
            </a:fld>
            <a:endParaRPr lang="en-US" dirty="0">
              <a:solidFill>
                <a:prstClr val="black"/>
              </a:solidFill>
            </a:endParaRPr>
          </a:p>
        </p:txBody>
      </p:sp>
    </p:spTree>
    <p:extLst>
      <p:ext uri="{BB962C8B-B14F-4D97-AF65-F5344CB8AC3E}">
        <p14:creationId xmlns:p14="http://schemas.microsoft.com/office/powerpoint/2010/main" val="7197108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77</a:t>
            </a:fld>
            <a:endParaRPr lang="en-US" dirty="0">
              <a:solidFill>
                <a:prstClr val="black"/>
              </a:solidFill>
            </a:endParaRPr>
          </a:p>
        </p:txBody>
      </p:sp>
    </p:spTree>
    <p:extLst>
      <p:ext uri="{BB962C8B-B14F-4D97-AF65-F5344CB8AC3E}">
        <p14:creationId xmlns:p14="http://schemas.microsoft.com/office/powerpoint/2010/main" val="250648726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78</a:t>
            </a:fld>
            <a:endParaRPr lang="en-US" dirty="0">
              <a:solidFill>
                <a:prstClr val="black"/>
              </a:solidFill>
            </a:endParaRPr>
          </a:p>
        </p:txBody>
      </p:sp>
    </p:spTree>
    <p:extLst>
      <p:ext uri="{BB962C8B-B14F-4D97-AF65-F5344CB8AC3E}">
        <p14:creationId xmlns:p14="http://schemas.microsoft.com/office/powerpoint/2010/main" val="12827355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6</a:t>
            </a:fld>
            <a:endParaRPr lang="en-US"/>
          </a:p>
        </p:txBody>
      </p:sp>
    </p:spTree>
    <p:extLst>
      <p:ext uri="{BB962C8B-B14F-4D97-AF65-F5344CB8AC3E}">
        <p14:creationId xmlns:p14="http://schemas.microsoft.com/office/powerpoint/2010/main" val="376230860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effectLst/>
                <a:latin typeface="+mn-lt"/>
                <a:ea typeface="+mn-ea"/>
                <a:cs typeface="+mn-cs"/>
              </a:rPr>
              <a:t>The confidence intervals for the PRMR estimate of the 2011 UDHS and the 2016 UDHS overlap. Since the confidence interval for the PRMR estimate of the 2011 UDHS spans the point estimate of the PRMR of the 2016 UDHS, the difference between the 2016 and 2011 estimates of the PRMR is not statistically significant. Pregnancy-related mortality is a relatively rare event that requires very large sample sizes to measure. The overall trend indicates a decline in PRMR over time, but the sample size of the surveys was not large enough to detect a statistically significant change.</a:t>
            </a:r>
            <a:endParaRPr lang="en-US"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79</a:t>
            </a:fld>
            <a:endParaRPr lang="en-US" dirty="0">
              <a:solidFill>
                <a:prstClr val="black"/>
              </a:solidFill>
            </a:endParaRPr>
          </a:p>
        </p:txBody>
      </p:sp>
    </p:spTree>
    <p:extLst>
      <p:ext uri="{BB962C8B-B14F-4D97-AF65-F5344CB8AC3E}">
        <p14:creationId xmlns:p14="http://schemas.microsoft.com/office/powerpoint/2010/main" val="325079292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80</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Nearly all women (97%) age 15-49 receive antenatal care (ANC) from a skilled provider (doctor, nurse/ midwife, or medical assistant/clinical officer).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83</a:t>
            </a:fld>
            <a:endParaRPr lang="en-US" dirty="0">
              <a:solidFill>
                <a:prstClr val="black"/>
              </a:solidFill>
            </a:endParaRPr>
          </a:p>
        </p:txBody>
      </p:sp>
    </p:spTree>
    <p:extLst>
      <p:ext uri="{BB962C8B-B14F-4D97-AF65-F5344CB8AC3E}">
        <p14:creationId xmlns:p14="http://schemas.microsoft.com/office/powerpoint/2010/main" val="91052084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timing and quality of ANC are also important. Three in ten women have their first ANC visit in the first trimester, as recommended. Three in five women make four or more ANC visits.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84</a:t>
            </a:fld>
            <a:endParaRPr lang="en-US" dirty="0">
              <a:solidFill>
                <a:prstClr val="black"/>
              </a:solidFill>
            </a:endParaRPr>
          </a:p>
        </p:txBody>
      </p:sp>
    </p:spTree>
    <p:extLst>
      <p:ext uri="{BB962C8B-B14F-4D97-AF65-F5344CB8AC3E}">
        <p14:creationId xmlns:p14="http://schemas.microsoft.com/office/powerpoint/2010/main" val="181340811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smtClean="0">
                <a:solidFill>
                  <a:schemeClr val="tx1"/>
                </a:solidFill>
                <a:effectLst/>
                <a:latin typeface="+mn-lt"/>
                <a:ea typeface="+mn-ea"/>
                <a:cs typeface="+mn-cs"/>
              </a:rPr>
              <a:t>The proportion of women in Uganda receiving antenatal care from a skilled provider at least once for their most recent birth in the 5 years preceding the survey has increased slightly over the past 16 years, from 90% in 2000-01 to 93% in 2006, 95% in 2011, and 97% in 2016. The proportion of women who had at least four ANC visits increased slightly from 42% in 2000-01 to 47% in 2006 and 48% in 2011 and then increased more markedly in 2016, to 60%. Over the same time period, the proportion of women who received ANC in the first trimester of pregnancy doubled, from 14% in 2000-01 to 29% in 2016. </a:t>
            </a:r>
            <a:endParaRPr lang="en-US"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85</a:t>
            </a:fld>
            <a:endParaRPr lang="en-US" dirty="0">
              <a:solidFill>
                <a:prstClr val="black"/>
              </a:solidFill>
            </a:endParaRPr>
          </a:p>
        </p:txBody>
      </p:sp>
    </p:spTree>
    <p:extLst>
      <p:ext uri="{BB962C8B-B14F-4D97-AF65-F5344CB8AC3E}">
        <p14:creationId xmlns:p14="http://schemas.microsoft.com/office/powerpoint/2010/main" val="43100404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Eighty-eight percent of women take iron tablets or syrup during pregnancy. Among women who received ANC for their most recent birth, 93% had a blood sample taken, 72% had their blood pressure measured, and 39% had a urine sample taken.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86</a:t>
            </a:fld>
            <a:endParaRPr lang="en-US" dirty="0">
              <a:solidFill>
                <a:prstClr val="black"/>
              </a:solidFill>
            </a:endParaRPr>
          </a:p>
        </p:txBody>
      </p:sp>
    </p:spTree>
    <p:extLst>
      <p:ext uri="{BB962C8B-B14F-4D97-AF65-F5344CB8AC3E}">
        <p14:creationId xmlns:p14="http://schemas.microsoft.com/office/powerpoint/2010/main" val="427992468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More than 60% of women received 2+ tetanus toxoid injections during their last pregnancy. This has improved since 2011. More than 80% of women’s most recent births are protected against neonatal tetanus. This is a slight decline from 2011.</a:t>
            </a: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87</a:t>
            </a:fld>
            <a:endParaRPr lang="en-US" dirty="0">
              <a:solidFill>
                <a:prstClr val="black"/>
              </a:solidFill>
            </a:endParaRPr>
          </a:p>
        </p:txBody>
      </p:sp>
    </p:spTree>
    <p:extLst>
      <p:ext uri="{BB962C8B-B14F-4D97-AF65-F5344CB8AC3E}">
        <p14:creationId xmlns:p14="http://schemas.microsoft.com/office/powerpoint/2010/main" val="56315714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Nearly 3 in 4 births (73%) are delivered in a health facility, primarily in public sector facilities. Still, 1 in 4 births are delivered at home. Home births are more common in rural areas (29%) compared to urban areas (12%)</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89</a:t>
            </a:fld>
            <a:endParaRPr lang="en-US" dirty="0">
              <a:solidFill>
                <a:prstClr val="black"/>
              </a:solidFill>
            </a:endParaRPr>
          </a:p>
        </p:txBody>
      </p:sp>
    </p:spTree>
    <p:extLst>
      <p:ext uri="{BB962C8B-B14F-4D97-AF65-F5344CB8AC3E}">
        <p14:creationId xmlns:p14="http://schemas.microsoft.com/office/powerpoint/2010/main" val="294408471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By region, health facility delivery is lowest in Elgon region (56%) and highest in Kampala region (94%).</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90</a:t>
            </a:fld>
            <a:endParaRPr lang="en-US" dirty="0">
              <a:solidFill>
                <a:prstClr val="black"/>
              </a:solidFill>
            </a:endParaRPr>
          </a:p>
        </p:txBody>
      </p:sp>
    </p:spTree>
    <p:extLst>
      <p:ext uri="{BB962C8B-B14F-4D97-AF65-F5344CB8AC3E}">
        <p14:creationId xmlns:p14="http://schemas.microsoft.com/office/powerpoint/2010/main" val="348796947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74% of births are assisted by a skilled provider, the majority by nurses/midwives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91</a:t>
            </a:fld>
            <a:endParaRPr lang="en-US" dirty="0">
              <a:solidFill>
                <a:prstClr val="black"/>
              </a:solidFill>
            </a:endParaRPr>
          </a:p>
        </p:txBody>
      </p:sp>
    </p:spTree>
    <p:extLst>
      <p:ext uri="{BB962C8B-B14F-4D97-AF65-F5344CB8AC3E}">
        <p14:creationId xmlns:p14="http://schemas.microsoft.com/office/powerpoint/2010/main" val="5627639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a:t>
            </a:fld>
            <a:endParaRPr lang="en-US"/>
          </a:p>
        </p:txBody>
      </p:sp>
    </p:spTree>
    <p:extLst>
      <p:ext uri="{BB962C8B-B14F-4D97-AF65-F5344CB8AC3E}">
        <p14:creationId xmlns:p14="http://schemas.microsoft.com/office/powerpoint/2010/main" val="351589359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Health facility deliveries have doubled since 2000-01 when only 37% of births were delivered in a health facility. Home births have declined from 62% in 2000-01 to 25% in 2016.</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92</a:t>
            </a:fld>
            <a:endParaRPr lang="en-US" dirty="0">
              <a:solidFill>
                <a:prstClr val="black"/>
              </a:solidFill>
            </a:endParaRPr>
          </a:p>
        </p:txBody>
      </p:sp>
    </p:spTree>
    <p:extLst>
      <p:ext uri="{BB962C8B-B14F-4D97-AF65-F5344CB8AC3E}">
        <p14:creationId xmlns:p14="http://schemas.microsoft.com/office/powerpoint/2010/main" val="43174947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Postnatal care helps prevent complications after childbirth. More than half (54%) of women age 15-49 receive a postnatal check within two days of delivery, while 43% did not have a postnatal check within 41 days of delivery. Fifty-six percent of newborns receive a postnatal check within two days of birth.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93</a:t>
            </a:fld>
            <a:endParaRPr lang="en-US" dirty="0">
              <a:solidFill>
                <a:prstClr val="black"/>
              </a:solidFill>
            </a:endParaRPr>
          </a:p>
        </p:txBody>
      </p:sp>
    </p:spTree>
    <p:extLst>
      <p:ext uri="{BB962C8B-B14F-4D97-AF65-F5344CB8AC3E}">
        <p14:creationId xmlns:p14="http://schemas.microsoft.com/office/powerpoint/2010/main" val="305725841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95</a:t>
            </a:fld>
            <a:endParaRPr lang="en-US" dirty="0">
              <a:solidFill>
                <a:prstClr val="black"/>
              </a:solidFill>
            </a:endParaRPr>
          </a:p>
        </p:txBody>
      </p:sp>
    </p:spTree>
    <p:extLst>
      <p:ext uri="{BB962C8B-B14F-4D97-AF65-F5344CB8AC3E}">
        <p14:creationId xmlns:p14="http://schemas.microsoft.com/office/powerpoint/2010/main" val="137366269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Obstetric fistula is a hole between the vagina and rectum or bladder that causes urinary or faecal incontinence. Fistula typically results from problems during labour, surgical error, or trauma. In Uganda, 64% of women age 15-49 have heard of obstetric fistula, while 1% of women report ever having experienced symptoms of fistula</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96</a:t>
            </a:fld>
            <a:endParaRPr lang="en-US" dirty="0">
              <a:solidFill>
                <a:prstClr val="black"/>
              </a:solidFill>
            </a:endParaRPr>
          </a:p>
        </p:txBody>
      </p:sp>
    </p:spTree>
    <p:extLst>
      <p:ext uri="{BB962C8B-B14F-4D97-AF65-F5344CB8AC3E}">
        <p14:creationId xmlns:p14="http://schemas.microsoft.com/office/powerpoint/2010/main" val="181640056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97</a:t>
            </a:fld>
            <a:endParaRPr lang="en-US" dirty="0">
              <a:solidFill>
                <a:prstClr val="black"/>
              </a:solidFill>
            </a:endParaRPr>
          </a:p>
        </p:txBody>
      </p:sp>
    </p:spTree>
    <p:extLst>
      <p:ext uri="{BB962C8B-B14F-4D97-AF65-F5344CB8AC3E}">
        <p14:creationId xmlns:p14="http://schemas.microsoft.com/office/powerpoint/2010/main" val="386849984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Breastfeeding is very common in Uganda with 98% of children ever breastfed. Two-thirds of children were breastfed within the first hour of life and 94% breastfed within 1 day of birth.</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100</a:t>
            </a:fld>
            <a:endParaRPr lang="en-US" dirty="0">
              <a:solidFill>
                <a:prstClr val="black"/>
              </a:solidFill>
            </a:endParaRPr>
          </a:p>
        </p:txBody>
      </p:sp>
    </p:spTree>
    <p:extLst>
      <p:ext uri="{BB962C8B-B14F-4D97-AF65-F5344CB8AC3E}">
        <p14:creationId xmlns:p14="http://schemas.microsoft.com/office/powerpoint/2010/main" val="394458004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WHO recommends that children receive nothing but breastmilk (exclusive breastfeeding) for the first six months of life. Two-thirds of children under six months are exclusively breastfed.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101</a:t>
            </a:fld>
            <a:endParaRPr lang="en-US" dirty="0">
              <a:solidFill>
                <a:prstClr val="black"/>
              </a:solidFill>
            </a:endParaRPr>
          </a:p>
        </p:txBody>
      </p:sp>
    </p:spTree>
    <p:extLst>
      <p:ext uri="{BB962C8B-B14F-4D97-AF65-F5344CB8AC3E}">
        <p14:creationId xmlns:p14="http://schemas.microsoft.com/office/powerpoint/2010/main" val="306625975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Exlcusive</a:t>
            </a:r>
            <a:r>
              <a:rPr lang="en-US" baseline="0" dirty="0" smtClean="0"/>
              <a:t> breastfeeding has changed little since 2000-01</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102</a:t>
            </a:fld>
            <a:endParaRPr lang="en-US" dirty="0">
              <a:solidFill>
                <a:prstClr val="black"/>
              </a:solidFill>
            </a:endParaRPr>
          </a:p>
        </p:txBody>
      </p:sp>
    </p:spTree>
    <p:extLst>
      <p:ext uri="{BB962C8B-B14F-4D97-AF65-F5344CB8AC3E}">
        <p14:creationId xmlns:p14="http://schemas.microsoft.com/office/powerpoint/2010/main" val="277286393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The median duration of breastfeeding</a:t>
            </a:r>
            <a:r>
              <a:rPr lang="en-US" baseline="0" dirty="0" smtClean="0"/>
              <a:t> for c</a:t>
            </a:r>
            <a:r>
              <a:rPr lang="en-US" dirty="0" smtClean="0"/>
              <a:t>hildren 0-35 months is 19.8 </a:t>
            </a:r>
            <a:r>
              <a:rPr lang="en-US" baseline="0" dirty="0" smtClean="0"/>
              <a:t>months. Children are exclusively breastfed for a median of 4.0 months. </a:t>
            </a: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103</a:t>
            </a:fld>
            <a:endParaRPr lang="en-US" dirty="0">
              <a:solidFill>
                <a:prstClr val="black"/>
              </a:solidFill>
            </a:endParaRPr>
          </a:p>
        </p:txBody>
      </p:sp>
    </p:spTree>
    <p:extLst>
      <p:ext uri="{BB962C8B-B14F-4D97-AF65-F5344CB8AC3E}">
        <p14:creationId xmlns:p14="http://schemas.microsoft.com/office/powerpoint/2010/main" val="64115055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Overall, 2/3 of children under 6 months are exclusively breastfed, 21%</a:t>
            </a:r>
            <a:r>
              <a:rPr lang="en-US" baseline="0" dirty="0" smtClean="0"/>
              <a:t> of children receive breast milk and other liquids, 11% receive breast milk and complementary foods, while 2% are not breastfed.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104</a:t>
            </a:fld>
            <a:endParaRPr lang="en-US" dirty="0">
              <a:solidFill>
                <a:prstClr val="black"/>
              </a:solidFill>
            </a:endParaRPr>
          </a:p>
        </p:txBody>
      </p:sp>
    </p:spTree>
    <p:extLst>
      <p:ext uri="{BB962C8B-B14F-4D97-AF65-F5344CB8AC3E}">
        <p14:creationId xmlns:p14="http://schemas.microsoft.com/office/powerpoint/2010/main" val="23167910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9</a:t>
            </a:fld>
            <a:endParaRPr lang="en-US"/>
          </a:p>
        </p:txBody>
      </p:sp>
    </p:spTree>
    <p:extLst>
      <p:ext uri="{BB962C8B-B14F-4D97-AF65-F5344CB8AC3E}">
        <p14:creationId xmlns:p14="http://schemas.microsoft.com/office/powerpoint/2010/main" val="75140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105</a:t>
            </a:fld>
            <a:endParaRPr lang="en-US" dirty="0">
              <a:solidFill>
                <a:prstClr val="black"/>
              </a:solidFill>
            </a:endParaRPr>
          </a:p>
        </p:txBody>
      </p:sp>
    </p:spTree>
    <p:extLst>
      <p:ext uri="{BB962C8B-B14F-4D97-AF65-F5344CB8AC3E}">
        <p14:creationId xmlns:p14="http://schemas.microsoft.com/office/powerpoint/2010/main" val="424268076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106</a:t>
            </a:fld>
            <a:endParaRPr lang="en-US" dirty="0">
              <a:solidFill>
                <a:prstClr val="black"/>
              </a:solidFill>
            </a:endParaRPr>
          </a:p>
        </p:txBody>
      </p:sp>
    </p:spTree>
    <p:extLst>
      <p:ext uri="{BB962C8B-B14F-4D97-AF65-F5344CB8AC3E}">
        <p14:creationId xmlns:p14="http://schemas.microsoft.com/office/powerpoint/2010/main" val="79196390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In total, 15% of last-born children age 6-23 months living with their mother were fed a minimum acceptable diet in the 24 hours preceding the interview. Three in 10 (30%) were fed according to minimum dietary diversity (they were fed from at least four food groups), and 4 in 10 (42%) were fed according to minimum meal frequency (they were fed two to four times per day depending on age and breastfeeding status)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107</a:t>
            </a:fld>
            <a:endParaRPr lang="en-US" dirty="0">
              <a:solidFill>
                <a:prstClr val="black"/>
              </a:solidFill>
            </a:endParaRPr>
          </a:p>
        </p:txBody>
      </p:sp>
    </p:spTree>
    <p:extLst>
      <p:ext uri="{BB962C8B-B14F-4D97-AF65-F5344CB8AC3E}">
        <p14:creationId xmlns:p14="http://schemas.microsoft.com/office/powerpoint/2010/main" val="424723530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53% of children age 6-59 months are </a:t>
            </a:r>
            <a:r>
              <a:rPr lang="en-US" sz="1200" b="0" i="0" u="none" strike="noStrike" kern="1200" baseline="0" dirty="0" err="1" smtClean="0">
                <a:solidFill>
                  <a:schemeClr val="tx1"/>
                </a:solidFill>
                <a:latin typeface="+mn-lt"/>
                <a:ea typeface="+mn-ea"/>
                <a:cs typeface="+mn-cs"/>
              </a:rPr>
              <a:t>anaemic</a:t>
            </a:r>
            <a:r>
              <a:rPr lang="en-US" sz="1200" b="0" i="0" u="none" strike="noStrike" kern="1200" baseline="0" dirty="0" smtClean="0">
                <a:solidFill>
                  <a:schemeClr val="tx1"/>
                </a:solidFill>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109</a:t>
            </a:fld>
            <a:endParaRPr lang="en-US" dirty="0">
              <a:solidFill>
                <a:prstClr val="black"/>
              </a:solidFill>
            </a:endParaRPr>
          </a:p>
        </p:txBody>
      </p:sp>
    </p:spTree>
    <p:extLst>
      <p:ext uri="{BB962C8B-B14F-4D97-AF65-F5344CB8AC3E}">
        <p14:creationId xmlns:p14="http://schemas.microsoft.com/office/powerpoint/2010/main" val="31160132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smtClean="0">
                <a:solidFill>
                  <a:schemeClr val="tx1"/>
                </a:solidFill>
                <a:effectLst/>
                <a:latin typeface="+mn-lt"/>
                <a:ea typeface="+mn-ea"/>
                <a:cs typeface="+mn-cs"/>
              </a:rPr>
              <a:t>There is regional variation in the prevalence of anaemia; 71% of children in Acholi region are anaemic, as compared with 32% of children in Kigezi region and 31% of children in Ankole region.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110</a:t>
            </a:fld>
            <a:endParaRPr lang="en-US" dirty="0">
              <a:solidFill>
                <a:prstClr val="black"/>
              </a:solidFill>
            </a:endParaRPr>
          </a:p>
        </p:txBody>
      </p:sp>
    </p:spTree>
    <p:extLst>
      <p:ext uri="{BB962C8B-B14F-4D97-AF65-F5344CB8AC3E}">
        <p14:creationId xmlns:p14="http://schemas.microsoft.com/office/powerpoint/2010/main" val="392354758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111</a:t>
            </a:fld>
            <a:endParaRPr lang="en-US" dirty="0">
              <a:solidFill>
                <a:prstClr val="black"/>
              </a:solidFill>
            </a:endParaRPr>
          </a:p>
        </p:txBody>
      </p:sp>
    </p:spTree>
    <p:extLst>
      <p:ext uri="{BB962C8B-B14F-4D97-AF65-F5344CB8AC3E}">
        <p14:creationId xmlns:p14="http://schemas.microsoft.com/office/powerpoint/2010/main" val="22351395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Pregnant (38%) and breastfeeding women (34%) are more likely to be </a:t>
            </a:r>
            <a:r>
              <a:rPr lang="en-US" sz="1200" b="0" i="0" u="none" strike="noStrike" kern="1200" baseline="0" dirty="0" err="1" smtClean="0">
                <a:solidFill>
                  <a:schemeClr val="tx1"/>
                </a:solidFill>
                <a:latin typeface="+mn-lt"/>
                <a:ea typeface="+mn-ea"/>
                <a:cs typeface="+mn-cs"/>
              </a:rPr>
              <a:t>anaemic</a:t>
            </a:r>
            <a:r>
              <a:rPr lang="en-US" sz="1200" b="0" i="0" u="none" strike="noStrike" kern="1200" baseline="0" dirty="0" smtClean="0">
                <a:solidFill>
                  <a:schemeClr val="tx1"/>
                </a:solidFill>
                <a:latin typeface="+mn-lt"/>
                <a:ea typeface="+mn-ea"/>
                <a:cs typeface="+mn-cs"/>
              </a:rPr>
              <a:t> than women who are</a:t>
            </a:r>
          </a:p>
          <a:p>
            <a:r>
              <a:rPr lang="en-US" sz="1200" b="0" i="0" u="none" strike="noStrike" kern="1200" baseline="0" dirty="0" smtClean="0">
                <a:solidFill>
                  <a:schemeClr val="tx1"/>
                </a:solidFill>
                <a:latin typeface="+mn-lt"/>
                <a:ea typeface="+mn-ea"/>
                <a:cs typeface="+mn-cs"/>
              </a:rPr>
              <a:t>neither pregnant nor breastfeeding (30%).</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112</a:t>
            </a:fld>
            <a:endParaRPr lang="en-US" dirty="0">
              <a:solidFill>
                <a:prstClr val="black"/>
              </a:solidFill>
            </a:endParaRPr>
          </a:p>
        </p:txBody>
      </p:sp>
    </p:spTree>
    <p:extLst>
      <p:ext uri="{BB962C8B-B14F-4D97-AF65-F5344CB8AC3E}">
        <p14:creationId xmlns:p14="http://schemas.microsoft.com/office/powerpoint/2010/main" val="212665240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latin typeface="+mn-lt"/>
                <a:ea typeface="+mn-ea"/>
                <a:cs typeface="+mn-cs"/>
              </a:rPr>
              <a:t>There is regional variation in the prevalence of anaemia among women; 17% of women in Kigezi region are anaemic, as compared with 47% of women in Acholi region.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113</a:t>
            </a:fld>
            <a:endParaRPr lang="en-US" dirty="0">
              <a:solidFill>
                <a:prstClr val="black"/>
              </a:solidFill>
            </a:endParaRPr>
          </a:p>
        </p:txBody>
      </p:sp>
    </p:spTree>
    <p:extLst>
      <p:ext uri="{BB962C8B-B14F-4D97-AF65-F5344CB8AC3E}">
        <p14:creationId xmlns:p14="http://schemas.microsoft.com/office/powerpoint/2010/main" val="263777115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err="1" smtClean="0">
                <a:solidFill>
                  <a:schemeClr val="tx1"/>
                </a:solidFill>
                <a:latin typeface="+mn-lt"/>
                <a:ea typeface="+mn-ea"/>
                <a:cs typeface="+mn-cs"/>
              </a:rPr>
              <a:t>Anaemia</a:t>
            </a:r>
            <a:r>
              <a:rPr lang="en-US" sz="1200" b="0" i="0" u="none" strike="noStrike" kern="1200" baseline="0" dirty="0" smtClean="0">
                <a:solidFill>
                  <a:schemeClr val="tx1"/>
                </a:solidFill>
                <a:latin typeface="+mn-lt"/>
                <a:ea typeface="+mn-ea"/>
                <a:cs typeface="+mn-cs"/>
              </a:rPr>
              <a:t> in children has slightly increased since 2011 when 49% of children were </a:t>
            </a:r>
            <a:r>
              <a:rPr lang="en-US" sz="1200" b="0" i="0" u="none" strike="noStrike" kern="1200" baseline="0" dirty="0" err="1" smtClean="0">
                <a:solidFill>
                  <a:schemeClr val="tx1"/>
                </a:solidFill>
                <a:latin typeface="+mn-lt"/>
                <a:ea typeface="+mn-ea"/>
                <a:cs typeface="+mn-cs"/>
              </a:rPr>
              <a:t>anaemic</a:t>
            </a:r>
            <a:r>
              <a:rPr lang="en-US" sz="1200" b="0" i="0" u="none" strike="noStrike" kern="1200" baseline="0" dirty="0" smtClean="0">
                <a:solidFill>
                  <a:schemeClr val="tx1"/>
                </a:solidFill>
                <a:latin typeface="+mn-lt"/>
                <a:ea typeface="+mn-ea"/>
                <a:cs typeface="+mn-cs"/>
              </a:rPr>
              <a:t>. Since 2011, </a:t>
            </a:r>
            <a:r>
              <a:rPr lang="en-US" sz="1200" b="0" i="0" u="none" strike="noStrike" kern="1200" baseline="0" dirty="0" err="1" smtClean="0">
                <a:solidFill>
                  <a:schemeClr val="tx1"/>
                </a:solidFill>
                <a:latin typeface="+mn-lt"/>
                <a:ea typeface="+mn-ea"/>
                <a:cs typeface="+mn-cs"/>
              </a:rPr>
              <a:t>anaemia</a:t>
            </a:r>
            <a:r>
              <a:rPr lang="en-US" sz="1200" b="0" i="0" u="none" strike="noStrike" kern="1200" baseline="0" dirty="0" smtClean="0">
                <a:solidFill>
                  <a:schemeClr val="tx1"/>
                </a:solidFill>
                <a:latin typeface="+mn-lt"/>
                <a:ea typeface="+mn-ea"/>
                <a:cs typeface="+mn-cs"/>
              </a:rPr>
              <a:t> among women has increased from 23% to 32% in 2016.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114</a:t>
            </a:fld>
            <a:endParaRPr lang="en-US" dirty="0">
              <a:solidFill>
                <a:prstClr val="black"/>
              </a:solidFill>
            </a:endParaRPr>
          </a:p>
        </p:txBody>
      </p:sp>
    </p:spTree>
    <p:extLst>
      <p:ext uri="{BB962C8B-B14F-4D97-AF65-F5344CB8AC3E}">
        <p14:creationId xmlns:p14="http://schemas.microsoft.com/office/powerpoint/2010/main" val="333537071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16% of men are </a:t>
            </a:r>
            <a:r>
              <a:rPr lang="en-US" sz="1200" b="0" i="0" u="none" strike="noStrike" kern="1200" baseline="0" dirty="0" err="1" smtClean="0">
                <a:solidFill>
                  <a:schemeClr val="tx1"/>
                </a:solidFill>
                <a:latin typeface="+mn-lt"/>
                <a:ea typeface="+mn-ea"/>
                <a:cs typeface="+mn-cs"/>
              </a:rPr>
              <a:t>anaemic</a:t>
            </a:r>
            <a:r>
              <a:rPr lang="en-US" sz="1200" b="0" i="0" u="none" strike="noStrike" kern="1200" baseline="0" dirty="0" smtClean="0">
                <a:solidFill>
                  <a:schemeClr val="tx1"/>
                </a:solidFill>
                <a:latin typeface="+mn-lt"/>
                <a:ea typeface="+mn-ea"/>
                <a:cs typeface="+mn-cs"/>
              </a:rPr>
              <a:t>; </a:t>
            </a:r>
            <a:r>
              <a:rPr lang="en-US" sz="1200" b="0" i="0" u="none" strike="noStrike" kern="1200" baseline="0" dirty="0" err="1" smtClean="0">
                <a:solidFill>
                  <a:schemeClr val="tx1"/>
                </a:solidFill>
                <a:latin typeface="+mn-lt"/>
                <a:ea typeface="+mn-ea"/>
                <a:cs typeface="+mn-cs"/>
              </a:rPr>
              <a:t>anaemia</a:t>
            </a:r>
            <a:r>
              <a:rPr lang="en-US" sz="1200" b="0" i="0" u="none" strike="noStrike" kern="1200" baseline="0" dirty="0" smtClean="0">
                <a:solidFill>
                  <a:schemeClr val="tx1"/>
                </a:solidFill>
                <a:latin typeface="+mn-lt"/>
                <a:ea typeface="+mn-ea"/>
                <a:cs typeface="+mn-cs"/>
              </a:rPr>
              <a:t> among men is higher in rural areas than urban areas.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115</a:t>
            </a:fld>
            <a:endParaRPr lang="en-US" dirty="0">
              <a:solidFill>
                <a:prstClr val="black"/>
              </a:solidFill>
            </a:endParaRPr>
          </a:p>
        </p:txBody>
      </p:sp>
    </p:spTree>
    <p:extLst>
      <p:ext uri="{BB962C8B-B14F-4D97-AF65-F5344CB8AC3E}">
        <p14:creationId xmlns:p14="http://schemas.microsoft.com/office/powerpoint/2010/main" val="2575555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09DEF12-17F0-4E73-B21A-FB747D23FF43}" type="slidenum">
              <a:rPr lang="en-US" smtClean="0"/>
              <a:t>10</a:t>
            </a:fld>
            <a:endParaRPr lang="en-US"/>
          </a:p>
        </p:txBody>
      </p:sp>
    </p:spTree>
    <p:extLst>
      <p:ext uri="{BB962C8B-B14F-4D97-AF65-F5344CB8AC3E}">
        <p14:creationId xmlns:p14="http://schemas.microsoft.com/office/powerpoint/2010/main" val="382434322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 the 24 hours before the survey, 67% of children age 6-23 months ate foods rich in vitamin A. Sixty-two percent of children age 6-59 months received a vitamin A supplement in the six months prior to the survey. Two in five children ate iron-rich foods the day before the survey, while only 7% received an iron supplement in the week before the survey.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117</a:t>
            </a:fld>
            <a:endParaRPr lang="en-US" dirty="0">
              <a:solidFill>
                <a:prstClr val="black"/>
              </a:solidFill>
            </a:endParaRPr>
          </a:p>
        </p:txBody>
      </p:sp>
    </p:spTree>
    <p:extLst>
      <p:ext uri="{BB962C8B-B14F-4D97-AF65-F5344CB8AC3E}">
        <p14:creationId xmlns:p14="http://schemas.microsoft.com/office/powerpoint/2010/main" val="372720954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Pregnant women should take iron tablets for at least 90 days during pregnancy to prevent </a:t>
            </a:r>
            <a:r>
              <a:rPr lang="en-US" sz="1200" b="0" i="0" u="none" strike="noStrike" kern="1200" baseline="0" dirty="0" err="1" smtClean="0">
                <a:solidFill>
                  <a:schemeClr val="tx1"/>
                </a:solidFill>
                <a:latin typeface="+mn-lt"/>
                <a:ea typeface="+mn-ea"/>
                <a:cs typeface="+mn-cs"/>
              </a:rPr>
              <a:t>anaemia</a:t>
            </a:r>
            <a:r>
              <a:rPr lang="en-US" sz="1200" b="0" i="0" u="none" strike="noStrike" kern="1200" baseline="0" dirty="0" smtClean="0">
                <a:solidFill>
                  <a:schemeClr val="tx1"/>
                </a:solidFill>
                <a:latin typeface="+mn-lt"/>
                <a:ea typeface="+mn-ea"/>
                <a:cs typeface="+mn-cs"/>
              </a:rPr>
              <a:t> and other complications. Only 23% of women took iron tablets for at least 90 days during their last pregnancy.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118</a:t>
            </a:fld>
            <a:endParaRPr lang="en-US" dirty="0">
              <a:solidFill>
                <a:prstClr val="black"/>
              </a:solidFill>
            </a:endParaRPr>
          </a:p>
        </p:txBody>
      </p:sp>
    </p:spTree>
    <p:extLst>
      <p:ext uri="{BB962C8B-B14F-4D97-AF65-F5344CB8AC3E}">
        <p14:creationId xmlns:p14="http://schemas.microsoft.com/office/powerpoint/2010/main" val="356430767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In total, 8% of households had no salt and 1% of households had salt that was not tested. Salt was tested in 91% of households, and among households in which salt was tested 99% had </a:t>
            </a:r>
            <a:r>
              <a:rPr lang="en-US" sz="1200" b="0" i="0" u="none" strike="noStrike" kern="1200" baseline="0" dirty="0" err="1" smtClean="0">
                <a:solidFill>
                  <a:schemeClr val="tx1"/>
                </a:solidFill>
                <a:latin typeface="+mn-lt"/>
                <a:ea typeface="+mn-ea"/>
                <a:cs typeface="+mn-cs"/>
              </a:rPr>
              <a:t>iodised</a:t>
            </a:r>
            <a:r>
              <a:rPr lang="en-US" sz="1200" b="0" i="0" u="none" strike="noStrike" kern="1200" baseline="0" dirty="0" smtClean="0">
                <a:solidFill>
                  <a:schemeClr val="tx1"/>
                </a:solidFill>
                <a:latin typeface="+mn-lt"/>
                <a:ea typeface="+mn-ea"/>
                <a:cs typeface="+mn-cs"/>
              </a:rPr>
              <a:t> salt</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119</a:t>
            </a:fld>
            <a:endParaRPr lang="en-US" dirty="0">
              <a:solidFill>
                <a:prstClr val="black"/>
              </a:solidFill>
            </a:endParaRPr>
          </a:p>
        </p:txBody>
      </p:sp>
    </p:spTree>
    <p:extLst>
      <p:ext uri="{BB962C8B-B14F-4D97-AF65-F5344CB8AC3E}">
        <p14:creationId xmlns:p14="http://schemas.microsoft.com/office/powerpoint/2010/main" val="658284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sz="1200" b="0" i="0" u="none" strike="noStrike" kern="1200" baseline="0" dirty="0" smtClean="0">
                <a:solidFill>
                  <a:schemeClr val="tx1"/>
                </a:solidFill>
                <a:latin typeface="+mn-lt"/>
                <a:ea typeface="+mn-ea"/>
                <a:cs typeface="+mn-cs"/>
              </a:rPr>
              <a:t>Nearly 3 in 10 (29%) of children under five in Uganda are stunted, or too short for their age. Stunting is an indication of chronic undernutrition. Only 4% of children are wasted (too thin for height), a sign of acute malnutrition. In addition, 11% of children are underweight, or too thin for their age. Children in rural areas are more likely to be stunted and underweight than their urban counterparts. </a:t>
            </a:r>
            <a:endParaRPr lang="en-US" dirty="0" smtClean="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121</a:t>
            </a:fld>
            <a:endParaRPr lang="en-US" dirty="0">
              <a:solidFill>
                <a:prstClr val="black"/>
              </a:solidFill>
            </a:endParaRPr>
          </a:p>
        </p:txBody>
      </p:sp>
    </p:spTree>
    <p:extLst>
      <p:ext uri="{BB962C8B-B14F-4D97-AF65-F5344CB8AC3E}">
        <p14:creationId xmlns:p14="http://schemas.microsoft.com/office/powerpoint/2010/main" val="49236827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Children whose mothers have no education (35%) are more likely to be stunted.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122</a:t>
            </a:fld>
            <a:endParaRPr lang="en-US" dirty="0">
              <a:solidFill>
                <a:prstClr val="black"/>
              </a:solidFill>
            </a:endParaRPr>
          </a:p>
        </p:txBody>
      </p:sp>
    </p:spTree>
    <p:extLst>
      <p:ext uri="{BB962C8B-B14F-4D97-AF65-F5344CB8AC3E}">
        <p14:creationId xmlns:p14="http://schemas.microsoft.com/office/powerpoint/2010/main" val="67234583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Children in the poorer</a:t>
            </a:r>
            <a:r>
              <a:rPr lang="en-US" baseline="0" dirty="0" smtClean="0"/>
              <a:t> households are more likely to be stunted than children in the wealthiest households.</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123</a:t>
            </a:fld>
            <a:endParaRPr lang="en-US" dirty="0">
              <a:solidFill>
                <a:prstClr val="black"/>
              </a:solidFill>
            </a:endParaRPr>
          </a:p>
        </p:txBody>
      </p:sp>
    </p:spTree>
    <p:extLst>
      <p:ext uri="{BB962C8B-B14F-4D97-AF65-F5344CB8AC3E}">
        <p14:creationId xmlns:p14="http://schemas.microsoft.com/office/powerpoint/2010/main" val="322281730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Stunting is highest in Tooro region (41%) and lowest in Teso region (14%).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124</a:t>
            </a:fld>
            <a:endParaRPr lang="en-US" dirty="0">
              <a:solidFill>
                <a:prstClr val="black"/>
              </a:solidFill>
            </a:endParaRPr>
          </a:p>
        </p:txBody>
      </p:sp>
    </p:spTree>
    <p:extLst>
      <p:ext uri="{BB962C8B-B14F-4D97-AF65-F5344CB8AC3E}">
        <p14:creationId xmlns:p14="http://schemas.microsoft.com/office/powerpoint/2010/main" val="426470411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The nutritional status of Ugandan children has improved since 2000-01. Nearly half of children under five were stunted in 2000-01, compared to 29% in 2016.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125</a:t>
            </a:fld>
            <a:endParaRPr lang="en-US" dirty="0">
              <a:solidFill>
                <a:prstClr val="black"/>
              </a:solidFill>
            </a:endParaRPr>
          </a:p>
        </p:txBody>
      </p:sp>
    </p:spTree>
    <p:extLst>
      <p:ext uri="{BB962C8B-B14F-4D97-AF65-F5344CB8AC3E}">
        <p14:creationId xmlns:p14="http://schemas.microsoft.com/office/powerpoint/2010/main" val="95738968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Uganda</a:t>
            </a:r>
            <a:r>
              <a:rPr lang="en-US" baseline="0" dirty="0" smtClean="0"/>
              <a:t> has one of the lowest childhood stunting prevalence throughout Eastern Africa.</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126</a:t>
            </a:fld>
            <a:endParaRPr lang="en-US" dirty="0">
              <a:solidFill>
                <a:prstClr val="black"/>
              </a:solidFill>
            </a:endParaRPr>
          </a:p>
        </p:txBody>
      </p:sp>
    </p:spTree>
    <p:extLst>
      <p:ext uri="{BB962C8B-B14F-4D97-AF65-F5344CB8AC3E}">
        <p14:creationId xmlns:p14="http://schemas.microsoft.com/office/powerpoint/2010/main" val="183837302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smtClean="0">
                <a:solidFill>
                  <a:schemeClr val="tx1"/>
                </a:solidFill>
                <a:latin typeface="+mn-lt"/>
                <a:ea typeface="+mn-ea"/>
                <a:cs typeface="+mn-cs"/>
              </a:rPr>
              <a:t>Overall, 9% of women are thin (body mass index or BMI &lt; 18.5). Comparatively, 24% of women are overweight or obese (BMI ≥ 25.0). Among men, 14% are thin (BMI &lt; 18.5) and only 9% are overweight or obese (BMI ≥ 25.0).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solidFill>
                  <a:prstClr val="black"/>
                </a:solidFill>
              </a:rPr>
              <a:pPr/>
              <a:t>127</a:t>
            </a:fld>
            <a:endParaRPr lang="en-US" dirty="0">
              <a:solidFill>
                <a:prstClr val="black"/>
              </a:solidFill>
            </a:endParaRPr>
          </a:p>
        </p:txBody>
      </p:sp>
    </p:spTree>
    <p:extLst>
      <p:ext uri="{BB962C8B-B14F-4D97-AF65-F5344CB8AC3E}">
        <p14:creationId xmlns:p14="http://schemas.microsoft.com/office/powerpoint/2010/main" val="5432170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503476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479084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907771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5798772"/>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113930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1107247"/>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91177872"/>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176153"/>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dirty="0" smtClean="0"/>
              <a:t>Click to edit Master </a:t>
            </a:r>
            <a:br>
              <a:rPr lang="en-GB" noProof="0" dirty="0" smtClean="0"/>
            </a:br>
            <a:r>
              <a:rPr lang="en-GB" noProof="0" dirty="0" smtClean="0"/>
              <a:t>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802664422"/>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753941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lstStyle>
            <a:lvl1pPr algn="ctr">
              <a:defRPr>
                <a:latin typeface="+mn-lt"/>
              </a:defRPr>
            </a:lvl1p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411987048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4647479"/>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9338698"/>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914400"/>
          </a:xfrm>
        </p:spPr>
        <p:txBody>
          <a:bodyPr/>
          <a:lstStyle>
            <a:lvl1pPr algn="ctr">
              <a:defRPr>
                <a:latin typeface="+mn-lt"/>
              </a:defRPr>
            </a:lvl1p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554547135"/>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987767"/>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914400"/>
          </a:xfrm>
        </p:spPr>
        <p:txBody>
          <a:bodyPr/>
          <a:lstStyle>
            <a:lvl1pPr algn="ctr">
              <a:defRPr>
                <a:latin typeface="+mn-lt"/>
              </a:defRPr>
            </a:lvl1p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38941973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546561744"/>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dirty="0" smtClean="0"/>
              <a:t>Click to edit Master </a:t>
            </a:r>
            <a:br>
              <a:rPr lang="en-GB" noProof="0" dirty="0" smtClean="0"/>
            </a:br>
            <a:r>
              <a:rPr lang="en-GB" noProof="0" dirty="0" smtClean="0"/>
              <a:t>title style</a:t>
            </a:r>
            <a:endParaRPr lang="en-GB" noProof="0" dirty="0"/>
          </a:p>
        </p:txBody>
      </p:sp>
      <p:sp>
        <p:nvSpPr>
          <p:cNvPr id="3" name="Content Placeholder 2"/>
          <p:cNvSpPr>
            <a:spLocks noGrp="1"/>
          </p:cNvSpPr>
          <p:nvPr>
            <p:ph idx="1"/>
          </p:nvPr>
        </p:nvSpPr>
        <p:spPr>
          <a:xfrm>
            <a:off x="461639" y="1606858"/>
            <a:ext cx="8256233" cy="5251142"/>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2270460959"/>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0.xml"/><Relationship Id="rId1" Type="http://schemas.openxmlformats.org/officeDocument/2006/relationships/slideLayout" Target="../slideLayouts/slideLayout10.xml"/></Relationships>
</file>

<file path=ppt/slideMasters/_rels/slideMaster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1.xml"/><Relationship Id="rId1" Type="http://schemas.openxmlformats.org/officeDocument/2006/relationships/slideLayout" Target="../slideLayouts/slideLayout11.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2.xml"/><Relationship Id="rId1" Type="http://schemas.openxmlformats.org/officeDocument/2006/relationships/slideLayout" Target="../slideLayouts/slideLayout12.xml"/></Relationships>
</file>

<file path=ppt/slideMasters/_rels/slideMaster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3.xml"/><Relationship Id="rId1" Type="http://schemas.openxmlformats.org/officeDocument/2006/relationships/slideLayout" Target="../slideLayouts/slideLayout13.xml"/></Relationships>
</file>

<file path=ppt/slideMasters/_rels/slideMaster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4.xml"/><Relationship Id="rId1" Type="http://schemas.openxmlformats.org/officeDocument/2006/relationships/slideLayout" Target="../slideLayouts/slideLayout14.xml"/></Relationships>
</file>

<file path=ppt/slideMasters/_rels/slideMaster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5.xml"/><Relationship Id="rId1" Type="http://schemas.openxmlformats.org/officeDocument/2006/relationships/slideLayout" Target="../slideLayouts/slideLayout15.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6.xml"/><Relationship Id="rId1" Type="http://schemas.openxmlformats.org/officeDocument/2006/relationships/slideLayout" Target="../slideLayouts/slideLayout16.xml"/></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7.xml"/><Relationship Id="rId1" Type="http://schemas.openxmlformats.org/officeDocument/2006/relationships/slideLayout" Target="../slideLayouts/slideLayout17.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18.xml"/></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9.xml"/><Relationship Id="rId1" Type="http://schemas.openxmlformats.org/officeDocument/2006/relationships/slideLayout" Target="../slideLayouts/slideLayout1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4.xml"/><Relationship Id="rId1" Type="http://schemas.openxmlformats.org/officeDocument/2006/relationships/slideLayout" Target="../slideLayouts/slideLayout4.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5.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xml"/><Relationship Id="rId1" Type="http://schemas.openxmlformats.org/officeDocument/2006/relationships/slideLayout" Target="../slideLayouts/slideLayout6.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7.xml"/></Relationships>
</file>

<file path=ppt/slideMasters/_rels/slideMaster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8.xml"/><Relationship Id="rId1" Type="http://schemas.openxmlformats.org/officeDocument/2006/relationships/slideLayout" Target="../slideLayouts/slideLayout8.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7"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400" dirty="0" smtClean="0"/>
              <a:t>2016 Uganda Demographic and </a:t>
            </a:r>
            <a:br>
              <a:rPr lang="en-US" sz="4400" dirty="0" smtClean="0"/>
            </a:br>
            <a:r>
              <a:rPr lang="en-US" sz="4400" dirty="0" smtClean="0"/>
              <a:t>Health Survey (UDHS)</a:t>
            </a:r>
            <a:endParaRPr lang="en-US" sz="4400" dirty="0"/>
          </a:p>
        </p:txBody>
      </p:sp>
      <p:cxnSp>
        <p:nvCxnSpPr>
          <p:cNvPr id="10" name="Straight Connector 9"/>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61" r:id="rId1"/>
  </p:sldLayoutIdLst>
  <p:timing>
    <p:tnLst>
      <p:par>
        <p:cTn id="1" dur="indefinite" restart="never" nodeType="tmRoot"/>
      </p:par>
    </p:tnLst>
  </p:timing>
  <p:hf hdr="0" ftr="0" dt="0"/>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3018171213"/>
      </p:ext>
    </p:extLst>
  </p:cSld>
  <p:clrMap bg1="lt1" tx1="dk1" bg2="lt2" tx2="dk2" accent1="accent1" accent2="accent2" accent3="accent3" accent4="accent4" accent5="accent5" accent6="accent6" hlink="hlink" folHlink="folHlink"/>
  <p:sldLayoutIdLst>
    <p:sldLayoutId id="2147483680"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3241462694"/>
      </p:ext>
    </p:extLst>
  </p:cSld>
  <p:clrMap bg1="lt1" tx1="dk1" bg2="lt2" tx2="dk2" accent1="accent1" accent2="accent2" accent3="accent3" accent4="accent4" accent5="accent5" accent6="accent6" hlink="hlink" folHlink="folHlink"/>
  <p:sldLayoutIdLst>
    <p:sldLayoutId id="2147483682"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2879353459"/>
      </p:ext>
    </p:extLst>
  </p:cSld>
  <p:clrMap bg1="lt1" tx1="dk1" bg2="lt2" tx2="dk2" accent1="accent1" accent2="accent2" accent3="accent3" accent4="accent4" accent5="accent5" accent6="accent6" hlink="hlink" folHlink="folHlink"/>
  <p:sldLayoutIdLst>
    <p:sldLayoutId id="2147483684"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664496190"/>
      </p:ext>
    </p:extLst>
  </p:cSld>
  <p:clrMap bg1="lt1" tx1="dk1" bg2="lt2" tx2="dk2" accent1="accent1" accent2="accent2" accent3="accent3" accent4="accent4" accent5="accent5" accent6="accent6" hlink="hlink" folHlink="folHlink"/>
  <p:sldLayoutIdLst>
    <p:sldLayoutId id="2147483686"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2772097880"/>
      </p:ext>
    </p:extLst>
  </p:cSld>
  <p:clrMap bg1="lt1" tx1="dk1" bg2="lt2" tx2="dk2" accent1="accent1" accent2="accent2" accent3="accent3" accent4="accent4" accent5="accent5" accent6="accent6" hlink="hlink" folHlink="folHlink"/>
  <p:sldLayoutIdLst>
    <p:sldLayoutId id="2147483688"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2075703378"/>
      </p:ext>
    </p:extLst>
  </p:cSld>
  <p:clrMap bg1="lt1" tx1="dk1" bg2="lt2" tx2="dk2" accent1="accent1" accent2="accent2" accent3="accent3" accent4="accent4" accent5="accent5" accent6="accent6" hlink="hlink" folHlink="folHlink"/>
  <p:sldLayoutIdLst>
    <p:sldLayoutId id="2147483690"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3747868324"/>
      </p:ext>
    </p:extLst>
  </p:cSld>
  <p:clrMap bg1="lt1" tx1="dk1" bg2="lt2" tx2="dk2" accent1="accent1" accent2="accent2" accent3="accent3" accent4="accent4" accent5="accent5" accent6="accent6" hlink="hlink" folHlink="folHlink"/>
  <p:sldLayoutIdLst>
    <p:sldLayoutId id="2147483694"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105693950"/>
      </p:ext>
    </p:extLst>
  </p:cSld>
  <p:clrMap bg1="lt1" tx1="dk1" bg2="lt2" tx2="dk2" accent1="accent1" accent2="accent2" accent3="accent3" accent4="accent4" accent5="accent5" accent6="accent6" hlink="hlink" folHlink="folHlink"/>
  <p:sldLayoutIdLst>
    <p:sldLayoutId id="2147483696" r:id="rId1"/>
  </p:sldLayoutIdLst>
  <p:timing>
    <p:tnLst>
      <p:par>
        <p:cTn id="1" dur="indefinite" restart="never" nodeType="tmRoot"/>
      </p:par>
    </p:tnLst>
  </p:timing>
  <p:hf hdr="0" ftr="0"/>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accent2">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243365"/>
          </a:xfrm>
          <a:prstGeom prst="rect">
            <a:avLst/>
          </a:prstGeom>
        </p:spPr>
        <p:txBody>
          <a:bodyPr vert="horz" lIns="91440" tIns="45720" rIns="91440" bIns="45720" rtlCol="0" anchor="ctr">
            <a:normAutofit/>
          </a:bodyPr>
          <a:lstStyle/>
          <a:p>
            <a:r>
              <a:rPr lang="en-GB" noProof="0" dirty="0" smtClean="0"/>
              <a:t>Click to edit Master </a:t>
            </a:r>
            <a:br>
              <a:rPr lang="en-GB" noProof="0" dirty="0" smtClean="0"/>
            </a:br>
            <a:r>
              <a:rPr lang="en-GB" noProof="0" dirty="0" smtClean="0"/>
              <a:t>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403948790"/>
      </p:ext>
    </p:extLst>
  </p:cSld>
  <p:clrMap bg1="lt1" tx1="dk1" bg2="lt2" tx2="dk2" accent1="accent1" accent2="accent2" accent3="accent3" accent4="accent4" accent5="accent5" accent6="accent6" hlink="hlink" folHlink="folHlink"/>
  <p:sldLayoutIdLst>
    <p:sldLayoutId id="2147483698" r:id="rId1"/>
  </p:sldLayoutIdLst>
  <p:timing>
    <p:tnLst>
      <p:par>
        <p:cTn id="1" dur="indefinite" restart="never" nodeType="tmRoot"/>
      </p:par>
    </p:tnLst>
  </p:timing>
  <p:hf hdr="0" ftr="0"/>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1634670711"/>
      </p:ext>
    </p:extLst>
  </p:cSld>
  <p:clrMap bg1="lt1" tx1="dk1" bg2="lt2" tx2="dk2" accent1="accent1" accent2="accent2" accent3="accent3" accent4="accent4" accent5="accent5" accent6="accent6" hlink="hlink" folHlink="folHlink"/>
  <p:sldLayoutIdLst>
    <p:sldLayoutId id="2147483700" r:id="rId1"/>
  </p:sldLayoutIdLst>
  <p:timing>
    <p:tnLst>
      <p:par>
        <p:cTn id="1" dur="indefinite" restart="never" nodeType="tmRoot"/>
      </p:par>
    </p:tnLst>
  </p:timing>
  <p:hf hdr="0" ftr="0"/>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2">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325563"/>
          </a:xfrm>
          <a:prstGeom prst="rect">
            <a:avLst/>
          </a:prstGeom>
        </p:spPr>
        <p:txBody>
          <a:bodyPr vert="horz" lIns="91440" tIns="45720" rIns="91440" bIns="45720" rtlCol="0" anchor="ctr">
            <a:normAutofit/>
          </a:bodyPr>
          <a:lstStyle/>
          <a:p>
            <a:r>
              <a:rPr lang="en-GB" noProof="0" dirty="0" smtClean="0"/>
              <a:t>Click to edit Master 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64" r:id="rId1"/>
  </p:sldLayoutIdLst>
  <p:timing>
    <p:tnLst>
      <p:par>
        <p:cTn id="1" dur="indefinite" restart="never" nodeType="tmRoot"/>
      </p:par>
    </p:tnLst>
  </p:timing>
  <p:hf hdr="0" ftr="0" dt="0"/>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07044472"/>
      </p:ext>
    </p:extLst>
  </p:cSld>
  <p:clrMap bg1="lt1" tx1="dk1" bg2="lt2" tx2="dk2" accent1="accent1" accent2="accent2" accent3="accent3" accent4="accent4" accent5="accent5" accent6="accent6" hlink="hlink" folHlink="folHlink"/>
  <p:sldLayoutIdLst>
    <p:sldLayoutId id="2147483666" r:id="rId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1433785716"/>
      </p:ext>
    </p:extLst>
  </p:cSld>
  <p:clrMap bg1="lt1" tx1="dk1" bg2="lt2" tx2="dk2" accent1="accent1" accent2="accent2" accent3="accent3" accent4="accent4" accent5="accent5" accent6="accent6" hlink="hlink" folHlink="folHlink"/>
  <p:sldLayoutIdLst>
    <p:sldLayoutId id="2147483668" r:id="rId1"/>
  </p:sldLayoutIdLst>
  <p:timing>
    <p:tnLst>
      <p:par>
        <p:cTn id="1" dur="indefinite" restart="never" nodeType="tmRoot"/>
      </p:par>
    </p:tnLst>
  </p:timing>
  <p:hf hdr="0" ftr="0" dt="0"/>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accent2">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6635"/>
            <a:ext cx="9144000" cy="905522"/>
          </a:xfrm>
          <a:prstGeom prst="rect">
            <a:avLst/>
          </a:prstGeom>
        </p:spPr>
        <p:txBody>
          <a:bodyPr vert="horz" lIns="91440" tIns="45720" rIns="91440" bIns="45720" rtlCol="0" anchor="ctr">
            <a:normAutofit/>
          </a:bodyPr>
          <a:lstStyle/>
          <a:p>
            <a:r>
              <a:rPr lang="en-GB" noProof="0" dirty="0" smtClean="0"/>
              <a:t>Click to edit Master 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1375186669"/>
      </p:ext>
    </p:extLst>
  </p:cSld>
  <p:clrMap bg1="lt1" tx1="dk1" bg2="lt2" tx2="dk2" accent1="accent1" accent2="accent2" accent3="accent3" accent4="accent4" accent5="accent5" accent6="accent6" hlink="hlink" folHlink="folHlink"/>
  <p:sldLayoutIdLst>
    <p:sldLayoutId id="2147483670" r:id="rId1"/>
  </p:sldLayoutIdLst>
  <p:timing>
    <p:tnLst>
      <p:par>
        <p:cTn id="1" dur="indefinite" restart="never" nodeType="tmRoot"/>
      </p:par>
    </p:tnLst>
  </p:timing>
  <p:hf hdr="0" ftr="0" dt="0"/>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119287610"/>
      </p:ext>
    </p:extLst>
  </p:cSld>
  <p:clrMap bg1="lt1" tx1="dk1" bg2="lt2" tx2="dk2" accent1="accent1" accent2="accent2" accent3="accent3" accent4="accent4" accent5="accent5" accent6="accent6" hlink="hlink" folHlink="folHlink"/>
  <p:sldLayoutIdLst>
    <p:sldLayoutId id="2147483672"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accent2">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6635"/>
            <a:ext cx="9144000" cy="905522"/>
          </a:xfrm>
          <a:prstGeom prst="rect">
            <a:avLst/>
          </a:prstGeom>
        </p:spPr>
        <p:txBody>
          <a:bodyPr vert="horz" lIns="91440" tIns="45720" rIns="91440" bIns="45720" rtlCol="0" anchor="ctr">
            <a:normAutofit/>
          </a:bodyPr>
          <a:lstStyle/>
          <a:p>
            <a:r>
              <a:rPr lang="en-GB" noProof="0" dirty="0" smtClean="0"/>
              <a:t>Click to edit Master 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2632255568"/>
      </p:ext>
    </p:extLst>
  </p:cSld>
  <p:clrMap bg1="lt1" tx1="dk1" bg2="lt2" tx2="dk2" accent1="accent1" accent2="accent2" accent3="accent3" accent4="accent4" accent5="accent5" accent6="accent6" hlink="hlink" folHlink="folHlink"/>
  <p:sldLayoutIdLst>
    <p:sldLayoutId id="2147483674"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sp>
        <p:nvSpPr>
          <p:cNvPr id="9" name="Title Placeholder 1"/>
          <p:cNvSpPr txBox="1">
            <a:spLocks/>
          </p:cNvSpPr>
          <p:nvPr userDrawn="1"/>
        </p:nvSpPr>
        <p:spPr>
          <a:xfrm>
            <a:off x="0" y="5218545"/>
            <a:ext cx="9143999" cy="1639455"/>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dirty="0" smtClean="0">
                <a:solidFill>
                  <a:prstClr val="white"/>
                </a:solidFill>
              </a:rPr>
              <a:t>2016 Uganda Demographic and </a:t>
            </a:r>
            <a:br>
              <a:rPr lang="en-US" dirty="0" smtClean="0">
                <a:solidFill>
                  <a:prstClr val="white"/>
                </a:solidFill>
              </a:rPr>
            </a:br>
            <a:r>
              <a:rPr lang="en-US" dirty="0" smtClean="0">
                <a:solidFill>
                  <a:prstClr val="white"/>
                </a:solidFill>
              </a:rPr>
              <a:t>Health Survey (UDHS)</a:t>
            </a:r>
            <a:endParaRPr lang="en-US" dirty="0">
              <a:solidFill>
                <a:prstClr val="white"/>
              </a:solidFill>
            </a:endParaRPr>
          </a:p>
        </p:txBody>
      </p:sp>
      <p:cxnSp>
        <p:nvCxnSpPr>
          <p:cNvPr id="11" name="Straight Connector 10"/>
          <p:cNvCxnSpPr/>
          <p:nvPr userDrawn="1"/>
        </p:nvCxnSpPr>
        <p:spPr>
          <a:xfrm flipV="1">
            <a:off x="0" y="2112885"/>
            <a:ext cx="0" cy="1292"/>
          </a:xfrm>
          <a:prstGeom prst="line">
            <a:avLst/>
          </a:prstGeom>
        </p:spPr>
        <p:style>
          <a:lnRef idx="1">
            <a:schemeClr val="accent1"/>
          </a:lnRef>
          <a:fillRef idx="0">
            <a:schemeClr val="accent1"/>
          </a:fillRef>
          <a:effectRef idx="0">
            <a:schemeClr val="accent1"/>
          </a:effectRef>
          <a:fontRef idx="minor">
            <a:schemeClr val="tx1"/>
          </a:fontRef>
        </p:style>
      </p:cxnSp>
      <p:sp>
        <p:nvSpPr>
          <p:cNvPr id="12" name="Rectangle 11"/>
          <p:cNvSpPr/>
          <p:nvPr userDrawn="1"/>
        </p:nvSpPr>
        <p:spPr>
          <a:xfrm>
            <a:off x="-1" y="2406018"/>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userDrawn="1"/>
        </p:nvSpPr>
        <p:spPr>
          <a:xfrm>
            <a:off x="-1" y="4406619"/>
            <a:ext cx="9144000" cy="1828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2451380"/>
            <a:ext cx="9144000" cy="1955239"/>
          </a:xfrm>
          <a:prstGeom prst="rect">
            <a:avLst/>
          </a:prstGeom>
        </p:spPr>
      </p:pic>
    </p:spTree>
    <p:extLst>
      <p:ext uri="{BB962C8B-B14F-4D97-AF65-F5344CB8AC3E}">
        <p14:creationId xmlns:p14="http://schemas.microsoft.com/office/powerpoint/2010/main" val="2335829614"/>
      </p:ext>
    </p:extLst>
  </p:cSld>
  <p:clrMap bg1="lt1" tx1="dk1" bg2="lt2" tx2="dk2" accent1="accent1" accent2="accent2" accent3="accent3" accent4="accent4" accent5="accent5" accent6="accent6" hlink="hlink" folHlink="folHlink"/>
  <p:sldLayoutIdLst>
    <p:sldLayoutId id="2147483676"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accent2">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243365"/>
          </a:xfrm>
          <a:prstGeom prst="rect">
            <a:avLst/>
          </a:prstGeom>
        </p:spPr>
        <p:txBody>
          <a:bodyPr vert="horz" lIns="91440" tIns="45720" rIns="91440" bIns="45720" rtlCol="0" anchor="ctr">
            <a:normAutofit/>
          </a:bodyPr>
          <a:lstStyle/>
          <a:p>
            <a:r>
              <a:rPr lang="en-GB" noProof="0" dirty="0" smtClean="0"/>
              <a:t>Click to edit Master </a:t>
            </a:r>
            <a:br>
              <a:rPr lang="en-GB" noProof="0" dirty="0" smtClean="0"/>
            </a:br>
            <a:r>
              <a:rPr lang="en-GB" noProof="0" dirty="0" smtClean="0"/>
              <a:t>title style</a:t>
            </a:r>
            <a:endParaRPr lang="en-GB" noProof="0" dirty="0"/>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2004084321"/>
      </p:ext>
    </p:extLst>
  </p:cSld>
  <p:clrMap bg1="lt1" tx1="dk1" bg2="lt2" tx2="dk2" accent1="accent1" accent2="accent2" accent3="accent3" accent4="accent4" accent5="accent5" accent6="accent6" hlink="hlink" folHlink="folHlink"/>
  <p:sldLayoutIdLst>
    <p:sldLayoutId id="2147483678" r:id="rId1"/>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75.xml"/><Relationship Id="rId1" Type="http://schemas.openxmlformats.org/officeDocument/2006/relationships/slideLayout" Target="../slideLayouts/slideLayout9.xml"/></Relationships>
</file>

<file path=ppt/slides/_rels/slide101.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76.xml"/><Relationship Id="rId1" Type="http://schemas.openxmlformats.org/officeDocument/2006/relationships/slideLayout" Target="../slideLayouts/slideLayout9.xml"/></Relationships>
</file>

<file path=ppt/slides/_rels/slide102.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77.xml"/><Relationship Id="rId1" Type="http://schemas.openxmlformats.org/officeDocument/2006/relationships/slideLayout" Target="../slideLayouts/slideLayout9.xml"/></Relationships>
</file>

<file path=ppt/slides/_rels/slide103.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78.xml"/><Relationship Id="rId1" Type="http://schemas.openxmlformats.org/officeDocument/2006/relationships/slideLayout" Target="../slideLayouts/slideLayout9.xml"/></Relationships>
</file>

<file path=ppt/slides/_rels/slide104.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79.xml"/><Relationship Id="rId1" Type="http://schemas.openxmlformats.org/officeDocument/2006/relationships/slideLayout" Target="../slideLayouts/slideLayout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9.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9.xml"/></Relationships>
</file>

<file path=ppt/slides/_rels/slide107.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82.xml"/><Relationship Id="rId1" Type="http://schemas.openxmlformats.org/officeDocument/2006/relationships/slideLayout" Target="../slideLayouts/slideLayout9.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09.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83.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9.xml"/></Relationships>
</file>

<file path=ppt/slides/_rels/slide111.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85.xml"/><Relationship Id="rId1" Type="http://schemas.openxmlformats.org/officeDocument/2006/relationships/slideLayout" Target="../slideLayouts/slideLayout9.xml"/></Relationships>
</file>

<file path=ppt/slides/_rels/slide112.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86.xml"/><Relationship Id="rId1" Type="http://schemas.openxmlformats.org/officeDocument/2006/relationships/slideLayout" Target="../slideLayouts/slideLayout9.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xml"/></Relationships>
</file>

<file path=ppt/slides/_rels/slide114.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88.xml"/><Relationship Id="rId1" Type="http://schemas.openxmlformats.org/officeDocument/2006/relationships/slideLayout" Target="../slideLayouts/slideLayout9.xml"/></Relationships>
</file>

<file path=ppt/slides/_rels/slide115.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89.xml"/><Relationship Id="rId1" Type="http://schemas.openxmlformats.org/officeDocument/2006/relationships/slideLayout" Target="../slideLayouts/slideLayout9.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7.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90.xml"/><Relationship Id="rId1" Type="http://schemas.openxmlformats.org/officeDocument/2006/relationships/slideLayout" Target="../slideLayouts/slideLayout9.xml"/></Relationships>
</file>

<file path=ppt/slides/_rels/slide118.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91.xml"/><Relationship Id="rId1" Type="http://schemas.openxmlformats.org/officeDocument/2006/relationships/slideLayout" Target="../slideLayouts/slideLayout9.xml"/></Relationships>
</file>

<file path=ppt/slides/_rels/slide119.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92.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1.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93.xml"/><Relationship Id="rId1" Type="http://schemas.openxmlformats.org/officeDocument/2006/relationships/slideLayout" Target="../slideLayouts/slideLayout9.xml"/></Relationships>
</file>

<file path=ppt/slides/_rels/slide122.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94.xml"/><Relationship Id="rId1" Type="http://schemas.openxmlformats.org/officeDocument/2006/relationships/slideLayout" Target="../slideLayouts/slideLayout9.xml"/></Relationships>
</file>

<file path=ppt/slides/_rels/slide123.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95.xml"/><Relationship Id="rId1" Type="http://schemas.openxmlformats.org/officeDocument/2006/relationships/slideLayout" Target="../slideLayouts/slideLayout9.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9.xml"/></Relationships>
</file>

<file path=ppt/slides/_rels/slide125.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97.xml"/><Relationship Id="rId1" Type="http://schemas.openxmlformats.org/officeDocument/2006/relationships/slideLayout" Target="../slideLayouts/slideLayout9.xml"/></Relationships>
</file>

<file path=ppt/slides/_rels/slide126.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98.xml"/><Relationship Id="rId1" Type="http://schemas.openxmlformats.org/officeDocument/2006/relationships/slideLayout" Target="../slideLayouts/slideLayout9.xml"/></Relationships>
</file>

<file path=ppt/slides/_rels/slide127.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99.xml"/><Relationship Id="rId1" Type="http://schemas.openxmlformats.org/officeDocument/2006/relationships/slideLayout" Target="../slideLayouts/slideLayout9.xml"/></Relationships>
</file>

<file path=ppt/slides/_rels/slide128.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100.xml"/><Relationship Id="rId1" Type="http://schemas.openxmlformats.org/officeDocument/2006/relationships/slideLayout" Target="../slideLayouts/slideLayout9.xml"/></Relationships>
</file>

<file path=ppt/slides/_rels/slide129.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101.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8" Type="http://schemas.openxmlformats.org/officeDocument/2006/relationships/hyperlink" Target="DHSprogram.com" TargetMode="External"/><Relationship Id="rId13" Type="http://schemas.openxmlformats.org/officeDocument/2006/relationships/image" Target="../media/image14.jpg"/><Relationship Id="rId3" Type="http://schemas.openxmlformats.org/officeDocument/2006/relationships/image" Target="../media/image7.jpeg"/><Relationship Id="rId7" Type="http://schemas.openxmlformats.org/officeDocument/2006/relationships/hyperlink" Target="API.DHSprogram.com" TargetMode="External"/><Relationship Id="rId12" Type="http://schemas.openxmlformats.org/officeDocument/2006/relationships/image" Target="../media/image13.jp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hyperlink" Target="statcompiler.com" TargetMode="External"/><Relationship Id="rId11" Type="http://schemas.openxmlformats.org/officeDocument/2006/relationships/image" Target="../media/image12.jpg"/><Relationship Id="rId5" Type="http://schemas.openxmlformats.org/officeDocument/2006/relationships/image" Target="../media/image9.png"/><Relationship Id="rId10" Type="http://schemas.openxmlformats.org/officeDocument/2006/relationships/image" Target="../media/image11.jpg"/><Relationship Id="rId4" Type="http://schemas.openxmlformats.org/officeDocument/2006/relationships/image" Target="../media/image8.jpeg"/><Relationship Id="rId9" Type="http://schemas.openxmlformats.org/officeDocument/2006/relationships/image" Target="../media/image10.jpeg"/><Relationship Id="rId14" Type="http://schemas.openxmlformats.org/officeDocument/2006/relationships/hyperlink" Target="http://www.ubos.org/" TargetMode="Externa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9.xml"/></Relationships>
</file>

<file path=ppt/slides/_rels/slide134.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104.xml"/><Relationship Id="rId1" Type="http://schemas.openxmlformats.org/officeDocument/2006/relationships/slideLayout" Target="../slideLayouts/slideLayout9.xml"/></Relationships>
</file>

<file path=ppt/slides/_rels/slide135.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105.xml"/><Relationship Id="rId1" Type="http://schemas.openxmlformats.org/officeDocument/2006/relationships/slideLayout" Target="../slideLayouts/slideLayout9.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9.xml"/></Relationships>
</file>

<file path=ppt/slides/_rels/slide137.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107.xml"/><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08.xml"/><Relationship Id="rId1" Type="http://schemas.openxmlformats.org/officeDocument/2006/relationships/slideLayout" Target="../slideLayouts/slideLayout9.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09.xml"/><Relationship Id="rId1" Type="http://schemas.openxmlformats.org/officeDocument/2006/relationships/slideLayout" Target="../slideLayouts/slideLayout9.xml"/></Relationships>
</file>

<file path=ppt/slides/_rels/slide141.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10.xml"/><Relationship Id="rId1" Type="http://schemas.openxmlformats.org/officeDocument/2006/relationships/slideLayout" Target="../slideLayouts/slideLayout9.xml"/></Relationships>
</file>

<file path=ppt/slides/_rels/slide142.xml.rels><?xml version="1.0" encoding="UTF-8" standalone="yes"?>
<Relationships xmlns="http://schemas.openxmlformats.org/package/2006/relationships"><Relationship Id="rId2" Type="http://schemas.openxmlformats.org/officeDocument/2006/relationships/chart" Target="../charts/chart80.xml"/><Relationship Id="rId1" Type="http://schemas.openxmlformats.org/officeDocument/2006/relationships/slideLayout" Target="../slideLayouts/slideLayout9.xml"/></Relationships>
</file>

<file path=ppt/slides/_rels/slide143.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11.xml"/><Relationship Id="rId1" Type="http://schemas.openxmlformats.org/officeDocument/2006/relationships/slideLayout" Target="../slideLayouts/slideLayout9.xml"/></Relationships>
</file>

<file path=ppt/slides/_rels/slide144.xml.rels><?xml version="1.0" encoding="UTF-8" standalone="yes"?>
<Relationships xmlns="http://schemas.openxmlformats.org/package/2006/relationships"><Relationship Id="rId2" Type="http://schemas.openxmlformats.org/officeDocument/2006/relationships/chart" Target="../charts/chart82.xml"/><Relationship Id="rId1" Type="http://schemas.openxmlformats.org/officeDocument/2006/relationships/slideLayout" Target="../slideLayouts/slideLayout9.xml"/></Relationships>
</file>

<file path=ppt/slides/_rels/slide145.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12.xml"/><Relationship Id="rId1" Type="http://schemas.openxmlformats.org/officeDocument/2006/relationships/slideLayout" Target="../slideLayouts/slideLayout9.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9.xml"/></Relationships>
</file>

<file path=ppt/slides/_rels/slide147.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114.xml"/><Relationship Id="rId1" Type="http://schemas.openxmlformats.org/officeDocument/2006/relationships/slideLayout" Target="../slideLayouts/slideLayout9.xml"/></Relationships>
</file>

<file path=ppt/slides/_rels/slide148.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15.xml"/><Relationship Id="rId1" Type="http://schemas.openxmlformats.org/officeDocument/2006/relationships/slideLayout" Target="../slideLayouts/slideLayout9.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51.xml.rels><?xml version="1.0" encoding="UTF-8" standalone="yes"?>
<Relationships xmlns="http://schemas.openxmlformats.org/package/2006/relationships"><Relationship Id="rId2" Type="http://schemas.openxmlformats.org/officeDocument/2006/relationships/chart" Target="../charts/chart86.xml"/><Relationship Id="rId1" Type="http://schemas.openxmlformats.org/officeDocument/2006/relationships/slideLayout" Target="../slideLayouts/slideLayout9.xml"/></Relationships>
</file>

<file path=ppt/slides/_rels/slide152.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17.xml"/><Relationship Id="rId1" Type="http://schemas.openxmlformats.org/officeDocument/2006/relationships/slideLayout" Target="../slideLayouts/slideLayout9.xml"/></Relationships>
</file>

<file path=ppt/slides/_rels/slide153.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18.xml"/><Relationship Id="rId1" Type="http://schemas.openxmlformats.org/officeDocument/2006/relationships/slideLayout" Target="../slideLayouts/slideLayout9.xml"/></Relationships>
</file>

<file path=ppt/slides/_rels/slide154.xml.rels><?xml version="1.0" encoding="UTF-8" standalone="yes"?>
<Relationships xmlns="http://schemas.openxmlformats.org/package/2006/relationships"><Relationship Id="rId2" Type="http://schemas.openxmlformats.org/officeDocument/2006/relationships/chart" Target="../charts/chart89.xml"/><Relationship Id="rId1" Type="http://schemas.openxmlformats.org/officeDocument/2006/relationships/slideLayout" Target="../slideLayouts/slideLayout9.xml"/></Relationships>
</file>

<file path=ppt/slides/_rels/slide155.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19.xml"/><Relationship Id="rId1" Type="http://schemas.openxmlformats.org/officeDocument/2006/relationships/slideLayout" Target="../slideLayouts/slideLayout9.xml"/></Relationships>
</file>

<file path=ppt/slides/_rels/slide156.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20.xml"/><Relationship Id="rId1" Type="http://schemas.openxmlformats.org/officeDocument/2006/relationships/slideLayout" Target="../slideLayouts/slideLayout9.xml"/></Relationships>
</file>

<file path=ppt/slides/_rels/slide157.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21.xml"/><Relationship Id="rId1" Type="http://schemas.openxmlformats.org/officeDocument/2006/relationships/slideLayout" Target="../slideLayouts/slideLayout9.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9.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23.xml"/><Relationship Id="rId1" Type="http://schemas.openxmlformats.org/officeDocument/2006/relationships/slideLayout" Target="../slideLayouts/slideLayout9.xml"/></Relationships>
</file>

<file path=ppt/slides/_rels/slide161.xml.rels><?xml version="1.0" encoding="UTF-8" standalone="yes"?>
<Relationships xmlns="http://schemas.openxmlformats.org/package/2006/relationships"><Relationship Id="rId2" Type="http://schemas.openxmlformats.org/officeDocument/2006/relationships/chart" Target="../charts/chart94.xml"/><Relationship Id="rId1" Type="http://schemas.openxmlformats.org/officeDocument/2006/relationships/slideLayout" Target="../slideLayouts/slideLayout9.xml"/></Relationships>
</file>

<file path=ppt/slides/_rels/slide162.xml.rels><?xml version="1.0" encoding="UTF-8" standalone="yes"?>
<Relationships xmlns="http://schemas.openxmlformats.org/package/2006/relationships"><Relationship Id="rId2" Type="http://schemas.openxmlformats.org/officeDocument/2006/relationships/chart" Target="../charts/chart95.xml"/><Relationship Id="rId1" Type="http://schemas.openxmlformats.org/officeDocument/2006/relationships/slideLayout" Target="../slideLayouts/slideLayout9.xml"/></Relationships>
</file>

<file path=ppt/slides/_rels/slide163.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24.xml"/><Relationship Id="rId1" Type="http://schemas.openxmlformats.org/officeDocument/2006/relationships/slideLayout" Target="../slideLayouts/slideLayout9.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9.xml"/></Relationships>
</file>

<file path=ppt/slides/_rels/slide165.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26.xml"/><Relationship Id="rId1" Type="http://schemas.openxmlformats.org/officeDocument/2006/relationships/slideLayout" Target="../slideLayouts/slideLayout9.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9.xml"/></Relationships>
</file>

<file path=ppt/slides/_rels/slide167.xml.rels><?xml version="1.0" encoding="UTF-8" standalone="yes"?>
<Relationships xmlns="http://schemas.openxmlformats.org/package/2006/relationships"><Relationship Id="rId2" Type="http://schemas.openxmlformats.org/officeDocument/2006/relationships/chart" Target="../charts/chart98.xml"/><Relationship Id="rId1" Type="http://schemas.openxmlformats.org/officeDocument/2006/relationships/slideLayout" Target="../slideLayouts/slideLayout9.xml"/></Relationships>
</file>

<file path=ppt/slides/_rels/slide168.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28.xml"/><Relationship Id="rId1" Type="http://schemas.openxmlformats.org/officeDocument/2006/relationships/slideLayout" Target="../slideLayouts/slideLayout9.xml"/></Relationships>
</file>

<file path=ppt/slides/_rels/slide169.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29.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9.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3.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31.xml"/><Relationship Id="rId1" Type="http://schemas.openxmlformats.org/officeDocument/2006/relationships/slideLayout" Target="../slideLayouts/slideLayout9.xml"/></Relationships>
</file>

<file path=ppt/slides/_rels/slide174.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32.xml"/><Relationship Id="rId1" Type="http://schemas.openxmlformats.org/officeDocument/2006/relationships/slideLayout" Target="../slideLayouts/slideLayout9.xml"/></Relationships>
</file>

<file path=ppt/slides/_rels/slide175.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33.xml"/><Relationship Id="rId1" Type="http://schemas.openxmlformats.org/officeDocument/2006/relationships/slideLayout" Target="../slideLayouts/slideLayout9.xml"/></Relationships>
</file>

<file path=ppt/slides/_rels/slide176.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134.xml"/><Relationship Id="rId1" Type="http://schemas.openxmlformats.org/officeDocument/2006/relationships/slideLayout" Target="../slideLayouts/slideLayout9.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8.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notesSlide" Target="../notesSlides/notesSlide135.xml"/><Relationship Id="rId1" Type="http://schemas.openxmlformats.org/officeDocument/2006/relationships/slideLayout" Target="../slideLayouts/slideLayout9.xml"/></Relationships>
</file>

<file path=ppt/slides/_rels/slide179.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136.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1.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notesSlide" Target="../notesSlides/notesSlide137.xml"/><Relationship Id="rId1" Type="http://schemas.openxmlformats.org/officeDocument/2006/relationships/slideLayout" Target="../slideLayouts/slideLayout9.xml"/></Relationships>
</file>

<file path=ppt/slides/_rels/slide182.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38.xml"/><Relationship Id="rId1" Type="http://schemas.openxmlformats.org/officeDocument/2006/relationships/slideLayout" Target="../slideLayouts/slideLayout9.xml"/></Relationships>
</file>

<file path=ppt/slides/_rels/slide183.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notesSlide" Target="../notesSlides/notesSlide139.xml"/><Relationship Id="rId1" Type="http://schemas.openxmlformats.org/officeDocument/2006/relationships/slideLayout" Target="../slideLayouts/slideLayout9.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9.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6.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notesSlide" Target="../notesSlides/notesSlide141.xml"/><Relationship Id="rId1" Type="http://schemas.openxmlformats.org/officeDocument/2006/relationships/slideLayout" Target="../slideLayouts/slideLayout9.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9.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9.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143.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90.xml.rels><?xml version="1.0" encoding="UTF-8" standalone="yes"?>
<Relationships xmlns="http://schemas.openxmlformats.org/package/2006/relationships"><Relationship Id="rId3" Type="http://schemas.openxmlformats.org/officeDocument/2006/relationships/chart" Target="../charts/chart112.xml"/><Relationship Id="rId2" Type="http://schemas.openxmlformats.org/officeDocument/2006/relationships/notesSlide" Target="../notesSlides/notesSlide144.xml"/><Relationship Id="rId1" Type="http://schemas.openxmlformats.org/officeDocument/2006/relationships/slideLayout" Target="../slideLayouts/slideLayout9.xml"/></Relationships>
</file>

<file path=ppt/slides/_rels/slide191.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notesSlide" Target="../notesSlides/notesSlide145.xml"/><Relationship Id="rId1" Type="http://schemas.openxmlformats.org/officeDocument/2006/relationships/slideLayout" Target="../slideLayouts/slideLayout9.xml"/></Relationships>
</file>

<file path=ppt/slides/_rels/slide192.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146.xml"/><Relationship Id="rId1" Type="http://schemas.openxmlformats.org/officeDocument/2006/relationships/slideLayout" Target="../slideLayouts/slideLayout9.xml"/></Relationships>
</file>

<file path=ppt/slides/_rels/slide193.xml.rels><?xml version="1.0" encoding="UTF-8" standalone="yes"?>
<Relationships xmlns="http://schemas.openxmlformats.org/package/2006/relationships"><Relationship Id="rId3" Type="http://schemas.openxmlformats.org/officeDocument/2006/relationships/chart" Target="../charts/chart115.xml"/><Relationship Id="rId2" Type="http://schemas.openxmlformats.org/officeDocument/2006/relationships/notesSlide" Target="../notesSlides/notesSlide147.xml"/><Relationship Id="rId1" Type="http://schemas.openxmlformats.org/officeDocument/2006/relationships/slideLayout" Target="../slideLayouts/slideLayout9.xml"/></Relationships>
</file>

<file path=ppt/slides/_rels/slide194.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148.xml"/><Relationship Id="rId1" Type="http://schemas.openxmlformats.org/officeDocument/2006/relationships/slideLayout" Target="../slideLayouts/slideLayout9.xml"/></Relationships>
</file>

<file path=ppt/slides/_rels/slide195.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149.xml"/><Relationship Id="rId1" Type="http://schemas.openxmlformats.org/officeDocument/2006/relationships/slideLayout" Target="../slideLayouts/slideLayout9.xml"/></Relationships>
</file>

<file path=ppt/slides/_rels/slide196.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150.xml"/><Relationship Id="rId1" Type="http://schemas.openxmlformats.org/officeDocument/2006/relationships/slideLayout" Target="../slideLayouts/slideLayout9.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9.xml"/></Relationships>
</file>

<file path=ppt/slides/_rels/slide198.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152.xml"/><Relationship Id="rId1" Type="http://schemas.openxmlformats.org/officeDocument/2006/relationships/slideLayout" Target="../slideLayouts/slideLayout9.xml"/></Relationships>
</file>

<file path=ppt/slides/_rels/slide199.xml.rels><?xml version="1.0" encoding="UTF-8" standalone="yes"?>
<Relationships xmlns="http://schemas.openxmlformats.org/package/2006/relationships"><Relationship Id="rId2" Type="http://schemas.openxmlformats.org/officeDocument/2006/relationships/chart" Target="../charts/chart120.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00.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153.xml"/><Relationship Id="rId1" Type="http://schemas.openxmlformats.org/officeDocument/2006/relationships/slideLayout" Target="../slideLayouts/slideLayout9.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9.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4.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156.xml"/><Relationship Id="rId1" Type="http://schemas.openxmlformats.org/officeDocument/2006/relationships/slideLayout" Target="../slideLayouts/slideLayout18.xml"/></Relationships>
</file>

<file path=ppt/slides/_rels/slide205.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157.xml"/><Relationship Id="rId1" Type="http://schemas.openxmlformats.org/officeDocument/2006/relationships/slideLayout" Target="../slideLayouts/slideLayout18.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8.xml"/></Relationships>
</file>

<file path=ppt/slides/_rels/slide207.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159.xml"/><Relationship Id="rId1" Type="http://schemas.openxmlformats.org/officeDocument/2006/relationships/slideLayout" Target="../slideLayouts/slideLayout18.xml"/></Relationships>
</file>

<file path=ppt/slides/_rels/slide208.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160.xml"/><Relationship Id="rId1" Type="http://schemas.openxmlformats.org/officeDocument/2006/relationships/slideLayout" Target="../slideLayouts/slideLayout18.xml"/></Relationships>
</file>

<file path=ppt/slides/_rels/slide209.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161.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10.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162.xml"/><Relationship Id="rId1" Type="http://schemas.openxmlformats.org/officeDocument/2006/relationships/slideLayout" Target="../slideLayouts/slideLayout18.xml"/></Relationships>
</file>

<file path=ppt/slides/_rels/slide211.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163.xml"/><Relationship Id="rId1" Type="http://schemas.openxmlformats.org/officeDocument/2006/relationships/slideLayout" Target="../slideLayouts/slideLayout18.xml"/></Relationships>
</file>

<file path=ppt/slides/_rels/slide212.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164.xml"/><Relationship Id="rId1" Type="http://schemas.openxmlformats.org/officeDocument/2006/relationships/slideLayout" Target="../slideLayouts/slideLayout18.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8.xml"/></Relationships>
</file>

<file path=ppt/slides/_rels/slide214.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66.xml"/><Relationship Id="rId1" Type="http://schemas.openxmlformats.org/officeDocument/2006/relationships/slideLayout" Target="../slideLayouts/slideLayout18.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6.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167.xml"/><Relationship Id="rId1" Type="http://schemas.openxmlformats.org/officeDocument/2006/relationships/slideLayout" Target="../slideLayouts/slideLayout18.xml"/></Relationships>
</file>

<file path=ppt/slides/_rels/slide217.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168.xml"/><Relationship Id="rId1" Type="http://schemas.openxmlformats.org/officeDocument/2006/relationships/slideLayout" Target="../slideLayouts/slideLayout18.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9.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notesSlide" Target="../notesSlides/notesSlide169.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20.xml.rels><?xml version="1.0" encoding="UTF-8" standalone="yes"?>
<Relationships xmlns="http://schemas.openxmlformats.org/package/2006/relationships"><Relationship Id="rId3" Type="http://schemas.openxmlformats.org/officeDocument/2006/relationships/chart" Target="../charts/chart134.xml"/><Relationship Id="rId2" Type="http://schemas.openxmlformats.org/officeDocument/2006/relationships/notesSlide" Target="../notesSlides/notesSlide170.xml"/><Relationship Id="rId1" Type="http://schemas.openxmlformats.org/officeDocument/2006/relationships/slideLayout" Target="../slideLayouts/slideLayout18.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2.xml.rels><?xml version="1.0" encoding="UTF-8" standalone="yes"?>
<Relationships xmlns="http://schemas.openxmlformats.org/package/2006/relationships"><Relationship Id="rId2" Type="http://schemas.openxmlformats.org/officeDocument/2006/relationships/chart" Target="../charts/chart135.xml"/><Relationship Id="rId1" Type="http://schemas.openxmlformats.org/officeDocument/2006/relationships/slideLayout" Target="../slideLayouts/slideLayout18.xml"/></Relationships>
</file>

<file path=ppt/slides/_rels/slide223.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notesSlide" Target="../notesSlides/notesSlide171.xml"/><Relationship Id="rId1" Type="http://schemas.openxmlformats.org/officeDocument/2006/relationships/slideLayout" Target="../slideLayouts/slideLayout18.xml"/></Relationships>
</file>

<file path=ppt/slides/_rels/slide224.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notesSlide" Target="../notesSlides/notesSlide172.xml"/><Relationship Id="rId1" Type="http://schemas.openxmlformats.org/officeDocument/2006/relationships/slideLayout" Target="../slideLayouts/slideLayout18.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8.xml"/></Relationships>
</file>

<file path=ppt/slides/_rels/slide226.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notesSlide" Target="../notesSlides/notesSlide174.xml"/><Relationship Id="rId1" Type="http://schemas.openxmlformats.org/officeDocument/2006/relationships/slideLayout" Target="../slideLayouts/slideLayout18.xml"/></Relationships>
</file>

<file path=ppt/slides/_rels/slide227.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notesSlide" Target="../notesSlides/notesSlide175.xml"/><Relationship Id="rId1" Type="http://schemas.openxmlformats.org/officeDocument/2006/relationships/slideLayout" Target="../slideLayouts/slideLayout18.xml"/></Relationships>
</file>

<file path=ppt/slides/_rels/slide228.xml.rels><?xml version="1.0" encoding="UTF-8" standalone="yes"?>
<Relationships xmlns="http://schemas.openxmlformats.org/package/2006/relationships"><Relationship Id="rId3" Type="http://schemas.openxmlformats.org/officeDocument/2006/relationships/chart" Target="../charts/chart140.xml"/><Relationship Id="rId2" Type="http://schemas.openxmlformats.org/officeDocument/2006/relationships/notesSlide" Target="../notesSlides/notesSlide176.xml"/><Relationship Id="rId1" Type="http://schemas.openxmlformats.org/officeDocument/2006/relationships/slideLayout" Target="../slideLayouts/slideLayout18.xml"/></Relationships>
</file>

<file path=ppt/slides/_rels/slide229.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notesSlide" Target="../notesSlides/notesSlide177.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18.xml"/></Relationships>
</file>

<file path=ppt/slides/_rels/slide231.xml.rels><?xml version="1.0" encoding="UTF-8" standalone="yes"?>
<Relationships xmlns="http://schemas.openxmlformats.org/package/2006/relationships"><Relationship Id="rId3" Type="http://schemas.openxmlformats.org/officeDocument/2006/relationships/chart" Target="../charts/chart142.xml"/><Relationship Id="rId2" Type="http://schemas.openxmlformats.org/officeDocument/2006/relationships/notesSlide" Target="../notesSlides/notesSlide179.xml"/><Relationship Id="rId1" Type="http://schemas.openxmlformats.org/officeDocument/2006/relationships/slideLayout" Target="../slideLayouts/slideLayout18.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8.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5.xml.rels><?xml version="1.0" encoding="UTF-8" standalone="yes"?>
<Relationships xmlns="http://schemas.openxmlformats.org/package/2006/relationships"><Relationship Id="rId3" Type="http://schemas.openxmlformats.org/officeDocument/2006/relationships/chart" Target="../charts/chart143.xml"/><Relationship Id="rId2" Type="http://schemas.openxmlformats.org/officeDocument/2006/relationships/notesSlide" Target="../notesSlides/notesSlide181.xml"/><Relationship Id="rId1" Type="http://schemas.openxmlformats.org/officeDocument/2006/relationships/slideLayout" Target="../slideLayouts/slideLayout18.xml"/></Relationships>
</file>

<file path=ppt/slides/_rels/slide236.xml.rels><?xml version="1.0" encoding="UTF-8" standalone="yes"?>
<Relationships xmlns="http://schemas.openxmlformats.org/package/2006/relationships"><Relationship Id="rId3" Type="http://schemas.openxmlformats.org/officeDocument/2006/relationships/chart" Target="../charts/chart144.xml"/><Relationship Id="rId2" Type="http://schemas.openxmlformats.org/officeDocument/2006/relationships/notesSlide" Target="../notesSlides/notesSlide182.xml"/><Relationship Id="rId1" Type="http://schemas.openxmlformats.org/officeDocument/2006/relationships/slideLayout" Target="../slideLayouts/slideLayout18.xml"/></Relationships>
</file>

<file path=ppt/slides/_rels/slide237.xml.rels><?xml version="1.0" encoding="UTF-8" standalone="yes"?>
<Relationships xmlns="http://schemas.openxmlformats.org/package/2006/relationships"><Relationship Id="rId3" Type="http://schemas.openxmlformats.org/officeDocument/2006/relationships/chart" Target="../charts/chart145.xml"/><Relationship Id="rId2" Type="http://schemas.openxmlformats.org/officeDocument/2006/relationships/notesSlide" Target="../notesSlides/notesSlide183.xml"/><Relationship Id="rId1" Type="http://schemas.openxmlformats.org/officeDocument/2006/relationships/slideLayout" Target="../slideLayouts/slideLayout18.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9.xml.rels><?xml version="1.0" encoding="UTF-8" standalone="yes"?>
<Relationships xmlns="http://schemas.openxmlformats.org/package/2006/relationships"><Relationship Id="rId3" Type="http://schemas.openxmlformats.org/officeDocument/2006/relationships/chart" Target="../charts/chart146.xml"/><Relationship Id="rId2" Type="http://schemas.openxmlformats.org/officeDocument/2006/relationships/notesSlide" Target="../notesSlides/notesSlide184.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40.xml.rels><?xml version="1.0" encoding="UTF-8" standalone="yes"?>
<Relationships xmlns="http://schemas.openxmlformats.org/package/2006/relationships"><Relationship Id="rId3" Type="http://schemas.openxmlformats.org/officeDocument/2006/relationships/chart" Target="../charts/chart147.xml"/><Relationship Id="rId2" Type="http://schemas.openxmlformats.org/officeDocument/2006/relationships/notesSlide" Target="../notesSlides/notesSlide185.xml"/><Relationship Id="rId1" Type="http://schemas.openxmlformats.org/officeDocument/2006/relationships/slideLayout" Target="../slideLayouts/slideLayout18.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2.xml.rels><?xml version="1.0" encoding="UTF-8" standalone="yes"?>
<Relationships xmlns="http://schemas.openxmlformats.org/package/2006/relationships"><Relationship Id="rId3" Type="http://schemas.openxmlformats.org/officeDocument/2006/relationships/chart" Target="../charts/chart148.xml"/><Relationship Id="rId2" Type="http://schemas.openxmlformats.org/officeDocument/2006/relationships/notesSlide" Target="../notesSlides/notesSlide186.xml"/><Relationship Id="rId1" Type="http://schemas.openxmlformats.org/officeDocument/2006/relationships/slideLayout" Target="../slideLayouts/slideLayout18.xml"/></Relationships>
</file>

<file path=ppt/slides/_rels/slide243.xml.rels><?xml version="1.0" encoding="UTF-8" standalone="yes"?>
<Relationships xmlns="http://schemas.openxmlformats.org/package/2006/relationships"><Relationship Id="rId3" Type="http://schemas.openxmlformats.org/officeDocument/2006/relationships/chart" Target="../charts/chart149.xml"/><Relationship Id="rId2" Type="http://schemas.openxmlformats.org/officeDocument/2006/relationships/notesSlide" Target="../notesSlides/notesSlide187.xml"/><Relationship Id="rId1" Type="http://schemas.openxmlformats.org/officeDocument/2006/relationships/slideLayout" Target="../slideLayouts/slideLayout18.xml"/></Relationships>
</file>

<file path=ppt/slides/_rels/slide244.xml.rels><?xml version="1.0" encoding="UTF-8" standalone="yes"?>
<Relationships xmlns="http://schemas.openxmlformats.org/package/2006/relationships"><Relationship Id="rId3" Type="http://schemas.openxmlformats.org/officeDocument/2006/relationships/chart" Target="../charts/chart150.xml"/><Relationship Id="rId2" Type="http://schemas.openxmlformats.org/officeDocument/2006/relationships/notesSlide" Target="../notesSlides/notesSlide188.xml"/><Relationship Id="rId1" Type="http://schemas.openxmlformats.org/officeDocument/2006/relationships/slideLayout" Target="../slideLayouts/slideLayout18.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6.xml.rels><?xml version="1.0" encoding="UTF-8" standalone="yes"?>
<Relationships xmlns="http://schemas.openxmlformats.org/package/2006/relationships"><Relationship Id="rId3" Type="http://schemas.openxmlformats.org/officeDocument/2006/relationships/chart" Target="../charts/chart151.xml"/><Relationship Id="rId2" Type="http://schemas.openxmlformats.org/officeDocument/2006/relationships/notesSlide" Target="../notesSlides/notesSlide189.xml"/><Relationship Id="rId1" Type="http://schemas.openxmlformats.org/officeDocument/2006/relationships/slideLayout" Target="../slideLayouts/slideLayout18.xml"/></Relationships>
</file>

<file path=ppt/slides/_rels/slide247.xml.rels><?xml version="1.0" encoding="UTF-8" standalone="yes"?>
<Relationships xmlns="http://schemas.openxmlformats.org/package/2006/relationships"><Relationship Id="rId3" Type="http://schemas.openxmlformats.org/officeDocument/2006/relationships/chart" Target="../charts/chart152.xml"/><Relationship Id="rId2" Type="http://schemas.openxmlformats.org/officeDocument/2006/relationships/notesSlide" Target="../notesSlides/notesSlide190.xml"/><Relationship Id="rId1" Type="http://schemas.openxmlformats.org/officeDocument/2006/relationships/slideLayout" Target="../slideLayouts/slideLayout18.xml"/></Relationships>
</file>

<file path=ppt/slides/_rels/slide248.xml.rels><?xml version="1.0" encoding="UTF-8" standalone="yes"?>
<Relationships xmlns="http://schemas.openxmlformats.org/package/2006/relationships"><Relationship Id="rId3" Type="http://schemas.openxmlformats.org/officeDocument/2006/relationships/chart" Target="../charts/chart153.xml"/><Relationship Id="rId2" Type="http://schemas.openxmlformats.org/officeDocument/2006/relationships/notesSlide" Target="../notesSlides/notesSlide191.xml"/><Relationship Id="rId1" Type="http://schemas.openxmlformats.org/officeDocument/2006/relationships/slideLayout" Target="../slideLayouts/slideLayout18.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50.xml.rels><?xml version="1.0" encoding="UTF-8" standalone="yes"?>
<Relationships xmlns="http://schemas.openxmlformats.org/package/2006/relationships"><Relationship Id="rId3" Type="http://schemas.openxmlformats.org/officeDocument/2006/relationships/chart" Target="../charts/chart154.xml"/><Relationship Id="rId2" Type="http://schemas.openxmlformats.org/officeDocument/2006/relationships/notesSlide" Target="../notesSlides/notesSlide192.xml"/><Relationship Id="rId1" Type="http://schemas.openxmlformats.org/officeDocument/2006/relationships/slideLayout" Target="../slideLayouts/slideLayout18.xml"/></Relationships>
</file>

<file path=ppt/slides/_rels/slide251.xml.rels><?xml version="1.0" encoding="UTF-8" standalone="yes"?>
<Relationships xmlns="http://schemas.openxmlformats.org/package/2006/relationships"><Relationship Id="rId3" Type="http://schemas.openxmlformats.org/officeDocument/2006/relationships/chart" Target="../charts/chart155.xml"/><Relationship Id="rId2" Type="http://schemas.openxmlformats.org/officeDocument/2006/relationships/notesSlide" Target="../notesSlides/notesSlide193.xml"/><Relationship Id="rId1" Type="http://schemas.openxmlformats.org/officeDocument/2006/relationships/slideLayout" Target="../slideLayouts/slideLayout18.xml"/></Relationships>
</file>

<file path=ppt/slides/_rels/slide252.xml.rels><?xml version="1.0" encoding="UTF-8" standalone="yes"?>
<Relationships xmlns="http://schemas.openxmlformats.org/package/2006/relationships"><Relationship Id="rId3" Type="http://schemas.openxmlformats.org/officeDocument/2006/relationships/chart" Target="../charts/chart156.xml"/><Relationship Id="rId2" Type="http://schemas.openxmlformats.org/officeDocument/2006/relationships/notesSlide" Target="../notesSlides/notesSlide194.xml"/><Relationship Id="rId1" Type="http://schemas.openxmlformats.org/officeDocument/2006/relationships/slideLayout" Target="../slideLayouts/slideLayout18.xml"/></Relationships>
</file>

<file path=ppt/slides/_rels/slide253.xml.rels><?xml version="1.0" encoding="UTF-8" standalone="yes"?>
<Relationships xmlns="http://schemas.openxmlformats.org/package/2006/relationships"><Relationship Id="rId3" Type="http://schemas.openxmlformats.org/officeDocument/2006/relationships/chart" Target="../charts/chart157.xml"/><Relationship Id="rId2" Type="http://schemas.openxmlformats.org/officeDocument/2006/relationships/notesSlide" Target="../notesSlides/notesSlide195.xml"/><Relationship Id="rId1" Type="http://schemas.openxmlformats.org/officeDocument/2006/relationships/slideLayout" Target="../slideLayouts/slideLayout18.xml"/></Relationships>
</file>

<file path=ppt/slides/_rels/slide254.xml.rels><?xml version="1.0" encoding="UTF-8" standalone="yes"?>
<Relationships xmlns="http://schemas.openxmlformats.org/package/2006/relationships"><Relationship Id="rId3" Type="http://schemas.openxmlformats.org/officeDocument/2006/relationships/chart" Target="../charts/chart158.xml"/><Relationship Id="rId2" Type="http://schemas.openxmlformats.org/officeDocument/2006/relationships/notesSlide" Target="../notesSlides/notesSlide196.xml"/><Relationship Id="rId1" Type="http://schemas.openxmlformats.org/officeDocument/2006/relationships/slideLayout" Target="../slideLayouts/slideLayout18.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42.xml"/><Relationship Id="rId1" Type="http://schemas.openxmlformats.org/officeDocument/2006/relationships/slideLayout" Target="../slideLayouts/slideLayout9.xml"/></Relationships>
</file>

<file path=ppt/slides/_rels/slide56.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43.xml"/><Relationship Id="rId1" Type="http://schemas.openxmlformats.org/officeDocument/2006/relationships/slideLayout" Target="../slideLayouts/slideLayout9.xml"/></Relationships>
</file>

<file path=ppt/slides/_rels/slide57.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44.xml"/><Relationship Id="rId1" Type="http://schemas.openxmlformats.org/officeDocument/2006/relationships/slideLayout" Target="../slideLayouts/slideLayout9.xml"/></Relationships>
</file>

<file path=ppt/slides/_rels/slide58.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45.xml"/><Relationship Id="rId1" Type="http://schemas.openxmlformats.org/officeDocument/2006/relationships/slideLayout" Target="../slideLayouts/slideLayout9.xml"/></Relationships>
</file>

<file path=ppt/slides/_rels/slide59.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9.xml"/></Relationships>
</file>

<file path=ppt/slides/_rels/slide61.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48.xml"/><Relationship Id="rId1" Type="http://schemas.openxmlformats.org/officeDocument/2006/relationships/slideLayout" Target="../slideLayouts/slideLayout9.xml"/></Relationships>
</file>

<file path=ppt/slides/_rels/slide62.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49.xml"/><Relationship Id="rId1" Type="http://schemas.openxmlformats.org/officeDocument/2006/relationships/slideLayout" Target="../slideLayouts/slideLayout9.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4.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50.xml"/><Relationship Id="rId1" Type="http://schemas.openxmlformats.org/officeDocument/2006/relationships/slideLayout" Target="../slideLayouts/slideLayout9.xml"/></Relationships>
</file>

<file path=ppt/slides/_rels/slide6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51.xml"/><Relationship Id="rId1" Type="http://schemas.openxmlformats.org/officeDocument/2006/relationships/slideLayout" Target="../slideLayouts/slideLayout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7.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52.xml"/><Relationship Id="rId1" Type="http://schemas.openxmlformats.org/officeDocument/2006/relationships/slideLayout" Target="../slideLayouts/slideLayout9.xml"/></Relationships>
</file>

<file path=ppt/slides/_rels/slide6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53.xml"/><Relationship Id="rId1" Type="http://schemas.openxmlformats.org/officeDocument/2006/relationships/slideLayout" Target="../slideLayouts/slideLayout9.xml"/></Relationships>
</file>

<file path=ppt/slides/_rels/slide69.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54.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1.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55.xml"/><Relationship Id="rId1" Type="http://schemas.openxmlformats.org/officeDocument/2006/relationships/slideLayout" Target="../slideLayouts/slideLayout9.xml"/></Relationships>
</file>

<file path=ppt/slides/_rels/slide72.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56.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57.xml"/><Relationship Id="rId1" Type="http://schemas.openxmlformats.org/officeDocument/2006/relationships/slideLayout" Target="../slideLayouts/slideLayout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9.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9.xml"/></Relationships>
</file>

<file path=ppt/slides/_rels/slide79.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60.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3.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62.xml"/><Relationship Id="rId1" Type="http://schemas.openxmlformats.org/officeDocument/2006/relationships/slideLayout" Target="../slideLayouts/slideLayout9.xml"/></Relationships>
</file>

<file path=ppt/slides/_rels/slide84.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63.xml"/><Relationship Id="rId1" Type="http://schemas.openxmlformats.org/officeDocument/2006/relationships/slideLayout" Target="../slideLayouts/slideLayout9.xml"/></Relationships>
</file>

<file path=ppt/slides/_rels/slide85.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64.xml"/><Relationship Id="rId1" Type="http://schemas.openxmlformats.org/officeDocument/2006/relationships/slideLayout" Target="../slideLayouts/slideLayout9.xml"/></Relationships>
</file>

<file path=ppt/slides/_rels/slide86.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65.xml"/><Relationship Id="rId1" Type="http://schemas.openxmlformats.org/officeDocument/2006/relationships/slideLayout" Target="../slideLayouts/slideLayout9.xml"/></Relationships>
</file>

<file path=ppt/slides/_rels/slide87.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66.xml"/><Relationship Id="rId1" Type="http://schemas.openxmlformats.org/officeDocument/2006/relationships/slideLayout" Target="../slideLayouts/slideLayout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9.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67.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9.xml"/></Relationships>
</file>

<file path=ppt/slides/_rels/slide91.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69.xml"/><Relationship Id="rId1" Type="http://schemas.openxmlformats.org/officeDocument/2006/relationships/slideLayout" Target="../slideLayouts/slideLayout9.xml"/></Relationships>
</file>

<file path=ppt/slides/_rels/slide92.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71.xml"/><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5.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72.xml"/><Relationship Id="rId1" Type="http://schemas.openxmlformats.org/officeDocument/2006/relationships/slideLayout" Target="../slideLayouts/slideLayout9.xml"/></Relationships>
</file>

<file path=ppt/slides/_rels/slide96.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73.xml"/><Relationship Id="rId1" Type="http://schemas.openxmlformats.org/officeDocument/2006/relationships/slideLayout" Target="../slideLayouts/slideLayout9.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9.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68676"/>
            <a:ext cx="9143999" cy="769441"/>
          </a:xfrm>
          <a:prstGeom prst="rect">
            <a:avLst/>
          </a:prstGeom>
          <a:noFill/>
        </p:spPr>
        <p:txBody>
          <a:bodyPr wrap="square" rtlCol="0">
            <a:spAutoFit/>
          </a:bodyPr>
          <a:lstStyle/>
          <a:p>
            <a:pPr algn="ctr"/>
            <a:r>
              <a:rPr lang="en-US" sz="4400" b="1" dirty="0" smtClean="0">
                <a:solidFill>
                  <a:schemeClr val="bg1"/>
                </a:solidFill>
              </a:rPr>
              <a:t>Introduction and Methodology</a:t>
            </a:r>
            <a:endParaRPr lang="en-US" sz="4400" b="1" dirty="0">
              <a:solidFill>
                <a:schemeClr val="bg1"/>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schemeClr val="bg1"/>
                </a:solidFill>
              </a:rPr>
              <a:t>Follow along on Twitter!  </a:t>
            </a:r>
          </a:p>
          <a:p>
            <a:pPr algn="r"/>
            <a:r>
              <a:rPr lang="en-US" sz="2000" i="1" dirty="0" smtClean="0">
                <a:solidFill>
                  <a:schemeClr val="bg1"/>
                </a:solidFill>
              </a:rPr>
              <a:t>#UDHS2016</a:t>
            </a:r>
            <a:endParaRPr lang="en-US" sz="2000" i="1" dirty="0">
              <a:solidFill>
                <a:schemeClr val="bg1"/>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Autofit/>
          </a:bodyPr>
          <a:lstStyle/>
          <a:p>
            <a:r>
              <a:rPr lang="en-US" dirty="0" smtClean="0"/>
              <a:t>Pretest and Main Survey Training</a:t>
            </a:r>
            <a:endParaRPr lang="en-US" dirty="0"/>
          </a:p>
        </p:txBody>
      </p:sp>
      <p:sp>
        <p:nvSpPr>
          <p:cNvPr id="3" name="Content Placeholder 2"/>
          <p:cNvSpPr>
            <a:spLocks noGrp="1"/>
          </p:cNvSpPr>
          <p:nvPr>
            <p:ph idx="1"/>
          </p:nvPr>
        </p:nvSpPr>
        <p:spPr>
          <a:xfrm>
            <a:off x="224852" y="1620078"/>
            <a:ext cx="8501705" cy="5103351"/>
          </a:xfrm>
        </p:spPr>
        <p:txBody>
          <a:bodyPr>
            <a:normAutofit/>
          </a:bodyPr>
          <a:lstStyle/>
          <a:p>
            <a:pPr>
              <a:lnSpc>
                <a:spcPct val="100000"/>
              </a:lnSpc>
              <a:spcBef>
                <a:spcPts val="0"/>
              </a:spcBef>
              <a:spcAft>
                <a:spcPts val="600"/>
              </a:spcAft>
              <a:buClr>
                <a:schemeClr val="tx1"/>
              </a:buClr>
            </a:pPr>
            <a:r>
              <a:rPr lang="en-GB" sz="3600" b="1" dirty="0" err="1" smtClean="0">
                <a:solidFill>
                  <a:schemeClr val="accent6">
                    <a:lumMod val="75000"/>
                  </a:schemeClr>
                </a:solidFill>
              </a:rPr>
              <a:t>Pretest</a:t>
            </a:r>
            <a:r>
              <a:rPr lang="en-GB" sz="3600" b="1" dirty="0" smtClean="0">
                <a:solidFill>
                  <a:schemeClr val="accent6">
                    <a:lumMod val="75000"/>
                  </a:schemeClr>
                </a:solidFill>
              </a:rPr>
              <a:t>: </a:t>
            </a:r>
            <a:r>
              <a:rPr lang="en-US" sz="3600" dirty="0" smtClean="0"/>
              <a:t>45 </a:t>
            </a:r>
            <a:r>
              <a:rPr lang="en-US" sz="3600" dirty="0"/>
              <a:t>participants </a:t>
            </a:r>
            <a:r>
              <a:rPr lang="en-US" sz="3600" dirty="0" smtClean="0"/>
              <a:t>were trained for 3 weeks and deployed in 8 districts March to April 2016.</a:t>
            </a:r>
          </a:p>
          <a:p>
            <a:pPr>
              <a:lnSpc>
                <a:spcPct val="100000"/>
              </a:lnSpc>
              <a:spcBef>
                <a:spcPts val="0"/>
              </a:spcBef>
              <a:spcAft>
                <a:spcPts val="600"/>
              </a:spcAft>
              <a:buClr>
                <a:schemeClr val="tx1"/>
              </a:buClr>
            </a:pPr>
            <a:r>
              <a:rPr lang="en-GB" sz="3600" b="1" dirty="0" smtClean="0">
                <a:solidFill>
                  <a:schemeClr val="accent6">
                    <a:lumMod val="75000"/>
                  </a:schemeClr>
                </a:solidFill>
              </a:rPr>
              <a:t>Main Survey Training: </a:t>
            </a:r>
            <a:r>
              <a:rPr lang="en-GB" sz="3600" dirty="0" smtClean="0"/>
              <a:t>173 </a:t>
            </a:r>
            <a:r>
              <a:rPr lang="en-GB" sz="3600" dirty="0"/>
              <a:t>participants </a:t>
            </a:r>
            <a:r>
              <a:rPr lang="en-GB" sz="3600" dirty="0" smtClean="0"/>
              <a:t>trained for 4 weeks in May to June 2016.</a:t>
            </a:r>
            <a:endParaRPr lang="en-GB" sz="3600" dirty="0"/>
          </a:p>
        </p:txBody>
      </p:sp>
    </p:spTree>
    <p:extLst>
      <p:ext uri="{BB962C8B-B14F-4D97-AF65-F5344CB8AC3E}">
        <p14:creationId xmlns:p14="http://schemas.microsoft.com/office/powerpoint/2010/main" val="2548223015"/>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Early Breastfeeding</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14117219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last-born children born in the past 2 years</a:t>
            </a:r>
            <a:endParaRPr lang="en-US" i="1" dirty="0">
              <a:solidFill>
                <a:prstClr val="black"/>
              </a:solidFill>
            </a:endParaRPr>
          </a:p>
        </p:txBody>
      </p:sp>
    </p:spTree>
    <p:extLst>
      <p:ext uri="{BB962C8B-B14F-4D97-AF65-F5344CB8AC3E}">
        <p14:creationId xmlns:p14="http://schemas.microsoft.com/office/powerpoint/2010/main" val="24480127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Exclusive Breastfeeding by Age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2749769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exclusively breastfed</a:t>
            </a:r>
            <a:endParaRPr lang="en-US" i="1" dirty="0">
              <a:solidFill>
                <a:prstClr val="black"/>
              </a:solidFill>
            </a:endParaRPr>
          </a:p>
        </p:txBody>
      </p:sp>
    </p:spTree>
    <p:extLst>
      <p:ext uri="{BB962C8B-B14F-4D97-AF65-F5344CB8AC3E}">
        <p14:creationId xmlns:p14="http://schemas.microsoft.com/office/powerpoint/2010/main" val="255840540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Trends in Exclusive Breastfeeding</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1403905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age 0-5 months exclusively breastfed</a:t>
            </a:r>
            <a:endParaRPr lang="en-US" i="1" dirty="0">
              <a:solidFill>
                <a:prstClr val="black"/>
              </a:solidFill>
            </a:endParaRPr>
          </a:p>
        </p:txBody>
      </p:sp>
    </p:spTree>
    <p:extLst>
      <p:ext uri="{BB962C8B-B14F-4D97-AF65-F5344CB8AC3E}">
        <p14:creationId xmlns:p14="http://schemas.microsoft.com/office/powerpoint/2010/main" val="2342029027"/>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Duration of Breastfeeding</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1962672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Median duration of breastfeeding in months among children born in the last 3 years</a:t>
            </a:r>
            <a:endParaRPr lang="en-US" i="1" dirty="0">
              <a:solidFill>
                <a:prstClr val="black"/>
              </a:solidFill>
            </a:endParaRPr>
          </a:p>
        </p:txBody>
      </p:sp>
    </p:spTree>
    <p:extLst>
      <p:ext uri="{BB962C8B-B14F-4D97-AF65-F5344CB8AC3E}">
        <p14:creationId xmlns:p14="http://schemas.microsoft.com/office/powerpoint/2010/main" val="3861878167"/>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Breastfeeding Status for Children </a:t>
            </a:r>
            <a:br>
              <a:rPr lang="en-GB" noProof="0" dirty="0" smtClean="0"/>
            </a:br>
            <a:r>
              <a:rPr lang="en-GB" noProof="0" dirty="0" smtClean="0"/>
              <a:t>Under 6 Months</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18070041"/>
              </p:ext>
            </p:extLst>
          </p:nvPr>
        </p:nvGraphicFramePr>
        <p:xfrm>
          <a:off x="461461" y="1828800"/>
          <a:ext cx="8256587"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646331"/>
          </a:xfrm>
          <a:prstGeom prst="rect">
            <a:avLst/>
          </a:prstGeom>
          <a:noFill/>
        </p:spPr>
        <p:txBody>
          <a:bodyPr wrap="square" rtlCol="0">
            <a:spAutoFit/>
          </a:bodyPr>
          <a:lstStyle/>
          <a:p>
            <a:pPr algn="ctr"/>
            <a:r>
              <a:rPr lang="en-US" i="1" dirty="0" smtClean="0">
                <a:solidFill>
                  <a:prstClr val="black"/>
                </a:solidFill>
              </a:rPr>
              <a:t>Percent distribution of youngest children under 6 months who are living </a:t>
            </a:r>
            <a:br>
              <a:rPr lang="en-US" i="1" dirty="0" smtClean="0">
                <a:solidFill>
                  <a:prstClr val="black"/>
                </a:solidFill>
              </a:rPr>
            </a:br>
            <a:r>
              <a:rPr lang="en-US" i="1" dirty="0" smtClean="0">
                <a:solidFill>
                  <a:prstClr val="black"/>
                </a:solidFill>
              </a:rPr>
              <a:t>with their mother by breastfeeding status</a:t>
            </a:r>
            <a:endParaRPr lang="en-US" i="1" dirty="0">
              <a:solidFill>
                <a:prstClr val="black"/>
              </a:solidFill>
            </a:endParaRPr>
          </a:p>
        </p:txBody>
      </p:sp>
    </p:spTree>
    <p:extLst>
      <p:ext uri="{BB962C8B-B14F-4D97-AF65-F5344CB8AC3E}">
        <p14:creationId xmlns:p14="http://schemas.microsoft.com/office/powerpoint/2010/main" val="1955832431"/>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61639" y="821803"/>
            <a:ext cx="8256233" cy="6036197"/>
          </a:xfrm>
        </p:spPr>
        <p:txBody>
          <a:bodyPr>
            <a:normAutofit/>
          </a:bodyPr>
          <a:lstStyle/>
          <a:p>
            <a:pPr>
              <a:buClr>
                <a:schemeClr val="tx1"/>
              </a:buClr>
            </a:pPr>
            <a:r>
              <a:rPr lang="en-US" sz="3200" b="1" dirty="0" smtClean="0">
                <a:solidFill>
                  <a:schemeClr val="accent5"/>
                </a:solidFill>
              </a:rPr>
              <a:t>87% </a:t>
            </a:r>
            <a:r>
              <a:rPr lang="en-US" sz="3200" dirty="0" smtClean="0"/>
              <a:t>of children age 12-15 months continue breastfeeding up to age 1. </a:t>
            </a:r>
            <a:r>
              <a:rPr lang="en-US" sz="3200" b="1" dirty="0" smtClean="0">
                <a:solidFill>
                  <a:schemeClr val="accent5"/>
                </a:solidFill>
              </a:rPr>
              <a:t>43</a:t>
            </a:r>
            <a:r>
              <a:rPr lang="en-US" sz="3200" b="1" dirty="0">
                <a:solidFill>
                  <a:schemeClr val="accent5"/>
                </a:solidFill>
              </a:rPr>
              <a:t>% </a:t>
            </a:r>
            <a:r>
              <a:rPr lang="en-US" sz="3200" dirty="0"/>
              <a:t>of children age 20-23 months </a:t>
            </a:r>
            <a:r>
              <a:rPr lang="en-US" sz="3200" dirty="0" smtClean="0"/>
              <a:t>continue </a:t>
            </a:r>
            <a:r>
              <a:rPr lang="en-US" sz="3200" dirty="0"/>
              <a:t>breastfeeding </a:t>
            </a:r>
            <a:r>
              <a:rPr lang="en-US" sz="3200" dirty="0" smtClean="0"/>
              <a:t>up to age 2.</a:t>
            </a:r>
            <a:endParaRPr lang="en-US" sz="3200" dirty="0"/>
          </a:p>
          <a:p>
            <a:pPr>
              <a:buClr>
                <a:schemeClr val="tx1"/>
              </a:buClr>
            </a:pPr>
            <a:r>
              <a:rPr lang="en-US" sz="3200" b="1" dirty="0" smtClean="0">
                <a:solidFill>
                  <a:schemeClr val="accent5"/>
                </a:solidFill>
              </a:rPr>
              <a:t>81% </a:t>
            </a:r>
            <a:r>
              <a:rPr lang="en-US" sz="3200" dirty="0" smtClean="0"/>
              <a:t>of children age 6-8 months are introduced to solid, semi-solid, or soft foods.</a:t>
            </a:r>
          </a:p>
          <a:p>
            <a:pPr>
              <a:buClr>
                <a:schemeClr val="tx1"/>
              </a:buClr>
            </a:pPr>
            <a:r>
              <a:rPr lang="en-US" sz="3200" b="1" dirty="0" smtClean="0">
                <a:solidFill>
                  <a:schemeClr val="accent5"/>
                </a:solidFill>
              </a:rPr>
              <a:t>70% </a:t>
            </a:r>
            <a:r>
              <a:rPr lang="en-US" sz="3200" dirty="0" smtClean="0"/>
              <a:t>of children under 2 years receive </a:t>
            </a:r>
            <a:r>
              <a:rPr lang="en-US" sz="3200" b="1" dirty="0" smtClean="0">
                <a:solidFill>
                  <a:schemeClr val="accent5"/>
                </a:solidFill>
              </a:rPr>
              <a:t>age-appropriate breastfeeding</a:t>
            </a:r>
            <a:r>
              <a:rPr lang="en-US" sz="3200" dirty="0" smtClean="0"/>
              <a:t>.</a:t>
            </a:r>
          </a:p>
          <a:p>
            <a:pPr>
              <a:buClr>
                <a:schemeClr val="tx1"/>
              </a:buClr>
            </a:pPr>
            <a:r>
              <a:rPr lang="en-US" sz="3200" b="1" dirty="0" smtClean="0">
                <a:solidFill>
                  <a:schemeClr val="accent5"/>
                </a:solidFill>
              </a:rPr>
              <a:t>79% </a:t>
            </a:r>
            <a:r>
              <a:rPr lang="en-US" sz="3200" dirty="0" smtClean="0"/>
              <a:t>of children under 6 months are </a:t>
            </a:r>
            <a:r>
              <a:rPr lang="en-US" sz="3200" b="1" dirty="0" smtClean="0">
                <a:solidFill>
                  <a:schemeClr val="accent5"/>
                </a:solidFill>
              </a:rPr>
              <a:t>predominantly breastfed</a:t>
            </a:r>
            <a:r>
              <a:rPr lang="en-US" sz="3200" dirty="0" smtClean="0"/>
              <a:t>.</a:t>
            </a:r>
          </a:p>
          <a:p>
            <a:pPr>
              <a:buClr>
                <a:schemeClr val="tx1"/>
              </a:buClr>
            </a:pPr>
            <a:r>
              <a:rPr lang="en-US" sz="3200" b="1" dirty="0" smtClean="0">
                <a:solidFill>
                  <a:schemeClr val="accent5"/>
                </a:solidFill>
              </a:rPr>
              <a:t>14% </a:t>
            </a:r>
            <a:r>
              <a:rPr lang="en-US" sz="3200" dirty="0" smtClean="0"/>
              <a:t>of children under 2 years receive </a:t>
            </a:r>
            <a:r>
              <a:rPr lang="en-US" sz="3200" b="1" dirty="0" smtClean="0">
                <a:solidFill>
                  <a:schemeClr val="accent5"/>
                </a:solidFill>
              </a:rPr>
              <a:t>bottle feeding</a:t>
            </a:r>
            <a:r>
              <a:rPr lang="en-US" sz="3200" dirty="0" smtClean="0"/>
              <a:t>.</a:t>
            </a:r>
            <a:endParaRPr lang="en-US" sz="3200" dirty="0"/>
          </a:p>
        </p:txBody>
      </p:sp>
    </p:spTree>
    <p:extLst>
      <p:ext uri="{BB962C8B-B14F-4D97-AF65-F5344CB8AC3E}">
        <p14:creationId xmlns:p14="http://schemas.microsoft.com/office/powerpoint/2010/main" val="3995599002"/>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IYCF Practices</a:t>
            </a:r>
            <a:endParaRPr lang="en-GB" noProof="0" dirty="0"/>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GB" sz="3200" noProof="0" dirty="0" smtClean="0"/>
              <a:t>The Infant and Young Child Feeding Practices (IYCF) recommendations by WHO state:</a:t>
            </a:r>
          </a:p>
          <a:p>
            <a:pPr>
              <a:spcBef>
                <a:spcPts val="0"/>
              </a:spcBef>
              <a:spcAft>
                <a:spcPts val="1800"/>
              </a:spcAft>
              <a:buClr>
                <a:schemeClr val="tx1"/>
              </a:buClr>
            </a:pPr>
            <a:r>
              <a:rPr lang="en-GB" sz="3200" noProof="0" dirty="0" smtClean="0"/>
              <a:t>Breastfed children age 6-23 months should receive 4+ food groups daily and a minimum frequency of feeding as the child gets older.</a:t>
            </a:r>
          </a:p>
          <a:p>
            <a:pPr>
              <a:spcBef>
                <a:spcPts val="0"/>
              </a:spcBef>
              <a:spcAft>
                <a:spcPts val="1800"/>
              </a:spcAft>
              <a:buClr>
                <a:schemeClr val="tx1"/>
              </a:buClr>
            </a:pPr>
            <a:r>
              <a:rPr lang="en-GB" sz="3200" noProof="0" dirty="0" err="1" smtClean="0"/>
              <a:t>Nonbreastfed</a:t>
            </a:r>
            <a:r>
              <a:rPr lang="en-GB" sz="3200" noProof="0" dirty="0" smtClean="0"/>
              <a:t> children age 6-23 months should receive milk or milk products, in addition to 4+ food groups, and minimum frequency of feeding as the child gets older.</a:t>
            </a:r>
          </a:p>
        </p:txBody>
      </p:sp>
    </p:spTree>
    <p:extLst>
      <p:ext uri="{BB962C8B-B14F-4D97-AF65-F5344CB8AC3E}">
        <p14:creationId xmlns:p14="http://schemas.microsoft.com/office/powerpoint/2010/main" val="4099687991"/>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Minimum Acceptable Diet</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8366367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age 6-23 months</a:t>
            </a:r>
            <a:endParaRPr lang="en-US" i="1" dirty="0">
              <a:solidFill>
                <a:prstClr val="black"/>
              </a:solidFill>
            </a:endParaRPr>
          </a:p>
        </p:txBody>
      </p:sp>
    </p:spTree>
    <p:extLst>
      <p:ext uri="{BB962C8B-B14F-4D97-AF65-F5344CB8AC3E}">
        <p14:creationId xmlns:p14="http://schemas.microsoft.com/office/powerpoint/2010/main" val="7332322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65250"/>
            <a:ext cx="5319251" cy="4152900"/>
          </a:xfrm>
        </p:spPr>
        <p:txBody>
          <a:bodyPr>
            <a:noAutofit/>
          </a:bodyPr>
          <a:lstStyle/>
          <a:p>
            <a:pPr>
              <a:buClr>
                <a:schemeClr val="tx1"/>
              </a:buClr>
            </a:pPr>
            <a:r>
              <a:rPr lang="en-GB" sz="3200" noProof="0" dirty="0" smtClean="0"/>
              <a:t>Breastfeeding and Infant &amp; Young </a:t>
            </a:r>
            <a:r>
              <a:rPr lang="en-GB" sz="3200" noProof="0" dirty="0"/>
              <a:t>C</a:t>
            </a:r>
            <a:r>
              <a:rPr lang="en-GB" sz="3200" noProof="0" dirty="0" smtClean="0"/>
              <a:t>hild Feeding Practices (IYCF)</a:t>
            </a:r>
          </a:p>
          <a:p>
            <a:pPr>
              <a:buClr>
                <a:schemeClr val="tx1"/>
              </a:buClr>
            </a:pPr>
            <a:r>
              <a:rPr lang="en-GB" sz="3200" b="1" noProof="0" dirty="0" smtClean="0">
                <a:solidFill>
                  <a:schemeClr val="accent5"/>
                </a:solidFill>
              </a:rPr>
              <a:t>Anaemia</a:t>
            </a:r>
          </a:p>
          <a:p>
            <a:pPr>
              <a:buClr>
                <a:schemeClr val="tx1"/>
              </a:buClr>
            </a:pPr>
            <a:r>
              <a:rPr lang="en-GB" sz="3200" noProof="0" dirty="0" smtClean="0"/>
              <a:t>Micronutrient intake</a:t>
            </a:r>
          </a:p>
          <a:p>
            <a:pPr>
              <a:buClr>
                <a:schemeClr val="tx1"/>
              </a:buClr>
            </a:pPr>
            <a:r>
              <a:rPr lang="en-GB" sz="3200" noProof="0" dirty="0" smtClean="0"/>
              <a:t>Nutritional status of children and adults</a:t>
            </a:r>
          </a:p>
        </p:txBody>
      </p:sp>
    </p:spTree>
    <p:extLst>
      <p:ext uri="{BB962C8B-B14F-4D97-AF65-F5344CB8AC3E}">
        <p14:creationId xmlns:p14="http://schemas.microsoft.com/office/powerpoint/2010/main" val="2015963573"/>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Anaemia in Children</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8422784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age 6-59 months with </a:t>
            </a:r>
            <a:r>
              <a:rPr lang="en-GB" i="1" dirty="0" smtClean="0">
                <a:solidFill>
                  <a:prstClr val="black"/>
                </a:solidFill>
              </a:rPr>
              <a:t>anaemia</a:t>
            </a:r>
            <a:endParaRPr lang="en-GB" i="1" dirty="0">
              <a:solidFill>
                <a:prstClr val="black"/>
              </a:solidFill>
            </a:endParaRPr>
          </a:p>
        </p:txBody>
      </p:sp>
    </p:spTree>
    <p:extLst>
      <p:ext uri="{BB962C8B-B14F-4D97-AF65-F5344CB8AC3E}">
        <p14:creationId xmlns:p14="http://schemas.microsoft.com/office/powerpoint/2010/main" val="200782850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Fieldwork and Data Processing</a:t>
            </a:r>
            <a:endParaRPr lang="en-GB" noProof="0" dirty="0"/>
          </a:p>
        </p:txBody>
      </p:sp>
      <p:sp>
        <p:nvSpPr>
          <p:cNvPr id="3" name="Content Placeholder 2"/>
          <p:cNvSpPr>
            <a:spLocks noGrp="1"/>
          </p:cNvSpPr>
          <p:nvPr>
            <p:ph idx="1"/>
          </p:nvPr>
        </p:nvSpPr>
        <p:spPr>
          <a:xfrm>
            <a:off x="176645" y="1451112"/>
            <a:ext cx="8842664" cy="5271805"/>
          </a:xfrm>
        </p:spPr>
        <p:txBody>
          <a:bodyPr>
            <a:normAutofit fontScale="92500"/>
          </a:bodyPr>
          <a:lstStyle/>
          <a:p>
            <a:pPr>
              <a:spcBef>
                <a:spcPts val="0"/>
              </a:spcBef>
              <a:spcAft>
                <a:spcPts val="1800"/>
              </a:spcAft>
            </a:pPr>
            <a:r>
              <a:rPr lang="en-GB" sz="3200" noProof="0" dirty="0" smtClean="0"/>
              <a:t>Total of </a:t>
            </a:r>
            <a:r>
              <a:rPr lang="en-GB" sz="3200" b="1" noProof="0" dirty="0" smtClean="0">
                <a:solidFill>
                  <a:schemeClr val="accent5"/>
                </a:solidFill>
              </a:rPr>
              <a:t>21 teams</a:t>
            </a:r>
          </a:p>
          <a:p>
            <a:pPr lvl="1">
              <a:spcBef>
                <a:spcPts val="0"/>
              </a:spcBef>
              <a:spcAft>
                <a:spcPts val="1800"/>
              </a:spcAft>
            </a:pPr>
            <a:r>
              <a:rPr lang="en-GB" sz="2600" noProof="0" dirty="0"/>
              <a:t>1 team leader, </a:t>
            </a:r>
            <a:r>
              <a:rPr lang="en-GB" sz="2600" noProof="0" dirty="0" smtClean="0"/>
              <a:t>1 </a:t>
            </a:r>
            <a:r>
              <a:rPr lang="en-GB" sz="2600" noProof="0" dirty="0"/>
              <a:t>field </a:t>
            </a:r>
            <a:r>
              <a:rPr lang="en-GB" sz="2600" noProof="0" dirty="0" smtClean="0"/>
              <a:t>data manager, 3 </a:t>
            </a:r>
            <a:r>
              <a:rPr lang="en-GB" sz="2600" noProof="0" dirty="0"/>
              <a:t>female interviewers, </a:t>
            </a:r>
            <a:r>
              <a:rPr lang="en-GB" sz="2600" noProof="0" dirty="0" smtClean="0"/>
              <a:t>1 </a:t>
            </a:r>
            <a:r>
              <a:rPr lang="en-GB" sz="2600" noProof="0" dirty="0"/>
              <a:t>male </a:t>
            </a:r>
            <a:r>
              <a:rPr lang="en-GB" sz="2600" noProof="0" dirty="0" smtClean="0"/>
              <a:t>interviewer, 1 health technician, </a:t>
            </a:r>
            <a:r>
              <a:rPr lang="en-GB" sz="2600" noProof="0" dirty="0"/>
              <a:t>and 1 driver</a:t>
            </a:r>
          </a:p>
          <a:p>
            <a:pPr>
              <a:spcBef>
                <a:spcPts val="0"/>
              </a:spcBef>
              <a:spcAft>
                <a:spcPts val="1800"/>
              </a:spcAft>
            </a:pPr>
            <a:r>
              <a:rPr lang="en-GB" sz="3200" noProof="0" dirty="0" smtClean="0"/>
              <a:t>Fieldwork conducted from </a:t>
            </a:r>
            <a:r>
              <a:rPr lang="en-GB" sz="3200" b="1" noProof="0" dirty="0" smtClean="0">
                <a:solidFill>
                  <a:schemeClr val="accent5"/>
                </a:solidFill>
              </a:rPr>
              <a:t>June to December 2016</a:t>
            </a:r>
          </a:p>
          <a:p>
            <a:pPr>
              <a:spcBef>
                <a:spcPts val="0"/>
              </a:spcBef>
              <a:spcAft>
                <a:spcPts val="1800"/>
              </a:spcAft>
            </a:pPr>
            <a:r>
              <a:rPr lang="en-GB" sz="3200" noProof="0" dirty="0" smtClean="0"/>
              <a:t>Electronic data collected on tablets through the CAPI system were received via IFSS at the UBOS central office in Kampala.</a:t>
            </a:r>
          </a:p>
          <a:p>
            <a:pPr>
              <a:spcBef>
                <a:spcPts val="0"/>
              </a:spcBef>
              <a:spcAft>
                <a:spcPts val="1800"/>
              </a:spcAft>
            </a:pPr>
            <a:r>
              <a:rPr lang="en-GB" sz="3200" noProof="0" dirty="0" smtClean="0"/>
              <a:t>4 data processing personnel conducted data editing with </a:t>
            </a:r>
            <a:r>
              <a:rPr lang="en-GB" sz="3200" noProof="0" dirty="0" err="1" smtClean="0"/>
              <a:t>CSPro</a:t>
            </a:r>
            <a:r>
              <a:rPr lang="en-GB" sz="3200" noProof="0" dirty="0" smtClean="0"/>
              <a:t>. Secondary editing and data processing took place from August 2016 to January 2017.</a:t>
            </a:r>
          </a:p>
          <a:p>
            <a:pPr>
              <a:spcBef>
                <a:spcPts val="0"/>
              </a:spcBef>
              <a:spcAft>
                <a:spcPts val="1800"/>
              </a:spcAft>
            </a:pPr>
            <a:endParaRPr lang="en-GB" sz="3200" noProof="0" dirty="0" smtClean="0"/>
          </a:p>
        </p:txBody>
      </p:sp>
    </p:spTree>
    <p:extLst>
      <p:ext uri="{BB962C8B-B14F-4D97-AF65-F5344CB8AC3E}">
        <p14:creationId xmlns:p14="http://schemas.microsoft.com/office/powerpoint/2010/main" val="4024895532"/>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Anaemia in Children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68%</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71%</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56%</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55%</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61%</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59%</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55%</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52%</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45%</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31%</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63%</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48%</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48%</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32%</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51%</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US" i="1" dirty="0">
                <a:solidFill>
                  <a:prstClr val="black"/>
                </a:solidFill>
              </a:rPr>
              <a:t>Percent of children age 6-59 months with any </a:t>
            </a:r>
            <a:r>
              <a:rPr lang="en-GB" i="1" dirty="0">
                <a:solidFill>
                  <a:prstClr val="black"/>
                </a:solidFill>
              </a:rPr>
              <a:t>anaemia</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53%</a:t>
            </a:r>
            <a:endParaRPr lang="en-US" sz="3200" b="1" dirty="0">
              <a:solidFill>
                <a:prstClr val="black"/>
              </a:solidFill>
            </a:endParaRPr>
          </a:p>
        </p:txBody>
      </p:sp>
    </p:spTree>
    <p:extLst>
      <p:ext uri="{BB962C8B-B14F-4D97-AF65-F5344CB8AC3E}">
        <p14:creationId xmlns:p14="http://schemas.microsoft.com/office/powerpoint/2010/main" val="3608190241"/>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smtClean="0"/>
              <a:t>Anaemia in Women</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2484971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women age 15-49 with </a:t>
            </a:r>
            <a:r>
              <a:rPr lang="en-GB" i="1" dirty="0" smtClean="0">
                <a:solidFill>
                  <a:prstClr val="black"/>
                </a:solidFill>
              </a:rPr>
              <a:t>anaemia</a:t>
            </a:r>
            <a:endParaRPr lang="en-GB" i="1" dirty="0">
              <a:solidFill>
                <a:prstClr val="black"/>
              </a:solidFill>
            </a:endParaRPr>
          </a:p>
        </p:txBody>
      </p:sp>
    </p:spTree>
    <p:extLst>
      <p:ext uri="{BB962C8B-B14F-4D97-AF65-F5344CB8AC3E}">
        <p14:creationId xmlns:p14="http://schemas.microsoft.com/office/powerpoint/2010/main" val="1314377921"/>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Anaemia in Women by Maternity Status</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9178105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women age 15-49 with any </a:t>
            </a:r>
            <a:r>
              <a:rPr lang="en-GB" i="1" dirty="0" smtClean="0">
                <a:solidFill>
                  <a:prstClr val="black"/>
                </a:solidFill>
              </a:rPr>
              <a:t>anaemia</a:t>
            </a:r>
            <a:endParaRPr lang="en-GB" i="1" dirty="0">
              <a:solidFill>
                <a:prstClr val="black"/>
              </a:solidFill>
            </a:endParaRPr>
          </a:p>
        </p:txBody>
      </p:sp>
    </p:spTree>
    <p:extLst>
      <p:ext uri="{BB962C8B-B14F-4D97-AF65-F5344CB8AC3E}">
        <p14:creationId xmlns:p14="http://schemas.microsoft.com/office/powerpoint/2010/main" val="3659775102"/>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Anaemia in Women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32%</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47%</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40%</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32%</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39%</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32%</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32%</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28%</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29%</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28%</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41%</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35%</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18%</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17%</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25%</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US" i="1" dirty="0">
                <a:solidFill>
                  <a:prstClr val="black"/>
                </a:solidFill>
              </a:rPr>
              <a:t>Percent of women age 15-49 with </a:t>
            </a:r>
            <a:r>
              <a:rPr lang="en-GB" i="1" dirty="0">
                <a:solidFill>
                  <a:prstClr val="black"/>
                </a:solidFill>
              </a:rPr>
              <a:t>anaemia</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32%</a:t>
            </a:r>
            <a:endParaRPr lang="en-US" sz="3200" b="1" dirty="0">
              <a:solidFill>
                <a:prstClr val="black"/>
              </a:solidFill>
            </a:endParaRPr>
          </a:p>
        </p:txBody>
      </p:sp>
    </p:spTree>
    <p:extLst>
      <p:ext uri="{BB962C8B-B14F-4D97-AF65-F5344CB8AC3E}">
        <p14:creationId xmlns:p14="http://schemas.microsoft.com/office/powerpoint/2010/main" val="401442126"/>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Trends in Anaemia among </a:t>
            </a:r>
            <a:br>
              <a:rPr lang="en-GB" noProof="0" dirty="0" smtClean="0"/>
            </a:br>
            <a:r>
              <a:rPr lang="en-GB" noProof="0" dirty="0" smtClean="0"/>
              <a:t>Children and Women</a:t>
            </a:r>
            <a:endParaRPr lang="en-GB" noProof="0" dirty="0"/>
          </a:p>
        </p:txBody>
      </p:sp>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age 6-59 months and women age 15-49 with any </a:t>
            </a:r>
            <a:r>
              <a:rPr lang="en-GB" i="1" dirty="0" smtClean="0">
                <a:solidFill>
                  <a:prstClr val="black"/>
                </a:solidFill>
              </a:rPr>
              <a:t>anaemia</a:t>
            </a:r>
            <a:endParaRPr lang="en-GB"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701824693"/>
              </p:ext>
            </p:extLst>
          </p:nvPr>
        </p:nvGraphicFramePr>
        <p:xfrm>
          <a:off x="1" y="1606550"/>
          <a:ext cx="9161754"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1066390" y="2166034"/>
            <a:ext cx="2755900" cy="369332"/>
          </a:xfrm>
          <a:prstGeom prst="rect">
            <a:avLst/>
          </a:prstGeom>
          <a:noFill/>
        </p:spPr>
        <p:txBody>
          <a:bodyPr wrap="square" rtlCol="0">
            <a:spAutoFit/>
          </a:bodyPr>
          <a:lstStyle/>
          <a:p>
            <a:r>
              <a:rPr lang="en-US" b="1" dirty="0" smtClean="0">
                <a:solidFill>
                  <a:srgbClr val="0089CF"/>
                </a:solidFill>
              </a:rPr>
              <a:t>Children</a:t>
            </a:r>
            <a:endParaRPr lang="en-US" b="1" dirty="0">
              <a:solidFill>
                <a:srgbClr val="0089CF"/>
              </a:solidFill>
            </a:endParaRPr>
          </a:p>
        </p:txBody>
      </p:sp>
      <p:sp>
        <p:nvSpPr>
          <p:cNvPr id="15" name="TextBox 14"/>
          <p:cNvSpPr txBox="1"/>
          <p:nvPr/>
        </p:nvSpPr>
        <p:spPr>
          <a:xfrm>
            <a:off x="1066390" y="5038353"/>
            <a:ext cx="2755900" cy="369332"/>
          </a:xfrm>
          <a:prstGeom prst="rect">
            <a:avLst/>
          </a:prstGeom>
          <a:noFill/>
        </p:spPr>
        <p:txBody>
          <a:bodyPr wrap="square" rtlCol="0">
            <a:spAutoFit/>
          </a:bodyPr>
          <a:lstStyle/>
          <a:p>
            <a:r>
              <a:rPr lang="en-US" b="1" dirty="0" smtClean="0">
                <a:solidFill>
                  <a:srgbClr val="485A28"/>
                </a:solidFill>
              </a:rPr>
              <a:t>Women</a:t>
            </a:r>
            <a:endParaRPr lang="en-US" b="1" dirty="0">
              <a:solidFill>
                <a:srgbClr val="485A28"/>
              </a:solidFill>
            </a:endParaRPr>
          </a:p>
        </p:txBody>
      </p:sp>
    </p:spTree>
    <p:extLst>
      <p:ext uri="{BB962C8B-B14F-4D97-AF65-F5344CB8AC3E}">
        <p14:creationId xmlns:p14="http://schemas.microsoft.com/office/powerpoint/2010/main" val="2477779129"/>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Anaemia in Men by Residence</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8046496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men age 15-49 with </a:t>
            </a:r>
            <a:r>
              <a:rPr lang="en-GB" i="1" dirty="0" smtClean="0">
                <a:solidFill>
                  <a:prstClr val="black"/>
                </a:solidFill>
              </a:rPr>
              <a:t>anaemia</a:t>
            </a:r>
            <a:endParaRPr lang="en-GB" i="1" dirty="0">
              <a:solidFill>
                <a:prstClr val="black"/>
              </a:solidFill>
            </a:endParaRPr>
          </a:p>
        </p:txBody>
      </p:sp>
    </p:spTree>
    <p:extLst>
      <p:ext uri="{BB962C8B-B14F-4D97-AF65-F5344CB8AC3E}">
        <p14:creationId xmlns:p14="http://schemas.microsoft.com/office/powerpoint/2010/main" val="3398401576"/>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65250"/>
            <a:ext cx="5319251" cy="4152900"/>
          </a:xfrm>
        </p:spPr>
        <p:txBody>
          <a:bodyPr>
            <a:noAutofit/>
          </a:bodyPr>
          <a:lstStyle/>
          <a:p>
            <a:pPr>
              <a:buClr>
                <a:schemeClr val="tx1"/>
              </a:buClr>
            </a:pPr>
            <a:r>
              <a:rPr lang="en-GB" sz="3200" noProof="0" dirty="0" smtClean="0"/>
              <a:t>Breastfeeding and Infant &amp; Young </a:t>
            </a:r>
            <a:r>
              <a:rPr lang="en-GB" sz="3200" noProof="0" dirty="0"/>
              <a:t>C</a:t>
            </a:r>
            <a:r>
              <a:rPr lang="en-GB" sz="3200" noProof="0" dirty="0" smtClean="0"/>
              <a:t>hild Feeding Practices (IYCF)</a:t>
            </a:r>
          </a:p>
          <a:p>
            <a:pPr>
              <a:buClr>
                <a:schemeClr val="tx1"/>
              </a:buClr>
            </a:pPr>
            <a:r>
              <a:rPr lang="en-GB" sz="3200" noProof="0" dirty="0" smtClean="0"/>
              <a:t>Anaemia</a:t>
            </a:r>
          </a:p>
          <a:p>
            <a:pPr>
              <a:buClr>
                <a:schemeClr val="tx1"/>
              </a:buClr>
            </a:pPr>
            <a:r>
              <a:rPr lang="en-GB" sz="3200" b="1" noProof="0" dirty="0" smtClean="0">
                <a:solidFill>
                  <a:schemeClr val="accent5"/>
                </a:solidFill>
              </a:rPr>
              <a:t>Micronutrient intake</a:t>
            </a:r>
          </a:p>
          <a:p>
            <a:pPr>
              <a:buClr>
                <a:schemeClr val="tx1"/>
              </a:buClr>
            </a:pPr>
            <a:r>
              <a:rPr lang="en-GB" sz="3200" noProof="0" dirty="0" smtClean="0"/>
              <a:t>Nutritional status of children and adults</a:t>
            </a:r>
          </a:p>
        </p:txBody>
      </p:sp>
    </p:spTree>
    <p:extLst>
      <p:ext uri="{BB962C8B-B14F-4D97-AF65-F5344CB8AC3E}">
        <p14:creationId xmlns:p14="http://schemas.microsoft.com/office/powerpoint/2010/main" val="1442049716"/>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Micronutrients for Children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628596227"/>
              </p:ext>
            </p:extLst>
          </p:nvPr>
        </p:nvGraphicFramePr>
        <p:xfrm>
          <a:off x="0" y="1890930"/>
          <a:ext cx="9143999" cy="496707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7755" y="1244599"/>
            <a:ext cx="4541545" cy="646331"/>
          </a:xfrm>
          <a:prstGeom prst="rect">
            <a:avLst/>
          </a:prstGeom>
          <a:noFill/>
        </p:spPr>
        <p:txBody>
          <a:bodyPr wrap="square" rtlCol="0">
            <a:spAutoFit/>
          </a:bodyPr>
          <a:lstStyle/>
          <a:p>
            <a:pPr algn="ctr"/>
            <a:r>
              <a:rPr lang="en-US" i="1" dirty="0" smtClean="0">
                <a:solidFill>
                  <a:prstClr val="black"/>
                </a:solidFill>
              </a:rPr>
              <a:t>Percent of youngest children age 6-23 </a:t>
            </a:r>
          </a:p>
          <a:p>
            <a:pPr algn="ctr"/>
            <a:r>
              <a:rPr lang="en-US" i="1" dirty="0" smtClean="0">
                <a:solidFill>
                  <a:prstClr val="black"/>
                </a:solidFill>
              </a:rPr>
              <a:t>months living with the mother</a:t>
            </a:r>
            <a:endParaRPr lang="en-US" i="1" dirty="0">
              <a:solidFill>
                <a:prstClr val="black"/>
              </a:solidFill>
            </a:endParaRPr>
          </a:p>
        </p:txBody>
      </p:sp>
      <p:sp>
        <p:nvSpPr>
          <p:cNvPr id="9" name="TextBox 8"/>
          <p:cNvSpPr txBox="1"/>
          <p:nvPr/>
        </p:nvSpPr>
        <p:spPr>
          <a:xfrm>
            <a:off x="4559300" y="1283384"/>
            <a:ext cx="4541545" cy="646331"/>
          </a:xfrm>
          <a:prstGeom prst="rect">
            <a:avLst/>
          </a:prstGeom>
          <a:noFill/>
        </p:spPr>
        <p:txBody>
          <a:bodyPr wrap="square" rtlCol="0">
            <a:spAutoFit/>
          </a:bodyPr>
          <a:lstStyle/>
          <a:p>
            <a:pPr algn="ctr"/>
            <a:r>
              <a:rPr lang="en-US" i="1" dirty="0" smtClean="0">
                <a:solidFill>
                  <a:prstClr val="black"/>
                </a:solidFill>
              </a:rPr>
              <a:t>Percent of all children age 6-59 </a:t>
            </a:r>
            <a:br>
              <a:rPr lang="en-US" i="1" dirty="0" smtClean="0">
                <a:solidFill>
                  <a:prstClr val="black"/>
                </a:solidFill>
              </a:rPr>
            </a:br>
            <a:r>
              <a:rPr lang="en-US" i="1" dirty="0" smtClean="0">
                <a:solidFill>
                  <a:prstClr val="black"/>
                </a:solidFill>
              </a:rPr>
              <a:t>months</a:t>
            </a:r>
            <a:endParaRPr lang="en-US" i="1" dirty="0">
              <a:solidFill>
                <a:prstClr val="black"/>
              </a:solidFill>
            </a:endParaRPr>
          </a:p>
        </p:txBody>
      </p:sp>
      <p:cxnSp>
        <p:nvCxnSpPr>
          <p:cNvPr id="13" name="Straight Connector 12"/>
          <p:cNvCxnSpPr/>
          <p:nvPr/>
        </p:nvCxnSpPr>
        <p:spPr>
          <a:xfrm>
            <a:off x="457200" y="1890930"/>
            <a:ext cx="361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020322" y="1890930"/>
            <a:ext cx="361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1663940"/>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Micronutrients for Pregnant Women</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645871003"/>
              </p:ext>
            </p:extLst>
          </p:nvPr>
        </p:nvGraphicFramePr>
        <p:xfrm>
          <a:off x="461963" y="1828800"/>
          <a:ext cx="8256587"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646331"/>
          </a:xfrm>
          <a:prstGeom prst="rect">
            <a:avLst/>
          </a:prstGeom>
          <a:noFill/>
        </p:spPr>
        <p:txBody>
          <a:bodyPr wrap="square" rtlCol="0">
            <a:spAutoFit/>
          </a:bodyPr>
          <a:lstStyle/>
          <a:p>
            <a:pPr algn="ctr"/>
            <a:r>
              <a:rPr lang="en-US" i="1" dirty="0" smtClean="0">
                <a:solidFill>
                  <a:prstClr val="black"/>
                </a:solidFill>
              </a:rPr>
              <a:t>Percent distribution of women age 15-49 with a child born in the past 5 years by number of days they took iron tablets or syrup during the pregnancy of their last child</a:t>
            </a:r>
            <a:endParaRPr lang="en-US" i="1" dirty="0">
              <a:solidFill>
                <a:prstClr val="black"/>
              </a:solidFill>
            </a:endParaRPr>
          </a:p>
        </p:txBody>
      </p:sp>
    </p:spTree>
    <p:extLst>
      <p:ext uri="{BB962C8B-B14F-4D97-AF65-F5344CB8AC3E}">
        <p14:creationId xmlns:p14="http://schemas.microsoft.com/office/powerpoint/2010/main" val="1220382521"/>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Iodised Salt</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089989907"/>
              </p:ext>
            </p:extLst>
          </p:nvPr>
        </p:nvGraphicFramePr>
        <p:xfrm>
          <a:off x="0" y="1890930"/>
          <a:ext cx="9143999" cy="496707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857250" y="1521597"/>
            <a:ext cx="4210050" cy="369332"/>
          </a:xfrm>
          <a:prstGeom prst="rect">
            <a:avLst/>
          </a:prstGeom>
          <a:noFill/>
        </p:spPr>
        <p:txBody>
          <a:bodyPr wrap="square" rtlCol="0">
            <a:spAutoFit/>
          </a:bodyPr>
          <a:lstStyle/>
          <a:p>
            <a:pPr algn="ctr"/>
            <a:r>
              <a:rPr lang="en-US" i="1" dirty="0" smtClean="0">
                <a:solidFill>
                  <a:prstClr val="black"/>
                </a:solidFill>
              </a:rPr>
              <a:t>Among all households, percent with:</a:t>
            </a:r>
            <a:endParaRPr lang="en-US" i="1" dirty="0">
              <a:solidFill>
                <a:prstClr val="black"/>
              </a:solidFill>
            </a:endParaRPr>
          </a:p>
        </p:txBody>
      </p:sp>
      <p:sp>
        <p:nvSpPr>
          <p:cNvPr id="9" name="TextBox 8"/>
          <p:cNvSpPr txBox="1"/>
          <p:nvPr/>
        </p:nvSpPr>
        <p:spPr>
          <a:xfrm>
            <a:off x="6053559" y="1283384"/>
            <a:ext cx="3047286" cy="646331"/>
          </a:xfrm>
          <a:prstGeom prst="rect">
            <a:avLst/>
          </a:prstGeom>
          <a:noFill/>
        </p:spPr>
        <p:txBody>
          <a:bodyPr wrap="square" rtlCol="0">
            <a:spAutoFit/>
          </a:bodyPr>
          <a:lstStyle/>
          <a:p>
            <a:pPr algn="ctr"/>
            <a:r>
              <a:rPr lang="en-US" i="1" dirty="0" smtClean="0">
                <a:solidFill>
                  <a:prstClr val="black"/>
                </a:solidFill>
              </a:rPr>
              <a:t>Among households in which salt was tested, percent with:</a:t>
            </a:r>
            <a:endParaRPr lang="en-US" i="1" dirty="0">
              <a:solidFill>
                <a:prstClr val="black"/>
              </a:solidFill>
            </a:endParaRPr>
          </a:p>
        </p:txBody>
      </p:sp>
      <p:cxnSp>
        <p:nvCxnSpPr>
          <p:cNvPr id="13" name="Straight Connector 12"/>
          <p:cNvCxnSpPr/>
          <p:nvPr/>
        </p:nvCxnSpPr>
        <p:spPr>
          <a:xfrm>
            <a:off x="857250" y="1890930"/>
            <a:ext cx="42100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6053559" y="1890930"/>
            <a:ext cx="304728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677945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163782"/>
          </a:xfrm>
        </p:spPr>
        <p:txBody>
          <a:bodyPr>
            <a:normAutofit fontScale="90000"/>
          </a:bodyPr>
          <a:lstStyle/>
          <a:p>
            <a:r>
              <a:rPr lang="en-GB" noProof="0" dirty="0" smtClean="0"/>
              <a:t>Results of Household and </a:t>
            </a:r>
            <a:br>
              <a:rPr lang="en-GB" noProof="0" dirty="0" smtClean="0"/>
            </a:br>
            <a:r>
              <a:rPr lang="en-GB" noProof="0" dirty="0" smtClean="0"/>
              <a:t>Individual Interviews</a:t>
            </a:r>
            <a:endParaRPr lang="en-GB" noProof="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567242301"/>
              </p:ext>
            </p:extLst>
          </p:nvPr>
        </p:nvGraphicFramePr>
        <p:xfrm>
          <a:off x="457201" y="1163778"/>
          <a:ext cx="8249478" cy="5590312"/>
        </p:xfrm>
        <a:graphic>
          <a:graphicData uri="http://schemas.openxmlformats.org/drawingml/2006/table">
            <a:tbl>
              <a:tblPr firstRow="1" bandRow="1">
                <a:tableStyleId>{7DF18680-E054-41AD-8BC1-D1AEF772440D}</a:tableStyleId>
              </a:tblPr>
              <a:tblGrid>
                <a:gridCol w="5717626"/>
                <a:gridCol w="2531852"/>
              </a:tblGrid>
              <a:tr h="430024">
                <a:tc gridSpan="2">
                  <a:txBody>
                    <a:bodyPr/>
                    <a:lstStyle/>
                    <a:p>
                      <a:r>
                        <a:rPr lang="en-US" sz="2000" dirty="0" smtClean="0"/>
                        <a:t>Household</a:t>
                      </a:r>
                      <a:r>
                        <a:rPr lang="en-US" sz="2000" baseline="0" dirty="0" smtClean="0"/>
                        <a:t> Interviews</a:t>
                      </a:r>
                      <a:endParaRPr lang="en-US" sz="2000" dirty="0">
                        <a:solidFill>
                          <a:schemeClr val="bg1"/>
                        </a:solidFill>
                      </a:endParaRPr>
                    </a:p>
                  </a:txBody>
                  <a:tcPr/>
                </a:tc>
                <a:tc hMerge="1">
                  <a:txBody>
                    <a:bodyPr/>
                    <a:lstStyle/>
                    <a:p>
                      <a:endParaRPr lang="en-US" dirty="0"/>
                    </a:p>
                  </a:txBody>
                  <a:tcPr/>
                </a:tc>
              </a:tr>
              <a:tr h="430024">
                <a:tc>
                  <a:txBody>
                    <a:bodyPr/>
                    <a:lstStyle/>
                    <a:p>
                      <a:r>
                        <a:rPr lang="en-US" sz="2000" dirty="0" smtClean="0"/>
                        <a:t>Households selected</a:t>
                      </a:r>
                      <a:endParaRPr lang="en-US" sz="2000" dirty="0"/>
                    </a:p>
                  </a:txBody>
                  <a:tcPr/>
                </a:tc>
                <a:tc>
                  <a:txBody>
                    <a:bodyPr/>
                    <a:lstStyle/>
                    <a:p>
                      <a:pPr algn="r"/>
                      <a:r>
                        <a:rPr lang="en-US" sz="2000" dirty="0" smtClean="0"/>
                        <a:t>20,791</a:t>
                      </a:r>
                      <a:endParaRPr lang="en-US" sz="2000" dirty="0"/>
                    </a:p>
                  </a:txBody>
                  <a:tcPr/>
                </a:tc>
              </a:tr>
              <a:tr h="430024">
                <a:tc>
                  <a:txBody>
                    <a:bodyPr/>
                    <a:lstStyle/>
                    <a:p>
                      <a:r>
                        <a:rPr lang="en-US" sz="2000" dirty="0" smtClean="0"/>
                        <a:t>Households occupied</a:t>
                      </a:r>
                      <a:endParaRPr lang="en-US" sz="2000" dirty="0"/>
                    </a:p>
                  </a:txBody>
                  <a:tcPr/>
                </a:tc>
                <a:tc>
                  <a:txBody>
                    <a:bodyPr/>
                    <a:lstStyle/>
                    <a:p>
                      <a:pPr algn="r"/>
                      <a:r>
                        <a:rPr lang="en-US" sz="2000" dirty="0" smtClean="0"/>
                        <a:t>19,938</a:t>
                      </a:r>
                      <a:endParaRPr lang="en-US" sz="2000" dirty="0"/>
                    </a:p>
                  </a:txBody>
                  <a:tcPr/>
                </a:tc>
              </a:tr>
              <a:tr h="430024">
                <a:tc>
                  <a:txBody>
                    <a:bodyPr/>
                    <a:lstStyle/>
                    <a:p>
                      <a:r>
                        <a:rPr lang="en-US" sz="2000" dirty="0" smtClean="0"/>
                        <a:t>Households interviewed</a:t>
                      </a:r>
                      <a:endParaRPr lang="en-US" sz="2000" dirty="0"/>
                    </a:p>
                  </a:txBody>
                  <a:tcPr/>
                </a:tc>
                <a:tc>
                  <a:txBody>
                    <a:bodyPr/>
                    <a:lstStyle/>
                    <a:p>
                      <a:pPr algn="r"/>
                      <a:r>
                        <a:rPr lang="en-US" sz="2000" dirty="0" smtClean="0"/>
                        <a:t>19,588</a:t>
                      </a:r>
                      <a:endParaRPr lang="en-US" sz="2000" dirty="0"/>
                    </a:p>
                  </a:txBody>
                  <a:tcPr/>
                </a:tc>
              </a:tr>
              <a:tr h="430024">
                <a:tc>
                  <a:txBody>
                    <a:bodyPr/>
                    <a:lstStyle/>
                    <a:p>
                      <a:r>
                        <a:rPr lang="en-US" sz="2000" dirty="0" smtClean="0"/>
                        <a:t>Response rate</a:t>
                      </a:r>
                      <a:endParaRPr lang="en-US" sz="2000" dirty="0"/>
                    </a:p>
                  </a:txBody>
                  <a:tcPr/>
                </a:tc>
                <a:tc>
                  <a:txBody>
                    <a:bodyPr/>
                    <a:lstStyle/>
                    <a:p>
                      <a:pPr algn="r"/>
                      <a:r>
                        <a:rPr lang="en-US" sz="2000" dirty="0" smtClean="0">
                          <a:solidFill>
                            <a:srgbClr val="FF0000"/>
                          </a:solidFill>
                        </a:rPr>
                        <a:t>98%</a:t>
                      </a:r>
                      <a:endParaRPr lang="en-US" sz="2000" dirty="0">
                        <a:solidFill>
                          <a:srgbClr val="FF0000"/>
                        </a:solidFill>
                      </a:endParaRPr>
                    </a:p>
                  </a:txBody>
                  <a:tcPr/>
                </a:tc>
              </a:tr>
              <a:tr h="430024">
                <a:tc gridSpan="2">
                  <a:txBody>
                    <a:bodyPr/>
                    <a:lstStyle/>
                    <a:p>
                      <a:r>
                        <a:rPr lang="en-US" sz="2000" b="1" dirty="0" smtClean="0">
                          <a:solidFill>
                            <a:schemeClr val="bg1"/>
                          </a:solidFill>
                        </a:rPr>
                        <a:t>Interviews with Women age 15-49</a:t>
                      </a:r>
                      <a:endParaRPr lang="en-US" sz="2000" b="1" dirty="0">
                        <a:solidFill>
                          <a:schemeClr val="bg1"/>
                        </a:solidFill>
                      </a:endParaRPr>
                    </a:p>
                  </a:txBody>
                  <a:tcPr>
                    <a:solidFill>
                      <a:schemeClr val="accent5"/>
                    </a:solidFill>
                  </a:tcPr>
                </a:tc>
                <a:tc hMerge="1">
                  <a:txBody>
                    <a:bodyPr/>
                    <a:lstStyle/>
                    <a:p>
                      <a:endParaRPr lang="en-US" dirty="0"/>
                    </a:p>
                  </a:txBody>
                  <a:tcPr>
                    <a:solidFill>
                      <a:schemeClr val="accent6"/>
                    </a:solidFill>
                  </a:tcPr>
                </a:tc>
              </a:tr>
              <a:tr h="430024">
                <a:tc>
                  <a:txBody>
                    <a:bodyPr/>
                    <a:lstStyle/>
                    <a:p>
                      <a:r>
                        <a:rPr lang="en-US" sz="2000" dirty="0" smtClean="0"/>
                        <a:t>Eligible</a:t>
                      </a:r>
                      <a:r>
                        <a:rPr lang="en-US" sz="2000" baseline="0" dirty="0" smtClean="0"/>
                        <a:t> women</a:t>
                      </a:r>
                      <a:endParaRPr lang="en-US" sz="2000" dirty="0"/>
                    </a:p>
                  </a:txBody>
                  <a:tcPr/>
                </a:tc>
                <a:tc>
                  <a:txBody>
                    <a:bodyPr/>
                    <a:lstStyle/>
                    <a:p>
                      <a:pPr algn="r"/>
                      <a:r>
                        <a:rPr lang="en-US" sz="2000" dirty="0" smtClean="0"/>
                        <a:t>19,088</a:t>
                      </a:r>
                      <a:endParaRPr lang="en-US" sz="2000" dirty="0"/>
                    </a:p>
                  </a:txBody>
                  <a:tcPr/>
                </a:tc>
              </a:tr>
              <a:tr h="430024">
                <a:tc>
                  <a:txBody>
                    <a:bodyPr/>
                    <a:lstStyle/>
                    <a:p>
                      <a:r>
                        <a:rPr lang="en-US" sz="2000" dirty="0" smtClean="0"/>
                        <a:t>Women interviewed</a:t>
                      </a:r>
                      <a:endParaRPr lang="en-US" sz="2000" dirty="0"/>
                    </a:p>
                  </a:txBody>
                  <a:tcPr/>
                </a:tc>
                <a:tc>
                  <a:txBody>
                    <a:bodyPr/>
                    <a:lstStyle/>
                    <a:p>
                      <a:pPr algn="r"/>
                      <a:r>
                        <a:rPr lang="en-US" sz="2000" dirty="0" smtClean="0"/>
                        <a:t>18,506</a:t>
                      </a:r>
                      <a:endParaRPr lang="en-US" sz="2000" dirty="0"/>
                    </a:p>
                  </a:txBody>
                  <a:tcPr/>
                </a:tc>
              </a:tr>
              <a:tr h="430024">
                <a:tc>
                  <a:txBody>
                    <a:bodyPr/>
                    <a:lstStyle/>
                    <a:p>
                      <a:r>
                        <a:rPr lang="en-US" sz="2000" dirty="0" smtClean="0"/>
                        <a:t>Response rate</a:t>
                      </a:r>
                      <a:endParaRPr lang="en-US" sz="2000" dirty="0"/>
                    </a:p>
                  </a:txBody>
                  <a:tcPr/>
                </a:tc>
                <a:tc>
                  <a:txBody>
                    <a:bodyPr/>
                    <a:lstStyle/>
                    <a:p>
                      <a:pPr algn="r"/>
                      <a:r>
                        <a:rPr lang="en-US" sz="2000" dirty="0" smtClean="0">
                          <a:solidFill>
                            <a:srgbClr val="FF0000"/>
                          </a:solidFill>
                        </a:rPr>
                        <a:t>97%</a:t>
                      </a:r>
                      <a:endParaRPr lang="en-US" sz="2000" dirty="0">
                        <a:solidFill>
                          <a:srgbClr val="FF0000"/>
                        </a:solidFill>
                      </a:endParaRPr>
                    </a:p>
                  </a:txBody>
                  <a:tcPr/>
                </a:tc>
              </a:tr>
              <a:tr h="430024">
                <a:tc gridSpan="2">
                  <a:txBody>
                    <a:bodyPr/>
                    <a:lstStyle/>
                    <a:p>
                      <a:r>
                        <a:rPr lang="en-US" sz="2000" b="1" dirty="0" smtClean="0">
                          <a:solidFill>
                            <a:schemeClr val="bg1"/>
                          </a:solidFill>
                        </a:rPr>
                        <a:t>Interviews</a:t>
                      </a:r>
                      <a:r>
                        <a:rPr lang="en-US" sz="2000" b="1" baseline="0" dirty="0" smtClean="0">
                          <a:solidFill>
                            <a:schemeClr val="bg1"/>
                          </a:solidFill>
                        </a:rPr>
                        <a:t> with Men age 15-54</a:t>
                      </a:r>
                      <a:endParaRPr lang="en-US" sz="2000" b="1" dirty="0">
                        <a:solidFill>
                          <a:schemeClr val="bg1"/>
                        </a:solidFill>
                      </a:endParaRPr>
                    </a:p>
                  </a:txBody>
                  <a:tcPr>
                    <a:solidFill>
                      <a:schemeClr val="accent5"/>
                    </a:solidFill>
                  </a:tcPr>
                </a:tc>
                <a:tc hMerge="1">
                  <a:txBody>
                    <a:bodyPr/>
                    <a:lstStyle/>
                    <a:p>
                      <a:endParaRPr lang="en-US" dirty="0"/>
                    </a:p>
                  </a:txBody>
                  <a:tcPr>
                    <a:solidFill>
                      <a:schemeClr val="accent6"/>
                    </a:solidFill>
                  </a:tcPr>
                </a:tc>
              </a:tr>
              <a:tr h="430024">
                <a:tc>
                  <a:txBody>
                    <a:bodyPr/>
                    <a:lstStyle/>
                    <a:p>
                      <a:r>
                        <a:rPr lang="en-US" sz="2000" dirty="0" smtClean="0"/>
                        <a:t>Eligible</a:t>
                      </a:r>
                      <a:r>
                        <a:rPr lang="en-US" sz="2000" baseline="0" dirty="0" smtClean="0"/>
                        <a:t> men</a:t>
                      </a:r>
                      <a:endParaRPr lang="en-US" sz="2000" dirty="0"/>
                    </a:p>
                  </a:txBody>
                  <a:tcPr/>
                </a:tc>
                <a:tc>
                  <a:txBody>
                    <a:bodyPr/>
                    <a:lstStyle/>
                    <a:p>
                      <a:pPr algn="r"/>
                      <a:r>
                        <a:rPr lang="en-US" sz="2000" dirty="0" smtClean="0"/>
                        <a:t>5,676</a:t>
                      </a:r>
                      <a:endParaRPr lang="en-US" sz="2000" dirty="0"/>
                    </a:p>
                  </a:txBody>
                  <a:tcPr/>
                </a:tc>
              </a:tr>
              <a:tr h="430024">
                <a:tc>
                  <a:txBody>
                    <a:bodyPr/>
                    <a:lstStyle/>
                    <a:p>
                      <a:r>
                        <a:rPr lang="en-US" sz="2000" dirty="0" smtClean="0"/>
                        <a:t>Men</a:t>
                      </a:r>
                      <a:r>
                        <a:rPr lang="en-US" sz="2000" baseline="0" dirty="0" smtClean="0"/>
                        <a:t> interviewed</a:t>
                      </a:r>
                      <a:endParaRPr lang="en-US" sz="2000" dirty="0"/>
                    </a:p>
                  </a:txBody>
                  <a:tcPr/>
                </a:tc>
                <a:tc>
                  <a:txBody>
                    <a:bodyPr/>
                    <a:lstStyle/>
                    <a:p>
                      <a:pPr algn="r"/>
                      <a:r>
                        <a:rPr lang="en-US" sz="2000" dirty="0" smtClean="0"/>
                        <a:t>5,336</a:t>
                      </a:r>
                      <a:endParaRPr lang="en-US" sz="2000" dirty="0"/>
                    </a:p>
                  </a:txBody>
                  <a:tcPr/>
                </a:tc>
              </a:tr>
              <a:tr h="430024">
                <a:tc>
                  <a:txBody>
                    <a:bodyPr/>
                    <a:lstStyle/>
                    <a:p>
                      <a:r>
                        <a:rPr lang="en-US" sz="2000" dirty="0" smtClean="0"/>
                        <a:t>Response</a:t>
                      </a:r>
                      <a:r>
                        <a:rPr lang="en-US" sz="2000" baseline="0" dirty="0" smtClean="0"/>
                        <a:t> rate</a:t>
                      </a:r>
                      <a:endParaRPr lang="en-US" sz="2000" dirty="0"/>
                    </a:p>
                  </a:txBody>
                  <a:tcPr/>
                </a:tc>
                <a:tc>
                  <a:txBody>
                    <a:bodyPr/>
                    <a:lstStyle/>
                    <a:p>
                      <a:pPr algn="r"/>
                      <a:r>
                        <a:rPr lang="en-US" sz="2000" dirty="0" smtClean="0">
                          <a:solidFill>
                            <a:srgbClr val="FF0000"/>
                          </a:solidFill>
                        </a:rPr>
                        <a:t>94%</a:t>
                      </a:r>
                      <a:endParaRPr lang="en-US" sz="2000" dirty="0">
                        <a:solidFill>
                          <a:srgbClr val="FF0000"/>
                        </a:solidFill>
                      </a:endParaRPr>
                    </a:p>
                  </a:txBody>
                  <a:tcPr/>
                </a:tc>
              </a:tr>
            </a:tbl>
          </a:graphicData>
        </a:graphic>
      </p:graphicFrame>
    </p:spTree>
    <p:extLst>
      <p:ext uri="{BB962C8B-B14F-4D97-AF65-F5344CB8AC3E}">
        <p14:creationId xmlns:p14="http://schemas.microsoft.com/office/powerpoint/2010/main" val="125344310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65250"/>
            <a:ext cx="5319251" cy="4152900"/>
          </a:xfrm>
        </p:spPr>
        <p:txBody>
          <a:bodyPr>
            <a:noAutofit/>
          </a:bodyPr>
          <a:lstStyle/>
          <a:p>
            <a:pPr>
              <a:buClr>
                <a:schemeClr val="tx1"/>
              </a:buClr>
            </a:pPr>
            <a:r>
              <a:rPr lang="en-GB" sz="3200" noProof="0" dirty="0" smtClean="0"/>
              <a:t>Breastfeeding and Infant &amp; Young </a:t>
            </a:r>
            <a:r>
              <a:rPr lang="en-GB" sz="3200" noProof="0" dirty="0"/>
              <a:t>C</a:t>
            </a:r>
            <a:r>
              <a:rPr lang="en-GB" sz="3200" noProof="0" dirty="0" smtClean="0"/>
              <a:t>hild Feeding Practices (IYCF)</a:t>
            </a:r>
          </a:p>
          <a:p>
            <a:pPr>
              <a:buClr>
                <a:schemeClr val="tx1"/>
              </a:buClr>
            </a:pPr>
            <a:r>
              <a:rPr lang="en-GB" sz="3200" noProof="0" dirty="0" smtClean="0"/>
              <a:t>Anaemia</a:t>
            </a:r>
          </a:p>
          <a:p>
            <a:pPr>
              <a:buClr>
                <a:schemeClr val="tx1"/>
              </a:buClr>
            </a:pPr>
            <a:r>
              <a:rPr lang="en-GB" sz="3200" noProof="0" dirty="0" smtClean="0"/>
              <a:t>Micronutrient intake</a:t>
            </a:r>
          </a:p>
          <a:p>
            <a:pPr>
              <a:buClr>
                <a:schemeClr val="tx1"/>
              </a:buClr>
            </a:pPr>
            <a:r>
              <a:rPr lang="en-GB" sz="3200" b="1" noProof="0" dirty="0" smtClean="0">
                <a:solidFill>
                  <a:schemeClr val="accent5"/>
                </a:solidFill>
              </a:rPr>
              <a:t>Nutritional status of children adults</a:t>
            </a:r>
          </a:p>
        </p:txBody>
      </p:sp>
    </p:spTree>
    <p:extLst>
      <p:ext uri="{BB962C8B-B14F-4D97-AF65-F5344CB8AC3E}">
        <p14:creationId xmlns:p14="http://schemas.microsoft.com/office/powerpoint/2010/main" val="210112401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Nutritional Status of Children by Residence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14586346"/>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under 5, based on 2006 WHO Child Growth Standards</a:t>
            </a:r>
            <a:endParaRPr lang="en-US" i="1" dirty="0">
              <a:solidFill>
                <a:prstClr val="black"/>
              </a:solidFill>
            </a:endParaRPr>
          </a:p>
        </p:txBody>
      </p:sp>
    </p:spTree>
    <p:extLst>
      <p:ext uri="{BB962C8B-B14F-4D97-AF65-F5344CB8AC3E}">
        <p14:creationId xmlns:p14="http://schemas.microsoft.com/office/powerpoint/2010/main" val="2160126620"/>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Child Stunting by Mother’s Education</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3401936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under 5 stunted, based on 2006 WHO Child Growth Standards</a:t>
            </a:r>
            <a:endParaRPr lang="en-US" i="1" dirty="0">
              <a:solidFill>
                <a:prstClr val="black"/>
              </a:solidFill>
            </a:endParaRPr>
          </a:p>
        </p:txBody>
      </p:sp>
    </p:spTree>
    <p:extLst>
      <p:ext uri="{BB962C8B-B14F-4D97-AF65-F5344CB8AC3E}">
        <p14:creationId xmlns:p14="http://schemas.microsoft.com/office/powerpoint/2010/main" val="880549235"/>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Child Stunting by Wealth</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89158980"/>
              </p:ext>
            </p:extLst>
          </p:nvPr>
        </p:nvGraphicFramePr>
        <p:xfrm>
          <a:off x="461963" y="1606550"/>
          <a:ext cx="8256587" cy="450882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under 5 stunted, based on 2006 WHO Child Growth Standards</a:t>
            </a:r>
            <a:endParaRPr lang="en-US" i="1" dirty="0">
              <a:solidFill>
                <a:prstClr val="black"/>
              </a:solidFill>
            </a:endParaRPr>
          </a:p>
        </p:txBody>
      </p:sp>
      <p:sp>
        <p:nvSpPr>
          <p:cNvPr id="9" name="Right Arrow 8"/>
          <p:cNvSpPr/>
          <p:nvPr/>
        </p:nvSpPr>
        <p:spPr>
          <a:xfrm>
            <a:off x="1872343" y="6422572"/>
            <a:ext cx="5497286" cy="165042"/>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TextBox 9"/>
          <p:cNvSpPr txBox="1"/>
          <p:nvPr/>
        </p:nvSpPr>
        <p:spPr>
          <a:xfrm>
            <a:off x="461963" y="6206933"/>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11" name="TextBox 10"/>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4041382084"/>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Child Stunting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35%</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31%</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34%</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35%</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22%</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a:solidFill>
                  <a:prstClr val="white"/>
                </a:solidFill>
              </a:rPr>
              <a:t>1</a:t>
            </a:r>
            <a:r>
              <a:rPr lang="en-US" b="1" dirty="0" smtClean="0">
                <a:solidFill>
                  <a:prstClr val="white"/>
                </a:solidFill>
              </a:rPr>
              <a:t>4%</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28%</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27%</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41%</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29%</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29%</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36%</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23%</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31%</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18%</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US" i="1" dirty="0">
                <a:solidFill>
                  <a:prstClr val="black"/>
                </a:solidFill>
              </a:rPr>
              <a:t>Percent of children under 5 stunted, based on 2006 WHO Child Growth Standards</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29%</a:t>
            </a:r>
            <a:endParaRPr lang="en-US" sz="3200" b="1" dirty="0">
              <a:solidFill>
                <a:prstClr val="black"/>
              </a:solidFill>
            </a:endParaRPr>
          </a:p>
        </p:txBody>
      </p:sp>
    </p:spTree>
    <p:extLst>
      <p:ext uri="{BB962C8B-B14F-4D97-AF65-F5344CB8AC3E}">
        <p14:creationId xmlns:p14="http://schemas.microsoft.com/office/powerpoint/2010/main" val="929364061"/>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Nutritional Status of Children</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084769389"/>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under 5, based on 2006 WHO Child Growth Standards</a:t>
            </a:r>
            <a:endParaRPr lang="en-US" i="1" dirty="0">
              <a:solidFill>
                <a:prstClr val="black"/>
              </a:solidFill>
            </a:endParaRPr>
          </a:p>
        </p:txBody>
      </p:sp>
      <p:sp>
        <p:nvSpPr>
          <p:cNvPr id="9" name="TextBox 8"/>
          <p:cNvSpPr txBox="1"/>
          <p:nvPr/>
        </p:nvSpPr>
        <p:spPr>
          <a:xfrm>
            <a:off x="281858" y="3391574"/>
            <a:ext cx="2755900" cy="369332"/>
          </a:xfrm>
          <a:prstGeom prst="rect">
            <a:avLst/>
          </a:prstGeom>
          <a:noFill/>
        </p:spPr>
        <p:txBody>
          <a:bodyPr wrap="square" rtlCol="0">
            <a:spAutoFit/>
          </a:bodyPr>
          <a:lstStyle/>
          <a:p>
            <a:r>
              <a:rPr lang="en-US" b="1" dirty="0" smtClean="0">
                <a:solidFill>
                  <a:srgbClr val="0089CF"/>
                </a:solidFill>
              </a:rPr>
              <a:t>Stunting</a:t>
            </a:r>
            <a:endParaRPr lang="en-US" b="1" dirty="0">
              <a:solidFill>
                <a:srgbClr val="0089CF"/>
              </a:solidFill>
            </a:endParaRPr>
          </a:p>
        </p:txBody>
      </p:sp>
      <p:sp>
        <p:nvSpPr>
          <p:cNvPr id="10" name="TextBox 9"/>
          <p:cNvSpPr txBox="1"/>
          <p:nvPr/>
        </p:nvSpPr>
        <p:spPr>
          <a:xfrm>
            <a:off x="281858" y="4711342"/>
            <a:ext cx="2755900" cy="369332"/>
          </a:xfrm>
          <a:prstGeom prst="rect">
            <a:avLst/>
          </a:prstGeom>
          <a:noFill/>
        </p:spPr>
        <p:txBody>
          <a:bodyPr wrap="square" rtlCol="0">
            <a:spAutoFit/>
          </a:bodyPr>
          <a:lstStyle/>
          <a:p>
            <a:r>
              <a:rPr lang="en-US" b="1" dirty="0" smtClean="0">
                <a:solidFill>
                  <a:srgbClr val="B2672A"/>
                </a:solidFill>
              </a:rPr>
              <a:t>Underweight</a:t>
            </a:r>
            <a:endParaRPr lang="en-US" b="1" dirty="0">
              <a:solidFill>
                <a:srgbClr val="B2672A"/>
              </a:solidFill>
            </a:endParaRPr>
          </a:p>
        </p:txBody>
      </p:sp>
      <p:sp>
        <p:nvSpPr>
          <p:cNvPr id="12" name="TextBox 11"/>
          <p:cNvSpPr txBox="1"/>
          <p:nvPr/>
        </p:nvSpPr>
        <p:spPr>
          <a:xfrm>
            <a:off x="281858" y="5545930"/>
            <a:ext cx="2755900" cy="369332"/>
          </a:xfrm>
          <a:prstGeom prst="rect">
            <a:avLst/>
          </a:prstGeom>
          <a:noFill/>
        </p:spPr>
        <p:txBody>
          <a:bodyPr wrap="square" rtlCol="0">
            <a:spAutoFit/>
          </a:bodyPr>
          <a:lstStyle/>
          <a:p>
            <a:r>
              <a:rPr lang="en-US" b="1" dirty="0" smtClean="0">
                <a:solidFill>
                  <a:srgbClr val="8DB23F"/>
                </a:solidFill>
              </a:rPr>
              <a:t>Wasting</a:t>
            </a:r>
            <a:endParaRPr lang="en-US" b="1" dirty="0">
              <a:solidFill>
                <a:srgbClr val="8DB23F"/>
              </a:solidFill>
            </a:endParaRPr>
          </a:p>
        </p:txBody>
      </p:sp>
    </p:spTree>
    <p:extLst>
      <p:ext uri="{BB962C8B-B14F-4D97-AF65-F5344CB8AC3E}">
        <p14:creationId xmlns:p14="http://schemas.microsoft.com/office/powerpoint/2010/main" val="640842681"/>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Child Stunting Regional Comparison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51868816"/>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under 5 who are stunted, based on 2006 WHO Child Growth Standards</a:t>
            </a:r>
            <a:endParaRPr lang="en-US" i="1" dirty="0">
              <a:solidFill>
                <a:prstClr val="black"/>
              </a:solidFill>
            </a:endParaRPr>
          </a:p>
        </p:txBody>
      </p:sp>
      <p:sp>
        <p:nvSpPr>
          <p:cNvPr id="5" name="TextBox 4"/>
          <p:cNvSpPr txBox="1"/>
          <p:nvPr/>
        </p:nvSpPr>
        <p:spPr>
          <a:xfrm>
            <a:off x="6734175" y="6550223"/>
            <a:ext cx="2409825" cy="307777"/>
          </a:xfrm>
          <a:prstGeom prst="rect">
            <a:avLst/>
          </a:prstGeom>
          <a:noFill/>
        </p:spPr>
        <p:txBody>
          <a:bodyPr wrap="square" rtlCol="0">
            <a:spAutoFit/>
          </a:bodyPr>
          <a:lstStyle/>
          <a:p>
            <a:pPr algn="r"/>
            <a:r>
              <a:rPr lang="en-US" sz="1400" i="1" dirty="0" smtClean="0">
                <a:solidFill>
                  <a:prstClr val="black"/>
                </a:solidFill>
              </a:rPr>
              <a:t>*Preliminary data</a:t>
            </a:r>
            <a:endParaRPr lang="en-US" sz="1400" i="1" dirty="0">
              <a:solidFill>
                <a:prstClr val="black"/>
              </a:solidFill>
            </a:endParaRPr>
          </a:p>
        </p:txBody>
      </p:sp>
    </p:spTree>
    <p:extLst>
      <p:ext uri="{BB962C8B-B14F-4D97-AF65-F5344CB8AC3E}">
        <p14:creationId xmlns:p14="http://schemas.microsoft.com/office/powerpoint/2010/main" val="3376683131"/>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Nutritional Status of Women and Men</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0613182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distribution of women and men age 15-49</a:t>
            </a:r>
            <a:endParaRPr lang="en-US" i="1" dirty="0">
              <a:solidFill>
                <a:prstClr val="black"/>
              </a:solidFill>
            </a:endParaRPr>
          </a:p>
        </p:txBody>
      </p:sp>
      <p:sp>
        <p:nvSpPr>
          <p:cNvPr id="5" name="TextBox 4"/>
          <p:cNvSpPr txBox="1"/>
          <p:nvPr/>
        </p:nvSpPr>
        <p:spPr>
          <a:xfrm>
            <a:off x="6105833" y="6550223"/>
            <a:ext cx="3038168" cy="307777"/>
          </a:xfrm>
          <a:prstGeom prst="rect">
            <a:avLst/>
          </a:prstGeom>
          <a:noFill/>
        </p:spPr>
        <p:txBody>
          <a:bodyPr wrap="square" rtlCol="0">
            <a:spAutoFit/>
          </a:bodyPr>
          <a:lstStyle/>
          <a:p>
            <a:pPr algn="r"/>
            <a:r>
              <a:rPr lang="en-US" sz="1400" i="1" dirty="0" smtClean="0">
                <a:solidFill>
                  <a:prstClr val="black"/>
                </a:solidFill>
              </a:rPr>
              <a:t>Figures &gt;100% due to rounding.</a:t>
            </a:r>
            <a:endParaRPr lang="en-US" sz="1400" i="1" dirty="0">
              <a:solidFill>
                <a:prstClr val="black"/>
              </a:solidFill>
            </a:endParaRPr>
          </a:p>
        </p:txBody>
      </p:sp>
    </p:spTree>
    <p:extLst>
      <p:ext uri="{BB962C8B-B14F-4D97-AF65-F5344CB8AC3E}">
        <p14:creationId xmlns:p14="http://schemas.microsoft.com/office/powerpoint/2010/main" val="3323985203"/>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Overweight/Obesity among Women and Men by Wealth</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992872562"/>
              </p:ext>
            </p:extLst>
          </p:nvPr>
        </p:nvGraphicFramePr>
        <p:xfrm>
          <a:off x="461963" y="1606550"/>
          <a:ext cx="8256587" cy="450882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are overweight or obese</a:t>
            </a:r>
            <a:endParaRPr lang="en-US" i="1" dirty="0">
              <a:solidFill>
                <a:prstClr val="black"/>
              </a:solidFill>
            </a:endParaRPr>
          </a:p>
        </p:txBody>
      </p:sp>
      <p:sp>
        <p:nvSpPr>
          <p:cNvPr id="9" name="Right Arrow 8"/>
          <p:cNvSpPr/>
          <p:nvPr/>
        </p:nvSpPr>
        <p:spPr>
          <a:xfrm>
            <a:off x="1872343" y="6422572"/>
            <a:ext cx="5497286" cy="174874"/>
          </a:xfrm>
          <a:prstGeom prst="rightArrow">
            <a:avLst/>
          </a:prstGeom>
          <a:solidFill>
            <a:schemeClr val="tx1"/>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TextBox 9"/>
          <p:cNvSpPr txBox="1"/>
          <p:nvPr/>
        </p:nvSpPr>
        <p:spPr>
          <a:xfrm>
            <a:off x="461963" y="6206933"/>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11" name="TextBox 10"/>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3749297303"/>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Trends in Overweight/Obesity among Women and Men</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61496736"/>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are overweight or obese</a:t>
            </a:r>
            <a:endParaRPr lang="en-US" i="1" dirty="0">
              <a:solidFill>
                <a:prstClr val="black"/>
              </a:solidFill>
            </a:endParaRPr>
          </a:p>
        </p:txBody>
      </p:sp>
      <p:sp>
        <p:nvSpPr>
          <p:cNvPr id="9" name="TextBox 8"/>
          <p:cNvSpPr txBox="1"/>
          <p:nvPr/>
        </p:nvSpPr>
        <p:spPr>
          <a:xfrm>
            <a:off x="1371739" y="4658452"/>
            <a:ext cx="2755900" cy="369332"/>
          </a:xfrm>
          <a:prstGeom prst="rect">
            <a:avLst/>
          </a:prstGeom>
          <a:noFill/>
        </p:spPr>
        <p:txBody>
          <a:bodyPr wrap="square" rtlCol="0">
            <a:spAutoFit/>
          </a:bodyPr>
          <a:lstStyle/>
          <a:p>
            <a:r>
              <a:rPr lang="en-US" b="1" dirty="0" smtClean="0">
                <a:solidFill>
                  <a:srgbClr val="485A28"/>
                </a:solidFill>
              </a:rPr>
              <a:t>Women</a:t>
            </a:r>
            <a:endParaRPr lang="en-US" b="1" dirty="0">
              <a:solidFill>
                <a:srgbClr val="485A28"/>
              </a:solidFill>
            </a:endParaRPr>
          </a:p>
        </p:txBody>
      </p:sp>
      <p:sp>
        <p:nvSpPr>
          <p:cNvPr id="10" name="TextBox 9"/>
          <p:cNvSpPr txBox="1"/>
          <p:nvPr/>
        </p:nvSpPr>
        <p:spPr>
          <a:xfrm>
            <a:off x="2443455" y="5897744"/>
            <a:ext cx="2755900" cy="369332"/>
          </a:xfrm>
          <a:prstGeom prst="rect">
            <a:avLst/>
          </a:prstGeom>
          <a:noFill/>
        </p:spPr>
        <p:txBody>
          <a:bodyPr wrap="square" rtlCol="0">
            <a:spAutoFit/>
          </a:bodyPr>
          <a:lstStyle/>
          <a:p>
            <a:r>
              <a:rPr lang="en-US" b="1" dirty="0" smtClean="0">
                <a:solidFill>
                  <a:srgbClr val="014668"/>
                </a:solidFill>
              </a:rPr>
              <a:t>Men</a:t>
            </a:r>
            <a:endParaRPr lang="en-US" b="1" dirty="0">
              <a:solidFill>
                <a:srgbClr val="014668"/>
              </a:solidFill>
            </a:endParaRPr>
          </a:p>
        </p:txBody>
      </p:sp>
    </p:spTree>
    <p:extLst>
      <p:ext uri="{BB962C8B-B14F-4D97-AF65-F5344CB8AC3E}">
        <p14:creationId xmlns:p14="http://schemas.microsoft.com/office/powerpoint/2010/main" val="9797250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091682"/>
          </a:xfrm>
        </p:spPr>
        <p:txBody>
          <a:bodyPr>
            <a:normAutofit/>
          </a:bodyPr>
          <a:lstStyle/>
          <a:p>
            <a:r>
              <a:rPr lang="en-US" sz="4000" dirty="0" smtClean="0"/>
              <a:t>UDHS Publications, Data, and Digital Tools</a:t>
            </a:r>
            <a:endParaRPr lang="en-US" sz="4000" dirty="0"/>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602921" y="4982848"/>
            <a:ext cx="1796143" cy="1371600"/>
          </a:xfrm>
          <a:prstGeom prst="rect">
            <a:avLst/>
          </a:prstGeom>
          <a:ln>
            <a:solidFill>
              <a:schemeClr val="tx1"/>
            </a:solidFill>
          </a:ln>
        </p:spPr>
      </p:pic>
      <p:pic>
        <p:nvPicPr>
          <p:cNvPr id="8" name="Content Placeholder 5"/>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l="11675" t="6666" r="10495" b="6666"/>
          <a:stretch/>
        </p:blipFill>
        <p:spPr>
          <a:xfrm>
            <a:off x="5325056" y="4982848"/>
            <a:ext cx="703385" cy="1371600"/>
          </a:xfrm>
          <a:prstGeom prst="rect">
            <a:avLst/>
          </a:prstGeom>
        </p:spPr>
      </p:pic>
      <p:pic>
        <p:nvPicPr>
          <p:cNvPr id="9" name="Picture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130807" y="4982848"/>
            <a:ext cx="1540321" cy="1371600"/>
          </a:xfrm>
          <a:prstGeom prst="rect">
            <a:avLst/>
          </a:prstGeom>
          <a:ln>
            <a:solidFill>
              <a:schemeClr val="tx1"/>
            </a:solidFill>
          </a:ln>
          <a:effectLst>
            <a:outerShdw blurRad="50800" dist="38100" dir="2700000" algn="tl" rotWithShape="0">
              <a:prstClr val="black">
                <a:alpha val="40000"/>
              </a:prstClr>
            </a:outerShdw>
          </a:effectLst>
        </p:spPr>
      </p:pic>
      <p:sp>
        <p:nvSpPr>
          <p:cNvPr id="10" name="Rectangle 9"/>
          <p:cNvSpPr/>
          <p:nvPr/>
        </p:nvSpPr>
        <p:spPr>
          <a:xfrm>
            <a:off x="2366268" y="4213407"/>
            <a:ext cx="2269448" cy="430887"/>
          </a:xfrm>
          <a:prstGeom prst="rect">
            <a:avLst/>
          </a:prstGeom>
        </p:spPr>
        <p:txBody>
          <a:bodyPr wrap="square">
            <a:spAutoFit/>
          </a:bodyPr>
          <a:lstStyle/>
          <a:p>
            <a:pPr algn="ctr"/>
            <a:r>
              <a:rPr lang="en-US" sz="2200" dirty="0" smtClean="0">
                <a:hlinkClick r:id="rId6" action="ppaction://hlinkfile"/>
              </a:rPr>
              <a:t>STATcompiler.com</a:t>
            </a:r>
            <a:endParaRPr lang="en-US" sz="2200" dirty="0"/>
          </a:p>
        </p:txBody>
      </p:sp>
      <p:sp>
        <p:nvSpPr>
          <p:cNvPr id="11" name="Rectangle 10"/>
          <p:cNvSpPr/>
          <p:nvPr/>
        </p:nvSpPr>
        <p:spPr>
          <a:xfrm>
            <a:off x="4625425" y="3874852"/>
            <a:ext cx="2047487" cy="1107996"/>
          </a:xfrm>
          <a:prstGeom prst="rect">
            <a:avLst/>
          </a:prstGeom>
        </p:spPr>
        <p:txBody>
          <a:bodyPr wrap="square">
            <a:spAutoFit/>
          </a:bodyPr>
          <a:lstStyle/>
          <a:p>
            <a:pPr algn="ctr"/>
            <a:r>
              <a:rPr lang="en-US" sz="2200" dirty="0" smtClean="0"/>
              <a:t>DHS Program Mobile App for Android &amp; iOS</a:t>
            </a:r>
            <a:endParaRPr lang="en-US" sz="2200" dirty="0"/>
          </a:p>
        </p:txBody>
      </p:sp>
      <p:sp>
        <p:nvSpPr>
          <p:cNvPr id="12" name="Rectangle 11"/>
          <p:cNvSpPr/>
          <p:nvPr/>
        </p:nvSpPr>
        <p:spPr>
          <a:xfrm>
            <a:off x="147204" y="1241853"/>
            <a:ext cx="1589809" cy="430887"/>
          </a:xfrm>
          <a:prstGeom prst="rect">
            <a:avLst/>
          </a:prstGeom>
        </p:spPr>
        <p:txBody>
          <a:bodyPr wrap="square">
            <a:spAutoFit/>
          </a:bodyPr>
          <a:lstStyle/>
          <a:p>
            <a:pPr algn="ctr"/>
            <a:r>
              <a:rPr lang="en-US" sz="2200" dirty="0" smtClean="0"/>
              <a:t>Final Report</a:t>
            </a:r>
            <a:endParaRPr lang="en-US" sz="2200" dirty="0"/>
          </a:p>
        </p:txBody>
      </p:sp>
      <p:sp>
        <p:nvSpPr>
          <p:cNvPr id="13" name="Rectangle 12"/>
          <p:cNvSpPr/>
          <p:nvPr/>
        </p:nvSpPr>
        <p:spPr>
          <a:xfrm>
            <a:off x="2269293" y="1241853"/>
            <a:ext cx="1595176" cy="430887"/>
          </a:xfrm>
          <a:prstGeom prst="rect">
            <a:avLst/>
          </a:prstGeom>
        </p:spPr>
        <p:txBody>
          <a:bodyPr wrap="square">
            <a:spAutoFit/>
          </a:bodyPr>
          <a:lstStyle/>
          <a:p>
            <a:pPr algn="ctr"/>
            <a:r>
              <a:rPr lang="en-US" sz="2200" dirty="0" smtClean="0"/>
              <a:t>Key Findings</a:t>
            </a:r>
            <a:endParaRPr lang="en-US" sz="2200" dirty="0"/>
          </a:p>
        </p:txBody>
      </p:sp>
      <p:sp>
        <p:nvSpPr>
          <p:cNvPr id="14" name="Rectangle 13"/>
          <p:cNvSpPr/>
          <p:nvPr/>
        </p:nvSpPr>
        <p:spPr>
          <a:xfrm>
            <a:off x="7312620" y="1241853"/>
            <a:ext cx="1831380" cy="430887"/>
          </a:xfrm>
          <a:prstGeom prst="rect">
            <a:avLst/>
          </a:prstGeom>
        </p:spPr>
        <p:txBody>
          <a:bodyPr wrap="square">
            <a:spAutoFit/>
          </a:bodyPr>
          <a:lstStyle/>
          <a:p>
            <a:pPr algn="ctr"/>
            <a:r>
              <a:rPr lang="en-US" sz="2200" dirty="0" smtClean="0"/>
              <a:t>Wall Chart</a:t>
            </a:r>
            <a:endParaRPr lang="en-US" sz="2200" dirty="0"/>
          </a:p>
        </p:txBody>
      </p:sp>
      <p:sp>
        <p:nvSpPr>
          <p:cNvPr id="15" name="Rectangle 14"/>
          <p:cNvSpPr/>
          <p:nvPr/>
        </p:nvSpPr>
        <p:spPr>
          <a:xfrm>
            <a:off x="6573654" y="4213407"/>
            <a:ext cx="2654628" cy="430887"/>
          </a:xfrm>
          <a:prstGeom prst="rect">
            <a:avLst/>
          </a:prstGeom>
        </p:spPr>
        <p:txBody>
          <a:bodyPr wrap="square">
            <a:spAutoFit/>
          </a:bodyPr>
          <a:lstStyle/>
          <a:p>
            <a:pPr algn="ctr"/>
            <a:r>
              <a:rPr lang="en-US" sz="2200" dirty="0" smtClean="0">
                <a:hlinkClick r:id="rId7" action="ppaction://hlinkfile"/>
              </a:rPr>
              <a:t>API.DHSprogram.com</a:t>
            </a:r>
            <a:endParaRPr lang="en-US" sz="2200" dirty="0" smtClean="0"/>
          </a:p>
        </p:txBody>
      </p:sp>
      <p:sp>
        <p:nvSpPr>
          <p:cNvPr id="16" name="Rectangle 15"/>
          <p:cNvSpPr/>
          <p:nvPr/>
        </p:nvSpPr>
        <p:spPr>
          <a:xfrm>
            <a:off x="-83127" y="4044130"/>
            <a:ext cx="2474195" cy="769441"/>
          </a:xfrm>
          <a:prstGeom prst="rect">
            <a:avLst/>
          </a:prstGeom>
        </p:spPr>
        <p:txBody>
          <a:bodyPr wrap="square">
            <a:spAutoFit/>
          </a:bodyPr>
          <a:lstStyle/>
          <a:p>
            <a:pPr algn="ctr"/>
            <a:r>
              <a:rPr lang="en-US" sz="2200" dirty="0" smtClean="0"/>
              <a:t>Dataset available at </a:t>
            </a:r>
            <a:r>
              <a:rPr lang="en-US" sz="2200" dirty="0" smtClean="0">
                <a:hlinkClick r:id="rId8" action="ppaction://hlinkfile"/>
              </a:rPr>
              <a:t>DHSprogram.com</a:t>
            </a:r>
            <a:endParaRPr lang="en-US" sz="2200" dirty="0"/>
          </a:p>
        </p:txBody>
      </p:sp>
      <p:pic>
        <p:nvPicPr>
          <p:cNvPr id="17" name="Picture 1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10585" y="4982848"/>
            <a:ext cx="2088204" cy="1371600"/>
          </a:xfrm>
          <a:prstGeom prst="rect">
            <a:avLst/>
          </a:prstGeom>
          <a:ln>
            <a:solidFill>
              <a:schemeClr val="tx1"/>
            </a:solidFill>
          </a:ln>
        </p:spPr>
      </p:pic>
      <p:pic>
        <p:nvPicPr>
          <p:cNvPr id="3" name="Picture 2"/>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419181" y="1792512"/>
            <a:ext cx="1295400" cy="1828800"/>
          </a:xfrm>
          <a:prstGeom prst="rect">
            <a:avLst/>
          </a:prstGeom>
          <a:ln>
            <a:solidFill>
              <a:schemeClr val="tx1"/>
            </a:solidFill>
          </a:ln>
        </p:spPr>
      </p:pic>
      <p:pic>
        <p:nvPicPr>
          <p:cNvPr id="18" name="Picture 17"/>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596740" y="1792512"/>
            <a:ext cx="1295400" cy="1828800"/>
          </a:xfrm>
          <a:prstGeom prst="rect">
            <a:avLst/>
          </a:prstGeom>
          <a:ln>
            <a:solidFill>
              <a:schemeClr val="tx1"/>
            </a:solidFill>
          </a:ln>
        </p:spPr>
      </p:pic>
      <p:sp>
        <p:nvSpPr>
          <p:cNvPr id="19" name="Rectangle 18"/>
          <p:cNvSpPr/>
          <p:nvPr/>
        </p:nvSpPr>
        <p:spPr>
          <a:xfrm>
            <a:off x="4841532" y="1241853"/>
            <a:ext cx="1831380" cy="430887"/>
          </a:xfrm>
          <a:prstGeom prst="rect">
            <a:avLst/>
          </a:prstGeom>
        </p:spPr>
        <p:txBody>
          <a:bodyPr wrap="square">
            <a:spAutoFit/>
          </a:bodyPr>
          <a:lstStyle/>
          <a:p>
            <a:pPr algn="ctr"/>
            <a:r>
              <a:rPr lang="en-US" sz="2200" dirty="0" smtClean="0"/>
              <a:t>Factsheet</a:t>
            </a:r>
            <a:endParaRPr lang="en-US" sz="2200" dirty="0"/>
          </a:p>
        </p:txBody>
      </p:sp>
      <p:pic>
        <p:nvPicPr>
          <p:cNvPr id="20" name="Picture 19"/>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461822" y="1792512"/>
            <a:ext cx="2590800" cy="1828800"/>
          </a:xfrm>
          <a:prstGeom prst="rect">
            <a:avLst/>
          </a:prstGeom>
          <a:ln>
            <a:solidFill>
              <a:schemeClr val="tx1"/>
            </a:solidFill>
          </a:ln>
        </p:spPr>
      </p:pic>
      <p:pic>
        <p:nvPicPr>
          <p:cNvPr id="4" name="Picture 3"/>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79168" y="1738145"/>
            <a:ext cx="1325880" cy="1828800"/>
          </a:xfrm>
          <a:prstGeom prst="rect">
            <a:avLst/>
          </a:prstGeom>
          <a:ln>
            <a:solidFill>
              <a:schemeClr val="tx1"/>
            </a:solidFill>
          </a:ln>
        </p:spPr>
      </p:pic>
      <p:sp>
        <p:nvSpPr>
          <p:cNvPr id="21" name="Rectangle 20"/>
          <p:cNvSpPr/>
          <p:nvPr/>
        </p:nvSpPr>
        <p:spPr>
          <a:xfrm>
            <a:off x="-83127" y="6427113"/>
            <a:ext cx="9227127" cy="430887"/>
          </a:xfrm>
          <a:prstGeom prst="rect">
            <a:avLst/>
          </a:prstGeom>
        </p:spPr>
        <p:txBody>
          <a:bodyPr wrap="square">
            <a:spAutoFit/>
          </a:bodyPr>
          <a:lstStyle/>
          <a:p>
            <a:pPr algn="ctr"/>
            <a:r>
              <a:rPr lang="en-US" sz="2200" dirty="0" smtClean="0">
                <a:hlinkClick r:id="rId14"/>
              </a:rPr>
              <a:t>www.ubos.org</a:t>
            </a:r>
            <a:r>
              <a:rPr lang="en-US" sz="2200" dirty="0" smtClean="0"/>
              <a:t> </a:t>
            </a:r>
          </a:p>
        </p:txBody>
      </p:sp>
    </p:spTree>
    <p:extLst>
      <p:ext uri="{BB962C8B-B14F-4D97-AF65-F5344CB8AC3E}">
        <p14:creationId xmlns:p14="http://schemas.microsoft.com/office/powerpoint/2010/main" val="119538026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081325"/>
          </a:xfrm>
        </p:spPr>
        <p:txBody>
          <a:bodyPr>
            <a:normAutofit fontScale="92500"/>
          </a:bodyPr>
          <a:lstStyle/>
          <a:p>
            <a:pPr>
              <a:spcBef>
                <a:spcPts val="0"/>
              </a:spcBef>
              <a:spcAft>
                <a:spcPts val="1800"/>
              </a:spcAft>
              <a:buClr>
                <a:schemeClr val="tx1"/>
              </a:buClr>
            </a:pPr>
            <a:r>
              <a:rPr lang="en-GB" noProof="0" dirty="0" smtClean="0"/>
              <a:t>Children are breastfed for a median of </a:t>
            </a:r>
            <a:r>
              <a:rPr lang="en-GB" b="1" noProof="0" dirty="0" smtClean="0">
                <a:solidFill>
                  <a:schemeClr val="accent5"/>
                </a:solidFill>
              </a:rPr>
              <a:t>19.8 months </a:t>
            </a:r>
            <a:r>
              <a:rPr lang="en-GB" noProof="0" dirty="0" smtClean="0"/>
              <a:t>and </a:t>
            </a:r>
            <a:r>
              <a:rPr lang="en-GB" b="1" noProof="0" dirty="0" smtClean="0">
                <a:solidFill>
                  <a:schemeClr val="accent5"/>
                </a:solidFill>
              </a:rPr>
              <a:t>exclusively breastfed </a:t>
            </a:r>
            <a:r>
              <a:rPr lang="en-GB" noProof="0" dirty="0" smtClean="0"/>
              <a:t>for </a:t>
            </a:r>
            <a:r>
              <a:rPr lang="en-GB" b="1" noProof="0" dirty="0" smtClean="0">
                <a:solidFill>
                  <a:schemeClr val="accent5"/>
                </a:solidFill>
              </a:rPr>
              <a:t>4.0 months</a:t>
            </a:r>
            <a:r>
              <a:rPr lang="en-GB" noProof="0" dirty="0" smtClean="0"/>
              <a:t>.</a:t>
            </a:r>
          </a:p>
          <a:p>
            <a:pPr>
              <a:spcBef>
                <a:spcPts val="0"/>
              </a:spcBef>
              <a:spcAft>
                <a:spcPts val="1800"/>
              </a:spcAft>
              <a:buClr>
                <a:schemeClr val="tx1"/>
              </a:buClr>
            </a:pPr>
            <a:r>
              <a:rPr lang="en-GB" b="1" noProof="0" dirty="0" smtClean="0">
                <a:solidFill>
                  <a:schemeClr val="accent5"/>
                </a:solidFill>
              </a:rPr>
              <a:t>66% </a:t>
            </a:r>
            <a:r>
              <a:rPr lang="en-GB" noProof="0" dirty="0" smtClean="0"/>
              <a:t>of children under 6 months are </a:t>
            </a:r>
            <a:r>
              <a:rPr lang="en-GB" b="1" noProof="0" dirty="0" smtClean="0">
                <a:solidFill>
                  <a:schemeClr val="accent5"/>
                </a:solidFill>
              </a:rPr>
              <a:t>exclusively breastfed</a:t>
            </a:r>
            <a:r>
              <a:rPr lang="en-GB" noProof="0" dirty="0" smtClean="0"/>
              <a:t>.</a:t>
            </a:r>
          </a:p>
          <a:p>
            <a:pPr>
              <a:spcBef>
                <a:spcPts val="0"/>
              </a:spcBef>
              <a:spcAft>
                <a:spcPts val="1800"/>
              </a:spcAft>
              <a:buClr>
                <a:schemeClr val="tx1"/>
              </a:buClr>
            </a:pPr>
            <a:r>
              <a:rPr lang="en-GB" b="1" noProof="0" dirty="0" smtClean="0">
                <a:solidFill>
                  <a:schemeClr val="accent5"/>
                </a:solidFill>
              </a:rPr>
              <a:t>23% </a:t>
            </a:r>
            <a:r>
              <a:rPr lang="en-GB" noProof="0" dirty="0" smtClean="0"/>
              <a:t>pregnant women took </a:t>
            </a:r>
            <a:r>
              <a:rPr lang="en-GB" b="1" noProof="0" dirty="0" smtClean="0">
                <a:solidFill>
                  <a:schemeClr val="accent5"/>
                </a:solidFill>
              </a:rPr>
              <a:t>iron supplements</a:t>
            </a:r>
            <a:r>
              <a:rPr lang="en-GB" noProof="0" dirty="0" smtClean="0"/>
              <a:t> for 90+ days as recommended.</a:t>
            </a:r>
          </a:p>
          <a:p>
            <a:pPr>
              <a:spcBef>
                <a:spcPts val="0"/>
              </a:spcBef>
              <a:spcAft>
                <a:spcPts val="1800"/>
              </a:spcAft>
              <a:buClr>
                <a:schemeClr val="tx1"/>
              </a:buClr>
            </a:pPr>
            <a:r>
              <a:rPr lang="en-GB" b="1" noProof="0" dirty="0" smtClean="0">
                <a:solidFill>
                  <a:schemeClr val="accent5"/>
                </a:solidFill>
              </a:rPr>
              <a:t>53% </a:t>
            </a:r>
            <a:r>
              <a:rPr lang="en-GB" noProof="0" dirty="0"/>
              <a:t>of children </a:t>
            </a:r>
            <a:r>
              <a:rPr lang="en-GB" noProof="0" dirty="0" smtClean="0"/>
              <a:t>age 6-59 months, </a:t>
            </a:r>
            <a:r>
              <a:rPr lang="en-GB" b="1" noProof="0" dirty="0" smtClean="0">
                <a:solidFill>
                  <a:schemeClr val="accent5"/>
                </a:solidFill>
              </a:rPr>
              <a:t>32% </a:t>
            </a:r>
            <a:r>
              <a:rPr lang="en-GB" noProof="0" dirty="0" smtClean="0"/>
              <a:t>of women age 15-49, and </a:t>
            </a:r>
            <a:r>
              <a:rPr lang="en-GB" b="1" dirty="0" smtClean="0">
                <a:solidFill>
                  <a:schemeClr val="accent5"/>
                </a:solidFill>
              </a:rPr>
              <a:t>16% </a:t>
            </a:r>
            <a:r>
              <a:rPr lang="en-GB" dirty="0"/>
              <a:t>of </a:t>
            </a:r>
            <a:r>
              <a:rPr lang="en-GB" dirty="0" smtClean="0"/>
              <a:t>men </a:t>
            </a:r>
            <a:r>
              <a:rPr lang="en-GB" dirty="0"/>
              <a:t>age 15-49 </a:t>
            </a:r>
            <a:r>
              <a:rPr lang="en-GB" noProof="0" dirty="0" smtClean="0"/>
              <a:t>are </a:t>
            </a:r>
            <a:r>
              <a:rPr lang="en-GB" b="1" noProof="0" dirty="0" smtClean="0">
                <a:solidFill>
                  <a:schemeClr val="accent5"/>
                </a:solidFill>
              </a:rPr>
              <a:t>anaemic</a:t>
            </a:r>
            <a:r>
              <a:rPr lang="en-GB" noProof="0" dirty="0" smtClean="0"/>
              <a:t>.</a:t>
            </a:r>
            <a:endParaRPr lang="en-GB" noProof="0" dirty="0"/>
          </a:p>
          <a:p>
            <a:pPr>
              <a:spcBef>
                <a:spcPts val="0"/>
              </a:spcBef>
              <a:spcAft>
                <a:spcPts val="1800"/>
              </a:spcAft>
              <a:buClr>
                <a:schemeClr val="tx1"/>
              </a:buClr>
            </a:pPr>
            <a:r>
              <a:rPr lang="en-GB" b="1" noProof="0" dirty="0" smtClean="0">
                <a:solidFill>
                  <a:schemeClr val="accent5"/>
                </a:solidFill>
              </a:rPr>
              <a:t>29% </a:t>
            </a:r>
            <a:r>
              <a:rPr lang="en-GB" noProof="0" dirty="0" smtClean="0"/>
              <a:t>of children under 5 are </a:t>
            </a:r>
            <a:r>
              <a:rPr lang="en-GB" b="1" noProof="0" dirty="0" smtClean="0">
                <a:solidFill>
                  <a:schemeClr val="accent5"/>
                </a:solidFill>
              </a:rPr>
              <a:t>stunted</a:t>
            </a:r>
            <a:r>
              <a:rPr lang="en-GB" noProof="0" dirty="0" smtClean="0"/>
              <a:t>.</a:t>
            </a:r>
          </a:p>
          <a:p>
            <a:pPr>
              <a:spcBef>
                <a:spcPts val="0"/>
              </a:spcBef>
              <a:spcAft>
                <a:spcPts val="1800"/>
              </a:spcAft>
              <a:buClr>
                <a:schemeClr val="tx1"/>
              </a:buClr>
            </a:pPr>
            <a:r>
              <a:rPr lang="en-GB" b="1" dirty="0" smtClean="0">
                <a:solidFill>
                  <a:schemeClr val="accent5"/>
                </a:solidFill>
              </a:rPr>
              <a:t>24% </a:t>
            </a:r>
            <a:r>
              <a:rPr lang="en-GB" dirty="0"/>
              <a:t>of women </a:t>
            </a:r>
            <a:r>
              <a:rPr lang="en-GB" dirty="0" smtClean="0"/>
              <a:t>and </a:t>
            </a:r>
            <a:r>
              <a:rPr lang="en-GB" b="1" dirty="0" smtClean="0">
                <a:solidFill>
                  <a:schemeClr val="accent5"/>
                </a:solidFill>
              </a:rPr>
              <a:t>9% </a:t>
            </a:r>
            <a:r>
              <a:rPr lang="en-GB" dirty="0" smtClean="0"/>
              <a:t>of men are </a:t>
            </a:r>
            <a:r>
              <a:rPr lang="en-GB" b="1" dirty="0">
                <a:solidFill>
                  <a:schemeClr val="accent5"/>
                </a:solidFill>
              </a:rPr>
              <a:t>overweight or obese</a:t>
            </a:r>
            <a:r>
              <a:rPr lang="en-GB" dirty="0"/>
              <a:t>.</a:t>
            </a:r>
          </a:p>
          <a:p>
            <a:pPr>
              <a:spcBef>
                <a:spcPts val="0"/>
              </a:spcBef>
              <a:spcAft>
                <a:spcPts val="1800"/>
              </a:spcAft>
              <a:buClr>
                <a:schemeClr val="tx1"/>
              </a:buClr>
            </a:pPr>
            <a:endParaRPr lang="en-GB" noProof="0" dirty="0" smtClean="0"/>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Child Health and Development</a:t>
            </a:r>
            <a:endParaRPr lang="en-US"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88481"/>
            <a:ext cx="4418729" cy="3048000"/>
          </a:xfrm>
        </p:spPr>
        <p:txBody>
          <a:bodyPr>
            <a:normAutofit fontScale="92500" lnSpcReduction="20000"/>
          </a:bodyPr>
          <a:lstStyle/>
          <a:p>
            <a:pPr>
              <a:buClr>
                <a:schemeClr val="tx1"/>
              </a:buClr>
            </a:pPr>
            <a:r>
              <a:rPr lang="en-GB" sz="4000" b="1" noProof="0" dirty="0" smtClean="0">
                <a:solidFill>
                  <a:schemeClr val="accent5"/>
                </a:solidFill>
              </a:rPr>
              <a:t>Vaccination coverage</a:t>
            </a:r>
          </a:p>
          <a:p>
            <a:pPr>
              <a:buClr>
                <a:schemeClr val="tx1"/>
              </a:buClr>
            </a:pPr>
            <a:r>
              <a:rPr lang="en-GB" sz="4000" noProof="0" dirty="0" smtClean="0"/>
              <a:t>Childhood illness and treatment</a:t>
            </a:r>
          </a:p>
          <a:p>
            <a:pPr>
              <a:buClr>
                <a:schemeClr val="tx1"/>
              </a:buClr>
            </a:pPr>
            <a:r>
              <a:rPr lang="en-GB" sz="4000" dirty="0" smtClean="0"/>
              <a:t>Early childhood development</a:t>
            </a:r>
            <a:endParaRPr lang="en-GB" sz="4000" noProof="0" dirty="0" smtClean="0"/>
          </a:p>
        </p:txBody>
      </p:sp>
    </p:spTree>
    <p:extLst>
      <p:ext uri="{BB962C8B-B14F-4D97-AF65-F5344CB8AC3E}">
        <p14:creationId xmlns:p14="http://schemas.microsoft.com/office/powerpoint/2010/main" val="298519352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Basic Vaccinations</a:t>
            </a:r>
            <a:endParaRPr lang="en-GB" noProof="0" dirty="0"/>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GB" sz="3200" b="1" noProof="0" dirty="0" smtClean="0">
                <a:solidFill>
                  <a:schemeClr val="accent5"/>
                </a:solidFill>
              </a:rPr>
              <a:t>All basic vaccinations </a:t>
            </a:r>
            <a:r>
              <a:rPr lang="en-GB" sz="3200" noProof="0" dirty="0" smtClean="0"/>
              <a:t>for children age 12-23 months include:</a:t>
            </a:r>
          </a:p>
          <a:p>
            <a:pPr lvl="1">
              <a:spcBef>
                <a:spcPts val="0"/>
              </a:spcBef>
              <a:spcAft>
                <a:spcPts val="1800"/>
              </a:spcAft>
              <a:buClr>
                <a:schemeClr val="tx1"/>
              </a:buClr>
            </a:pPr>
            <a:r>
              <a:rPr lang="en-GB" sz="3200" noProof="0" dirty="0" smtClean="0"/>
              <a:t>BCG</a:t>
            </a:r>
          </a:p>
          <a:p>
            <a:pPr lvl="1">
              <a:spcBef>
                <a:spcPts val="0"/>
              </a:spcBef>
              <a:spcAft>
                <a:spcPts val="1800"/>
              </a:spcAft>
              <a:buClr>
                <a:schemeClr val="tx1"/>
              </a:buClr>
            </a:pPr>
            <a:r>
              <a:rPr lang="en-GB" sz="3200" noProof="0" dirty="0" smtClean="0"/>
              <a:t>Measles 1</a:t>
            </a:r>
          </a:p>
          <a:p>
            <a:pPr lvl="1">
              <a:spcBef>
                <a:spcPts val="0"/>
              </a:spcBef>
              <a:spcAft>
                <a:spcPts val="1800"/>
              </a:spcAft>
              <a:buClr>
                <a:schemeClr val="tx1"/>
              </a:buClr>
            </a:pPr>
            <a:r>
              <a:rPr lang="en-GB" sz="3200" noProof="0" dirty="0" smtClean="0"/>
              <a:t>3 doses of DPT-HepB-HiB</a:t>
            </a:r>
          </a:p>
          <a:p>
            <a:pPr lvl="1">
              <a:spcBef>
                <a:spcPts val="0"/>
              </a:spcBef>
              <a:spcAft>
                <a:spcPts val="1800"/>
              </a:spcAft>
              <a:buClr>
                <a:schemeClr val="tx1"/>
              </a:buClr>
            </a:pPr>
            <a:r>
              <a:rPr lang="en-GB" sz="3200" noProof="0" dirty="0" smtClean="0"/>
              <a:t>3 doses of Polio (excluding Polio 0)</a:t>
            </a:r>
            <a:endParaRPr lang="en-GB" sz="3200" noProof="0" dirty="0"/>
          </a:p>
        </p:txBody>
      </p:sp>
    </p:spTree>
    <p:extLst>
      <p:ext uri="{BB962C8B-B14F-4D97-AF65-F5344CB8AC3E}">
        <p14:creationId xmlns:p14="http://schemas.microsoft.com/office/powerpoint/2010/main" val="65983530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Basic Childhood Vaccinations</a:t>
            </a:r>
            <a:endParaRPr lang="en-GB" noProof="0" dirty="0"/>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2338921800"/>
              </p:ext>
            </p:extLst>
          </p:nvPr>
        </p:nvGraphicFramePr>
        <p:xfrm>
          <a:off x="0" y="1606550"/>
          <a:ext cx="9143999" cy="47688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a:t>
            </a:r>
            <a:endParaRPr lang="en-US" i="1" dirty="0">
              <a:solidFill>
                <a:prstClr val="black"/>
              </a:solidFill>
            </a:endParaRPr>
          </a:p>
        </p:txBody>
      </p:sp>
      <p:sp>
        <p:nvSpPr>
          <p:cNvPr id="14" name="TextBox 13"/>
          <p:cNvSpPr txBox="1"/>
          <p:nvPr/>
        </p:nvSpPr>
        <p:spPr>
          <a:xfrm>
            <a:off x="1257300" y="6489700"/>
            <a:ext cx="2070100" cy="369332"/>
          </a:xfrm>
          <a:prstGeom prst="rect">
            <a:avLst/>
          </a:prstGeom>
          <a:noFill/>
        </p:spPr>
        <p:txBody>
          <a:bodyPr wrap="square" rtlCol="0">
            <a:spAutoFit/>
          </a:bodyPr>
          <a:lstStyle/>
          <a:p>
            <a:pPr algn="ctr"/>
            <a:r>
              <a:rPr lang="en-US" dirty="0" smtClean="0">
                <a:solidFill>
                  <a:prstClr val="black"/>
                </a:solidFill>
              </a:rPr>
              <a:t>DPT-HepB-Hib</a:t>
            </a:r>
            <a:endParaRPr lang="en-US" dirty="0">
              <a:solidFill>
                <a:prstClr val="black"/>
              </a:solidFill>
            </a:endParaRPr>
          </a:p>
        </p:txBody>
      </p:sp>
      <p:sp>
        <p:nvSpPr>
          <p:cNvPr id="15" name="TextBox 14"/>
          <p:cNvSpPr txBox="1"/>
          <p:nvPr/>
        </p:nvSpPr>
        <p:spPr>
          <a:xfrm>
            <a:off x="3987800" y="6488668"/>
            <a:ext cx="2070100" cy="369332"/>
          </a:xfrm>
          <a:prstGeom prst="rect">
            <a:avLst/>
          </a:prstGeom>
          <a:noFill/>
        </p:spPr>
        <p:txBody>
          <a:bodyPr wrap="square" rtlCol="0">
            <a:spAutoFit/>
          </a:bodyPr>
          <a:lstStyle/>
          <a:p>
            <a:pPr algn="ctr"/>
            <a:r>
              <a:rPr lang="en-US" dirty="0" smtClean="0">
                <a:solidFill>
                  <a:prstClr val="black"/>
                </a:solidFill>
              </a:rPr>
              <a:t>Polio</a:t>
            </a:r>
            <a:endParaRPr lang="en-US" dirty="0">
              <a:solidFill>
                <a:prstClr val="black"/>
              </a:solidFill>
            </a:endParaRPr>
          </a:p>
        </p:txBody>
      </p:sp>
      <p:cxnSp>
        <p:nvCxnSpPr>
          <p:cNvPr id="17" name="Straight Connector 16"/>
          <p:cNvCxnSpPr/>
          <p:nvPr/>
        </p:nvCxnSpPr>
        <p:spPr>
          <a:xfrm>
            <a:off x="1257300" y="6488668"/>
            <a:ext cx="2209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848100" y="6488668"/>
            <a:ext cx="2209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469908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Basic Vaccination Coverage</a:t>
            </a:r>
            <a:br>
              <a:rPr lang="en-GB" noProof="0" dirty="0" smtClean="0"/>
            </a:br>
            <a:r>
              <a:rPr lang="en-GB" noProof="0" dirty="0" smtClean="0"/>
              <a:t>by Mother’s Education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75759584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 all basic vaccinations</a:t>
            </a:r>
            <a:endParaRPr lang="en-US" i="1" dirty="0">
              <a:solidFill>
                <a:prstClr val="black"/>
              </a:solidFill>
            </a:endParaRPr>
          </a:p>
        </p:txBody>
      </p:sp>
    </p:spTree>
    <p:extLst>
      <p:ext uri="{BB962C8B-B14F-4D97-AF65-F5344CB8AC3E}">
        <p14:creationId xmlns:p14="http://schemas.microsoft.com/office/powerpoint/2010/main" val="203217799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Basic Vaccination Coverage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73%</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65%</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63%</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67%</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50%</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68%</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47%</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50%</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51%</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62%</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45%</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48%</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52%</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72%</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51%</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US" i="1" dirty="0">
                <a:solidFill>
                  <a:prstClr val="black"/>
                </a:solidFill>
              </a:rPr>
              <a:t>Percent of children age 12-23 months who have received all basic vaccinations</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55%</a:t>
            </a:r>
            <a:endParaRPr lang="en-US" sz="3200" b="1" dirty="0">
              <a:solidFill>
                <a:prstClr val="black"/>
              </a:solidFill>
            </a:endParaRPr>
          </a:p>
        </p:txBody>
      </p:sp>
    </p:spTree>
    <p:extLst>
      <p:ext uri="{BB962C8B-B14F-4D97-AF65-F5344CB8AC3E}">
        <p14:creationId xmlns:p14="http://schemas.microsoft.com/office/powerpoint/2010/main" val="258955945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Basic Vaccination Coverage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58142722"/>
              </p:ext>
            </p:extLst>
          </p:nvPr>
        </p:nvGraphicFramePr>
        <p:xfrm>
          <a:off x="18256" y="1606550"/>
          <a:ext cx="9125743"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 all basic vaccinations</a:t>
            </a:r>
            <a:endParaRPr lang="en-US" i="1" dirty="0">
              <a:solidFill>
                <a:prstClr val="black"/>
              </a:solidFill>
            </a:endParaRPr>
          </a:p>
        </p:txBody>
      </p:sp>
      <p:sp>
        <p:nvSpPr>
          <p:cNvPr id="5" name="TextBox 4"/>
          <p:cNvSpPr txBox="1"/>
          <p:nvPr/>
        </p:nvSpPr>
        <p:spPr>
          <a:xfrm>
            <a:off x="1108435" y="3173531"/>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smtClean="0">
                <a:solidFill>
                  <a:srgbClr val="0089CF"/>
                </a:solidFill>
              </a:rPr>
              <a:t>All basic vaccinations</a:t>
            </a:r>
            <a:endParaRPr lang="en-GB" sz="1800" b="1" dirty="0">
              <a:solidFill>
                <a:srgbClr val="0089CF"/>
              </a:solidFill>
            </a:endParaRPr>
          </a:p>
        </p:txBody>
      </p:sp>
      <p:sp>
        <p:nvSpPr>
          <p:cNvPr id="6" name="TextBox 5"/>
          <p:cNvSpPr txBox="1"/>
          <p:nvPr/>
        </p:nvSpPr>
        <p:spPr>
          <a:xfrm>
            <a:off x="1192741" y="5015765"/>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smtClean="0">
                <a:solidFill>
                  <a:srgbClr val="B2672A"/>
                </a:solidFill>
              </a:rPr>
              <a:t>No vaccinations</a:t>
            </a:r>
            <a:endParaRPr lang="en-GB" sz="1800" b="1" dirty="0">
              <a:solidFill>
                <a:srgbClr val="B2672A"/>
              </a:solidFill>
            </a:endParaRPr>
          </a:p>
        </p:txBody>
      </p:sp>
    </p:spTree>
    <p:extLst>
      <p:ext uri="{BB962C8B-B14F-4D97-AF65-F5344CB8AC3E}">
        <p14:creationId xmlns:p14="http://schemas.microsoft.com/office/powerpoint/2010/main" val="423415595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Basic Vaccination Coverage </a:t>
            </a:r>
            <a:br>
              <a:rPr lang="en-GB" noProof="0" dirty="0" smtClean="0"/>
            </a:br>
            <a:r>
              <a:rPr lang="en-GB" noProof="0" dirty="0" smtClean="0"/>
              <a:t>Regional Comparison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85021263"/>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Percent of children age 12-23 months who have received all basic vaccinations</a:t>
            </a:r>
            <a:endParaRPr lang="en-US" i="1" dirty="0">
              <a:solidFill>
                <a:prstClr val="black"/>
              </a:solidFill>
            </a:endParaRPr>
          </a:p>
        </p:txBody>
      </p:sp>
      <p:sp>
        <p:nvSpPr>
          <p:cNvPr id="5" name="TextBox 4"/>
          <p:cNvSpPr txBox="1"/>
          <p:nvPr/>
        </p:nvSpPr>
        <p:spPr>
          <a:xfrm>
            <a:off x="6734175" y="6550223"/>
            <a:ext cx="2409825" cy="307777"/>
          </a:xfrm>
          <a:prstGeom prst="rect">
            <a:avLst/>
          </a:prstGeom>
          <a:noFill/>
        </p:spPr>
        <p:txBody>
          <a:bodyPr wrap="square" rtlCol="0">
            <a:spAutoFit/>
          </a:bodyPr>
          <a:lstStyle/>
          <a:p>
            <a:pPr algn="r"/>
            <a:r>
              <a:rPr lang="en-US" sz="1400" i="1" dirty="0" smtClean="0">
                <a:solidFill>
                  <a:prstClr val="black"/>
                </a:solidFill>
              </a:rPr>
              <a:t>*Preliminary data</a:t>
            </a:r>
            <a:endParaRPr lang="en-US" sz="1400" i="1" dirty="0">
              <a:solidFill>
                <a:prstClr val="black"/>
              </a:solidFill>
            </a:endParaRPr>
          </a:p>
        </p:txBody>
      </p:sp>
    </p:spTree>
    <p:extLst>
      <p:ext uri="{BB962C8B-B14F-4D97-AF65-F5344CB8AC3E}">
        <p14:creationId xmlns:p14="http://schemas.microsoft.com/office/powerpoint/2010/main" val="337668313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88481"/>
            <a:ext cx="4418729" cy="3048000"/>
          </a:xfrm>
        </p:spPr>
        <p:txBody>
          <a:bodyPr>
            <a:normAutofit fontScale="92500" lnSpcReduction="20000"/>
          </a:bodyPr>
          <a:lstStyle/>
          <a:p>
            <a:pPr>
              <a:buClr>
                <a:schemeClr val="tx1"/>
              </a:buClr>
            </a:pPr>
            <a:r>
              <a:rPr lang="en-GB" sz="4000" noProof="0" dirty="0" smtClean="0"/>
              <a:t>Vaccination coverage</a:t>
            </a:r>
          </a:p>
          <a:p>
            <a:pPr>
              <a:buClr>
                <a:schemeClr val="tx1"/>
              </a:buClr>
            </a:pPr>
            <a:r>
              <a:rPr lang="en-GB" sz="4000" b="1" noProof="0" dirty="0" smtClean="0">
                <a:solidFill>
                  <a:schemeClr val="accent5"/>
                </a:solidFill>
              </a:rPr>
              <a:t>Childhood illness and treatment</a:t>
            </a:r>
          </a:p>
          <a:p>
            <a:pPr>
              <a:buClr>
                <a:schemeClr val="tx1"/>
              </a:buClr>
            </a:pPr>
            <a:r>
              <a:rPr lang="en-GB" sz="4000" dirty="0" smtClean="0"/>
              <a:t>Early childhood development</a:t>
            </a:r>
            <a:endParaRPr lang="en-GB" sz="4000" noProof="0" dirty="0" smtClean="0"/>
          </a:p>
        </p:txBody>
      </p:sp>
    </p:spTree>
    <p:extLst>
      <p:ext uri="{BB962C8B-B14F-4D97-AF65-F5344CB8AC3E}">
        <p14:creationId xmlns:p14="http://schemas.microsoft.com/office/powerpoint/2010/main" val="174470083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9331"/>
            <a:ext cx="9143999" cy="1446550"/>
          </a:xfrm>
          <a:prstGeom prst="rect">
            <a:avLst/>
          </a:prstGeom>
          <a:noFill/>
        </p:spPr>
        <p:txBody>
          <a:bodyPr wrap="square" rtlCol="0">
            <a:spAutoFit/>
          </a:bodyPr>
          <a:lstStyle/>
          <a:p>
            <a:pPr algn="ctr"/>
            <a:r>
              <a:rPr lang="en-US" sz="4400" b="1" dirty="0" smtClean="0">
                <a:solidFill>
                  <a:prstClr val="white"/>
                </a:solidFill>
              </a:rPr>
              <a:t>Household and Respondent Characteristics</a:t>
            </a:r>
            <a:endParaRPr lang="en-US"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Prevalence and Treatment </a:t>
            </a:r>
            <a:br>
              <a:rPr lang="en-GB" noProof="0" dirty="0" smtClean="0"/>
            </a:br>
            <a:r>
              <a:rPr lang="en-GB" noProof="0" dirty="0" smtClean="0"/>
              <a:t>of Childhood Illness</a:t>
            </a:r>
            <a:endParaRPr lang="en-GB"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731992285"/>
              </p:ext>
            </p:extLst>
          </p:nvPr>
        </p:nvGraphicFramePr>
        <p:xfrm>
          <a:off x="1" y="2317228"/>
          <a:ext cx="9144000" cy="4540772"/>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584791" y="1393898"/>
            <a:ext cx="3019647" cy="923330"/>
          </a:xfrm>
          <a:prstGeom prst="rect">
            <a:avLst/>
          </a:prstGeom>
          <a:noFill/>
        </p:spPr>
        <p:txBody>
          <a:bodyPr wrap="square" rtlCol="0">
            <a:spAutoFit/>
          </a:bodyPr>
          <a:lstStyle/>
          <a:p>
            <a:pPr algn="ctr"/>
            <a:r>
              <a:rPr lang="en-US" i="1" dirty="0" smtClean="0">
                <a:solidFill>
                  <a:prstClr val="black"/>
                </a:solidFill>
              </a:rPr>
              <a:t>Percent of children under 5 with symptoms in the 2 weeks before the survey </a:t>
            </a:r>
            <a:endParaRPr lang="en-US" i="1" dirty="0">
              <a:solidFill>
                <a:prstClr val="black"/>
              </a:solidFill>
            </a:endParaRPr>
          </a:p>
        </p:txBody>
      </p:sp>
      <p:sp>
        <p:nvSpPr>
          <p:cNvPr id="6" name="TextBox 5"/>
          <p:cNvSpPr txBox="1"/>
          <p:nvPr/>
        </p:nvSpPr>
        <p:spPr>
          <a:xfrm>
            <a:off x="5493487" y="1393898"/>
            <a:ext cx="3143696" cy="923330"/>
          </a:xfrm>
          <a:prstGeom prst="rect">
            <a:avLst/>
          </a:prstGeom>
          <a:noFill/>
        </p:spPr>
        <p:txBody>
          <a:bodyPr wrap="square" rtlCol="0">
            <a:spAutoFit/>
          </a:bodyPr>
          <a:lstStyle/>
          <a:p>
            <a:pPr algn="ctr"/>
            <a:r>
              <a:rPr lang="en-US" i="1" dirty="0" smtClean="0">
                <a:solidFill>
                  <a:prstClr val="black"/>
                </a:solidFill>
              </a:rPr>
              <a:t>Among sick children under 5, percent for whom advice or treatment was sought</a:t>
            </a:r>
            <a:endParaRPr lang="en-US" i="1" dirty="0">
              <a:solidFill>
                <a:prstClr val="black"/>
              </a:solidFill>
            </a:endParaRPr>
          </a:p>
        </p:txBody>
      </p:sp>
      <p:cxnSp>
        <p:nvCxnSpPr>
          <p:cNvPr id="4" name="Straight Connector 3"/>
          <p:cNvCxnSpPr/>
          <p:nvPr/>
        </p:nvCxnSpPr>
        <p:spPr>
          <a:xfrm>
            <a:off x="574158" y="2317228"/>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493486" y="2320103"/>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7585352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Diarrhoea Prevalence by Age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90294478"/>
              </p:ext>
            </p:extLst>
          </p:nvPr>
        </p:nvGraphicFramePr>
        <p:xfrm>
          <a:off x="1" y="1606550"/>
          <a:ext cx="9144000" cy="472615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under 5 with </a:t>
            </a:r>
            <a:r>
              <a:rPr lang="en-US" i="1" dirty="0" err="1" smtClean="0">
                <a:solidFill>
                  <a:prstClr val="black"/>
                </a:solidFill>
              </a:rPr>
              <a:t>diarrhoea</a:t>
            </a:r>
            <a:r>
              <a:rPr lang="en-US" i="1" dirty="0" smtClean="0">
                <a:solidFill>
                  <a:prstClr val="black"/>
                </a:solidFill>
              </a:rPr>
              <a:t> in the 2 weeks before the survey </a:t>
            </a:r>
            <a:endParaRPr lang="en-US" i="1" dirty="0">
              <a:solidFill>
                <a:prstClr val="black"/>
              </a:solidFill>
            </a:endParaRPr>
          </a:p>
        </p:txBody>
      </p:sp>
      <p:sp>
        <p:nvSpPr>
          <p:cNvPr id="3" name="TextBox 2"/>
          <p:cNvSpPr txBox="1"/>
          <p:nvPr/>
        </p:nvSpPr>
        <p:spPr>
          <a:xfrm>
            <a:off x="3589506" y="6352161"/>
            <a:ext cx="1964987" cy="369332"/>
          </a:xfrm>
          <a:prstGeom prst="rect">
            <a:avLst/>
          </a:prstGeom>
          <a:noFill/>
        </p:spPr>
        <p:txBody>
          <a:bodyPr wrap="square" rtlCol="0">
            <a:spAutoFit/>
          </a:bodyPr>
          <a:lstStyle/>
          <a:p>
            <a:r>
              <a:rPr lang="en-US" b="1" dirty="0" smtClean="0">
                <a:solidFill>
                  <a:prstClr val="black"/>
                </a:solidFill>
              </a:rPr>
              <a:t>Age in months</a:t>
            </a:r>
            <a:endParaRPr lang="en-US" b="1" dirty="0">
              <a:solidFill>
                <a:prstClr val="black"/>
              </a:solidFill>
            </a:endParaRPr>
          </a:p>
        </p:txBody>
      </p:sp>
    </p:spTree>
    <p:extLst>
      <p:ext uri="{BB962C8B-B14F-4D97-AF65-F5344CB8AC3E}">
        <p14:creationId xmlns:p14="http://schemas.microsoft.com/office/powerpoint/2010/main" val="155187337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Diarrhoea Treatment</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05477124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children under 5 with </a:t>
            </a:r>
            <a:r>
              <a:rPr lang="en-US" i="1" dirty="0" err="1" smtClean="0">
                <a:solidFill>
                  <a:prstClr val="black"/>
                </a:solidFill>
              </a:rPr>
              <a:t>diarrhoea</a:t>
            </a:r>
            <a:r>
              <a:rPr lang="en-US" i="1" dirty="0" smtClean="0">
                <a:solidFill>
                  <a:prstClr val="black"/>
                </a:solidFill>
              </a:rPr>
              <a:t> in the 2 weeks before the survey </a:t>
            </a:r>
            <a:endParaRPr lang="en-US" i="1" dirty="0">
              <a:solidFill>
                <a:prstClr val="black"/>
              </a:solidFill>
            </a:endParaRPr>
          </a:p>
        </p:txBody>
      </p:sp>
    </p:spTree>
    <p:extLst>
      <p:ext uri="{BB962C8B-B14F-4D97-AF65-F5344CB8AC3E}">
        <p14:creationId xmlns:p14="http://schemas.microsoft.com/office/powerpoint/2010/main" val="222798428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Feeding Practices during Diarrhoea:</a:t>
            </a:r>
            <a:br>
              <a:rPr lang="en-GB" noProof="0" dirty="0" smtClean="0"/>
            </a:br>
            <a:r>
              <a:rPr lang="en-GB" noProof="0" dirty="0" smtClean="0"/>
              <a:t>Liquids Offered</a:t>
            </a:r>
            <a:endParaRPr lang="en-GB" noProof="0" dirty="0"/>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1706863522"/>
              </p:ext>
            </p:extLst>
          </p:nvPr>
        </p:nvGraphicFramePr>
        <p:xfrm>
          <a:off x="800100" y="1943100"/>
          <a:ext cx="7556500" cy="49149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69769"/>
            <a:ext cx="9144000" cy="646331"/>
          </a:xfrm>
          <a:prstGeom prst="rect">
            <a:avLst/>
          </a:prstGeom>
          <a:noFill/>
        </p:spPr>
        <p:txBody>
          <a:bodyPr wrap="square" rtlCol="0">
            <a:spAutoFit/>
          </a:bodyPr>
          <a:lstStyle/>
          <a:p>
            <a:pPr algn="ctr"/>
            <a:r>
              <a:rPr lang="en-US" i="1" dirty="0" smtClean="0">
                <a:solidFill>
                  <a:prstClr val="black"/>
                </a:solidFill>
              </a:rPr>
              <a:t>Percent distribution of children under 5 who had </a:t>
            </a:r>
            <a:r>
              <a:rPr lang="en-GB" i="1" dirty="0" smtClean="0">
                <a:solidFill>
                  <a:prstClr val="black"/>
                </a:solidFill>
              </a:rPr>
              <a:t>diarrhoea</a:t>
            </a:r>
            <a:r>
              <a:rPr lang="en-US" i="1" dirty="0" smtClean="0">
                <a:solidFill>
                  <a:prstClr val="black"/>
                </a:solidFill>
              </a:rPr>
              <a:t> in the 2 weeks before </a:t>
            </a:r>
          </a:p>
          <a:p>
            <a:pPr algn="ctr"/>
            <a:r>
              <a:rPr lang="en-US" i="1" dirty="0" smtClean="0">
                <a:solidFill>
                  <a:prstClr val="black"/>
                </a:solidFill>
              </a:rPr>
              <a:t>the survey by amount of liquids given compared to normal practice</a:t>
            </a:r>
            <a:endParaRPr lang="en-US" i="1" dirty="0">
              <a:solidFill>
                <a:prstClr val="black"/>
              </a:solidFill>
            </a:endParaRPr>
          </a:p>
        </p:txBody>
      </p:sp>
    </p:spTree>
    <p:extLst>
      <p:ext uri="{BB962C8B-B14F-4D97-AF65-F5344CB8AC3E}">
        <p14:creationId xmlns:p14="http://schemas.microsoft.com/office/powerpoint/2010/main" val="90979641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Feeding Practices during Diarrhoea:</a:t>
            </a:r>
            <a:br>
              <a:rPr lang="en-GB" noProof="0" dirty="0" smtClean="0"/>
            </a:br>
            <a:r>
              <a:rPr lang="en-GB" noProof="0" dirty="0" smtClean="0"/>
              <a:t>Foods Offered</a:t>
            </a:r>
            <a:endParaRPr lang="en-GB"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891405750"/>
              </p:ext>
            </p:extLst>
          </p:nvPr>
        </p:nvGraphicFramePr>
        <p:xfrm>
          <a:off x="800100" y="1905000"/>
          <a:ext cx="7581900" cy="4953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0" y="1169769"/>
            <a:ext cx="9144000" cy="646331"/>
          </a:xfrm>
          <a:prstGeom prst="rect">
            <a:avLst/>
          </a:prstGeom>
          <a:noFill/>
        </p:spPr>
        <p:txBody>
          <a:bodyPr wrap="square" rtlCol="0">
            <a:spAutoFit/>
          </a:bodyPr>
          <a:lstStyle/>
          <a:p>
            <a:pPr algn="ctr"/>
            <a:r>
              <a:rPr lang="en-US" i="1" dirty="0" smtClean="0">
                <a:solidFill>
                  <a:prstClr val="black"/>
                </a:solidFill>
              </a:rPr>
              <a:t>Percent distribution of children under 5 who had </a:t>
            </a:r>
            <a:r>
              <a:rPr lang="en-GB" i="1" dirty="0" smtClean="0">
                <a:solidFill>
                  <a:prstClr val="black"/>
                </a:solidFill>
              </a:rPr>
              <a:t>diarrhoea</a:t>
            </a:r>
            <a:r>
              <a:rPr lang="en-US" i="1" dirty="0" smtClean="0">
                <a:solidFill>
                  <a:prstClr val="black"/>
                </a:solidFill>
              </a:rPr>
              <a:t> in the 2 weeks before </a:t>
            </a:r>
          </a:p>
          <a:p>
            <a:pPr algn="ctr"/>
            <a:r>
              <a:rPr lang="en-US" i="1" dirty="0" smtClean="0">
                <a:solidFill>
                  <a:prstClr val="black"/>
                </a:solidFill>
              </a:rPr>
              <a:t>the survey by amount of foods given compared to normal practice</a:t>
            </a:r>
            <a:endParaRPr lang="en-US" i="1" dirty="0">
              <a:solidFill>
                <a:prstClr val="black"/>
              </a:solidFill>
            </a:endParaRPr>
          </a:p>
        </p:txBody>
      </p:sp>
    </p:spTree>
    <p:extLst>
      <p:ext uri="{BB962C8B-B14F-4D97-AF65-F5344CB8AC3E}">
        <p14:creationId xmlns:p14="http://schemas.microsoft.com/office/powerpoint/2010/main" val="260975923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Nutritional Status of Children</a:t>
            </a:r>
            <a:endParaRPr lang="en-GB" noProof="0" dirty="0"/>
          </a:p>
        </p:txBody>
      </p:sp>
      <p:graphicFrame>
        <p:nvGraphicFramePr>
          <p:cNvPr id="8" name="Content Placeholder 7"/>
          <p:cNvGraphicFramePr>
            <a:graphicFrameLocks noGrp="1"/>
          </p:cNvGraphicFramePr>
          <p:nvPr>
            <p:ph idx="1"/>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US" i="1" dirty="0" smtClean="0">
                <a:solidFill>
                  <a:prstClr val="black"/>
                </a:solidFill>
              </a:rPr>
              <a:t>Percent of children under 5, based on 2006 WHO Child Growth Standards</a:t>
            </a:r>
            <a:endParaRPr lang="en-US" i="1" dirty="0">
              <a:solidFill>
                <a:prstClr val="black"/>
              </a:solidFill>
            </a:endParaRPr>
          </a:p>
        </p:txBody>
      </p:sp>
      <p:sp>
        <p:nvSpPr>
          <p:cNvPr id="9" name="TextBox 8"/>
          <p:cNvSpPr txBox="1"/>
          <p:nvPr/>
        </p:nvSpPr>
        <p:spPr>
          <a:xfrm>
            <a:off x="281858" y="3391574"/>
            <a:ext cx="2755900" cy="369332"/>
          </a:xfrm>
          <a:prstGeom prst="rect">
            <a:avLst/>
          </a:prstGeom>
          <a:noFill/>
        </p:spPr>
        <p:txBody>
          <a:bodyPr wrap="square" rtlCol="0">
            <a:spAutoFit/>
          </a:bodyPr>
          <a:lstStyle/>
          <a:p>
            <a:r>
              <a:rPr lang="en-US" b="1" dirty="0" smtClean="0">
                <a:solidFill>
                  <a:srgbClr val="0089CF"/>
                </a:solidFill>
              </a:rPr>
              <a:t>Stunting</a:t>
            </a:r>
            <a:endParaRPr lang="en-US" b="1" dirty="0">
              <a:solidFill>
                <a:srgbClr val="0089CF"/>
              </a:solidFill>
            </a:endParaRPr>
          </a:p>
        </p:txBody>
      </p:sp>
      <p:sp>
        <p:nvSpPr>
          <p:cNvPr id="10" name="TextBox 9"/>
          <p:cNvSpPr txBox="1"/>
          <p:nvPr/>
        </p:nvSpPr>
        <p:spPr>
          <a:xfrm>
            <a:off x="281858" y="4711342"/>
            <a:ext cx="2755900" cy="369332"/>
          </a:xfrm>
          <a:prstGeom prst="rect">
            <a:avLst/>
          </a:prstGeom>
          <a:noFill/>
        </p:spPr>
        <p:txBody>
          <a:bodyPr wrap="square" rtlCol="0">
            <a:spAutoFit/>
          </a:bodyPr>
          <a:lstStyle/>
          <a:p>
            <a:r>
              <a:rPr lang="en-US" b="1" dirty="0" smtClean="0">
                <a:solidFill>
                  <a:srgbClr val="B2672A"/>
                </a:solidFill>
              </a:rPr>
              <a:t>Underweight</a:t>
            </a:r>
            <a:endParaRPr lang="en-US" b="1" dirty="0">
              <a:solidFill>
                <a:srgbClr val="B2672A"/>
              </a:solidFill>
            </a:endParaRPr>
          </a:p>
        </p:txBody>
      </p:sp>
      <p:sp>
        <p:nvSpPr>
          <p:cNvPr id="12" name="TextBox 11"/>
          <p:cNvSpPr txBox="1"/>
          <p:nvPr/>
        </p:nvSpPr>
        <p:spPr>
          <a:xfrm>
            <a:off x="281858" y="5545930"/>
            <a:ext cx="2755900" cy="369332"/>
          </a:xfrm>
          <a:prstGeom prst="rect">
            <a:avLst/>
          </a:prstGeom>
          <a:noFill/>
        </p:spPr>
        <p:txBody>
          <a:bodyPr wrap="square" rtlCol="0">
            <a:spAutoFit/>
          </a:bodyPr>
          <a:lstStyle/>
          <a:p>
            <a:r>
              <a:rPr lang="en-US" b="1" dirty="0" smtClean="0">
                <a:solidFill>
                  <a:srgbClr val="8DB23F"/>
                </a:solidFill>
              </a:rPr>
              <a:t>Wasting</a:t>
            </a:r>
            <a:endParaRPr lang="en-US" b="1" dirty="0">
              <a:solidFill>
                <a:srgbClr val="8DB23F"/>
              </a:solidFill>
            </a:endParaRPr>
          </a:p>
        </p:txBody>
      </p:sp>
    </p:spTree>
    <p:extLst>
      <p:ext uri="{BB962C8B-B14F-4D97-AF65-F5344CB8AC3E}">
        <p14:creationId xmlns:p14="http://schemas.microsoft.com/office/powerpoint/2010/main" val="2939413452"/>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Children’s Use of ITNs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4">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4">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47%</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68%</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77%</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60%</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66%</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72%</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63%</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67%</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53%</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58%</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58%</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60%</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49%</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60%</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69%</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GB" i="1" dirty="0">
                <a:solidFill>
                  <a:prstClr val="black"/>
                </a:solidFill>
              </a:rPr>
              <a:t>Percent of children under 5 who slept under an ITN the night before the survey</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62%</a:t>
            </a:r>
            <a:endParaRPr lang="en-US" sz="3200" b="1" dirty="0">
              <a:solidFill>
                <a:prstClr val="black"/>
              </a:solidFill>
            </a:endParaRPr>
          </a:p>
        </p:txBody>
      </p:sp>
    </p:spTree>
    <p:extLst>
      <p:ext uri="{BB962C8B-B14F-4D97-AF65-F5344CB8AC3E}">
        <p14:creationId xmlns:p14="http://schemas.microsoft.com/office/powerpoint/2010/main" val="362985920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Fever in Children</a:t>
            </a:r>
            <a:endParaRPr lang="en-GB" dirty="0"/>
          </a:p>
        </p:txBody>
      </p:sp>
      <p:graphicFrame>
        <p:nvGraphicFramePr>
          <p:cNvPr id="8" name="Content Placeholder 7"/>
          <p:cNvGraphicFramePr>
            <a:graphicFrameLocks noGrp="1"/>
          </p:cNvGraphicFramePr>
          <p:nvPr>
            <p:ph idx="1"/>
            <p:extLst/>
          </p:nvPr>
        </p:nvGraphicFramePr>
        <p:xfrm>
          <a:off x="461963" y="1883548"/>
          <a:ext cx="8256587" cy="497445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01383" y="1399916"/>
            <a:ext cx="2984717" cy="369332"/>
          </a:xfrm>
          <a:prstGeom prst="rect">
            <a:avLst/>
          </a:prstGeom>
          <a:noFill/>
        </p:spPr>
        <p:txBody>
          <a:bodyPr wrap="square" rtlCol="0">
            <a:spAutoFit/>
          </a:bodyPr>
          <a:lstStyle/>
          <a:p>
            <a:pPr algn="ctr"/>
            <a:r>
              <a:rPr lang="en-GB" i="1" dirty="0" smtClean="0">
                <a:solidFill>
                  <a:prstClr val="black"/>
                </a:solidFill>
              </a:rPr>
              <a:t>Percent of children under 5</a:t>
            </a:r>
            <a:endParaRPr lang="en-GB" i="1" dirty="0">
              <a:solidFill>
                <a:prstClr val="black"/>
              </a:solidFill>
            </a:endParaRPr>
          </a:p>
        </p:txBody>
      </p:sp>
      <p:sp>
        <p:nvSpPr>
          <p:cNvPr id="9" name="TextBox 8"/>
          <p:cNvSpPr txBox="1"/>
          <p:nvPr/>
        </p:nvSpPr>
        <p:spPr>
          <a:xfrm>
            <a:off x="4935683" y="1122917"/>
            <a:ext cx="4143448" cy="646331"/>
          </a:xfrm>
          <a:prstGeom prst="rect">
            <a:avLst/>
          </a:prstGeom>
          <a:noFill/>
        </p:spPr>
        <p:txBody>
          <a:bodyPr wrap="square" rtlCol="0">
            <a:spAutoFit/>
          </a:bodyPr>
          <a:lstStyle/>
          <a:p>
            <a:pPr algn="ctr"/>
            <a:r>
              <a:rPr lang="en-GB" i="1" dirty="0" smtClean="0">
                <a:solidFill>
                  <a:prstClr val="black"/>
                </a:solidFill>
              </a:rPr>
              <a:t>Percent of children under 5 with fever in the 2 weeks before the survey</a:t>
            </a:r>
            <a:endParaRPr lang="en-GB" i="1" dirty="0">
              <a:solidFill>
                <a:prstClr val="black"/>
              </a:solidFill>
            </a:endParaRPr>
          </a:p>
        </p:txBody>
      </p:sp>
      <p:cxnSp>
        <p:nvCxnSpPr>
          <p:cNvPr id="11" name="Straight Connector 10"/>
          <p:cNvCxnSpPr/>
          <p:nvPr/>
        </p:nvCxnSpPr>
        <p:spPr>
          <a:xfrm>
            <a:off x="353291" y="1849581"/>
            <a:ext cx="2473036"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527965" y="1849581"/>
            <a:ext cx="295354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818765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Most Commonly Used Antimalarial Drugs</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33465733"/>
              </p:ext>
            </p:extLst>
          </p:nvPr>
        </p:nvGraphicFramePr>
        <p:xfrm>
          <a:off x="1" y="1654175"/>
          <a:ext cx="9144000" cy="520382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07698"/>
            <a:ext cx="9144000" cy="646331"/>
          </a:xfrm>
          <a:prstGeom prst="rect">
            <a:avLst/>
          </a:prstGeom>
          <a:noFill/>
        </p:spPr>
        <p:txBody>
          <a:bodyPr wrap="square" rtlCol="0">
            <a:spAutoFit/>
          </a:bodyPr>
          <a:lstStyle/>
          <a:p>
            <a:pPr algn="ctr"/>
            <a:r>
              <a:rPr lang="en-GB" i="1" dirty="0" smtClean="0">
                <a:solidFill>
                  <a:prstClr val="black"/>
                </a:solidFill>
              </a:rPr>
              <a:t>Among children under 5 with fever in the 2 weeks before the survey </a:t>
            </a:r>
          </a:p>
          <a:p>
            <a:pPr algn="ctr"/>
            <a:r>
              <a:rPr lang="en-GB" i="1" dirty="0" smtClean="0">
                <a:solidFill>
                  <a:prstClr val="black"/>
                </a:solidFill>
              </a:rPr>
              <a:t>who took an antimalarial, percent who took: </a:t>
            </a:r>
            <a:endParaRPr lang="en-GB" i="1" dirty="0">
              <a:solidFill>
                <a:prstClr val="black"/>
              </a:solidFill>
            </a:endParaRPr>
          </a:p>
        </p:txBody>
      </p:sp>
    </p:spTree>
    <p:extLst>
      <p:ext uri="{BB962C8B-B14F-4D97-AF65-F5344CB8AC3E}">
        <p14:creationId xmlns:p14="http://schemas.microsoft.com/office/powerpoint/2010/main" val="2062468797"/>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Malaria Prevalence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69%</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63%</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25%</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32%</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62%</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52%</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21%</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16%</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18%</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11%</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53%</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20%</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27%</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3%</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1%</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GB" i="1" dirty="0">
                <a:solidFill>
                  <a:prstClr val="black"/>
                </a:solidFill>
              </a:rPr>
              <a:t>Percent of children age 6-59 months who tested positive for malaria by RDT</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30%</a:t>
            </a:r>
            <a:endParaRPr lang="en-US" sz="3200" b="1" dirty="0">
              <a:solidFill>
                <a:prstClr val="black"/>
              </a:solidFill>
            </a:endParaRPr>
          </a:p>
        </p:txBody>
      </p:sp>
    </p:spTree>
    <p:extLst>
      <p:ext uri="{BB962C8B-B14F-4D97-AF65-F5344CB8AC3E}">
        <p14:creationId xmlns:p14="http://schemas.microsoft.com/office/powerpoint/2010/main" val="412600418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252294"/>
            <a:ext cx="4418729" cy="4579338"/>
          </a:xfrm>
        </p:spPr>
        <p:txBody>
          <a:bodyPr>
            <a:normAutofit/>
          </a:bodyPr>
          <a:lstStyle/>
          <a:p>
            <a:r>
              <a:rPr lang="en-GB" b="1" noProof="0" dirty="0" smtClean="0">
                <a:solidFill>
                  <a:schemeClr val="accent5"/>
                </a:solidFill>
              </a:rPr>
              <a:t>Household Characteristics</a:t>
            </a:r>
          </a:p>
          <a:p>
            <a:pPr lvl="1"/>
            <a:r>
              <a:rPr lang="en-GB" b="1" noProof="0" dirty="0" smtClean="0">
                <a:solidFill>
                  <a:schemeClr val="accent5"/>
                </a:solidFill>
              </a:rPr>
              <a:t>Water and sanitation</a:t>
            </a:r>
          </a:p>
          <a:p>
            <a:pPr lvl="1"/>
            <a:r>
              <a:rPr lang="en-GB" b="1" noProof="0" dirty="0" smtClean="0">
                <a:solidFill>
                  <a:schemeClr val="accent5"/>
                </a:solidFill>
              </a:rPr>
              <a:t>Electricity</a:t>
            </a:r>
          </a:p>
          <a:p>
            <a:pPr lvl="1"/>
            <a:r>
              <a:rPr lang="en-GB" b="1" noProof="0" dirty="0" smtClean="0">
                <a:solidFill>
                  <a:schemeClr val="accent5"/>
                </a:solidFill>
              </a:rPr>
              <a:t>Ownership of goods</a:t>
            </a:r>
          </a:p>
          <a:p>
            <a:pPr lvl="1"/>
            <a:r>
              <a:rPr lang="en-GB" b="1" noProof="0" dirty="0" smtClean="0">
                <a:solidFill>
                  <a:schemeClr val="accent5"/>
                </a:solidFill>
              </a:rPr>
              <a:t>Wealth</a:t>
            </a:r>
          </a:p>
          <a:p>
            <a:pPr lvl="1"/>
            <a:r>
              <a:rPr lang="en-GB" b="1" dirty="0" smtClean="0">
                <a:solidFill>
                  <a:schemeClr val="accent5"/>
                </a:solidFill>
              </a:rPr>
              <a:t>Disability</a:t>
            </a:r>
            <a:endParaRPr lang="en-GB" b="1" noProof="0" dirty="0" smtClean="0">
              <a:solidFill>
                <a:schemeClr val="accent5"/>
              </a:solidFill>
            </a:endParaRPr>
          </a:p>
          <a:p>
            <a:r>
              <a:rPr lang="en-GB" noProof="0" dirty="0" smtClean="0"/>
              <a:t>Respondent Characteristics</a:t>
            </a:r>
          </a:p>
          <a:p>
            <a:pPr lvl="1"/>
            <a:r>
              <a:rPr lang="en-GB" noProof="0" dirty="0" smtClean="0"/>
              <a:t>Education</a:t>
            </a:r>
          </a:p>
          <a:p>
            <a:pPr lvl="1"/>
            <a:r>
              <a:rPr lang="en-GB" noProof="0" dirty="0" smtClean="0"/>
              <a:t>Mass media</a:t>
            </a:r>
          </a:p>
        </p:txBody>
      </p:sp>
    </p:spTree>
    <p:extLst>
      <p:ext uri="{BB962C8B-B14F-4D97-AF65-F5344CB8AC3E}">
        <p14:creationId xmlns:p14="http://schemas.microsoft.com/office/powerpoint/2010/main" val="298519352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88481"/>
            <a:ext cx="4418729" cy="3048000"/>
          </a:xfrm>
        </p:spPr>
        <p:txBody>
          <a:bodyPr>
            <a:normAutofit fontScale="92500" lnSpcReduction="20000"/>
          </a:bodyPr>
          <a:lstStyle/>
          <a:p>
            <a:pPr>
              <a:buClr>
                <a:schemeClr val="tx1"/>
              </a:buClr>
            </a:pPr>
            <a:r>
              <a:rPr lang="en-GB" sz="4000" noProof="0" dirty="0" smtClean="0"/>
              <a:t>Vaccination coverage</a:t>
            </a:r>
          </a:p>
          <a:p>
            <a:pPr>
              <a:buClr>
                <a:schemeClr val="tx1"/>
              </a:buClr>
            </a:pPr>
            <a:r>
              <a:rPr lang="en-GB" sz="4000" noProof="0" dirty="0" smtClean="0"/>
              <a:t>Childhood illness and treatment</a:t>
            </a:r>
          </a:p>
          <a:p>
            <a:pPr>
              <a:buClr>
                <a:schemeClr val="tx1"/>
              </a:buClr>
            </a:pPr>
            <a:r>
              <a:rPr lang="en-GB" sz="4000" b="1" dirty="0" smtClean="0">
                <a:solidFill>
                  <a:schemeClr val="accent5"/>
                </a:solidFill>
              </a:rPr>
              <a:t>Early childhood development</a:t>
            </a:r>
            <a:endParaRPr lang="en-GB" sz="4000" b="1" noProof="0" dirty="0" smtClean="0">
              <a:solidFill>
                <a:schemeClr val="accent5"/>
              </a:solidFill>
            </a:endParaRPr>
          </a:p>
        </p:txBody>
      </p:sp>
    </p:spTree>
    <p:extLst>
      <p:ext uri="{BB962C8B-B14F-4D97-AF65-F5344CB8AC3E}">
        <p14:creationId xmlns:p14="http://schemas.microsoft.com/office/powerpoint/2010/main" val="251073982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Early Childhood Education by Sex</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89457693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17755" y="960527"/>
            <a:ext cx="9144000" cy="646331"/>
          </a:xfrm>
          <a:prstGeom prst="rect">
            <a:avLst/>
          </a:prstGeom>
          <a:noFill/>
        </p:spPr>
        <p:txBody>
          <a:bodyPr wrap="square" rtlCol="0">
            <a:spAutoFit/>
          </a:bodyPr>
          <a:lstStyle/>
          <a:p>
            <a:pPr algn="ctr"/>
            <a:r>
              <a:rPr lang="en-US" i="1" dirty="0" smtClean="0">
                <a:solidFill>
                  <a:prstClr val="black"/>
                </a:solidFill>
              </a:rPr>
              <a:t>Percent of youngest children age 36-59 months living with their mother </a:t>
            </a:r>
            <a:br>
              <a:rPr lang="en-US" i="1" dirty="0" smtClean="0">
                <a:solidFill>
                  <a:prstClr val="black"/>
                </a:solidFill>
              </a:rPr>
            </a:br>
            <a:r>
              <a:rPr lang="en-US" i="1" dirty="0" smtClean="0">
                <a:solidFill>
                  <a:prstClr val="black"/>
                </a:solidFill>
              </a:rPr>
              <a:t>who are attending an organized early education </a:t>
            </a:r>
            <a:r>
              <a:rPr lang="en-US" i="1" dirty="0" err="1" smtClean="0">
                <a:solidFill>
                  <a:prstClr val="black"/>
                </a:solidFill>
              </a:rPr>
              <a:t>programme</a:t>
            </a:r>
            <a:endParaRPr lang="en-US" i="1" dirty="0">
              <a:solidFill>
                <a:prstClr val="black"/>
              </a:solidFill>
            </a:endParaRPr>
          </a:p>
        </p:txBody>
      </p:sp>
    </p:spTree>
    <p:extLst>
      <p:ext uri="{BB962C8B-B14F-4D97-AF65-F5344CB8AC3E}">
        <p14:creationId xmlns:p14="http://schemas.microsoft.com/office/powerpoint/2010/main" val="81815327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Support for Learning by Wealth</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92882086"/>
              </p:ext>
            </p:extLst>
          </p:nvPr>
        </p:nvGraphicFramePr>
        <p:xfrm>
          <a:off x="461963" y="1606550"/>
          <a:ext cx="8256587" cy="45656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0527"/>
            <a:ext cx="9144000" cy="646331"/>
          </a:xfrm>
          <a:prstGeom prst="rect">
            <a:avLst/>
          </a:prstGeom>
          <a:noFill/>
        </p:spPr>
        <p:txBody>
          <a:bodyPr wrap="square" rtlCol="0">
            <a:spAutoFit/>
          </a:bodyPr>
          <a:lstStyle/>
          <a:p>
            <a:pPr algn="ctr"/>
            <a:r>
              <a:rPr lang="en-US" i="1" dirty="0" smtClean="0">
                <a:solidFill>
                  <a:prstClr val="black"/>
                </a:solidFill>
              </a:rPr>
              <a:t>Percent of youngest children age 36-59 months living with mother with whom adult household members engaged in 4+ activities that promote learning and school readiness in the last 3 days</a:t>
            </a:r>
            <a:endParaRPr lang="en-US" i="1" dirty="0">
              <a:solidFill>
                <a:prstClr val="black"/>
              </a:solidFill>
            </a:endParaRPr>
          </a:p>
        </p:txBody>
      </p:sp>
      <p:sp>
        <p:nvSpPr>
          <p:cNvPr id="9" name="Right Arrow 8"/>
          <p:cNvSpPr/>
          <p:nvPr/>
        </p:nvSpPr>
        <p:spPr>
          <a:xfrm>
            <a:off x="3382056" y="6422572"/>
            <a:ext cx="4025672" cy="111578"/>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TextBox 9"/>
          <p:cNvSpPr txBox="1"/>
          <p:nvPr/>
        </p:nvSpPr>
        <p:spPr>
          <a:xfrm>
            <a:off x="1966913" y="6211007"/>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11" name="TextBox 10"/>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234271972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Learning Materials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59509860"/>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0527"/>
            <a:ext cx="9144000" cy="369332"/>
          </a:xfrm>
          <a:prstGeom prst="rect">
            <a:avLst/>
          </a:prstGeom>
          <a:noFill/>
        </p:spPr>
        <p:txBody>
          <a:bodyPr wrap="square" rtlCol="0">
            <a:spAutoFit/>
          </a:bodyPr>
          <a:lstStyle/>
          <a:p>
            <a:pPr algn="ctr"/>
            <a:r>
              <a:rPr lang="en-US" i="1" dirty="0" smtClean="0">
                <a:solidFill>
                  <a:prstClr val="black"/>
                </a:solidFill>
              </a:rPr>
              <a:t>Percent of youngest children under 5 living with their mother</a:t>
            </a:r>
            <a:endParaRPr lang="en-US" i="1" dirty="0">
              <a:solidFill>
                <a:prstClr val="black"/>
              </a:solidFill>
            </a:endParaRPr>
          </a:p>
        </p:txBody>
      </p:sp>
      <p:sp>
        <p:nvSpPr>
          <p:cNvPr id="9" name="TextBox 8"/>
          <p:cNvSpPr txBox="1"/>
          <p:nvPr/>
        </p:nvSpPr>
        <p:spPr>
          <a:xfrm>
            <a:off x="114300" y="1402060"/>
            <a:ext cx="2400300" cy="646331"/>
          </a:xfrm>
          <a:prstGeom prst="rect">
            <a:avLst/>
          </a:prstGeom>
          <a:noFill/>
        </p:spPr>
        <p:txBody>
          <a:bodyPr wrap="square" rtlCol="0">
            <a:spAutoFit/>
          </a:bodyPr>
          <a:lstStyle/>
          <a:p>
            <a:pPr algn="ctr"/>
            <a:r>
              <a:rPr lang="en-US" dirty="0" smtClean="0">
                <a:solidFill>
                  <a:prstClr val="black"/>
                </a:solidFill>
              </a:rPr>
              <a:t>Children living in households that have:</a:t>
            </a:r>
            <a:endParaRPr lang="en-US" dirty="0">
              <a:solidFill>
                <a:prstClr val="black"/>
              </a:solidFill>
            </a:endParaRPr>
          </a:p>
        </p:txBody>
      </p:sp>
      <p:sp>
        <p:nvSpPr>
          <p:cNvPr id="10" name="TextBox 9"/>
          <p:cNvSpPr txBox="1"/>
          <p:nvPr/>
        </p:nvSpPr>
        <p:spPr>
          <a:xfrm>
            <a:off x="4146549" y="1679059"/>
            <a:ext cx="4826000" cy="369332"/>
          </a:xfrm>
          <a:prstGeom prst="rect">
            <a:avLst/>
          </a:prstGeom>
          <a:noFill/>
        </p:spPr>
        <p:txBody>
          <a:bodyPr wrap="square" rtlCol="0">
            <a:spAutoFit/>
          </a:bodyPr>
          <a:lstStyle/>
          <a:p>
            <a:pPr algn="ctr"/>
            <a:r>
              <a:rPr lang="en-US" dirty="0" smtClean="0">
                <a:solidFill>
                  <a:prstClr val="black"/>
                </a:solidFill>
              </a:rPr>
              <a:t>Children who play with:</a:t>
            </a:r>
            <a:endParaRPr lang="en-US" dirty="0">
              <a:solidFill>
                <a:prstClr val="black"/>
              </a:solidFill>
            </a:endParaRPr>
          </a:p>
        </p:txBody>
      </p:sp>
      <p:cxnSp>
        <p:nvCxnSpPr>
          <p:cNvPr id="12" name="Straight Connector 11"/>
          <p:cNvCxnSpPr/>
          <p:nvPr/>
        </p:nvCxnSpPr>
        <p:spPr>
          <a:xfrm>
            <a:off x="114300" y="2120900"/>
            <a:ext cx="24003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4305299" y="2120900"/>
            <a:ext cx="450850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516949"/>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Inadequate Care for Children</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48724967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7755" y="960527"/>
            <a:ext cx="9144000" cy="369332"/>
          </a:xfrm>
          <a:prstGeom prst="rect">
            <a:avLst/>
          </a:prstGeom>
          <a:noFill/>
        </p:spPr>
        <p:txBody>
          <a:bodyPr wrap="square" rtlCol="0">
            <a:spAutoFit/>
          </a:bodyPr>
          <a:lstStyle/>
          <a:p>
            <a:pPr algn="ctr"/>
            <a:r>
              <a:rPr lang="en-US" i="1" dirty="0" smtClean="0">
                <a:solidFill>
                  <a:prstClr val="black"/>
                </a:solidFill>
              </a:rPr>
              <a:t>Percent of youngest children under 5 living with their mother</a:t>
            </a:r>
            <a:endParaRPr lang="en-US" i="1" dirty="0">
              <a:solidFill>
                <a:prstClr val="black"/>
              </a:solidFill>
            </a:endParaRPr>
          </a:p>
        </p:txBody>
      </p:sp>
    </p:spTree>
    <p:extLst>
      <p:ext uri="{BB962C8B-B14F-4D97-AF65-F5344CB8AC3E}">
        <p14:creationId xmlns:p14="http://schemas.microsoft.com/office/powerpoint/2010/main" val="39844141"/>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Trends in </a:t>
            </a:r>
            <a:r>
              <a:rPr lang="en-US" dirty="0" err="1" smtClean="0"/>
              <a:t>Orphanhood</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461269844"/>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0527"/>
            <a:ext cx="9144000" cy="369332"/>
          </a:xfrm>
          <a:prstGeom prst="rect">
            <a:avLst/>
          </a:prstGeom>
          <a:noFill/>
        </p:spPr>
        <p:txBody>
          <a:bodyPr wrap="square" rtlCol="0">
            <a:spAutoFit/>
          </a:bodyPr>
          <a:lstStyle/>
          <a:p>
            <a:pPr algn="ctr"/>
            <a:r>
              <a:rPr lang="en-US" i="1" dirty="0" smtClean="0">
                <a:solidFill>
                  <a:prstClr val="black"/>
                </a:solidFill>
              </a:rPr>
              <a:t>Percent of de jure children under 18 with one or both parents dead</a:t>
            </a:r>
            <a:endParaRPr lang="en-US" i="1" dirty="0">
              <a:solidFill>
                <a:prstClr val="black"/>
              </a:solidFill>
            </a:endParaRPr>
          </a:p>
        </p:txBody>
      </p:sp>
    </p:spTree>
    <p:extLst>
      <p:ext uri="{BB962C8B-B14F-4D97-AF65-F5344CB8AC3E}">
        <p14:creationId xmlns:p14="http://schemas.microsoft.com/office/powerpoint/2010/main" val="404664239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Early Child Development Index</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00327759"/>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0527"/>
            <a:ext cx="9144000" cy="369332"/>
          </a:xfrm>
          <a:prstGeom prst="rect">
            <a:avLst/>
          </a:prstGeom>
          <a:noFill/>
        </p:spPr>
        <p:txBody>
          <a:bodyPr wrap="square" rtlCol="0">
            <a:spAutoFit/>
          </a:bodyPr>
          <a:lstStyle/>
          <a:p>
            <a:pPr algn="ctr"/>
            <a:r>
              <a:rPr lang="en-US" i="1" dirty="0" smtClean="0">
                <a:solidFill>
                  <a:prstClr val="black"/>
                </a:solidFill>
              </a:rPr>
              <a:t>Percent of youngest children under 5 living with their mother</a:t>
            </a:r>
            <a:endParaRPr lang="en-US" i="1" dirty="0">
              <a:solidFill>
                <a:prstClr val="black"/>
              </a:solidFill>
            </a:endParaRPr>
          </a:p>
        </p:txBody>
      </p:sp>
    </p:spTree>
    <p:extLst>
      <p:ext uri="{BB962C8B-B14F-4D97-AF65-F5344CB8AC3E}">
        <p14:creationId xmlns:p14="http://schemas.microsoft.com/office/powerpoint/2010/main" val="40878054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Child Discipline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1307445"/>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0527"/>
            <a:ext cx="9144000" cy="646331"/>
          </a:xfrm>
          <a:prstGeom prst="rect">
            <a:avLst/>
          </a:prstGeom>
          <a:noFill/>
        </p:spPr>
        <p:txBody>
          <a:bodyPr wrap="square" rtlCol="0">
            <a:spAutoFit/>
          </a:bodyPr>
          <a:lstStyle/>
          <a:p>
            <a:pPr algn="ctr"/>
            <a:r>
              <a:rPr lang="en-US" i="1" dirty="0" smtClean="0">
                <a:solidFill>
                  <a:prstClr val="black"/>
                </a:solidFill>
              </a:rPr>
              <a:t>Percent of de facto children age 1-14 who, during the month of the interview</a:t>
            </a:r>
            <a:r>
              <a:rPr lang="en-US" i="1" smtClean="0">
                <a:solidFill>
                  <a:prstClr val="black"/>
                </a:solidFill>
              </a:rPr>
              <a:t>, </a:t>
            </a:r>
          </a:p>
          <a:p>
            <a:pPr algn="ctr"/>
            <a:r>
              <a:rPr lang="en-US" i="1" smtClean="0">
                <a:solidFill>
                  <a:prstClr val="black"/>
                </a:solidFill>
              </a:rPr>
              <a:t>experienced </a:t>
            </a:r>
            <a:r>
              <a:rPr lang="en-US" i="1" dirty="0" smtClean="0">
                <a:solidFill>
                  <a:prstClr val="black"/>
                </a:solidFill>
              </a:rPr>
              <a:t>child discipline of any kind</a:t>
            </a:r>
            <a:endParaRPr lang="en-US" i="1" dirty="0">
              <a:solidFill>
                <a:prstClr val="black"/>
              </a:solidFill>
            </a:endParaRPr>
          </a:p>
        </p:txBody>
      </p:sp>
    </p:spTree>
    <p:extLst>
      <p:ext uri="{BB962C8B-B14F-4D97-AF65-F5344CB8AC3E}">
        <p14:creationId xmlns:p14="http://schemas.microsoft.com/office/powerpoint/2010/main" val="22776262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394834"/>
          </a:xfrm>
        </p:spPr>
        <p:txBody>
          <a:bodyPr>
            <a:normAutofit/>
          </a:bodyPr>
          <a:lstStyle/>
          <a:p>
            <a:pPr>
              <a:spcBef>
                <a:spcPts val="0"/>
              </a:spcBef>
              <a:spcAft>
                <a:spcPts val="1800"/>
              </a:spcAft>
              <a:buClr>
                <a:schemeClr val="tx1"/>
              </a:buClr>
            </a:pPr>
            <a:r>
              <a:rPr lang="en-GB" b="1" noProof="0" dirty="0" smtClean="0">
                <a:solidFill>
                  <a:schemeClr val="accent5"/>
                </a:solidFill>
              </a:rPr>
              <a:t>55% </a:t>
            </a:r>
            <a:r>
              <a:rPr lang="en-GB" noProof="0" dirty="0" smtClean="0"/>
              <a:t>of children age 12-23 months received </a:t>
            </a:r>
            <a:r>
              <a:rPr lang="en-GB" b="1" noProof="0" dirty="0" smtClean="0">
                <a:solidFill>
                  <a:schemeClr val="accent5"/>
                </a:solidFill>
              </a:rPr>
              <a:t>all basic vaccinations</a:t>
            </a:r>
            <a:r>
              <a:rPr lang="en-GB" noProof="0" dirty="0" smtClean="0"/>
              <a:t>.</a:t>
            </a:r>
          </a:p>
          <a:p>
            <a:pPr>
              <a:spcBef>
                <a:spcPts val="0"/>
              </a:spcBef>
              <a:spcAft>
                <a:spcPts val="1800"/>
              </a:spcAft>
              <a:buClr>
                <a:schemeClr val="tx1"/>
              </a:buClr>
            </a:pPr>
            <a:r>
              <a:rPr lang="en-GB" dirty="0" smtClean="0"/>
              <a:t>Among children with ARI, </a:t>
            </a:r>
            <a:r>
              <a:rPr lang="en-GB" b="1" noProof="0" dirty="0" smtClean="0">
                <a:solidFill>
                  <a:schemeClr val="accent5"/>
                </a:solidFill>
              </a:rPr>
              <a:t>81% </a:t>
            </a:r>
            <a:r>
              <a:rPr lang="en-GB" noProof="0" dirty="0" smtClean="0"/>
              <a:t>had </a:t>
            </a:r>
            <a:r>
              <a:rPr lang="en-GB" b="1" noProof="0" dirty="0" smtClean="0">
                <a:solidFill>
                  <a:schemeClr val="accent5"/>
                </a:solidFill>
              </a:rPr>
              <a:t>treatment or advice sought</a:t>
            </a:r>
            <a:r>
              <a:rPr lang="en-GB" noProof="0" dirty="0" smtClean="0"/>
              <a:t>.</a:t>
            </a:r>
          </a:p>
          <a:p>
            <a:pPr>
              <a:spcBef>
                <a:spcPts val="0"/>
              </a:spcBef>
              <a:spcAft>
                <a:spcPts val="1800"/>
              </a:spcAft>
              <a:buClr>
                <a:schemeClr val="tx1"/>
              </a:buClr>
            </a:pPr>
            <a:r>
              <a:rPr lang="en-GB" dirty="0" smtClean="0"/>
              <a:t>Among children with diarrhoea, </a:t>
            </a:r>
            <a:r>
              <a:rPr lang="en-GB" b="1" noProof="0" dirty="0" smtClean="0">
                <a:solidFill>
                  <a:schemeClr val="accent5"/>
                </a:solidFill>
              </a:rPr>
              <a:t>71% </a:t>
            </a:r>
            <a:r>
              <a:rPr lang="en-GB" noProof="0" dirty="0" smtClean="0"/>
              <a:t>had </a:t>
            </a:r>
            <a:r>
              <a:rPr lang="en-GB" b="1" noProof="0" dirty="0" smtClean="0">
                <a:solidFill>
                  <a:schemeClr val="accent5"/>
                </a:solidFill>
              </a:rPr>
              <a:t>treatment or advice sought</a:t>
            </a:r>
            <a:r>
              <a:rPr lang="en-GB" noProof="0" dirty="0" smtClean="0"/>
              <a:t>.</a:t>
            </a:r>
          </a:p>
          <a:p>
            <a:pPr>
              <a:spcBef>
                <a:spcPts val="0"/>
              </a:spcBef>
              <a:spcAft>
                <a:spcPts val="1800"/>
              </a:spcAft>
              <a:buClr>
                <a:schemeClr val="tx1"/>
              </a:buClr>
            </a:pPr>
            <a:r>
              <a:rPr lang="en-GB" b="1" noProof="0" dirty="0" smtClean="0">
                <a:solidFill>
                  <a:schemeClr val="accent5"/>
                </a:solidFill>
              </a:rPr>
              <a:t>55% </a:t>
            </a:r>
            <a:r>
              <a:rPr lang="en-GB" noProof="0" dirty="0" smtClean="0"/>
              <a:t>of children with diarrhoea are given </a:t>
            </a:r>
            <a:r>
              <a:rPr lang="en-GB" b="1" noProof="0" dirty="0" smtClean="0">
                <a:solidFill>
                  <a:schemeClr val="accent5"/>
                </a:solidFill>
              </a:rPr>
              <a:t>ORT</a:t>
            </a:r>
            <a:r>
              <a:rPr lang="en-GB" noProof="0" dirty="0" smtClean="0"/>
              <a:t>.</a:t>
            </a:r>
          </a:p>
          <a:p>
            <a:pPr>
              <a:spcBef>
                <a:spcPts val="0"/>
              </a:spcBef>
              <a:spcAft>
                <a:spcPts val="1800"/>
              </a:spcAft>
              <a:buClr>
                <a:schemeClr val="tx1"/>
              </a:buClr>
            </a:pPr>
            <a:r>
              <a:rPr lang="en-US" b="1" dirty="0" smtClean="0">
                <a:solidFill>
                  <a:schemeClr val="accent5"/>
                </a:solidFill>
              </a:rPr>
              <a:t>37% </a:t>
            </a:r>
            <a:r>
              <a:rPr lang="en-US" dirty="0"/>
              <a:t>of </a:t>
            </a:r>
            <a:r>
              <a:rPr lang="en-US" dirty="0" smtClean="0"/>
              <a:t>children </a:t>
            </a:r>
            <a:r>
              <a:rPr lang="en-US" dirty="0"/>
              <a:t>age 36-59 months </a:t>
            </a:r>
            <a:r>
              <a:rPr lang="en-US" dirty="0" smtClean="0"/>
              <a:t>are </a:t>
            </a:r>
            <a:r>
              <a:rPr lang="en-US" dirty="0"/>
              <a:t>attending an organized </a:t>
            </a:r>
            <a:r>
              <a:rPr lang="en-US" b="1" dirty="0">
                <a:solidFill>
                  <a:schemeClr val="accent5"/>
                </a:solidFill>
              </a:rPr>
              <a:t>early education </a:t>
            </a:r>
            <a:r>
              <a:rPr lang="en-US" b="1" dirty="0" err="1" smtClean="0">
                <a:solidFill>
                  <a:schemeClr val="accent5"/>
                </a:solidFill>
              </a:rPr>
              <a:t>programme</a:t>
            </a:r>
            <a:r>
              <a:rPr lang="en-US" dirty="0" smtClean="0"/>
              <a:t>.</a:t>
            </a:r>
            <a:endParaRPr lang="en-GB" noProof="0" dirty="0" smtClean="0"/>
          </a:p>
        </p:txBody>
      </p:sp>
    </p:spTree>
    <p:extLst>
      <p:ext uri="{BB962C8B-B14F-4D97-AF65-F5344CB8AC3E}">
        <p14:creationId xmlns:p14="http://schemas.microsoft.com/office/powerpoint/2010/main" val="51978245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Childhood Mortality</a:t>
            </a:r>
            <a:endParaRPr lang="en-US"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36469"/>
          </a:xfrm>
        </p:spPr>
        <p:txBody>
          <a:bodyPr/>
          <a:lstStyle/>
          <a:p>
            <a:r>
              <a:rPr lang="en-GB" noProof="0" dirty="0" smtClean="0"/>
              <a:t>Households and Household </a:t>
            </a:r>
            <a:r>
              <a:rPr lang="en-GB" dirty="0"/>
              <a:t>P</a:t>
            </a:r>
            <a:r>
              <a:rPr lang="en-GB" noProof="0" dirty="0" err="1" smtClean="0"/>
              <a:t>opulation</a:t>
            </a:r>
            <a:endParaRPr lang="en-GB" noProof="0" dirty="0"/>
          </a:p>
        </p:txBody>
      </p:sp>
      <p:sp>
        <p:nvSpPr>
          <p:cNvPr id="3" name="Content Placeholder 2"/>
          <p:cNvSpPr>
            <a:spLocks noGrp="1"/>
          </p:cNvSpPr>
          <p:nvPr>
            <p:ph idx="1"/>
          </p:nvPr>
        </p:nvSpPr>
        <p:spPr/>
        <p:txBody>
          <a:bodyPr>
            <a:normAutofit/>
          </a:bodyPr>
          <a:lstStyle/>
          <a:p>
            <a:pPr>
              <a:spcBef>
                <a:spcPts val="0"/>
              </a:spcBef>
              <a:spcAft>
                <a:spcPts val="1800"/>
              </a:spcAft>
              <a:buClr>
                <a:schemeClr val="tx1"/>
              </a:buClr>
            </a:pPr>
            <a:r>
              <a:rPr lang="en-GB" sz="3600" b="1" noProof="0" dirty="0" smtClean="0">
                <a:solidFill>
                  <a:schemeClr val="accent5"/>
                </a:solidFill>
              </a:rPr>
              <a:t>31%</a:t>
            </a:r>
            <a:r>
              <a:rPr lang="en-GB" sz="3600" noProof="0" dirty="0" smtClean="0"/>
              <a:t> of households are </a:t>
            </a:r>
            <a:r>
              <a:rPr lang="en-GB" sz="3600" b="1" noProof="0" dirty="0" smtClean="0">
                <a:solidFill>
                  <a:schemeClr val="accent5"/>
                </a:solidFill>
              </a:rPr>
              <a:t>headed by women</a:t>
            </a:r>
            <a:r>
              <a:rPr lang="en-GB" sz="3600" noProof="0" dirty="0" smtClean="0"/>
              <a:t>.</a:t>
            </a:r>
          </a:p>
          <a:p>
            <a:pPr>
              <a:spcBef>
                <a:spcPts val="0"/>
              </a:spcBef>
              <a:spcAft>
                <a:spcPts val="1800"/>
              </a:spcAft>
              <a:buClr>
                <a:schemeClr val="tx1"/>
              </a:buClr>
            </a:pPr>
            <a:r>
              <a:rPr lang="en-GB" sz="3600" noProof="0" dirty="0" smtClean="0"/>
              <a:t>Households have an average of </a:t>
            </a:r>
            <a:r>
              <a:rPr lang="en-GB" sz="3600" b="1" noProof="0" dirty="0" smtClean="0">
                <a:solidFill>
                  <a:schemeClr val="accent5"/>
                </a:solidFill>
              </a:rPr>
              <a:t>4.5 members</a:t>
            </a:r>
            <a:r>
              <a:rPr lang="en-GB" sz="3600" noProof="0" dirty="0" smtClean="0"/>
              <a:t>.</a:t>
            </a:r>
          </a:p>
          <a:p>
            <a:pPr>
              <a:spcBef>
                <a:spcPts val="0"/>
              </a:spcBef>
              <a:spcAft>
                <a:spcPts val="1800"/>
              </a:spcAft>
              <a:buClr>
                <a:schemeClr val="tx1"/>
              </a:buClr>
            </a:pPr>
            <a:r>
              <a:rPr lang="en-GB" sz="3600" b="1" noProof="0" dirty="0" smtClean="0">
                <a:solidFill>
                  <a:schemeClr val="accent5"/>
                </a:solidFill>
              </a:rPr>
              <a:t>50% </a:t>
            </a:r>
            <a:r>
              <a:rPr lang="en-GB" sz="3600" noProof="0" dirty="0" smtClean="0"/>
              <a:t>of the population is </a:t>
            </a:r>
            <a:r>
              <a:rPr lang="en-GB" sz="3600" b="1" noProof="0" dirty="0" smtClean="0">
                <a:solidFill>
                  <a:schemeClr val="accent5"/>
                </a:solidFill>
              </a:rPr>
              <a:t>under 15 </a:t>
            </a:r>
            <a:r>
              <a:rPr lang="en-GB" sz="3600" noProof="0" dirty="0" smtClean="0"/>
              <a:t>years of age.</a:t>
            </a:r>
            <a:endParaRPr lang="en-GB" sz="3600" noProof="0" dirty="0"/>
          </a:p>
        </p:txBody>
      </p:sp>
    </p:spTree>
    <p:extLst>
      <p:ext uri="{BB962C8B-B14F-4D97-AF65-F5344CB8AC3E}">
        <p14:creationId xmlns:p14="http://schemas.microsoft.com/office/powerpoint/2010/main" val="1776660266"/>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Childhood Mortality Rates</a:t>
            </a:r>
            <a:endParaRPr lang="en-GB" noProof="0" dirty="0"/>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5-year period before the survey</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803725368"/>
              </p:ext>
            </p:extLst>
          </p:nvPr>
        </p:nvGraphicFramePr>
        <p:xfrm>
          <a:off x="253999" y="1606550"/>
          <a:ext cx="8674101"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66985902"/>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Childhood Mortality by Residence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25379596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5-year period before the survey</a:t>
            </a:r>
            <a:endParaRPr lang="en-US" i="1" dirty="0">
              <a:solidFill>
                <a:prstClr val="black"/>
              </a:solidFill>
            </a:endParaRPr>
          </a:p>
        </p:txBody>
      </p:sp>
    </p:spTree>
    <p:extLst>
      <p:ext uri="{BB962C8B-B14F-4D97-AF65-F5344CB8AC3E}">
        <p14:creationId xmlns:p14="http://schemas.microsoft.com/office/powerpoint/2010/main" val="300741608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Childhood Mortality </a:t>
            </a:r>
            <a:br>
              <a:rPr lang="en-GB" noProof="0" dirty="0" smtClean="0"/>
            </a:br>
            <a:r>
              <a:rPr lang="en-GB" noProof="0" dirty="0" smtClean="0"/>
              <a:t>by Mother’s Education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4107868"/>
              </p:ext>
            </p:extLst>
          </p:nvPr>
        </p:nvGraphicFramePr>
        <p:xfrm>
          <a:off x="461963" y="1679713"/>
          <a:ext cx="8256587" cy="5178287"/>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0" y="1237218"/>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394125996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Childhood Mortality by Wealth</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64093596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348278093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Under-5 Mortality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102</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69</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86</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89</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68</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54</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74</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59</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81</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72</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84</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68</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72</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67</a:t>
            </a:r>
            <a:endParaRPr lang="en-US" b="1" dirty="0">
              <a:solidFill>
                <a:prstClr val="black"/>
              </a:solidFill>
            </a:endParaRP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64</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US" i="1" dirty="0">
                <a:solidFill>
                  <a:prstClr val="black"/>
                </a:solidFill>
              </a:rPr>
              <a:t>Deaths per 1,000 live births for the 10-year period before the survey</a:t>
            </a:r>
          </a:p>
        </p:txBody>
      </p:sp>
    </p:spTree>
    <p:extLst>
      <p:ext uri="{BB962C8B-B14F-4D97-AF65-F5344CB8AC3E}">
        <p14:creationId xmlns:p14="http://schemas.microsoft.com/office/powerpoint/2010/main" val="415686187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Childhood Mortality</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439235005"/>
              </p:ext>
            </p:extLst>
          </p:nvPr>
        </p:nvGraphicFramePr>
        <p:xfrm>
          <a:off x="1" y="1600200"/>
          <a:ext cx="91440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5-year period before the survey</a:t>
            </a:r>
            <a:endParaRPr lang="en-US" i="1" dirty="0">
              <a:solidFill>
                <a:prstClr val="black"/>
              </a:solidFill>
            </a:endParaRPr>
          </a:p>
        </p:txBody>
      </p:sp>
      <p:sp>
        <p:nvSpPr>
          <p:cNvPr id="3" name="TextBox 2"/>
          <p:cNvSpPr txBox="1"/>
          <p:nvPr/>
        </p:nvSpPr>
        <p:spPr>
          <a:xfrm>
            <a:off x="1648562" y="4843982"/>
            <a:ext cx="2077278" cy="369332"/>
          </a:xfrm>
          <a:prstGeom prst="rect">
            <a:avLst/>
          </a:prstGeom>
          <a:noFill/>
        </p:spPr>
        <p:txBody>
          <a:bodyPr wrap="square" rtlCol="0">
            <a:spAutoFit/>
          </a:bodyPr>
          <a:lstStyle/>
          <a:p>
            <a:r>
              <a:rPr lang="en-US" b="1" dirty="0" smtClean="0">
                <a:solidFill>
                  <a:srgbClr val="8DB23F"/>
                </a:solidFill>
              </a:rPr>
              <a:t>Neonatal mortality</a:t>
            </a:r>
            <a:endParaRPr lang="en-US" b="1" dirty="0">
              <a:solidFill>
                <a:srgbClr val="8DB23F"/>
              </a:solidFill>
            </a:endParaRPr>
          </a:p>
        </p:txBody>
      </p:sp>
      <p:sp>
        <p:nvSpPr>
          <p:cNvPr id="6" name="TextBox 5"/>
          <p:cNvSpPr txBox="1"/>
          <p:nvPr/>
        </p:nvSpPr>
        <p:spPr>
          <a:xfrm>
            <a:off x="1648562" y="3688834"/>
            <a:ext cx="2077278" cy="369332"/>
          </a:xfrm>
          <a:prstGeom prst="rect">
            <a:avLst/>
          </a:prstGeom>
          <a:noFill/>
        </p:spPr>
        <p:txBody>
          <a:bodyPr wrap="square" rtlCol="0">
            <a:spAutoFit/>
          </a:bodyPr>
          <a:lstStyle/>
          <a:p>
            <a:r>
              <a:rPr lang="en-US" b="1" dirty="0" smtClean="0">
                <a:solidFill>
                  <a:srgbClr val="B2672A"/>
                </a:solidFill>
              </a:rPr>
              <a:t>Infant mortality</a:t>
            </a:r>
            <a:endParaRPr lang="en-US" b="1" dirty="0">
              <a:solidFill>
                <a:srgbClr val="B2672A"/>
              </a:solidFill>
            </a:endParaRPr>
          </a:p>
        </p:txBody>
      </p:sp>
      <p:sp>
        <p:nvSpPr>
          <p:cNvPr id="8" name="TextBox 7"/>
          <p:cNvSpPr txBox="1"/>
          <p:nvPr/>
        </p:nvSpPr>
        <p:spPr>
          <a:xfrm>
            <a:off x="1648562" y="2164354"/>
            <a:ext cx="2077278" cy="369332"/>
          </a:xfrm>
          <a:prstGeom prst="rect">
            <a:avLst/>
          </a:prstGeom>
          <a:noFill/>
        </p:spPr>
        <p:txBody>
          <a:bodyPr wrap="square" rtlCol="0">
            <a:spAutoFit/>
          </a:bodyPr>
          <a:lstStyle/>
          <a:p>
            <a:r>
              <a:rPr lang="en-US" b="1" dirty="0" smtClean="0">
                <a:solidFill>
                  <a:srgbClr val="0089CF"/>
                </a:solidFill>
              </a:rPr>
              <a:t>Under-5 mortality</a:t>
            </a:r>
            <a:endParaRPr lang="en-US" b="1" dirty="0">
              <a:solidFill>
                <a:srgbClr val="0089CF"/>
              </a:solidFill>
            </a:endParaRPr>
          </a:p>
        </p:txBody>
      </p:sp>
    </p:spTree>
    <p:extLst>
      <p:ext uri="{BB962C8B-B14F-4D97-AF65-F5344CB8AC3E}">
        <p14:creationId xmlns:p14="http://schemas.microsoft.com/office/powerpoint/2010/main" val="219382089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Maternal Factors Associated with High Risk of Childhood Mortality</a:t>
            </a:r>
            <a:endParaRPr lang="en-GB" noProof="0" dirty="0"/>
          </a:p>
        </p:txBody>
      </p:sp>
      <p:sp>
        <p:nvSpPr>
          <p:cNvPr id="3" name="Content Placeholder 2"/>
          <p:cNvSpPr>
            <a:spLocks noGrp="1"/>
          </p:cNvSpPr>
          <p:nvPr>
            <p:ph idx="1"/>
          </p:nvPr>
        </p:nvSpPr>
        <p:spPr/>
        <p:txBody>
          <a:bodyPr>
            <a:normAutofit/>
          </a:bodyPr>
          <a:lstStyle/>
          <a:p>
            <a:pPr marL="0" indent="0">
              <a:spcBef>
                <a:spcPts val="0"/>
              </a:spcBef>
              <a:spcAft>
                <a:spcPts val="1800"/>
              </a:spcAft>
              <a:buNone/>
            </a:pPr>
            <a:r>
              <a:rPr lang="en-GB" sz="3600" noProof="0" dirty="0" smtClean="0"/>
              <a:t>Children are at an elevated risk of dying if:</a:t>
            </a:r>
          </a:p>
          <a:p>
            <a:pPr lvl="1">
              <a:spcBef>
                <a:spcPts val="0"/>
              </a:spcBef>
              <a:spcAft>
                <a:spcPts val="1800"/>
              </a:spcAft>
            </a:pPr>
            <a:r>
              <a:rPr lang="en-GB" sz="3200" b="1" noProof="0" dirty="0" smtClean="0">
                <a:solidFill>
                  <a:schemeClr val="accent5"/>
                </a:solidFill>
              </a:rPr>
              <a:t>Too short birth interval</a:t>
            </a:r>
            <a:r>
              <a:rPr lang="en-GB" sz="3200" noProof="0" dirty="0" smtClean="0"/>
              <a:t>:  less than 24 months after a previous birth</a:t>
            </a:r>
          </a:p>
          <a:p>
            <a:pPr lvl="1">
              <a:spcBef>
                <a:spcPts val="0"/>
              </a:spcBef>
              <a:spcAft>
                <a:spcPts val="1800"/>
              </a:spcAft>
            </a:pPr>
            <a:r>
              <a:rPr lang="en-GB" sz="3200" noProof="0" dirty="0" smtClean="0"/>
              <a:t>Mother is “</a:t>
            </a:r>
            <a:r>
              <a:rPr lang="en-GB" sz="3200" b="1" noProof="0" dirty="0" smtClean="0">
                <a:solidFill>
                  <a:schemeClr val="accent5"/>
                </a:solidFill>
              </a:rPr>
              <a:t>too young</a:t>
            </a:r>
            <a:r>
              <a:rPr lang="en-GB" sz="3200" noProof="0" dirty="0" smtClean="0"/>
              <a:t>” (under 18) or “</a:t>
            </a:r>
            <a:r>
              <a:rPr lang="en-GB" sz="3200" b="1" noProof="0" dirty="0" smtClean="0">
                <a:solidFill>
                  <a:schemeClr val="accent5"/>
                </a:solidFill>
              </a:rPr>
              <a:t>too old</a:t>
            </a:r>
            <a:r>
              <a:rPr lang="en-GB" sz="3200" noProof="0" dirty="0" smtClean="0"/>
              <a:t>” (40 or older)</a:t>
            </a:r>
          </a:p>
          <a:p>
            <a:pPr lvl="1">
              <a:spcBef>
                <a:spcPts val="0"/>
              </a:spcBef>
              <a:spcAft>
                <a:spcPts val="1800"/>
              </a:spcAft>
            </a:pPr>
            <a:r>
              <a:rPr lang="en-GB" sz="3200" b="1" noProof="0" dirty="0" smtClean="0">
                <a:solidFill>
                  <a:schemeClr val="accent5"/>
                </a:solidFill>
              </a:rPr>
              <a:t>High birth order</a:t>
            </a:r>
            <a:r>
              <a:rPr lang="en-GB" sz="3200" noProof="0" dirty="0" smtClean="0"/>
              <a:t>:  mother has 4+ children</a:t>
            </a:r>
          </a:p>
        </p:txBody>
      </p:sp>
    </p:spTree>
    <p:extLst>
      <p:ext uri="{BB962C8B-B14F-4D97-AF65-F5344CB8AC3E}">
        <p14:creationId xmlns:p14="http://schemas.microsoft.com/office/powerpoint/2010/main" val="334486489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Childhood Mortality </a:t>
            </a:r>
            <a:br>
              <a:rPr lang="en-GB" noProof="0" dirty="0" smtClean="0"/>
            </a:br>
            <a:r>
              <a:rPr lang="en-GB" noProof="0" dirty="0" smtClean="0"/>
              <a:t>by Previous Birth Interval</a:t>
            </a:r>
            <a:endParaRPr lang="en-GB" noProof="0" dirty="0"/>
          </a:p>
        </p:txBody>
      </p:sp>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206464068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4092149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Childhood Mortality by Mother’s Age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04389557"/>
              </p:ext>
            </p:extLst>
          </p:nvPr>
        </p:nvGraphicFramePr>
        <p:xfrm>
          <a:off x="461963" y="1606550"/>
          <a:ext cx="8256587" cy="495156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5216"/>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
        <p:nvSpPr>
          <p:cNvPr id="3" name="TextBox 2"/>
          <p:cNvSpPr txBox="1"/>
          <p:nvPr/>
        </p:nvSpPr>
        <p:spPr>
          <a:xfrm>
            <a:off x="7460021" y="2462398"/>
            <a:ext cx="1258529" cy="369332"/>
          </a:xfrm>
          <a:prstGeom prst="rect">
            <a:avLst/>
          </a:prstGeom>
          <a:noFill/>
        </p:spPr>
        <p:txBody>
          <a:bodyPr wrap="square" rtlCol="0">
            <a:spAutoFit/>
          </a:bodyPr>
          <a:lstStyle/>
          <a:p>
            <a:r>
              <a:rPr lang="en-US" b="1" dirty="0" smtClean="0">
                <a:solidFill>
                  <a:prstClr val="black"/>
                </a:solidFill>
              </a:rPr>
              <a:t>(      )</a:t>
            </a:r>
            <a:endParaRPr lang="en-US" b="1" dirty="0">
              <a:solidFill>
                <a:prstClr val="black"/>
              </a:solidFill>
            </a:endParaRPr>
          </a:p>
        </p:txBody>
      </p:sp>
      <p:sp>
        <p:nvSpPr>
          <p:cNvPr id="5" name="TextBox 4"/>
          <p:cNvSpPr txBox="1"/>
          <p:nvPr/>
        </p:nvSpPr>
        <p:spPr>
          <a:xfrm>
            <a:off x="4748981" y="6558116"/>
            <a:ext cx="5201264" cy="307777"/>
          </a:xfrm>
          <a:prstGeom prst="rect">
            <a:avLst/>
          </a:prstGeom>
          <a:noFill/>
        </p:spPr>
        <p:txBody>
          <a:bodyPr wrap="square" rtlCol="0">
            <a:spAutoFit/>
          </a:bodyPr>
          <a:lstStyle/>
          <a:p>
            <a:r>
              <a:rPr lang="en-US" sz="1400" i="1" dirty="0" smtClean="0">
                <a:solidFill>
                  <a:prstClr val="black"/>
                </a:solidFill>
              </a:rPr>
              <a:t>Figure in parentheses is based on 25-49 unweighted cases.</a:t>
            </a:r>
            <a:endParaRPr lang="en-US" sz="1400" i="1" dirty="0">
              <a:solidFill>
                <a:prstClr val="black"/>
              </a:solidFill>
            </a:endParaRPr>
          </a:p>
        </p:txBody>
      </p:sp>
    </p:spTree>
    <p:extLst>
      <p:ext uri="{BB962C8B-B14F-4D97-AF65-F5344CB8AC3E}">
        <p14:creationId xmlns:p14="http://schemas.microsoft.com/office/powerpoint/2010/main" val="109025415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Childhood Mortality by Birth Order</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5530856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smtClean="0">
                <a:solidFill>
                  <a:prstClr val="black"/>
                </a:solidFill>
              </a:rPr>
              <a:t>Deaths per 1,000 live births for the 10-year period before the survey</a:t>
            </a:r>
            <a:endParaRPr lang="en-US" i="1" dirty="0">
              <a:solidFill>
                <a:prstClr val="black"/>
              </a:solidFill>
            </a:endParaRPr>
          </a:p>
        </p:txBody>
      </p:sp>
    </p:spTree>
    <p:extLst>
      <p:ext uri="{BB962C8B-B14F-4D97-AF65-F5344CB8AC3E}">
        <p14:creationId xmlns:p14="http://schemas.microsoft.com/office/powerpoint/2010/main" val="152208944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14400"/>
          </a:xfrm>
        </p:spPr>
        <p:txBody>
          <a:bodyPr/>
          <a:lstStyle/>
          <a:p>
            <a:r>
              <a:rPr lang="en-GB" noProof="0" dirty="0" smtClean="0"/>
              <a:t>Drinking Water</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285892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809"/>
            <a:ext cx="9144000" cy="369332"/>
          </a:xfrm>
          <a:prstGeom prst="rect">
            <a:avLst/>
          </a:prstGeom>
          <a:noFill/>
        </p:spPr>
        <p:txBody>
          <a:bodyPr wrap="square" rtlCol="0">
            <a:spAutoFit/>
          </a:bodyPr>
          <a:lstStyle/>
          <a:p>
            <a:pPr algn="ctr"/>
            <a:r>
              <a:rPr lang="en-US" i="1" dirty="0" smtClean="0">
                <a:solidFill>
                  <a:prstClr val="black"/>
                </a:solidFill>
              </a:rPr>
              <a:t>Percent distribution of households</a:t>
            </a:r>
            <a:endParaRPr lang="en-US" i="1" dirty="0">
              <a:solidFill>
                <a:prstClr val="black"/>
              </a:solidFill>
            </a:endParaRPr>
          </a:p>
        </p:txBody>
      </p:sp>
    </p:spTree>
    <p:extLst>
      <p:ext uri="{BB962C8B-B14F-4D97-AF65-F5344CB8AC3E}">
        <p14:creationId xmlns:p14="http://schemas.microsoft.com/office/powerpoint/2010/main" val="2912614424"/>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noProof="0" dirty="0" smtClean="0"/>
              <a:t>Childhood mortality has declined. Current </a:t>
            </a:r>
            <a:r>
              <a:rPr lang="en-GB" b="1" noProof="0" dirty="0" smtClean="0">
                <a:solidFill>
                  <a:schemeClr val="accent5"/>
                </a:solidFill>
              </a:rPr>
              <a:t>infant mortality rate </a:t>
            </a:r>
            <a:r>
              <a:rPr lang="en-GB" noProof="0" dirty="0" smtClean="0"/>
              <a:t>is </a:t>
            </a:r>
            <a:r>
              <a:rPr lang="en-GB" b="1" noProof="0" dirty="0" smtClean="0">
                <a:solidFill>
                  <a:schemeClr val="accent5"/>
                </a:solidFill>
              </a:rPr>
              <a:t>43</a:t>
            </a:r>
            <a:r>
              <a:rPr lang="en-GB" noProof="0" dirty="0" smtClean="0"/>
              <a:t> deaths per 1,000 live births and </a:t>
            </a:r>
            <a:r>
              <a:rPr lang="en-GB" b="1" noProof="0" dirty="0" smtClean="0">
                <a:solidFill>
                  <a:schemeClr val="accent5"/>
                </a:solidFill>
              </a:rPr>
              <a:t>under-5 mortality </a:t>
            </a:r>
            <a:r>
              <a:rPr lang="en-GB" noProof="0" dirty="0" smtClean="0"/>
              <a:t>is </a:t>
            </a:r>
            <a:r>
              <a:rPr lang="en-GB" b="1" noProof="0" dirty="0" smtClean="0">
                <a:solidFill>
                  <a:schemeClr val="accent5"/>
                </a:solidFill>
              </a:rPr>
              <a:t>64 </a:t>
            </a:r>
            <a:r>
              <a:rPr lang="en-GB" noProof="0" dirty="0" smtClean="0"/>
              <a:t>deaths per 1,000 live births.</a:t>
            </a:r>
          </a:p>
          <a:p>
            <a:pPr>
              <a:spcBef>
                <a:spcPts val="0"/>
              </a:spcBef>
              <a:spcAft>
                <a:spcPts val="1800"/>
              </a:spcAft>
              <a:buClr>
                <a:schemeClr val="tx1"/>
              </a:buClr>
            </a:pPr>
            <a:r>
              <a:rPr lang="en-GB" noProof="0" dirty="0" smtClean="0"/>
              <a:t>Childhood mortality is generally </a:t>
            </a:r>
            <a:r>
              <a:rPr lang="en-GB" b="1" noProof="0" dirty="0" smtClean="0">
                <a:solidFill>
                  <a:schemeClr val="accent5"/>
                </a:solidFill>
              </a:rPr>
              <a:t>higher</a:t>
            </a:r>
            <a:r>
              <a:rPr lang="en-GB" noProof="0" dirty="0" smtClean="0"/>
              <a:t> among children of </a:t>
            </a:r>
            <a:r>
              <a:rPr lang="en-GB" b="1" noProof="0" dirty="0" smtClean="0">
                <a:solidFill>
                  <a:schemeClr val="accent5"/>
                </a:solidFill>
              </a:rPr>
              <a:t>less educated mothers </a:t>
            </a:r>
            <a:r>
              <a:rPr lang="en-GB" noProof="0" dirty="0" smtClean="0"/>
              <a:t>and those from </a:t>
            </a:r>
            <a:r>
              <a:rPr lang="en-GB" b="1" noProof="0" dirty="0" smtClean="0">
                <a:solidFill>
                  <a:schemeClr val="accent5"/>
                </a:solidFill>
              </a:rPr>
              <a:t>poorest households</a:t>
            </a:r>
            <a:r>
              <a:rPr lang="en-GB" noProof="0" dirty="0" smtClean="0"/>
              <a:t>.</a:t>
            </a:r>
          </a:p>
          <a:p>
            <a:pPr>
              <a:spcBef>
                <a:spcPts val="0"/>
              </a:spcBef>
              <a:spcAft>
                <a:spcPts val="1800"/>
              </a:spcAft>
              <a:buClr>
                <a:schemeClr val="tx1"/>
              </a:buClr>
            </a:pPr>
            <a:r>
              <a:rPr lang="en-GB" noProof="0" dirty="0" smtClean="0"/>
              <a:t>Childhood mortality is higher among children </a:t>
            </a:r>
            <a:r>
              <a:rPr lang="en-GB" b="1" noProof="0" dirty="0" smtClean="0">
                <a:solidFill>
                  <a:schemeClr val="accent5"/>
                </a:solidFill>
              </a:rPr>
              <a:t>born less than 2 years after a previous birth</a:t>
            </a:r>
            <a:r>
              <a:rPr lang="en-GB" noProof="0" dirty="0" smtClean="0"/>
              <a:t>.</a:t>
            </a:r>
          </a:p>
        </p:txBody>
      </p:sp>
    </p:spTree>
    <p:extLst>
      <p:ext uri="{BB962C8B-B14F-4D97-AF65-F5344CB8AC3E}">
        <p14:creationId xmlns:p14="http://schemas.microsoft.com/office/powerpoint/2010/main" val="51978245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GB" sz="4400" b="1" dirty="0" smtClean="0">
                <a:solidFill>
                  <a:prstClr val="white"/>
                </a:solidFill>
              </a:rPr>
              <a:t>Women’s Empowerment</a:t>
            </a:r>
            <a:endParaRPr lang="en-GB"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GB" sz="2000" i="1" dirty="0" smtClean="0">
                <a:solidFill>
                  <a:prstClr val="white"/>
                </a:solidFill>
              </a:rPr>
              <a:t>Follow along on Twitter!  </a:t>
            </a:r>
          </a:p>
          <a:p>
            <a:pPr algn="r"/>
            <a:r>
              <a:rPr lang="en-GB" sz="2000" i="1" dirty="0" smtClean="0">
                <a:solidFill>
                  <a:prstClr val="white"/>
                </a:solidFill>
              </a:rPr>
              <a:t>#UDHS2016</a:t>
            </a:r>
            <a:endParaRPr lang="en-GB"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11096"/>
            <a:ext cx="4448225" cy="3497473"/>
          </a:xfrm>
        </p:spPr>
        <p:txBody>
          <a:bodyPr>
            <a:normAutofit/>
          </a:bodyPr>
          <a:lstStyle/>
          <a:p>
            <a:pPr>
              <a:buClr>
                <a:schemeClr val="tx1"/>
              </a:buClr>
            </a:pPr>
            <a:r>
              <a:rPr lang="en-GB" sz="3400" b="1" dirty="0" smtClean="0">
                <a:solidFill>
                  <a:schemeClr val="accent5"/>
                </a:solidFill>
              </a:rPr>
              <a:t>Employment and earnings</a:t>
            </a:r>
          </a:p>
          <a:p>
            <a:pPr>
              <a:buClr>
                <a:schemeClr val="tx1"/>
              </a:buClr>
            </a:pPr>
            <a:r>
              <a:rPr lang="en-GB" sz="3400" dirty="0" smtClean="0"/>
              <a:t>Ownership of assets</a:t>
            </a:r>
          </a:p>
          <a:p>
            <a:pPr>
              <a:buClr>
                <a:schemeClr val="tx1"/>
              </a:buClr>
            </a:pPr>
            <a:r>
              <a:rPr lang="en-GB" sz="3400" dirty="0" smtClean="0"/>
              <a:t>Decision making</a:t>
            </a:r>
          </a:p>
          <a:p>
            <a:pPr>
              <a:buClr>
                <a:schemeClr val="tx1"/>
              </a:buClr>
            </a:pPr>
            <a:r>
              <a:rPr lang="en-GB" sz="3400" dirty="0" smtClean="0"/>
              <a:t>Attitudes toward wife beating</a:t>
            </a:r>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Trends in Employment</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61244785"/>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GB" i="1" dirty="0" smtClean="0">
                <a:solidFill>
                  <a:prstClr val="black"/>
                </a:solidFill>
              </a:rPr>
              <a:t>Percent of married women and men age 15-49 who</a:t>
            </a:r>
          </a:p>
          <a:p>
            <a:pPr algn="ctr"/>
            <a:r>
              <a:rPr lang="en-GB" i="1" dirty="0" smtClean="0">
                <a:solidFill>
                  <a:prstClr val="black"/>
                </a:solidFill>
              </a:rPr>
              <a:t>were employed in the 12 months before the survey</a:t>
            </a:r>
            <a:endParaRPr lang="en-GB" i="1" dirty="0">
              <a:solidFill>
                <a:prstClr val="black"/>
              </a:solidFill>
            </a:endParaRPr>
          </a:p>
        </p:txBody>
      </p:sp>
    </p:spTree>
    <p:extLst>
      <p:ext uri="{BB962C8B-B14F-4D97-AF65-F5344CB8AC3E}">
        <p14:creationId xmlns:p14="http://schemas.microsoft.com/office/powerpoint/2010/main" val="3950771702"/>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Type of Payment</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37249000"/>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distribution of payment type among married women and men age 15-49</a:t>
            </a:r>
            <a:br>
              <a:rPr lang="en-US" i="1" dirty="0" smtClean="0">
                <a:solidFill>
                  <a:prstClr val="black"/>
                </a:solidFill>
              </a:rPr>
            </a:br>
            <a:r>
              <a:rPr lang="en-US" i="1" dirty="0" smtClean="0">
                <a:solidFill>
                  <a:prstClr val="black"/>
                </a:solidFill>
              </a:rPr>
              <a:t>who were employed in the 12 months before the survey</a:t>
            </a:r>
            <a:endParaRPr lang="en-US" i="1" dirty="0">
              <a:solidFill>
                <a:prstClr val="black"/>
              </a:solidFill>
            </a:endParaRPr>
          </a:p>
        </p:txBody>
      </p:sp>
      <p:sp>
        <p:nvSpPr>
          <p:cNvPr id="3" name="TextBox 2"/>
          <p:cNvSpPr txBox="1"/>
          <p:nvPr/>
        </p:nvSpPr>
        <p:spPr>
          <a:xfrm>
            <a:off x="6715432" y="6550223"/>
            <a:ext cx="2428568" cy="307777"/>
          </a:xfrm>
          <a:prstGeom prst="rect">
            <a:avLst/>
          </a:prstGeom>
          <a:noFill/>
        </p:spPr>
        <p:txBody>
          <a:bodyPr wrap="square" rtlCol="0">
            <a:spAutoFit/>
          </a:bodyPr>
          <a:lstStyle/>
          <a:p>
            <a:r>
              <a:rPr lang="en-US" sz="1400" i="1" dirty="0" smtClean="0">
                <a:solidFill>
                  <a:prstClr val="black"/>
                </a:solidFill>
              </a:rPr>
              <a:t>Figure &gt;100% due to rounding.</a:t>
            </a:r>
            <a:endParaRPr lang="en-US" sz="1400" i="1" dirty="0">
              <a:solidFill>
                <a:prstClr val="black"/>
              </a:solidFill>
            </a:endParaRPr>
          </a:p>
        </p:txBody>
      </p:sp>
    </p:spTree>
    <p:extLst>
      <p:ext uri="{BB962C8B-B14F-4D97-AF65-F5344CB8AC3E}">
        <p14:creationId xmlns:p14="http://schemas.microsoft.com/office/powerpoint/2010/main" val="3389949406"/>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Control over Women’s Earnings</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83465736"/>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a:solidFill>
                  <a:prstClr val="black"/>
                </a:solidFill>
              </a:rPr>
              <a:t>Percent distribution of working married women who received cash earnings  </a:t>
            </a:r>
            <a:br>
              <a:rPr lang="en-US" i="1" dirty="0">
                <a:solidFill>
                  <a:prstClr val="black"/>
                </a:solidFill>
              </a:rPr>
            </a:br>
            <a:r>
              <a:rPr lang="en-US" i="1" dirty="0">
                <a:solidFill>
                  <a:prstClr val="black"/>
                </a:solidFill>
              </a:rPr>
              <a:t>by person who decides how women’s earnings are used</a:t>
            </a:r>
          </a:p>
        </p:txBody>
      </p:sp>
    </p:spTree>
    <p:extLst>
      <p:ext uri="{BB962C8B-B14F-4D97-AF65-F5344CB8AC3E}">
        <p14:creationId xmlns:p14="http://schemas.microsoft.com/office/powerpoint/2010/main" val="117093347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Comparing Women’s and </a:t>
            </a:r>
            <a:br>
              <a:rPr lang="en-GB" noProof="0" dirty="0" smtClean="0"/>
            </a:br>
            <a:r>
              <a:rPr lang="en-GB" noProof="0" dirty="0" smtClean="0"/>
              <a:t>their Partners’ Earnings</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7163653"/>
              </p:ext>
            </p:extLst>
          </p:nvPr>
        </p:nvGraphicFramePr>
        <p:xfrm>
          <a:off x="461963" y="1749425"/>
          <a:ext cx="8256587"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646331"/>
          </a:xfrm>
          <a:prstGeom prst="rect">
            <a:avLst/>
          </a:prstGeom>
          <a:noFill/>
        </p:spPr>
        <p:txBody>
          <a:bodyPr wrap="square" rtlCol="0">
            <a:spAutoFit/>
          </a:bodyPr>
          <a:lstStyle/>
          <a:p>
            <a:pPr algn="ctr"/>
            <a:r>
              <a:rPr lang="en-US" i="1" dirty="0">
                <a:solidFill>
                  <a:prstClr val="black"/>
                </a:solidFill>
              </a:rPr>
              <a:t>Percent distribution of working married women age 15-49 </a:t>
            </a:r>
            <a:br>
              <a:rPr lang="en-US" i="1" dirty="0">
                <a:solidFill>
                  <a:prstClr val="black"/>
                </a:solidFill>
              </a:rPr>
            </a:br>
            <a:r>
              <a:rPr lang="en-US" i="1" dirty="0">
                <a:solidFill>
                  <a:prstClr val="black"/>
                </a:solidFill>
              </a:rPr>
              <a:t>by whether she earned more or less than her husband</a:t>
            </a:r>
          </a:p>
        </p:txBody>
      </p:sp>
    </p:spTree>
    <p:extLst>
      <p:ext uri="{BB962C8B-B14F-4D97-AF65-F5344CB8AC3E}">
        <p14:creationId xmlns:p14="http://schemas.microsoft.com/office/powerpoint/2010/main" val="95578093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11096"/>
            <a:ext cx="4448225" cy="3497473"/>
          </a:xfrm>
        </p:spPr>
        <p:txBody>
          <a:bodyPr>
            <a:normAutofit/>
          </a:bodyPr>
          <a:lstStyle/>
          <a:p>
            <a:pPr>
              <a:buClr>
                <a:schemeClr val="tx1"/>
              </a:buClr>
            </a:pPr>
            <a:r>
              <a:rPr lang="en-GB" sz="3400" dirty="0" smtClean="0"/>
              <a:t>Employment and earnings</a:t>
            </a:r>
          </a:p>
          <a:p>
            <a:pPr>
              <a:buClr>
                <a:schemeClr val="tx1"/>
              </a:buClr>
            </a:pPr>
            <a:r>
              <a:rPr lang="en-GB" sz="3400" b="1" dirty="0" smtClean="0">
                <a:solidFill>
                  <a:schemeClr val="accent5"/>
                </a:solidFill>
              </a:rPr>
              <a:t>Ownership of assets</a:t>
            </a:r>
          </a:p>
          <a:p>
            <a:pPr>
              <a:buClr>
                <a:schemeClr val="tx1"/>
              </a:buClr>
            </a:pPr>
            <a:r>
              <a:rPr lang="en-GB" sz="3400" dirty="0" smtClean="0"/>
              <a:t>Decision making</a:t>
            </a:r>
          </a:p>
          <a:p>
            <a:pPr>
              <a:buClr>
                <a:schemeClr val="tx1"/>
              </a:buClr>
            </a:pPr>
            <a:r>
              <a:rPr lang="en-GB" sz="3400" dirty="0" smtClean="0"/>
              <a:t>Attitudes toward wife beating</a:t>
            </a:r>
          </a:p>
        </p:txBody>
      </p:sp>
    </p:spTree>
    <p:extLst>
      <p:ext uri="{BB962C8B-B14F-4D97-AF65-F5344CB8AC3E}">
        <p14:creationId xmlns:p14="http://schemas.microsoft.com/office/powerpoint/2010/main" val="345660992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Ownership of House and Land</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42900955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GB" i="1" dirty="0" smtClean="0">
                <a:solidFill>
                  <a:prstClr val="black"/>
                </a:solidFill>
              </a:rPr>
              <a:t>Percent of women and men age 15-49 who:</a:t>
            </a:r>
            <a:endParaRPr lang="en-GB" i="1" dirty="0">
              <a:solidFill>
                <a:prstClr val="black"/>
              </a:solidFill>
            </a:endParaRPr>
          </a:p>
        </p:txBody>
      </p:sp>
    </p:spTree>
    <p:extLst>
      <p:ext uri="{BB962C8B-B14F-4D97-AF65-F5344CB8AC3E}">
        <p14:creationId xmlns:p14="http://schemas.microsoft.com/office/powerpoint/2010/main" val="186890601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Ownership and Use of Bank Accounts </a:t>
            </a:r>
            <a:br>
              <a:rPr lang="en-GB" dirty="0" smtClean="0"/>
            </a:br>
            <a:r>
              <a:rPr lang="en-GB" dirty="0" smtClean="0"/>
              <a:t>and Mobile Phones</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58308867"/>
              </p:ext>
            </p:extLst>
          </p:nvPr>
        </p:nvGraphicFramePr>
        <p:xfrm>
          <a:off x="137652" y="1244600"/>
          <a:ext cx="8919262" cy="56134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668594" y="1606550"/>
            <a:ext cx="3696929" cy="646331"/>
          </a:xfrm>
          <a:prstGeom prst="rect">
            <a:avLst/>
          </a:prstGeom>
          <a:noFill/>
        </p:spPr>
        <p:txBody>
          <a:bodyPr wrap="square" rtlCol="0">
            <a:spAutoFit/>
          </a:bodyPr>
          <a:lstStyle/>
          <a:p>
            <a:pPr algn="ctr"/>
            <a:r>
              <a:rPr lang="en-GB" i="1" dirty="0" smtClean="0">
                <a:solidFill>
                  <a:prstClr val="black"/>
                </a:solidFill>
              </a:rPr>
              <a:t>Percent of women and men </a:t>
            </a:r>
            <a:br>
              <a:rPr lang="en-GB" i="1" dirty="0" smtClean="0">
                <a:solidFill>
                  <a:prstClr val="black"/>
                </a:solidFill>
              </a:rPr>
            </a:br>
            <a:r>
              <a:rPr lang="en-GB" i="1" dirty="0" smtClean="0">
                <a:solidFill>
                  <a:prstClr val="black"/>
                </a:solidFill>
              </a:rPr>
              <a:t>age 15-49 who:</a:t>
            </a:r>
            <a:endParaRPr lang="en-GB" i="1" dirty="0">
              <a:solidFill>
                <a:prstClr val="black"/>
              </a:solidFill>
            </a:endParaRPr>
          </a:p>
        </p:txBody>
      </p:sp>
      <p:sp>
        <p:nvSpPr>
          <p:cNvPr id="9" name="TextBox 8"/>
          <p:cNvSpPr txBox="1"/>
          <p:nvPr/>
        </p:nvSpPr>
        <p:spPr>
          <a:xfrm>
            <a:off x="5976257" y="1339765"/>
            <a:ext cx="3167742" cy="923330"/>
          </a:xfrm>
          <a:prstGeom prst="rect">
            <a:avLst/>
          </a:prstGeom>
          <a:noFill/>
        </p:spPr>
        <p:txBody>
          <a:bodyPr wrap="square" rtlCol="0">
            <a:spAutoFit/>
          </a:bodyPr>
          <a:lstStyle/>
          <a:p>
            <a:pPr algn="ctr"/>
            <a:r>
              <a:rPr lang="en-GB" i="1" dirty="0" smtClean="0">
                <a:solidFill>
                  <a:prstClr val="black"/>
                </a:solidFill>
              </a:rPr>
              <a:t>Among women and men age 15-49 who own a mobile phone, percent who:</a:t>
            </a:r>
            <a:endParaRPr lang="en-GB" i="1" dirty="0">
              <a:solidFill>
                <a:prstClr val="black"/>
              </a:solidFill>
            </a:endParaRPr>
          </a:p>
        </p:txBody>
      </p:sp>
      <p:cxnSp>
        <p:nvCxnSpPr>
          <p:cNvPr id="11" name="Straight Connector 10"/>
          <p:cNvCxnSpPr/>
          <p:nvPr/>
        </p:nvCxnSpPr>
        <p:spPr>
          <a:xfrm>
            <a:off x="668594" y="2252881"/>
            <a:ext cx="369692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976257" y="2222560"/>
            <a:ext cx="30806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252374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25286"/>
          </a:xfrm>
        </p:spPr>
        <p:txBody>
          <a:bodyPr/>
          <a:lstStyle/>
          <a:p>
            <a:r>
              <a:rPr lang="en-GB" noProof="0" dirty="0" smtClean="0"/>
              <a:t>Sanitation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39068125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252"/>
            <a:ext cx="9144000" cy="369332"/>
          </a:xfrm>
          <a:prstGeom prst="rect">
            <a:avLst/>
          </a:prstGeom>
          <a:noFill/>
        </p:spPr>
        <p:txBody>
          <a:bodyPr wrap="square" rtlCol="0">
            <a:spAutoFit/>
          </a:bodyPr>
          <a:lstStyle/>
          <a:p>
            <a:pPr algn="ctr"/>
            <a:r>
              <a:rPr lang="en-US" i="1" dirty="0" smtClean="0">
                <a:solidFill>
                  <a:prstClr val="black"/>
                </a:solidFill>
              </a:rPr>
              <a:t>Percent distribution of households</a:t>
            </a:r>
            <a:endParaRPr lang="en-US" i="1" dirty="0">
              <a:solidFill>
                <a:prstClr val="black"/>
              </a:solidFill>
            </a:endParaRPr>
          </a:p>
        </p:txBody>
      </p:sp>
      <p:sp>
        <p:nvSpPr>
          <p:cNvPr id="3" name="TextBox 2"/>
          <p:cNvSpPr txBox="1"/>
          <p:nvPr/>
        </p:nvSpPr>
        <p:spPr>
          <a:xfrm>
            <a:off x="6400800" y="6224687"/>
            <a:ext cx="2325757" cy="523220"/>
          </a:xfrm>
          <a:prstGeom prst="rect">
            <a:avLst/>
          </a:prstGeom>
          <a:noFill/>
        </p:spPr>
        <p:txBody>
          <a:bodyPr wrap="square" rtlCol="0">
            <a:spAutoFit/>
          </a:bodyPr>
          <a:lstStyle/>
          <a:p>
            <a:r>
              <a:rPr lang="en-US" sz="1400" i="1" dirty="0" smtClean="0">
                <a:solidFill>
                  <a:prstClr val="black"/>
                </a:solidFill>
              </a:rPr>
              <a:t>Figure is &gt;100% due to rounding.</a:t>
            </a:r>
            <a:endParaRPr lang="en-US" sz="1400" i="1" dirty="0">
              <a:solidFill>
                <a:prstClr val="black"/>
              </a:solidFill>
            </a:endParaRPr>
          </a:p>
        </p:txBody>
      </p:sp>
    </p:spTree>
    <p:extLst>
      <p:ext uri="{BB962C8B-B14F-4D97-AF65-F5344CB8AC3E}">
        <p14:creationId xmlns:p14="http://schemas.microsoft.com/office/powerpoint/2010/main" val="1676447535"/>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11096"/>
            <a:ext cx="4448225" cy="3497473"/>
          </a:xfrm>
        </p:spPr>
        <p:txBody>
          <a:bodyPr>
            <a:normAutofit/>
          </a:bodyPr>
          <a:lstStyle/>
          <a:p>
            <a:pPr>
              <a:buClr>
                <a:schemeClr val="tx1"/>
              </a:buClr>
            </a:pPr>
            <a:r>
              <a:rPr lang="en-GB" sz="3400" dirty="0" smtClean="0"/>
              <a:t>Employment and earnings</a:t>
            </a:r>
          </a:p>
          <a:p>
            <a:pPr>
              <a:buClr>
                <a:schemeClr val="tx1"/>
              </a:buClr>
            </a:pPr>
            <a:r>
              <a:rPr lang="en-GB" sz="3400" dirty="0" smtClean="0"/>
              <a:t>Ownership of assets</a:t>
            </a:r>
          </a:p>
          <a:p>
            <a:pPr>
              <a:buClr>
                <a:schemeClr val="tx1"/>
              </a:buClr>
            </a:pPr>
            <a:r>
              <a:rPr lang="en-GB" sz="3400" b="1" dirty="0" smtClean="0">
                <a:solidFill>
                  <a:schemeClr val="accent5"/>
                </a:solidFill>
              </a:rPr>
              <a:t>Decision making</a:t>
            </a:r>
          </a:p>
          <a:p>
            <a:pPr>
              <a:buClr>
                <a:schemeClr val="tx1"/>
              </a:buClr>
            </a:pPr>
            <a:r>
              <a:rPr lang="en-GB" sz="3400" dirty="0" smtClean="0"/>
              <a:t>Attitudes toward wife beating</a:t>
            </a:r>
          </a:p>
        </p:txBody>
      </p:sp>
    </p:spTree>
    <p:extLst>
      <p:ext uri="{BB962C8B-B14F-4D97-AF65-F5344CB8AC3E}">
        <p14:creationId xmlns:p14="http://schemas.microsoft.com/office/powerpoint/2010/main" val="308945506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Women’s Participation in Decision Making</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875580581"/>
              </p:ext>
            </p:extLst>
          </p:nvPr>
        </p:nvGraphicFramePr>
        <p:xfrm>
          <a:off x="0" y="1749425"/>
          <a:ext cx="9143999"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a:solidFill>
                  <a:prstClr val="black"/>
                </a:solidFill>
              </a:rPr>
              <a:t>Percent of married women age 15-49 who make specific decisions </a:t>
            </a:r>
          </a:p>
          <a:p>
            <a:pPr algn="ctr"/>
            <a:r>
              <a:rPr lang="en-US" i="1" dirty="0">
                <a:solidFill>
                  <a:prstClr val="black"/>
                </a:solidFill>
              </a:rPr>
              <a:t>by themselves or jointly with their husband</a:t>
            </a:r>
          </a:p>
        </p:txBody>
      </p:sp>
    </p:spTree>
    <p:extLst>
      <p:ext uri="{BB962C8B-B14F-4D97-AF65-F5344CB8AC3E}">
        <p14:creationId xmlns:p14="http://schemas.microsoft.com/office/powerpoint/2010/main" val="2881980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Trends in Women’s Participation in Decision Making</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00217912"/>
              </p:ext>
            </p:extLst>
          </p:nvPr>
        </p:nvGraphicFramePr>
        <p:xfrm>
          <a:off x="1" y="1749425"/>
          <a:ext cx="9144000"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103094"/>
            <a:ext cx="9144000" cy="646331"/>
          </a:xfrm>
          <a:prstGeom prst="rect">
            <a:avLst/>
          </a:prstGeom>
          <a:noFill/>
        </p:spPr>
        <p:txBody>
          <a:bodyPr wrap="square" rtlCol="0">
            <a:spAutoFit/>
          </a:bodyPr>
          <a:lstStyle/>
          <a:p>
            <a:pPr algn="ctr"/>
            <a:r>
              <a:rPr lang="en-US" i="1" dirty="0">
                <a:solidFill>
                  <a:prstClr val="black"/>
                </a:solidFill>
              </a:rPr>
              <a:t>Percent of married women age 15-49 who make specific decisions </a:t>
            </a:r>
          </a:p>
          <a:p>
            <a:pPr algn="ctr"/>
            <a:r>
              <a:rPr lang="en-US" i="1" dirty="0">
                <a:solidFill>
                  <a:prstClr val="black"/>
                </a:solidFill>
              </a:rPr>
              <a:t>by themselves or jointly with their husband</a:t>
            </a:r>
          </a:p>
        </p:txBody>
      </p:sp>
      <p:sp>
        <p:nvSpPr>
          <p:cNvPr id="5" name="TextBox 4"/>
          <p:cNvSpPr txBox="1"/>
          <p:nvPr/>
        </p:nvSpPr>
        <p:spPr>
          <a:xfrm>
            <a:off x="1150697" y="3614221"/>
            <a:ext cx="1828800" cy="369332"/>
          </a:xfrm>
          <a:prstGeom prst="rect">
            <a:avLst/>
          </a:prstGeom>
          <a:noFill/>
        </p:spPr>
        <p:txBody>
          <a:bodyPr wrap="square" rtlCol="0">
            <a:spAutoFit/>
          </a:bodyPr>
          <a:lstStyle/>
          <a:p>
            <a:r>
              <a:rPr lang="en-GB" b="1" dirty="0" smtClean="0">
                <a:solidFill>
                  <a:srgbClr val="0089CF"/>
                </a:solidFill>
              </a:rPr>
              <a:t>All 3 decisions</a:t>
            </a:r>
            <a:endParaRPr lang="en-GB" b="1" dirty="0">
              <a:solidFill>
                <a:srgbClr val="0089CF"/>
              </a:solidFill>
            </a:endParaRPr>
          </a:p>
        </p:txBody>
      </p:sp>
      <p:sp>
        <p:nvSpPr>
          <p:cNvPr id="7" name="TextBox 6"/>
          <p:cNvSpPr txBox="1"/>
          <p:nvPr/>
        </p:nvSpPr>
        <p:spPr>
          <a:xfrm>
            <a:off x="1150697" y="5848349"/>
            <a:ext cx="2340870" cy="369332"/>
          </a:xfrm>
          <a:prstGeom prst="rect">
            <a:avLst/>
          </a:prstGeom>
          <a:noFill/>
        </p:spPr>
        <p:txBody>
          <a:bodyPr wrap="square" rtlCol="0">
            <a:spAutoFit/>
          </a:bodyPr>
          <a:lstStyle/>
          <a:p>
            <a:r>
              <a:rPr lang="en-GB" b="1" dirty="0" smtClean="0">
                <a:solidFill>
                  <a:srgbClr val="8DB23F"/>
                </a:solidFill>
              </a:rPr>
              <a:t>No decisions</a:t>
            </a:r>
            <a:endParaRPr lang="en-GB" b="1" dirty="0">
              <a:solidFill>
                <a:srgbClr val="8DB23F"/>
              </a:solidFill>
            </a:endParaRPr>
          </a:p>
        </p:txBody>
      </p:sp>
    </p:spTree>
    <p:extLst>
      <p:ext uri="{BB962C8B-B14F-4D97-AF65-F5344CB8AC3E}">
        <p14:creationId xmlns:p14="http://schemas.microsoft.com/office/powerpoint/2010/main" val="351750498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Men’s Participation in Decision Making</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7791803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a:solidFill>
                  <a:prstClr val="black"/>
                </a:solidFill>
              </a:rPr>
              <a:t>Percent of married </a:t>
            </a:r>
            <a:r>
              <a:rPr lang="en-US" i="1" dirty="0" smtClean="0">
                <a:solidFill>
                  <a:prstClr val="black"/>
                </a:solidFill>
              </a:rPr>
              <a:t>men </a:t>
            </a:r>
            <a:r>
              <a:rPr lang="en-US" i="1" dirty="0">
                <a:solidFill>
                  <a:prstClr val="black"/>
                </a:solidFill>
              </a:rPr>
              <a:t>age 15-49 who make specific decisions </a:t>
            </a:r>
          </a:p>
          <a:p>
            <a:pPr algn="ctr"/>
            <a:r>
              <a:rPr lang="en-US" i="1" dirty="0">
                <a:solidFill>
                  <a:prstClr val="black"/>
                </a:solidFill>
              </a:rPr>
              <a:t>by themselves or jointly with their </a:t>
            </a:r>
            <a:r>
              <a:rPr lang="en-US" i="1" dirty="0" smtClean="0">
                <a:solidFill>
                  <a:prstClr val="black"/>
                </a:solidFill>
              </a:rPr>
              <a:t>wife</a:t>
            </a:r>
            <a:endParaRPr lang="en-US" i="1" dirty="0">
              <a:solidFill>
                <a:prstClr val="black"/>
              </a:solidFill>
            </a:endParaRPr>
          </a:p>
        </p:txBody>
      </p:sp>
    </p:spTree>
    <p:extLst>
      <p:ext uri="{BB962C8B-B14F-4D97-AF65-F5344CB8AC3E}">
        <p14:creationId xmlns:p14="http://schemas.microsoft.com/office/powerpoint/2010/main" val="281908895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43883" y="1463166"/>
            <a:ext cx="8256233" cy="5081325"/>
          </a:xfrm>
        </p:spPr>
        <p:txBody>
          <a:bodyPr>
            <a:normAutofit/>
          </a:bodyPr>
          <a:lstStyle/>
          <a:p>
            <a:pPr marL="0" indent="0" algn="ctr">
              <a:spcBef>
                <a:spcPts val="0"/>
              </a:spcBef>
              <a:spcAft>
                <a:spcPts val="1800"/>
              </a:spcAft>
              <a:buClr>
                <a:schemeClr val="tx1"/>
              </a:buClr>
              <a:buNone/>
            </a:pPr>
            <a:r>
              <a:rPr lang="en-GB" sz="4400" b="1" dirty="0" smtClean="0">
                <a:solidFill>
                  <a:schemeClr val="accent5"/>
                </a:solidFill>
              </a:rPr>
              <a:t>59% </a:t>
            </a:r>
            <a:r>
              <a:rPr lang="en-GB" sz="4400" dirty="0" smtClean="0"/>
              <a:t>of married women who are not pregnant make their own informed decisions regarding </a:t>
            </a:r>
            <a:r>
              <a:rPr lang="en-GB" sz="4400" b="1" dirty="0" smtClean="0">
                <a:solidFill>
                  <a:schemeClr val="accent5"/>
                </a:solidFill>
              </a:rPr>
              <a:t>sexual relations</a:t>
            </a:r>
            <a:r>
              <a:rPr lang="en-GB" sz="4400" dirty="0" smtClean="0"/>
              <a:t>, </a:t>
            </a:r>
            <a:r>
              <a:rPr lang="en-GB" sz="4400" b="1" dirty="0" smtClean="0">
                <a:solidFill>
                  <a:schemeClr val="accent5"/>
                </a:solidFill>
              </a:rPr>
              <a:t>contraceptive use</a:t>
            </a:r>
            <a:r>
              <a:rPr lang="en-GB" sz="4400" dirty="0" smtClean="0"/>
              <a:t>, and </a:t>
            </a:r>
            <a:r>
              <a:rPr lang="en-GB" sz="4400" b="1" dirty="0" smtClean="0">
                <a:solidFill>
                  <a:schemeClr val="accent5"/>
                </a:solidFill>
              </a:rPr>
              <a:t>reproductive health care</a:t>
            </a:r>
            <a:r>
              <a:rPr lang="en-GB" sz="4400" dirty="0" smtClean="0"/>
              <a:t>. </a:t>
            </a:r>
          </a:p>
        </p:txBody>
      </p:sp>
    </p:spTree>
    <p:extLst>
      <p:ext uri="{BB962C8B-B14F-4D97-AF65-F5344CB8AC3E}">
        <p14:creationId xmlns:p14="http://schemas.microsoft.com/office/powerpoint/2010/main" val="26431169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11096"/>
            <a:ext cx="4448225" cy="3497473"/>
          </a:xfrm>
        </p:spPr>
        <p:txBody>
          <a:bodyPr>
            <a:normAutofit/>
          </a:bodyPr>
          <a:lstStyle/>
          <a:p>
            <a:pPr>
              <a:buClr>
                <a:schemeClr val="tx1"/>
              </a:buClr>
            </a:pPr>
            <a:r>
              <a:rPr lang="en-GB" sz="3400" dirty="0" smtClean="0"/>
              <a:t>Employment and earnings</a:t>
            </a:r>
          </a:p>
          <a:p>
            <a:pPr>
              <a:buClr>
                <a:schemeClr val="tx1"/>
              </a:buClr>
            </a:pPr>
            <a:r>
              <a:rPr lang="en-GB" sz="3400" dirty="0" smtClean="0"/>
              <a:t>Ownership of assets</a:t>
            </a:r>
          </a:p>
          <a:p>
            <a:pPr>
              <a:buClr>
                <a:schemeClr val="tx1"/>
              </a:buClr>
            </a:pPr>
            <a:r>
              <a:rPr lang="en-GB" sz="3400" dirty="0" smtClean="0"/>
              <a:t>Decision making</a:t>
            </a:r>
          </a:p>
          <a:p>
            <a:pPr>
              <a:buClr>
                <a:schemeClr val="tx1"/>
              </a:buClr>
            </a:pPr>
            <a:r>
              <a:rPr lang="en-GB" sz="3400" b="1" dirty="0" smtClean="0">
                <a:solidFill>
                  <a:schemeClr val="accent5"/>
                </a:solidFill>
              </a:rPr>
              <a:t>Attitudes toward wife beating</a:t>
            </a:r>
          </a:p>
        </p:txBody>
      </p:sp>
    </p:spTree>
    <p:extLst>
      <p:ext uri="{BB962C8B-B14F-4D97-AF65-F5344CB8AC3E}">
        <p14:creationId xmlns:p14="http://schemas.microsoft.com/office/powerpoint/2010/main" val="233629929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Attitudes toward Wife Beating</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37067226"/>
              </p:ext>
            </p:extLst>
          </p:nvPr>
        </p:nvGraphicFramePr>
        <p:xfrm>
          <a:off x="0"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GB" i="1" dirty="0" smtClean="0">
                <a:solidFill>
                  <a:prstClr val="black"/>
                </a:solidFill>
              </a:rPr>
              <a:t>Percent of women and men age 15-49 who agree that a husband is justified </a:t>
            </a:r>
          </a:p>
          <a:p>
            <a:pPr algn="ctr"/>
            <a:r>
              <a:rPr lang="en-GB" i="1" dirty="0" smtClean="0">
                <a:solidFill>
                  <a:prstClr val="black"/>
                </a:solidFill>
              </a:rPr>
              <a:t>in beating his wife under certain circumstances</a:t>
            </a:r>
            <a:endParaRPr lang="en-GB" i="1" dirty="0">
              <a:solidFill>
                <a:prstClr val="black"/>
              </a:solidFill>
            </a:endParaRPr>
          </a:p>
        </p:txBody>
      </p:sp>
    </p:spTree>
    <p:extLst>
      <p:ext uri="{BB962C8B-B14F-4D97-AF65-F5344CB8AC3E}">
        <p14:creationId xmlns:p14="http://schemas.microsoft.com/office/powerpoint/2010/main" val="286797546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smtClean="0"/>
              <a:t>Key Findings</a:t>
            </a:r>
            <a:endParaRPr lang="en-GB" dirty="0"/>
          </a:p>
        </p:txBody>
      </p:sp>
      <p:sp>
        <p:nvSpPr>
          <p:cNvPr id="3" name="Content Placeholder 2"/>
          <p:cNvSpPr>
            <a:spLocks noGrp="1"/>
          </p:cNvSpPr>
          <p:nvPr>
            <p:ph idx="1"/>
          </p:nvPr>
        </p:nvSpPr>
        <p:spPr>
          <a:xfrm>
            <a:off x="443883" y="1463166"/>
            <a:ext cx="8256233" cy="5081325"/>
          </a:xfrm>
        </p:spPr>
        <p:txBody>
          <a:bodyPr>
            <a:normAutofit fontScale="92500"/>
          </a:bodyPr>
          <a:lstStyle/>
          <a:p>
            <a:pPr>
              <a:spcBef>
                <a:spcPts val="0"/>
              </a:spcBef>
              <a:spcAft>
                <a:spcPts val="1800"/>
              </a:spcAft>
              <a:buClr>
                <a:schemeClr val="tx1"/>
              </a:buClr>
            </a:pPr>
            <a:r>
              <a:rPr lang="en-GB" b="1" dirty="0" smtClean="0">
                <a:solidFill>
                  <a:schemeClr val="accent5"/>
                </a:solidFill>
              </a:rPr>
              <a:t>84% </a:t>
            </a:r>
            <a:r>
              <a:rPr lang="en-GB" dirty="0" smtClean="0"/>
              <a:t>of married women were </a:t>
            </a:r>
            <a:r>
              <a:rPr lang="en-GB" b="1" dirty="0" smtClean="0">
                <a:solidFill>
                  <a:schemeClr val="accent5"/>
                </a:solidFill>
              </a:rPr>
              <a:t>employed </a:t>
            </a:r>
            <a:r>
              <a:rPr lang="en-GB" dirty="0" smtClean="0"/>
              <a:t>in the last year. </a:t>
            </a:r>
          </a:p>
          <a:p>
            <a:pPr>
              <a:spcBef>
                <a:spcPts val="0"/>
              </a:spcBef>
              <a:spcAft>
                <a:spcPts val="1800"/>
              </a:spcAft>
              <a:buClr>
                <a:schemeClr val="tx1"/>
              </a:buClr>
            </a:pPr>
            <a:r>
              <a:rPr lang="en-GB" b="1" dirty="0" smtClean="0">
                <a:solidFill>
                  <a:schemeClr val="accent5"/>
                </a:solidFill>
              </a:rPr>
              <a:t>74%</a:t>
            </a:r>
            <a:r>
              <a:rPr lang="en-GB" dirty="0" smtClean="0"/>
              <a:t> of married women </a:t>
            </a:r>
            <a:r>
              <a:rPr lang="en-GB" b="1" dirty="0" smtClean="0">
                <a:solidFill>
                  <a:schemeClr val="accent5"/>
                </a:solidFill>
              </a:rPr>
              <a:t>earn less than their husbands</a:t>
            </a:r>
            <a:r>
              <a:rPr lang="en-GB" dirty="0" smtClean="0"/>
              <a:t>. </a:t>
            </a:r>
          </a:p>
          <a:p>
            <a:pPr>
              <a:spcBef>
                <a:spcPts val="0"/>
              </a:spcBef>
              <a:spcAft>
                <a:spcPts val="1800"/>
              </a:spcAft>
              <a:buClr>
                <a:schemeClr val="tx1"/>
              </a:buClr>
            </a:pPr>
            <a:r>
              <a:rPr lang="en-GB" dirty="0" smtClean="0"/>
              <a:t>Among those who own a mobile phone, </a:t>
            </a:r>
            <a:r>
              <a:rPr lang="en-GB" b="1" dirty="0" smtClean="0">
                <a:solidFill>
                  <a:schemeClr val="accent5"/>
                </a:solidFill>
              </a:rPr>
              <a:t>73% </a:t>
            </a:r>
            <a:r>
              <a:rPr lang="en-GB" dirty="0"/>
              <a:t>of women and </a:t>
            </a:r>
            <a:r>
              <a:rPr lang="en-GB" b="1" dirty="0" smtClean="0">
                <a:solidFill>
                  <a:schemeClr val="accent5"/>
                </a:solidFill>
              </a:rPr>
              <a:t>72%</a:t>
            </a:r>
            <a:r>
              <a:rPr lang="en-GB" dirty="0" smtClean="0"/>
              <a:t> </a:t>
            </a:r>
            <a:r>
              <a:rPr lang="en-GB" dirty="0"/>
              <a:t>of men </a:t>
            </a:r>
            <a:r>
              <a:rPr lang="en-GB" dirty="0" smtClean="0"/>
              <a:t>use a </a:t>
            </a:r>
            <a:r>
              <a:rPr lang="en-GB" b="1" dirty="0" smtClean="0">
                <a:solidFill>
                  <a:schemeClr val="accent5"/>
                </a:solidFill>
              </a:rPr>
              <a:t>mobile phone for financial transactions</a:t>
            </a:r>
            <a:r>
              <a:rPr lang="en-GB" dirty="0" smtClean="0"/>
              <a:t>.</a:t>
            </a:r>
            <a:endParaRPr lang="en-GB" dirty="0"/>
          </a:p>
          <a:p>
            <a:pPr>
              <a:spcBef>
                <a:spcPts val="0"/>
              </a:spcBef>
              <a:spcAft>
                <a:spcPts val="1800"/>
              </a:spcAft>
              <a:buClr>
                <a:schemeClr val="tx1"/>
              </a:buClr>
            </a:pPr>
            <a:r>
              <a:rPr lang="en-GB" b="1" dirty="0" smtClean="0">
                <a:solidFill>
                  <a:schemeClr val="accent5"/>
                </a:solidFill>
              </a:rPr>
              <a:t>51% </a:t>
            </a:r>
            <a:r>
              <a:rPr lang="en-GB" dirty="0" smtClean="0"/>
              <a:t>of married women participate in all 3 household decisions. </a:t>
            </a:r>
          </a:p>
          <a:p>
            <a:pPr>
              <a:spcBef>
                <a:spcPts val="0"/>
              </a:spcBef>
              <a:spcAft>
                <a:spcPts val="1800"/>
              </a:spcAft>
              <a:buClr>
                <a:schemeClr val="tx1"/>
              </a:buClr>
            </a:pPr>
            <a:r>
              <a:rPr lang="en-GB" b="1" dirty="0" smtClean="0">
                <a:solidFill>
                  <a:schemeClr val="accent5"/>
                </a:solidFill>
              </a:rPr>
              <a:t>49% </a:t>
            </a:r>
            <a:r>
              <a:rPr lang="en-GB" dirty="0" smtClean="0"/>
              <a:t>of women and </a:t>
            </a:r>
            <a:r>
              <a:rPr lang="en-GB" b="1" dirty="0" smtClean="0">
                <a:solidFill>
                  <a:schemeClr val="accent5"/>
                </a:solidFill>
              </a:rPr>
              <a:t>41%</a:t>
            </a:r>
            <a:r>
              <a:rPr lang="en-GB" dirty="0" smtClean="0"/>
              <a:t> of men believe that a </a:t>
            </a:r>
            <a:r>
              <a:rPr lang="en-GB" b="1" dirty="0" smtClean="0">
                <a:solidFill>
                  <a:schemeClr val="accent5"/>
                </a:solidFill>
              </a:rPr>
              <a:t>husband is justified in beating his wife </a:t>
            </a:r>
            <a:r>
              <a:rPr lang="en-GB" dirty="0" smtClean="0"/>
              <a:t>under certain circumstances. </a:t>
            </a:r>
          </a:p>
        </p:txBody>
      </p:sp>
    </p:spTree>
    <p:extLst>
      <p:ext uri="{BB962C8B-B14F-4D97-AF65-F5344CB8AC3E}">
        <p14:creationId xmlns:p14="http://schemas.microsoft.com/office/powerpoint/2010/main" val="2155547179"/>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Domestic Violence</a:t>
            </a:r>
            <a:endParaRPr lang="en-US"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Experience of Physical Violence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7722397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women age 15-49 who have ever experienced physical violence</a:t>
            </a:r>
            <a:endParaRPr lang="en-US" i="1" dirty="0">
              <a:solidFill>
                <a:prstClr val="black"/>
              </a:solidFill>
            </a:endParaRPr>
          </a:p>
        </p:txBody>
      </p:sp>
    </p:spTree>
    <p:extLst>
      <p:ext uri="{BB962C8B-B14F-4D97-AF65-F5344CB8AC3E}">
        <p14:creationId xmlns:p14="http://schemas.microsoft.com/office/powerpoint/2010/main" val="84326464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Household Durable Goods and Possessions</a:t>
            </a:r>
            <a:endParaRPr lang="en-GB"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1476873480"/>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963"/>
            <a:ext cx="9144000" cy="369332"/>
          </a:xfrm>
          <a:prstGeom prst="rect">
            <a:avLst/>
          </a:prstGeom>
          <a:noFill/>
        </p:spPr>
        <p:txBody>
          <a:bodyPr wrap="square" rtlCol="0">
            <a:spAutoFit/>
          </a:bodyPr>
          <a:lstStyle/>
          <a:p>
            <a:pPr algn="ctr"/>
            <a:r>
              <a:rPr lang="en-US" i="1" dirty="0" smtClean="0">
                <a:solidFill>
                  <a:prstClr val="black"/>
                </a:solidFill>
              </a:rPr>
              <a:t>Percent of households with:</a:t>
            </a:r>
            <a:endParaRPr lang="en-US" sz="3200" b="1" i="1" dirty="0">
              <a:solidFill>
                <a:srgbClr val="FF0000"/>
              </a:solidFill>
            </a:endParaRPr>
          </a:p>
        </p:txBody>
      </p:sp>
    </p:spTree>
    <p:extLst>
      <p:ext uri="{BB962C8B-B14F-4D97-AF65-F5344CB8AC3E}">
        <p14:creationId xmlns:p14="http://schemas.microsoft.com/office/powerpoint/2010/main" val="1789523886"/>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Perpetrators of Physical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912356484"/>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Among women and men age 15-49 who have experienced physical violence since age 15, </a:t>
            </a:r>
            <a:br>
              <a:rPr lang="en-US" i="1" dirty="0" smtClean="0">
                <a:solidFill>
                  <a:prstClr val="black"/>
                </a:solidFill>
              </a:rPr>
            </a:br>
            <a:r>
              <a:rPr lang="en-US" i="1" dirty="0" smtClean="0">
                <a:solidFill>
                  <a:prstClr val="black"/>
                </a:solidFill>
              </a:rPr>
              <a:t>percent who report specific persons who committed the violence</a:t>
            </a:r>
            <a:endParaRPr lang="en-US" i="1" dirty="0">
              <a:solidFill>
                <a:prstClr val="black"/>
              </a:solidFill>
            </a:endParaRPr>
          </a:p>
        </p:txBody>
      </p:sp>
      <p:sp>
        <p:nvSpPr>
          <p:cNvPr id="9" name="TextBox 8"/>
          <p:cNvSpPr txBox="1"/>
          <p:nvPr/>
        </p:nvSpPr>
        <p:spPr>
          <a:xfrm>
            <a:off x="613186" y="2020796"/>
            <a:ext cx="2969111" cy="646331"/>
          </a:xfrm>
          <a:prstGeom prst="rect">
            <a:avLst/>
          </a:prstGeom>
          <a:noFill/>
        </p:spPr>
        <p:txBody>
          <a:bodyPr wrap="square" rtlCol="0">
            <a:spAutoFit/>
          </a:bodyPr>
          <a:lstStyle/>
          <a:p>
            <a:pPr algn="ctr"/>
            <a:r>
              <a:rPr lang="en-US" dirty="0" smtClean="0">
                <a:solidFill>
                  <a:prstClr val="black"/>
                </a:solidFill>
              </a:rPr>
              <a:t>Most common among ever-married women and men</a:t>
            </a:r>
            <a:endParaRPr lang="en-US" dirty="0">
              <a:solidFill>
                <a:prstClr val="black"/>
              </a:solidFill>
            </a:endParaRPr>
          </a:p>
        </p:txBody>
      </p:sp>
      <p:sp>
        <p:nvSpPr>
          <p:cNvPr id="10" name="TextBox 9"/>
          <p:cNvSpPr txBox="1"/>
          <p:nvPr/>
        </p:nvSpPr>
        <p:spPr>
          <a:xfrm>
            <a:off x="5585013" y="2024091"/>
            <a:ext cx="3139440" cy="646331"/>
          </a:xfrm>
          <a:prstGeom prst="rect">
            <a:avLst/>
          </a:prstGeom>
          <a:noFill/>
        </p:spPr>
        <p:txBody>
          <a:bodyPr wrap="square" rtlCol="0">
            <a:spAutoFit/>
          </a:bodyPr>
          <a:lstStyle/>
          <a:p>
            <a:pPr algn="ctr"/>
            <a:r>
              <a:rPr lang="en-US" dirty="0" smtClean="0">
                <a:solidFill>
                  <a:prstClr val="black"/>
                </a:solidFill>
              </a:rPr>
              <a:t>Most common among never married women and men</a:t>
            </a:r>
            <a:endParaRPr lang="en-US" dirty="0">
              <a:solidFill>
                <a:prstClr val="black"/>
              </a:solidFill>
            </a:endParaRPr>
          </a:p>
        </p:txBody>
      </p:sp>
      <p:cxnSp>
        <p:nvCxnSpPr>
          <p:cNvPr id="11" name="Straight Connector 10"/>
          <p:cNvCxnSpPr/>
          <p:nvPr/>
        </p:nvCxnSpPr>
        <p:spPr>
          <a:xfrm>
            <a:off x="613186" y="2742506"/>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670177" y="2742506"/>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4911516"/>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4000" noProof="0" dirty="0" smtClean="0"/>
              <a:t>Violence during Pregnancy by Wealth</a:t>
            </a:r>
            <a:endParaRPr lang="en-GB" sz="4000"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072722791"/>
              </p:ext>
            </p:extLst>
          </p:nvPr>
        </p:nvGraphicFramePr>
        <p:xfrm>
          <a:off x="484094" y="1643063"/>
          <a:ext cx="8272631"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Among women age 15-49 who have ever been pregnant, percent who </a:t>
            </a:r>
            <a:br>
              <a:rPr lang="en-US" i="1" dirty="0" smtClean="0">
                <a:solidFill>
                  <a:prstClr val="black"/>
                </a:solidFill>
              </a:rPr>
            </a:br>
            <a:r>
              <a:rPr lang="en-US" i="1" dirty="0" smtClean="0">
                <a:solidFill>
                  <a:prstClr val="black"/>
                </a:solidFill>
              </a:rPr>
              <a:t>have ever experienced physical violence during pregnancy</a:t>
            </a:r>
            <a:endParaRPr lang="en-US" i="1" dirty="0">
              <a:solidFill>
                <a:prstClr val="black"/>
              </a:solidFill>
            </a:endParaRPr>
          </a:p>
        </p:txBody>
      </p:sp>
    </p:spTree>
    <p:extLst>
      <p:ext uri="{BB962C8B-B14F-4D97-AF65-F5344CB8AC3E}">
        <p14:creationId xmlns:p14="http://schemas.microsoft.com/office/powerpoint/2010/main" val="231960963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Experience of Sexual Violence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5113588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women age 15-49 who have experienced sexual violence</a:t>
            </a:r>
            <a:endParaRPr lang="en-US" i="1" dirty="0">
              <a:solidFill>
                <a:prstClr val="black"/>
              </a:solidFill>
            </a:endParaRPr>
          </a:p>
        </p:txBody>
      </p:sp>
    </p:spTree>
    <p:extLst>
      <p:ext uri="{BB962C8B-B14F-4D97-AF65-F5344CB8AC3E}">
        <p14:creationId xmlns:p14="http://schemas.microsoft.com/office/powerpoint/2010/main" val="158983401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Trends in Physical and Sexual Violence among Women</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3796356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32318"/>
            <a:ext cx="9144000" cy="646331"/>
          </a:xfrm>
          <a:prstGeom prst="rect">
            <a:avLst/>
          </a:prstGeom>
          <a:noFill/>
        </p:spPr>
        <p:txBody>
          <a:bodyPr wrap="square" rtlCol="0">
            <a:spAutoFit/>
          </a:bodyPr>
          <a:lstStyle/>
          <a:p>
            <a:pPr algn="ctr"/>
            <a:r>
              <a:rPr lang="en-US" i="1" dirty="0" smtClean="0">
                <a:solidFill>
                  <a:prstClr val="black"/>
                </a:solidFill>
              </a:rPr>
              <a:t>Percent of women age 15-49 who have ever experienced physical violence</a:t>
            </a:r>
          </a:p>
          <a:p>
            <a:pPr algn="ctr"/>
            <a:r>
              <a:rPr lang="en-US" i="1" dirty="0" smtClean="0">
                <a:solidFill>
                  <a:prstClr val="black"/>
                </a:solidFill>
              </a:rPr>
              <a:t>since age 15 or sexual violence</a:t>
            </a:r>
            <a:endParaRPr lang="en-US" i="1" dirty="0">
              <a:solidFill>
                <a:prstClr val="black"/>
              </a:solidFill>
            </a:endParaRPr>
          </a:p>
        </p:txBody>
      </p:sp>
      <p:sp>
        <p:nvSpPr>
          <p:cNvPr id="9" name="TextBox 8"/>
          <p:cNvSpPr txBox="1"/>
          <p:nvPr/>
        </p:nvSpPr>
        <p:spPr>
          <a:xfrm>
            <a:off x="1150697" y="2713601"/>
            <a:ext cx="1828800" cy="369332"/>
          </a:xfrm>
          <a:prstGeom prst="rect">
            <a:avLst/>
          </a:prstGeom>
          <a:noFill/>
        </p:spPr>
        <p:txBody>
          <a:bodyPr wrap="square" rtlCol="0">
            <a:spAutoFit/>
          </a:bodyPr>
          <a:lstStyle/>
          <a:p>
            <a:r>
              <a:rPr lang="en-GB" b="1" dirty="0" smtClean="0">
                <a:solidFill>
                  <a:srgbClr val="0089CF"/>
                </a:solidFill>
              </a:rPr>
              <a:t>Physical violence</a:t>
            </a:r>
            <a:endParaRPr lang="en-GB" b="1" dirty="0">
              <a:solidFill>
                <a:srgbClr val="0089CF"/>
              </a:solidFill>
            </a:endParaRPr>
          </a:p>
        </p:txBody>
      </p:sp>
      <p:sp>
        <p:nvSpPr>
          <p:cNvPr id="10" name="TextBox 9"/>
          <p:cNvSpPr txBox="1"/>
          <p:nvPr/>
        </p:nvSpPr>
        <p:spPr>
          <a:xfrm>
            <a:off x="1150697" y="5038452"/>
            <a:ext cx="2340870" cy="369332"/>
          </a:xfrm>
          <a:prstGeom prst="rect">
            <a:avLst/>
          </a:prstGeom>
          <a:noFill/>
        </p:spPr>
        <p:txBody>
          <a:bodyPr wrap="square" rtlCol="0">
            <a:spAutoFit/>
          </a:bodyPr>
          <a:lstStyle/>
          <a:p>
            <a:r>
              <a:rPr lang="en-GB" b="1" dirty="0" smtClean="0">
                <a:solidFill>
                  <a:srgbClr val="8DB23F"/>
                </a:solidFill>
              </a:rPr>
              <a:t>Sexual violence</a:t>
            </a:r>
            <a:endParaRPr lang="en-GB" b="1" dirty="0">
              <a:solidFill>
                <a:srgbClr val="8DB23F"/>
              </a:solidFill>
            </a:endParaRPr>
          </a:p>
        </p:txBody>
      </p:sp>
    </p:spTree>
    <p:extLst>
      <p:ext uri="{BB962C8B-B14F-4D97-AF65-F5344CB8AC3E}">
        <p14:creationId xmlns:p14="http://schemas.microsoft.com/office/powerpoint/2010/main" val="303436570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Marital Control by Spouses</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456866939"/>
              </p:ext>
            </p:extLst>
          </p:nvPr>
        </p:nvGraphicFramePr>
        <p:xfrm>
          <a:off x="1" y="1643063"/>
          <a:ext cx="9144000"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dirty="0" smtClean="0">
                <a:solidFill>
                  <a:prstClr val="black"/>
                </a:solidFill>
              </a:rPr>
              <a:t>Percent of ever-married women and men age 15-49 who report their spouse:</a:t>
            </a:r>
            <a:endParaRPr lang="en-US" i="1" dirty="0">
              <a:solidFill>
                <a:prstClr val="black"/>
              </a:solidFill>
            </a:endParaRPr>
          </a:p>
        </p:txBody>
      </p:sp>
    </p:spTree>
    <p:extLst>
      <p:ext uri="{BB962C8B-B14F-4D97-AF65-F5344CB8AC3E}">
        <p14:creationId xmlns:p14="http://schemas.microsoft.com/office/powerpoint/2010/main" val="74106951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Spousal Violence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33653117"/>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ever-married women and men age 15-49 who have experienced </a:t>
            </a:r>
          </a:p>
          <a:p>
            <a:pPr algn="ctr"/>
            <a:r>
              <a:rPr lang="en-US" i="1" dirty="0" smtClean="0">
                <a:solidFill>
                  <a:prstClr val="black"/>
                </a:solidFill>
              </a:rPr>
              <a:t>violence committed by their spouse/partner</a:t>
            </a:r>
            <a:endParaRPr lang="en-US" i="1" dirty="0">
              <a:solidFill>
                <a:prstClr val="black"/>
              </a:solidFill>
            </a:endParaRPr>
          </a:p>
        </p:txBody>
      </p:sp>
    </p:spTree>
    <p:extLst>
      <p:ext uri="{BB962C8B-B14F-4D97-AF65-F5344CB8AC3E}">
        <p14:creationId xmlns:p14="http://schemas.microsoft.com/office/powerpoint/2010/main" val="325538190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Spousal Violence by Marital Status</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9708917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ever-married women and men age 15-49 who have experienced </a:t>
            </a:r>
          </a:p>
          <a:p>
            <a:pPr algn="ctr"/>
            <a:r>
              <a:rPr lang="en-US" i="1" dirty="0" smtClean="0">
                <a:solidFill>
                  <a:prstClr val="black"/>
                </a:solidFill>
              </a:rPr>
              <a:t>violence committed by their spouse/partner</a:t>
            </a:r>
            <a:endParaRPr lang="en-US" i="1" dirty="0">
              <a:solidFill>
                <a:prstClr val="black"/>
              </a:solidFill>
            </a:endParaRPr>
          </a:p>
        </p:txBody>
      </p:sp>
    </p:spTree>
    <p:extLst>
      <p:ext uri="{BB962C8B-B14F-4D97-AF65-F5344CB8AC3E}">
        <p14:creationId xmlns:p14="http://schemas.microsoft.com/office/powerpoint/2010/main" val="340252692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3600" noProof="0" dirty="0" smtClean="0"/>
              <a:t>Spousal Violence among Women by Region</a:t>
            </a:r>
            <a:endParaRPr lang="en-GB" sz="36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62%</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60%</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64%</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50%</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59%</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61%</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47%</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46%</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58%</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73%</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49%</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54%</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72%</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59%</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38%</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529195"/>
            <a:ext cx="9144000" cy="646331"/>
          </a:xfrm>
          <a:prstGeom prst="rect">
            <a:avLst/>
          </a:prstGeom>
          <a:noFill/>
        </p:spPr>
        <p:txBody>
          <a:bodyPr wrap="square" rtlCol="0">
            <a:spAutoFit/>
          </a:bodyPr>
          <a:lstStyle/>
          <a:p>
            <a:pPr algn="ctr"/>
            <a:r>
              <a:rPr lang="en-US" i="1" dirty="0">
                <a:solidFill>
                  <a:prstClr val="black"/>
                </a:solidFill>
              </a:rPr>
              <a:t>Percent of ever-married women age 15-49 who have ever experienced emotion, physical, or sexual violence committed by their husband/partner</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56%</a:t>
            </a:r>
            <a:endParaRPr lang="en-US" sz="3200" b="1" dirty="0">
              <a:solidFill>
                <a:prstClr val="black"/>
              </a:solidFill>
            </a:endParaRPr>
          </a:p>
        </p:txBody>
      </p:sp>
    </p:spTree>
    <p:extLst>
      <p:ext uri="{BB962C8B-B14F-4D97-AF65-F5344CB8AC3E}">
        <p14:creationId xmlns:p14="http://schemas.microsoft.com/office/powerpoint/2010/main" val="242010978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Trends in Spousal Violence among Women</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31057465"/>
              </p:ext>
            </p:extLst>
          </p:nvPr>
        </p:nvGraphicFramePr>
        <p:xfrm>
          <a:off x="457200" y="1643063"/>
          <a:ext cx="8253663"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Percent of ever-married women age 15-49 who have ever experienced emotion, physical, or sexual violence committed by their husband/partner</a:t>
            </a:r>
            <a:endParaRPr lang="en-US" i="1" dirty="0">
              <a:solidFill>
                <a:prstClr val="black"/>
              </a:solidFill>
            </a:endParaRPr>
          </a:p>
        </p:txBody>
      </p:sp>
    </p:spTree>
    <p:extLst>
      <p:ext uri="{BB962C8B-B14F-4D97-AF65-F5344CB8AC3E}">
        <p14:creationId xmlns:p14="http://schemas.microsoft.com/office/powerpoint/2010/main" val="181200190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Injuries due to Spousal Violence</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15190276"/>
              </p:ext>
            </p:extLst>
          </p:nvPr>
        </p:nvGraphicFramePr>
        <p:xfrm>
          <a:off x="1" y="1606550"/>
          <a:ext cx="9161754"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dirty="0" smtClean="0">
                <a:solidFill>
                  <a:prstClr val="black"/>
                </a:solidFill>
              </a:rPr>
              <a:t>Among ever-married women and men age 15-49 who have ever experienced physical or sexual violence committed by their spouse/partner, percent who have been injured</a:t>
            </a:r>
            <a:endParaRPr lang="en-US" i="1" dirty="0">
              <a:solidFill>
                <a:prstClr val="black"/>
              </a:solidFill>
            </a:endParaRPr>
          </a:p>
        </p:txBody>
      </p:sp>
    </p:spTree>
    <p:extLst>
      <p:ext uri="{BB962C8B-B14F-4D97-AF65-F5344CB8AC3E}">
        <p14:creationId xmlns:p14="http://schemas.microsoft.com/office/powerpoint/2010/main" val="216736049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68086" y="1496358"/>
            <a:ext cx="8218714" cy="3785652"/>
          </a:xfrm>
          <a:prstGeom prst="rect">
            <a:avLst/>
          </a:prstGeom>
          <a:noFill/>
        </p:spPr>
        <p:txBody>
          <a:bodyPr wrap="square" rtlCol="0">
            <a:spAutoFit/>
          </a:bodyPr>
          <a:lstStyle/>
          <a:p>
            <a:pPr algn="ctr"/>
            <a:r>
              <a:rPr lang="en-GB" sz="2400" dirty="0"/>
              <a:t>The 2016 Uganda Demographic and Health Survey (2016 UDHS) was implemented by the Uganda Bureau of Statistics. The funding for the 2016 UDHS was provided by the Government of Uganda, the United States Agency for International Development (USAID), the United Nations Children’s Fund (UNICEF), and the United Nations Population Fund (UNFPA). ICF provided technical assistance through The DHS Program, a USAID-funded project providing support and technical assistance in the implementation of population and health surveys in countries worldwide.</a:t>
            </a:r>
            <a:endParaRPr lang="en-US" sz="2400" dirty="0"/>
          </a:p>
        </p:txBody>
      </p:sp>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4775" y="5943600"/>
            <a:ext cx="2350643" cy="914400"/>
          </a:xfrm>
          <a:prstGeom prst="rect">
            <a:avLst/>
          </a:prstGeom>
        </p:spPr>
      </p:pic>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997661" y="124746"/>
            <a:ext cx="1159565" cy="1143000"/>
          </a:xfrm>
          <a:prstGeom prst="rect">
            <a:avLst/>
          </a:prstGeom>
        </p:spPr>
      </p:pic>
      <p:pic>
        <p:nvPicPr>
          <p:cNvPr id="8" name="Picture 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110117" y="6204745"/>
            <a:ext cx="1828800" cy="392111"/>
          </a:xfrm>
          <a:prstGeom prst="rect">
            <a:avLst/>
          </a:prstGeom>
        </p:spPr>
      </p:pic>
      <p:pic>
        <p:nvPicPr>
          <p:cNvPr id="9" name="Picture 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93616" y="6080760"/>
            <a:ext cx="1367636" cy="640080"/>
          </a:xfrm>
          <a:prstGeom prst="rect">
            <a:avLst/>
          </a:prstGeom>
        </p:spPr>
      </p:pic>
      <p:pic>
        <p:nvPicPr>
          <p:cNvPr id="10" name="Picture 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615952" y="6043808"/>
            <a:ext cx="914400" cy="713984"/>
          </a:xfrm>
          <a:prstGeom prst="rect">
            <a:avLst/>
          </a:prstGeom>
        </p:spPr>
      </p:pic>
    </p:spTree>
    <p:extLst>
      <p:ext uri="{BB962C8B-B14F-4D97-AF65-F5344CB8AC3E}">
        <p14:creationId xmlns:p14="http://schemas.microsoft.com/office/powerpoint/2010/main" val="212925066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Wealth Index</a:t>
            </a:r>
            <a:endParaRPr lang="en-GB" noProof="0" dirty="0"/>
          </a:p>
        </p:txBody>
      </p:sp>
      <p:sp>
        <p:nvSpPr>
          <p:cNvPr id="3" name="Content Placeholder 2"/>
          <p:cNvSpPr>
            <a:spLocks noGrp="1"/>
          </p:cNvSpPr>
          <p:nvPr>
            <p:ph idx="1"/>
          </p:nvPr>
        </p:nvSpPr>
        <p:spPr/>
        <p:txBody>
          <a:bodyPr/>
          <a:lstStyle/>
          <a:p>
            <a:pPr>
              <a:spcBef>
                <a:spcPts val="0"/>
              </a:spcBef>
              <a:spcAft>
                <a:spcPts val="1800"/>
              </a:spcAft>
            </a:pPr>
            <a:r>
              <a:rPr lang="en-GB" noProof="0" dirty="0" smtClean="0"/>
              <a:t>Wealth is determined by scoring households based on a set of characteristics including access to electricity and ownership of various consumer goods.</a:t>
            </a:r>
          </a:p>
          <a:p>
            <a:pPr>
              <a:spcBef>
                <a:spcPts val="0"/>
              </a:spcBef>
              <a:spcAft>
                <a:spcPts val="1800"/>
              </a:spcAft>
            </a:pPr>
            <a:r>
              <a:rPr lang="en-GB" noProof="0" dirty="0" smtClean="0"/>
              <a:t>Households are then ranked, from lowest to highest score.</a:t>
            </a:r>
          </a:p>
          <a:p>
            <a:pPr>
              <a:spcBef>
                <a:spcPts val="0"/>
              </a:spcBef>
              <a:spcAft>
                <a:spcPts val="1800"/>
              </a:spcAft>
            </a:pPr>
            <a:r>
              <a:rPr lang="en-GB" noProof="0" dirty="0" smtClean="0"/>
              <a:t>This list is then separated into 5 equal pieces (or quintiles) each representing 20% of the population.</a:t>
            </a:r>
          </a:p>
          <a:p>
            <a:pPr>
              <a:spcBef>
                <a:spcPts val="0"/>
              </a:spcBef>
              <a:spcAft>
                <a:spcPts val="1800"/>
              </a:spcAft>
            </a:pPr>
            <a:r>
              <a:rPr lang="en-GB" noProof="0" dirty="0" smtClean="0"/>
              <a:t>Therefore, those in the highest quintile may not be “rich” but they are of higher socioeconomic status than 80% of Uganda.</a:t>
            </a:r>
            <a:endParaRPr lang="en-GB" noProof="0" dirty="0"/>
          </a:p>
        </p:txBody>
      </p:sp>
    </p:spTree>
    <p:extLst>
      <p:ext uri="{BB962C8B-B14F-4D97-AF65-F5344CB8AC3E}">
        <p14:creationId xmlns:p14="http://schemas.microsoft.com/office/powerpoint/2010/main" val="1603891934"/>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Help Seeking Behaviour</a:t>
            </a:r>
            <a:endParaRPr lang="en-GB" noProof="0" dirty="0"/>
          </a:p>
        </p:txBody>
      </p:sp>
      <p:sp>
        <p:nvSpPr>
          <p:cNvPr id="4" name="TextBox 3"/>
          <p:cNvSpPr txBox="1"/>
          <p:nvPr/>
        </p:nvSpPr>
        <p:spPr>
          <a:xfrm>
            <a:off x="1" y="996813"/>
            <a:ext cx="9144000" cy="646331"/>
          </a:xfrm>
          <a:prstGeom prst="rect">
            <a:avLst/>
          </a:prstGeom>
          <a:noFill/>
        </p:spPr>
        <p:txBody>
          <a:bodyPr wrap="square" rtlCol="0">
            <a:spAutoFit/>
          </a:bodyPr>
          <a:lstStyle/>
          <a:p>
            <a:pPr algn="ctr"/>
            <a:r>
              <a:rPr lang="en-US" i="1" dirty="0" smtClean="0">
                <a:solidFill>
                  <a:prstClr val="black"/>
                </a:solidFill>
              </a:rPr>
              <a:t>Percent distribution of women and men age 15-49 who </a:t>
            </a:r>
            <a:br>
              <a:rPr lang="en-US" i="1" dirty="0" smtClean="0">
                <a:solidFill>
                  <a:prstClr val="black"/>
                </a:solidFill>
              </a:rPr>
            </a:br>
            <a:r>
              <a:rPr lang="en-US" i="1" dirty="0" smtClean="0">
                <a:solidFill>
                  <a:prstClr val="black"/>
                </a:solidFill>
              </a:rPr>
              <a:t>have experienced physical or sexual violence</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251006868"/>
              </p:ext>
            </p:extLst>
          </p:nvPr>
        </p:nvGraphicFramePr>
        <p:xfrm>
          <a:off x="461963" y="1732546"/>
          <a:ext cx="8256587" cy="512545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33127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GB" b="1" noProof="0" dirty="0" smtClean="0">
                <a:solidFill>
                  <a:schemeClr val="accent5"/>
                </a:solidFill>
              </a:rPr>
              <a:t>51% </a:t>
            </a:r>
            <a:r>
              <a:rPr lang="en-GB" noProof="0" dirty="0" smtClean="0"/>
              <a:t>of women and </a:t>
            </a:r>
            <a:r>
              <a:rPr lang="en-GB" b="1" dirty="0" smtClean="0">
                <a:solidFill>
                  <a:schemeClr val="accent5"/>
                </a:solidFill>
              </a:rPr>
              <a:t>52% </a:t>
            </a:r>
            <a:r>
              <a:rPr lang="en-GB" dirty="0"/>
              <a:t>of </a:t>
            </a:r>
            <a:r>
              <a:rPr lang="en-GB" dirty="0" smtClean="0"/>
              <a:t>men </a:t>
            </a:r>
            <a:r>
              <a:rPr lang="en-GB" dirty="0"/>
              <a:t>have </a:t>
            </a:r>
            <a:r>
              <a:rPr lang="en-GB" noProof="0" dirty="0" smtClean="0"/>
              <a:t>ever experienced </a:t>
            </a:r>
            <a:r>
              <a:rPr lang="en-GB" b="1" noProof="0" dirty="0" smtClean="0">
                <a:solidFill>
                  <a:schemeClr val="accent5"/>
                </a:solidFill>
              </a:rPr>
              <a:t>physical violence </a:t>
            </a:r>
            <a:r>
              <a:rPr lang="en-GB" noProof="0" dirty="0" smtClean="0"/>
              <a:t>since age 15. </a:t>
            </a:r>
          </a:p>
          <a:p>
            <a:pPr>
              <a:spcBef>
                <a:spcPts val="0"/>
              </a:spcBef>
              <a:spcAft>
                <a:spcPts val="1800"/>
              </a:spcAft>
              <a:buClr>
                <a:schemeClr val="tx1"/>
              </a:buClr>
            </a:pPr>
            <a:r>
              <a:rPr lang="en-GB" b="1" noProof="0" dirty="0" smtClean="0">
                <a:solidFill>
                  <a:schemeClr val="accent5"/>
                </a:solidFill>
              </a:rPr>
              <a:t>22%</a:t>
            </a:r>
            <a:r>
              <a:rPr lang="en-GB" noProof="0" dirty="0" smtClean="0"/>
              <a:t> of women and </a:t>
            </a:r>
            <a:r>
              <a:rPr lang="en-GB" b="1" dirty="0" smtClean="0">
                <a:solidFill>
                  <a:schemeClr val="accent5"/>
                </a:solidFill>
              </a:rPr>
              <a:t>8% </a:t>
            </a:r>
            <a:r>
              <a:rPr lang="en-GB" dirty="0"/>
              <a:t>of </a:t>
            </a:r>
            <a:r>
              <a:rPr lang="en-GB" dirty="0" smtClean="0"/>
              <a:t>men </a:t>
            </a:r>
            <a:r>
              <a:rPr lang="en-GB" dirty="0"/>
              <a:t>have </a:t>
            </a:r>
            <a:r>
              <a:rPr lang="en-GB" noProof="0" dirty="0" smtClean="0"/>
              <a:t>ever experienced </a:t>
            </a:r>
            <a:r>
              <a:rPr lang="en-GB" b="1" noProof="0" dirty="0" smtClean="0">
                <a:solidFill>
                  <a:schemeClr val="accent5"/>
                </a:solidFill>
              </a:rPr>
              <a:t>sexual violence</a:t>
            </a:r>
            <a:r>
              <a:rPr lang="en-GB" noProof="0" dirty="0" smtClean="0"/>
              <a:t>. </a:t>
            </a:r>
          </a:p>
          <a:p>
            <a:pPr>
              <a:spcBef>
                <a:spcPts val="0"/>
              </a:spcBef>
              <a:spcAft>
                <a:spcPts val="1800"/>
              </a:spcAft>
              <a:buClr>
                <a:schemeClr val="tx1"/>
              </a:buClr>
            </a:pPr>
            <a:r>
              <a:rPr lang="en-GB" b="1" noProof="0" dirty="0" smtClean="0">
                <a:solidFill>
                  <a:schemeClr val="accent5"/>
                </a:solidFill>
              </a:rPr>
              <a:t>56% </a:t>
            </a:r>
            <a:r>
              <a:rPr lang="en-GB" noProof="0" dirty="0" smtClean="0"/>
              <a:t>of ever-married women and </a:t>
            </a:r>
            <a:r>
              <a:rPr lang="en-GB" b="1" dirty="0" smtClean="0">
                <a:solidFill>
                  <a:schemeClr val="accent5"/>
                </a:solidFill>
              </a:rPr>
              <a:t>44% </a:t>
            </a:r>
            <a:r>
              <a:rPr lang="en-GB" dirty="0"/>
              <a:t>of </a:t>
            </a:r>
            <a:r>
              <a:rPr lang="en-GB" dirty="0" smtClean="0"/>
              <a:t>ever-married men </a:t>
            </a:r>
            <a:r>
              <a:rPr lang="en-GB" dirty="0"/>
              <a:t>have </a:t>
            </a:r>
            <a:r>
              <a:rPr lang="en-GB" noProof="0" dirty="0" smtClean="0"/>
              <a:t>experienced </a:t>
            </a:r>
            <a:r>
              <a:rPr lang="en-GB" b="1" noProof="0" dirty="0" smtClean="0">
                <a:solidFill>
                  <a:schemeClr val="accent5"/>
                </a:solidFill>
              </a:rPr>
              <a:t>spousal violence</a:t>
            </a:r>
            <a:r>
              <a:rPr lang="en-GB" noProof="0" dirty="0" smtClean="0"/>
              <a:t>, whether physical or sexual or emotional. </a:t>
            </a:r>
          </a:p>
          <a:p>
            <a:pPr>
              <a:spcBef>
                <a:spcPts val="0"/>
              </a:spcBef>
              <a:spcAft>
                <a:spcPts val="1800"/>
              </a:spcAft>
              <a:buClr>
                <a:schemeClr val="tx1"/>
              </a:buClr>
            </a:pPr>
            <a:r>
              <a:rPr lang="en-GB" b="1" noProof="0" dirty="0" smtClean="0">
                <a:solidFill>
                  <a:schemeClr val="accent5"/>
                </a:solidFill>
              </a:rPr>
              <a:t>33% </a:t>
            </a:r>
            <a:r>
              <a:rPr lang="en-GB" noProof="0" dirty="0" smtClean="0"/>
              <a:t>of women </a:t>
            </a:r>
            <a:r>
              <a:rPr lang="en-GB" noProof="0" smtClean="0"/>
              <a:t>and </a:t>
            </a:r>
            <a:r>
              <a:rPr lang="en-GB" b="1" noProof="0" smtClean="0">
                <a:solidFill>
                  <a:schemeClr val="accent5"/>
                </a:solidFill>
              </a:rPr>
              <a:t>30</a:t>
            </a:r>
            <a:r>
              <a:rPr lang="en-GB" b="1" smtClean="0">
                <a:solidFill>
                  <a:schemeClr val="accent5"/>
                </a:solidFill>
              </a:rPr>
              <a:t>% </a:t>
            </a:r>
            <a:r>
              <a:rPr lang="en-GB" dirty="0"/>
              <a:t>of </a:t>
            </a:r>
            <a:r>
              <a:rPr lang="en-GB" dirty="0" smtClean="0"/>
              <a:t>men </a:t>
            </a:r>
            <a:r>
              <a:rPr lang="en-GB" dirty="0"/>
              <a:t>who </a:t>
            </a:r>
            <a:r>
              <a:rPr lang="en-GB" noProof="0" dirty="0" smtClean="0"/>
              <a:t>have experienced physical or sexual violence have </a:t>
            </a:r>
            <a:r>
              <a:rPr lang="en-GB" b="1" noProof="0" dirty="0" smtClean="0">
                <a:solidFill>
                  <a:schemeClr val="accent5"/>
                </a:solidFill>
              </a:rPr>
              <a:t>sought help</a:t>
            </a:r>
            <a:r>
              <a:rPr lang="en-GB" noProof="0" dirty="0" smtClean="0"/>
              <a:t>.</a:t>
            </a:r>
          </a:p>
        </p:txBody>
      </p:sp>
    </p:spTree>
    <p:extLst>
      <p:ext uri="{BB962C8B-B14F-4D97-AF65-F5344CB8AC3E}">
        <p14:creationId xmlns:p14="http://schemas.microsoft.com/office/powerpoint/2010/main" val="51978245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Malaria</a:t>
            </a:r>
            <a:endParaRPr lang="en-US"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14144"/>
            <a:ext cx="4418729" cy="3306711"/>
          </a:xfrm>
        </p:spPr>
        <p:txBody>
          <a:bodyPr>
            <a:normAutofit fontScale="92500" lnSpcReduction="10000"/>
          </a:bodyPr>
          <a:lstStyle/>
          <a:p>
            <a:pPr>
              <a:buClr>
                <a:schemeClr val="tx1"/>
              </a:buClr>
            </a:pPr>
            <a:r>
              <a:rPr lang="en-GB" sz="3400" b="1" noProof="0" dirty="0" smtClean="0">
                <a:solidFill>
                  <a:schemeClr val="accent5"/>
                </a:solidFill>
              </a:rPr>
              <a:t>Malaria prevention</a:t>
            </a:r>
          </a:p>
          <a:p>
            <a:pPr>
              <a:buClr>
                <a:schemeClr val="tx1"/>
              </a:buClr>
            </a:pPr>
            <a:r>
              <a:rPr lang="en-GB" sz="3400" noProof="0" dirty="0" smtClean="0"/>
              <a:t>Malaria in pregnancy</a:t>
            </a:r>
          </a:p>
          <a:p>
            <a:pPr>
              <a:buClr>
                <a:schemeClr val="tx1"/>
              </a:buClr>
            </a:pPr>
            <a:r>
              <a:rPr lang="en-GB" sz="3400" noProof="0" dirty="0" smtClean="0"/>
              <a:t>Case management of fever in children</a:t>
            </a:r>
          </a:p>
          <a:p>
            <a:pPr>
              <a:buClr>
                <a:schemeClr val="tx1"/>
              </a:buClr>
            </a:pPr>
            <a:r>
              <a:rPr lang="en-GB" sz="3400" noProof="0" dirty="0" smtClean="0"/>
              <a:t>Prevalence of low haemoglobin and malaria</a:t>
            </a:r>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Ownership of Mosquito Nets by Residence</a:t>
            </a:r>
            <a:endParaRPr lang="en-GB" dirty="0"/>
          </a:p>
        </p:txBody>
      </p:sp>
      <p:sp>
        <p:nvSpPr>
          <p:cNvPr id="8" name="TextBox 7"/>
          <p:cNvSpPr txBox="1"/>
          <p:nvPr/>
        </p:nvSpPr>
        <p:spPr>
          <a:xfrm>
            <a:off x="18256" y="1056243"/>
            <a:ext cx="9144000" cy="369332"/>
          </a:xfrm>
          <a:prstGeom prst="rect">
            <a:avLst/>
          </a:prstGeom>
          <a:noFill/>
        </p:spPr>
        <p:txBody>
          <a:bodyPr wrap="square" rtlCol="0">
            <a:spAutoFit/>
          </a:bodyPr>
          <a:lstStyle/>
          <a:p>
            <a:pPr algn="ctr"/>
            <a:r>
              <a:rPr lang="en-GB" i="1" dirty="0" smtClean="0">
                <a:solidFill>
                  <a:prstClr val="black"/>
                </a:solidFill>
              </a:rPr>
              <a:t>Percent of households with at least one mosquito net</a:t>
            </a:r>
            <a:endParaRPr lang="en-GB"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215026009"/>
              </p:ext>
            </p:extLst>
          </p:nvPr>
        </p:nvGraphicFramePr>
        <p:xfrm>
          <a:off x="461963" y="1606550"/>
          <a:ext cx="8256587" cy="45370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256" y="6273225"/>
            <a:ext cx="9144000" cy="584775"/>
          </a:xfrm>
          <a:prstGeom prst="rect">
            <a:avLst/>
          </a:prstGeom>
          <a:noFill/>
        </p:spPr>
        <p:txBody>
          <a:bodyPr wrap="square" rtlCol="0">
            <a:spAutoFit/>
          </a:bodyPr>
          <a:lstStyle/>
          <a:p>
            <a:r>
              <a:rPr lang="en-GB" sz="1600" i="1" dirty="0" smtClean="0">
                <a:solidFill>
                  <a:prstClr val="black"/>
                </a:solidFill>
              </a:rPr>
              <a:t>*An insecticide-treated net (ITN) is a factory-treated net that does not require any further treatment. In previous UDHS and UMIS surveys, this was known as a long-lasting insecticidal net (LLIN).</a:t>
            </a:r>
            <a:endParaRPr lang="en-GB" sz="1600" i="1" dirty="0">
              <a:solidFill>
                <a:prstClr val="black"/>
              </a:solidFill>
            </a:endParaRPr>
          </a:p>
        </p:txBody>
      </p:sp>
    </p:spTree>
    <p:extLst>
      <p:ext uri="{BB962C8B-B14F-4D97-AF65-F5344CB8AC3E}">
        <p14:creationId xmlns:p14="http://schemas.microsoft.com/office/powerpoint/2010/main" val="2092616589"/>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ITN Ownership by Wealth</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011563342"/>
              </p:ext>
            </p:extLst>
          </p:nvPr>
        </p:nvGraphicFramePr>
        <p:xfrm>
          <a:off x="461963" y="1606551"/>
          <a:ext cx="8256587" cy="432616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GB" i="1" dirty="0" smtClean="0">
                <a:solidFill>
                  <a:prstClr val="black"/>
                </a:solidFill>
              </a:rPr>
              <a:t>Percent of households with at least one ITN</a:t>
            </a:r>
            <a:endParaRPr lang="en-GB" i="1" dirty="0">
              <a:solidFill>
                <a:prstClr val="black"/>
              </a:solidFill>
            </a:endParaRPr>
          </a:p>
        </p:txBody>
      </p:sp>
      <p:sp>
        <p:nvSpPr>
          <p:cNvPr id="10" name="Right Arrow 9"/>
          <p:cNvSpPr/>
          <p:nvPr/>
        </p:nvSpPr>
        <p:spPr>
          <a:xfrm>
            <a:off x="1796143" y="6183086"/>
            <a:ext cx="5584371" cy="359228"/>
          </a:xfrm>
          <a:prstGeom prst="rightArrow">
            <a:avLst/>
          </a:prstGeom>
          <a:solidFill>
            <a:schemeClr val="accent2"/>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1" name="TextBox 10"/>
          <p:cNvSpPr txBox="1"/>
          <p:nvPr/>
        </p:nvSpPr>
        <p:spPr>
          <a:xfrm>
            <a:off x="461963" y="6039535"/>
            <a:ext cx="1418658" cy="646331"/>
          </a:xfrm>
          <a:prstGeom prst="rect">
            <a:avLst/>
          </a:prstGeom>
          <a:noFill/>
        </p:spPr>
        <p:txBody>
          <a:bodyPr wrap="square" rtlCol="0">
            <a:spAutoFit/>
          </a:bodyPr>
          <a:lstStyle/>
          <a:p>
            <a:pPr algn="ctr"/>
            <a:r>
              <a:rPr lang="en-GB" dirty="0" smtClean="0">
                <a:solidFill>
                  <a:prstClr val="black"/>
                </a:solidFill>
              </a:rPr>
              <a:t>Poorest households</a:t>
            </a:r>
            <a:endParaRPr lang="en-GB" dirty="0">
              <a:solidFill>
                <a:prstClr val="black"/>
              </a:solidFill>
            </a:endParaRPr>
          </a:p>
        </p:txBody>
      </p:sp>
      <p:sp>
        <p:nvSpPr>
          <p:cNvPr id="13" name="TextBox 12"/>
          <p:cNvSpPr txBox="1"/>
          <p:nvPr/>
        </p:nvSpPr>
        <p:spPr>
          <a:xfrm>
            <a:off x="7380514" y="6039534"/>
            <a:ext cx="1418658" cy="646331"/>
          </a:xfrm>
          <a:prstGeom prst="rect">
            <a:avLst/>
          </a:prstGeom>
          <a:noFill/>
        </p:spPr>
        <p:txBody>
          <a:bodyPr wrap="square" rtlCol="0">
            <a:spAutoFit/>
          </a:bodyPr>
          <a:lstStyle/>
          <a:p>
            <a:pPr algn="ctr"/>
            <a:r>
              <a:rPr lang="en-GB" dirty="0" smtClean="0">
                <a:solidFill>
                  <a:prstClr val="black"/>
                </a:solidFill>
              </a:rPr>
              <a:t>Wealthiest households</a:t>
            </a:r>
            <a:endParaRPr lang="en-GB" dirty="0">
              <a:solidFill>
                <a:prstClr val="black"/>
              </a:solidFill>
            </a:endParaRPr>
          </a:p>
        </p:txBody>
      </p:sp>
    </p:spTree>
    <p:extLst>
      <p:ext uri="{BB962C8B-B14F-4D97-AF65-F5344CB8AC3E}">
        <p14:creationId xmlns:p14="http://schemas.microsoft.com/office/powerpoint/2010/main" val="40238028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ITN Ownership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55%</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81%</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92%</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76%</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79%</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84%</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75%</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79%</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77%</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85%</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75%</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72%</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74%</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89%</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75%</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GB" i="1" dirty="0">
                <a:solidFill>
                  <a:prstClr val="black"/>
                </a:solidFill>
              </a:rPr>
              <a:t>Percent of households with at least one ITN</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78%</a:t>
            </a:r>
            <a:endParaRPr lang="en-US" sz="3200" b="1" dirty="0">
              <a:solidFill>
                <a:prstClr val="black"/>
              </a:solidFill>
            </a:endParaRPr>
          </a:p>
        </p:txBody>
      </p:sp>
    </p:spTree>
    <p:extLst>
      <p:ext uri="{BB962C8B-B14F-4D97-AF65-F5344CB8AC3E}">
        <p14:creationId xmlns:p14="http://schemas.microsoft.com/office/powerpoint/2010/main" val="2364920641"/>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Trends in ITN Ownership</a:t>
            </a:r>
            <a:endParaRPr lang="en-GB" dirty="0"/>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1306266929"/>
              </p:ext>
            </p:extLst>
          </p:nvPr>
        </p:nvGraphicFramePr>
        <p:xfrm>
          <a:off x="0" y="1606550"/>
          <a:ext cx="9143999" cy="4556125"/>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8256" y="1056243"/>
            <a:ext cx="9144000" cy="369332"/>
          </a:xfrm>
          <a:prstGeom prst="rect">
            <a:avLst/>
          </a:prstGeom>
          <a:noFill/>
        </p:spPr>
        <p:txBody>
          <a:bodyPr wrap="square" rtlCol="0">
            <a:spAutoFit/>
          </a:bodyPr>
          <a:lstStyle/>
          <a:p>
            <a:pPr algn="ctr"/>
            <a:r>
              <a:rPr lang="en-GB" i="1" dirty="0" smtClean="0">
                <a:solidFill>
                  <a:prstClr val="black"/>
                </a:solidFill>
              </a:rPr>
              <a:t>Percent of households with at least one ITN</a:t>
            </a:r>
            <a:endParaRPr lang="en-GB" i="1" dirty="0">
              <a:solidFill>
                <a:prstClr val="black"/>
              </a:solidFill>
            </a:endParaRPr>
          </a:p>
        </p:txBody>
      </p:sp>
      <p:sp>
        <p:nvSpPr>
          <p:cNvPr id="5" name="TextBox 4"/>
          <p:cNvSpPr txBox="1"/>
          <p:nvPr/>
        </p:nvSpPr>
        <p:spPr>
          <a:xfrm>
            <a:off x="18256" y="6273225"/>
            <a:ext cx="9144000" cy="584775"/>
          </a:xfrm>
          <a:prstGeom prst="rect">
            <a:avLst/>
          </a:prstGeom>
          <a:noFill/>
        </p:spPr>
        <p:txBody>
          <a:bodyPr wrap="square" rtlCol="0">
            <a:spAutoFit/>
          </a:bodyPr>
          <a:lstStyle/>
          <a:p>
            <a:r>
              <a:rPr lang="en-GB" sz="1600" i="1" dirty="0">
                <a:solidFill>
                  <a:prstClr val="black"/>
                </a:solidFill>
              </a:rPr>
              <a:t>*An insecticide-treated net (ITN) is a factory-treated net that does not require any further treatment. In previous UDHS and UMIS surveys, this was known as a long-lasting insecticidal net (LLIN).</a:t>
            </a:r>
          </a:p>
        </p:txBody>
      </p:sp>
    </p:spTree>
    <p:extLst>
      <p:ext uri="{BB962C8B-B14F-4D97-AF65-F5344CB8AC3E}">
        <p14:creationId xmlns:p14="http://schemas.microsoft.com/office/powerpoint/2010/main" val="609276143"/>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smtClean="0"/>
              <a:t>Household Ownership of ITNs</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2481392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GB" i="1" dirty="0" smtClean="0">
                <a:solidFill>
                  <a:prstClr val="black"/>
                </a:solidFill>
              </a:rPr>
              <a:t>Percent distribution of households</a:t>
            </a:r>
            <a:endParaRPr lang="en-GB" i="1" dirty="0">
              <a:solidFill>
                <a:prstClr val="black"/>
              </a:solidFill>
            </a:endParaRPr>
          </a:p>
        </p:txBody>
      </p:sp>
    </p:spTree>
    <p:extLst>
      <p:ext uri="{BB962C8B-B14F-4D97-AF65-F5344CB8AC3E}">
        <p14:creationId xmlns:p14="http://schemas.microsoft.com/office/powerpoint/2010/main" val="2922515751"/>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ITN Access and Use</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74464507"/>
              </p:ext>
            </p:extLst>
          </p:nvPr>
        </p:nvGraphicFramePr>
        <p:xfrm>
          <a:off x="461963" y="1620982"/>
          <a:ext cx="8256587" cy="523701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GB" i="1" dirty="0" smtClean="0">
                <a:solidFill>
                  <a:prstClr val="black"/>
                </a:solidFill>
              </a:rPr>
              <a:t>Percent of household population with access to an ITN and who slept under </a:t>
            </a:r>
          </a:p>
          <a:p>
            <a:pPr algn="ctr"/>
            <a:r>
              <a:rPr lang="en-GB" i="1" dirty="0" smtClean="0">
                <a:solidFill>
                  <a:prstClr val="black"/>
                </a:solidFill>
              </a:rPr>
              <a:t>an ITN the night before the survey</a:t>
            </a:r>
            <a:endParaRPr lang="en-GB" i="1" dirty="0">
              <a:solidFill>
                <a:prstClr val="black"/>
              </a:solidFill>
            </a:endParaRPr>
          </a:p>
        </p:txBody>
      </p:sp>
    </p:spTree>
    <p:extLst>
      <p:ext uri="{BB962C8B-B14F-4D97-AF65-F5344CB8AC3E}">
        <p14:creationId xmlns:p14="http://schemas.microsoft.com/office/powerpoint/2010/main" val="369343122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Wealth Index</a:t>
            </a:r>
            <a:endParaRPr lang="en-GB" noProof="0" dirty="0"/>
          </a:p>
        </p:txBody>
      </p:sp>
      <p:sp>
        <p:nvSpPr>
          <p:cNvPr id="5" name="Content Placeholder 2"/>
          <p:cNvSpPr>
            <a:spLocks noGrp="1"/>
          </p:cNvSpPr>
          <p:nvPr>
            <p:ph idx="1"/>
          </p:nvPr>
        </p:nvSpPr>
        <p:spPr>
          <a:xfrm>
            <a:off x="461639" y="3944982"/>
            <a:ext cx="8256233" cy="2913017"/>
          </a:xfrm>
        </p:spPr>
        <p:txBody>
          <a:bodyPr>
            <a:normAutofit lnSpcReduction="10000"/>
          </a:bodyPr>
          <a:lstStyle/>
          <a:p>
            <a:pPr marL="0" indent="0" algn="ctr">
              <a:spcBef>
                <a:spcPts val="0"/>
              </a:spcBef>
              <a:spcAft>
                <a:spcPts val="1800"/>
              </a:spcAft>
              <a:buNone/>
            </a:pPr>
            <a:r>
              <a:rPr lang="en-GB" noProof="0" dirty="0" smtClean="0"/>
              <a:t>Very few urban households are in the poorest quintile, while very few rural households are in the wealthiest quintile.</a:t>
            </a:r>
          </a:p>
          <a:p>
            <a:pPr marL="0" indent="0" algn="ctr">
              <a:spcBef>
                <a:spcPts val="0"/>
              </a:spcBef>
              <a:spcAft>
                <a:spcPts val="1800"/>
              </a:spcAft>
              <a:buNone/>
            </a:pPr>
            <a:r>
              <a:rPr lang="en-GB" b="1" noProof="0" dirty="0" smtClean="0">
                <a:solidFill>
                  <a:schemeClr val="accent5"/>
                </a:solidFill>
              </a:rPr>
              <a:t>Karamoja region (83%) </a:t>
            </a:r>
            <a:r>
              <a:rPr lang="en-GB" noProof="0" dirty="0" smtClean="0"/>
              <a:t>has the largest proportion of households in the </a:t>
            </a:r>
            <a:r>
              <a:rPr lang="en-GB" b="1" noProof="0" dirty="0" smtClean="0">
                <a:solidFill>
                  <a:schemeClr val="accent5"/>
                </a:solidFill>
              </a:rPr>
              <a:t>poorest quintile</a:t>
            </a:r>
            <a:r>
              <a:rPr lang="en-GB" noProof="0" dirty="0" smtClean="0"/>
              <a:t>, while </a:t>
            </a:r>
            <a:r>
              <a:rPr lang="en-GB" b="1" noProof="0" dirty="0" smtClean="0">
                <a:solidFill>
                  <a:schemeClr val="accent5"/>
                </a:solidFill>
              </a:rPr>
              <a:t>Kampala region (96%) </a:t>
            </a:r>
            <a:r>
              <a:rPr lang="en-GB" noProof="0" dirty="0" smtClean="0"/>
              <a:t>has the largest proportion of households in the </a:t>
            </a:r>
            <a:r>
              <a:rPr lang="en-GB" b="1" noProof="0" dirty="0" smtClean="0">
                <a:solidFill>
                  <a:schemeClr val="accent5"/>
                </a:solidFill>
              </a:rPr>
              <a:t>wealthiest quintile</a:t>
            </a:r>
            <a:r>
              <a:rPr lang="en-GB" noProof="0" dirty="0" smtClean="0"/>
              <a:t>.</a:t>
            </a:r>
            <a:endParaRPr lang="en-GB" noProof="0" dirty="0"/>
          </a:p>
        </p:txBody>
      </p:sp>
      <p:graphicFrame>
        <p:nvGraphicFramePr>
          <p:cNvPr id="6" name="Table 5"/>
          <p:cNvGraphicFramePr>
            <a:graphicFrameLocks noGrp="1"/>
          </p:cNvGraphicFramePr>
          <p:nvPr>
            <p:extLst>
              <p:ext uri="{D42A27DB-BD31-4B8C-83A1-F6EECF244321}">
                <p14:modId xmlns:p14="http://schemas.microsoft.com/office/powerpoint/2010/main" val="2501853337"/>
              </p:ext>
            </p:extLst>
          </p:nvPr>
        </p:nvGraphicFramePr>
        <p:xfrm>
          <a:off x="461640" y="1397000"/>
          <a:ext cx="8256234" cy="2012406"/>
        </p:xfrm>
        <a:graphic>
          <a:graphicData uri="http://schemas.openxmlformats.org/drawingml/2006/table">
            <a:tbl>
              <a:tblPr firstRow="1" bandRow="1">
                <a:tableStyleId>{2D5ABB26-0587-4C30-8999-92F81FD0307C}</a:tableStyleId>
              </a:tblPr>
              <a:tblGrid>
                <a:gridCol w="1376039"/>
                <a:gridCol w="1376039"/>
                <a:gridCol w="1376039"/>
                <a:gridCol w="1376039"/>
                <a:gridCol w="1376039"/>
                <a:gridCol w="1376039"/>
              </a:tblGrid>
              <a:tr h="670802">
                <a:tc>
                  <a:txBody>
                    <a:bodyPr/>
                    <a:lstStyle/>
                    <a:p>
                      <a:endParaRPr lang="en-US" dirty="0"/>
                    </a:p>
                  </a:txBody>
                  <a:tcPr/>
                </a:tc>
                <a:tc>
                  <a:txBody>
                    <a:bodyPr/>
                    <a:lstStyle/>
                    <a:p>
                      <a:pPr algn="ctr"/>
                      <a:r>
                        <a:rPr lang="en-US" sz="2400" b="1" dirty="0" smtClean="0"/>
                        <a:t>Lowest</a:t>
                      </a:r>
                      <a:endParaRPr lang="en-US" sz="2400" b="1" dirty="0"/>
                    </a:p>
                  </a:txBody>
                  <a:tcPr/>
                </a:tc>
                <a:tc>
                  <a:txBody>
                    <a:bodyPr/>
                    <a:lstStyle/>
                    <a:p>
                      <a:pPr algn="ctr"/>
                      <a:r>
                        <a:rPr lang="en-US" sz="2400" b="1" dirty="0" smtClean="0"/>
                        <a:t>2</a:t>
                      </a:r>
                      <a:r>
                        <a:rPr lang="en-US" sz="2400" b="1" baseline="30000" dirty="0" smtClean="0"/>
                        <a:t>nd</a:t>
                      </a:r>
                      <a:r>
                        <a:rPr lang="en-US" sz="2400" b="1" dirty="0" smtClean="0"/>
                        <a:t> </a:t>
                      </a:r>
                      <a:endParaRPr lang="en-US" sz="2400" b="1" dirty="0"/>
                    </a:p>
                  </a:txBody>
                  <a:tcPr/>
                </a:tc>
                <a:tc>
                  <a:txBody>
                    <a:bodyPr/>
                    <a:lstStyle/>
                    <a:p>
                      <a:pPr algn="ctr"/>
                      <a:r>
                        <a:rPr lang="en-US" sz="2400" b="1" dirty="0" smtClean="0"/>
                        <a:t>Middle</a:t>
                      </a:r>
                      <a:endParaRPr lang="en-US" sz="2400" b="1" dirty="0"/>
                    </a:p>
                  </a:txBody>
                  <a:tcPr/>
                </a:tc>
                <a:tc>
                  <a:txBody>
                    <a:bodyPr/>
                    <a:lstStyle/>
                    <a:p>
                      <a:pPr algn="ctr"/>
                      <a:r>
                        <a:rPr lang="en-US" sz="2400" b="1" dirty="0" smtClean="0"/>
                        <a:t>4</a:t>
                      </a:r>
                      <a:r>
                        <a:rPr lang="en-US" sz="2400" b="1" baseline="30000" dirty="0" smtClean="0"/>
                        <a:t>th</a:t>
                      </a:r>
                      <a:r>
                        <a:rPr lang="en-US" sz="2400" b="1" dirty="0" smtClean="0"/>
                        <a:t> </a:t>
                      </a:r>
                      <a:endParaRPr lang="en-US" sz="2400" b="1" dirty="0"/>
                    </a:p>
                  </a:txBody>
                  <a:tcPr/>
                </a:tc>
                <a:tc>
                  <a:txBody>
                    <a:bodyPr/>
                    <a:lstStyle/>
                    <a:p>
                      <a:pPr algn="ctr"/>
                      <a:r>
                        <a:rPr lang="en-US" sz="2400" b="1" dirty="0" smtClean="0"/>
                        <a:t>Highest</a:t>
                      </a:r>
                      <a:endParaRPr lang="en-US" sz="2400" b="1" dirty="0"/>
                    </a:p>
                  </a:txBody>
                  <a:tcPr/>
                </a:tc>
              </a:tr>
              <a:tr h="670802">
                <a:tc>
                  <a:txBody>
                    <a:bodyPr/>
                    <a:lstStyle/>
                    <a:p>
                      <a:r>
                        <a:rPr lang="en-US" sz="2400" b="1" dirty="0" smtClean="0">
                          <a:solidFill>
                            <a:schemeClr val="accent2"/>
                          </a:solidFill>
                        </a:rPr>
                        <a:t>Urban</a:t>
                      </a:r>
                      <a:endParaRPr lang="en-US" sz="2400" b="1" dirty="0">
                        <a:solidFill>
                          <a:schemeClr val="accent2"/>
                        </a:solidFill>
                      </a:endParaRPr>
                    </a:p>
                  </a:txBody>
                  <a:tcPr/>
                </a:tc>
                <a:tc>
                  <a:txBody>
                    <a:bodyPr/>
                    <a:lstStyle/>
                    <a:p>
                      <a:pPr algn="ctr"/>
                      <a:r>
                        <a:rPr lang="en-US" sz="2400" b="1" dirty="0" smtClean="0">
                          <a:solidFill>
                            <a:schemeClr val="accent2"/>
                          </a:solidFill>
                        </a:rPr>
                        <a:t>8%</a:t>
                      </a:r>
                      <a:endParaRPr lang="en-US" sz="2400" b="1" dirty="0">
                        <a:solidFill>
                          <a:schemeClr val="accent2"/>
                        </a:solidFill>
                      </a:endParaRPr>
                    </a:p>
                  </a:txBody>
                  <a:tcPr/>
                </a:tc>
                <a:tc>
                  <a:txBody>
                    <a:bodyPr/>
                    <a:lstStyle/>
                    <a:p>
                      <a:pPr algn="ctr"/>
                      <a:r>
                        <a:rPr lang="en-US" sz="2400" b="1" dirty="0" smtClean="0">
                          <a:solidFill>
                            <a:schemeClr val="accent2"/>
                          </a:solidFill>
                        </a:rPr>
                        <a:t>6%</a:t>
                      </a:r>
                      <a:endParaRPr lang="en-US" sz="2400" b="1" dirty="0">
                        <a:solidFill>
                          <a:schemeClr val="accent2"/>
                        </a:solidFill>
                      </a:endParaRPr>
                    </a:p>
                  </a:txBody>
                  <a:tcPr/>
                </a:tc>
                <a:tc>
                  <a:txBody>
                    <a:bodyPr/>
                    <a:lstStyle/>
                    <a:p>
                      <a:pPr algn="ctr"/>
                      <a:r>
                        <a:rPr lang="en-US" sz="2400" b="1" dirty="0" smtClean="0">
                          <a:solidFill>
                            <a:schemeClr val="accent2"/>
                          </a:solidFill>
                        </a:rPr>
                        <a:t>8%</a:t>
                      </a:r>
                      <a:endParaRPr lang="en-US" sz="2400" b="1" dirty="0">
                        <a:solidFill>
                          <a:schemeClr val="accent2"/>
                        </a:solidFill>
                      </a:endParaRPr>
                    </a:p>
                  </a:txBody>
                  <a:tcPr/>
                </a:tc>
                <a:tc>
                  <a:txBody>
                    <a:bodyPr/>
                    <a:lstStyle/>
                    <a:p>
                      <a:pPr algn="ctr"/>
                      <a:r>
                        <a:rPr lang="en-US" sz="2400" b="1" dirty="0" smtClean="0">
                          <a:solidFill>
                            <a:schemeClr val="accent2"/>
                          </a:solidFill>
                        </a:rPr>
                        <a:t>19%</a:t>
                      </a:r>
                      <a:endParaRPr lang="en-US" sz="2400" b="1" dirty="0">
                        <a:solidFill>
                          <a:schemeClr val="accent2"/>
                        </a:solidFill>
                      </a:endParaRPr>
                    </a:p>
                  </a:txBody>
                  <a:tcPr/>
                </a:tc>
                <a:tc>
                  <a:txBody>
                    <a:bodyPr/>
                    <a:lstStyle/>
                    <a:p>
                      <a:pPr algn="ctr"/>
                      <a:r>
                        <a:rPr lang="en-US" sz="2400" b="1" dirty="0" smtClean="0">
                          <a:solidFill>
                            <a:schemeClr val="accent2"/>
                          </a:solidFill>
                        </a:rPr>
                        <a:t>59%</a:t>
                      </a:r>
                      <a:endParaRPr lang="en-US" sz="2400" b="1" dirty="0">
                        <a:solidFill>
                          <a:schemeClr val="accent2"/>
                        </a:solidFill>
                      </a:endParaRPr>
                    </a:p>
                  </a:txBody>
                  <a:tcPr/>
                </a:tc>
              </a:tr>
              <a:tr h="670802">
                <a:tc>
                  <a:txBody>
                    <a:bodyPr/>
                    <a:lstStyle/>
                    <a:p>
                      <a:r>
                        <a:rPr lang="en-US" sz="2400" b="1" dirty="0" smtClean="0">
                          <a:solidFill>
                            <a:schemeClr val="accent1"/>
                          </a:solidFill>
                        </a:rPr>
                        <a:t>Rural</a:t>
                      </a:r>
                      <a:endParaRPr lang="en-US" sz="2400" b="1" dirty="0">
                        <a:solidFill>
                          <a:schemeClr val="accent1"/>
                        </a:solidFill>
                      </a:endParaRPr>
                    </a:p>
                  </a:txBody>
                  <a:tcPr/>
                </a:tc>
                <a:tc>
                  <a:txBody>
                    <a:bodyPr/>
                    <a:lstStyle/>
                    <a:p>
                      <a:pPr algn="ctr"/>
                      <a:r>
                        <a:rPr lang="en-US" sz="2400" b="1" dirty="0" smtClean="0">
                          <a:solidFill>
                            <a:schemeClr val="accent1"/>
                          </a:solidFill>
                        </a:rPr>
                        <a:t>24%</a:t>
                      </a:r>
                      <a:endParaRPr lang="en-US" sz="2400" b="1" dirty="0">
                        <a:solidFill>
                          <a:schemeClr val="accent1"/>
                        </a:solidFill>
                      </a:endParaRPr>
                    </a:p>
                  </a:txBody>
                  <a:tcPr/>
                </a:tc>
                <a:tc>
                  <a:txBody>
                    <a:bodyPr/>
                    <a:lstStyle/>
                    <a:p>
                      <a:pPr algn="ctr"/>
                      <a:r>
                        <a:rPr lang="en-US" sz="2400" b="1" dirty="0" smtClean="0">
                          <a:solidFill>
                            <a:schemeClr val="accent1"/>
                          </a:solidFill>
                        </a:rPr>
                        <a:t>24%</a:t>
                      </a:r>
                      <a:endParaRPr lang="en-US" sz="2400" b="1" dirty="0">
                        <a:solidFill>
                          <a:schemeClr val="accent1"/>
                        </a:solidFill>
                      </a:endParaRPr>
                    </a:p>
                  </a:txBody>
                  <a:tcPr/>
                </a:tc>
                <a:tc>
                  <a:txBody>
                    <a:bodyPr/>
                    <a:lstStyle/>
                    <a:p>
                      <a:pPr algn="ctr"/>
                      <a:r>
                        <a:rPr lang="en-US" sz="2400" b="1" dirty="0" smtClean="0">
                          <a:solidFill>
                            <a:schemeClr val="accent1"/>
                          </a:solidFill>
                        </a:rPr>
                        <a:t>23%</a:t>
                      </a:r>
                      <a:endParaRPr lang="en-US" sz="2400" b="1" dirty="0">
                        <a:solidFill>
                          <a:schemeClr val="accent1"/>
                        </a:solidFill>
                      </a:endParaRPr>
                    </a:p>
                  </a:txBody>
                  <a:tcPr/>
                </a:tc>
                <a:tc>
                  <a:txBody>
                    <a:bodyPr/>
                    <a:lstStyle/>
                    <a:p>
                      <a:pPr algn="ctr"/>
                      <a:r>
                        <a:rPr lang="en-US" sz="2400" b="1" dirty="0" smtClean="0">
                          <a:solidFill>
                            <a:schemeClr val="accent1"/>
                          </a:solidFill>
                        </a:rPr>
                        <a:t>20%</a:t>
                      </a:r>
                      <a:endParaRPr lang="en-US" sz="2400" b="1" dirty="0">
                        <a:solidFill>
                          <a:schemeClr val="accent1"/>
                        </a:solidFill>
                      </a:endParaRPr>
                    </a:p>
                  </a:txBody>
                  <a:tcPr/>
                </a:tc>
                <a:tc>
                  <a:txBody>
                    <a:bodyPr/>
                    <a:lstStyle/>
                    <a:p>
                      <a:pPr algn="ctr"/>
                      <a:r>
                        <a:rPr lang="en-US" sz="2400" b="1" dirty="0" smtClean="0">
                          <a:solidFill>
                            <a:schemeClr val="accent1"/>
                          </a:solidFill>
                        </a:rPr>
                        <a:t>9%</a:t>
                      </a:r>
                      <a:endParaRPr lang="en-US" sz="2400" b="1" dirty="0">
                        <a:solidFill>
                          <a:schemeClr val="accent1"/>
                        </a:solidFill>
                      </a:endParaRPr>
                    </a:p>
                  </a:txBody>
                  <a:tcPr/>
                </a:tc>
              </a:tr>
            </a:tbl>
          </a:graphicData>
        </a:graphic>
      </p:graphicFrame>
    </p:spTree>
    <p:extLst>
      <p:ext uri="{BB962C8B-B14F-4D97-AF65-F5344CB8AC3E}">
        <p14:creationId xmlns:p14="http://schemas.microsoft.com/office/powerpoint/2010/main" val="1135733272"/>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Source of ITNs</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054719928"/>
              </p:ext>
            </p:extLst>
          </p:nvPr>
        </p:nvGraphicFramePr>
        <p:xfrm>
          <a:off x="461963" y="1620982"/>
          <a:ext cx="8256587" cy="523701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369332"/>
          </a:xfrm>
          <a:prstGeom prst="rect">
            <a:avLst/>
          </a:prstGeom>
          <a:noFill/>
        </p:spPr>
        <p:txBody>
          <a:bodyPr wrap="square" rtlCol="0">
            <a:spAutoFit/>
          </a:bodyPr>
          <a:lstStyle/>
          <a:p>
            <a:pPr algn="ctr"/>
            <a:r>
              <a:rPr lang="en-GB" i="1" dirty="0" smtClean="0">
                <a:solidFill>
                  <a:prstClr val="black"/>
                </a:solidFill>
              </a:rPr>
              <a:t>Percent distribution of mosquito nets by source of net</a:t>
            </a:r>
            <a:endParaRPr lang="en-GB" i="1" dirty="0">
              <a:solidFill>
                <a:prstClr val="black"/>
              </a:solidFill>
            </a:endParaRPr>
          </a:p>
        </p:txBody>
      </p:sp>
    </p:spTree>
    <p:extLst>
      <p:ext uri="{BB962C8B-B14F-4D97-AF65-F5344CB8AC3E}">
        <p14:creationId xmlns:p14="http://schemas.microsoft.com/office/powerpoint/2010/main" val="1761786144"/>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Trends in ITN Access and Use</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82205716"/>
              </p:ext>
            </p:extLst>
          </p:nvPr>
        </p:nvGraphicFramePr>
        <p:xfrm>
          <a:off x="1" y="1701800"/>
          <a:ext cx="9162256" cy="449051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646331"/>
          </a:xfrm>
          <a:prstGeom prst="rect">
            <a:avLst/>
          </a:prstGeom>
          <a:noFill/>
        </p:spPr>
        <p:txBody>
          <a:bodyPr wrap="square" rtlCol="0">
            <a:spAutoFit/>
          </a:bodyPr>
          <a:lstStyle/>
          <a:p>
            <a:pPr algn="ctr"/>
            <a:r>
              <a:rPr lang="en-GB" i="1" dirty="0" smtClean="0">
                <a:solidFill>
                  <a:prstClr val="black"/>
                </a:solidFill>
              </a:rPr>
              <a:t>Percent of household population with access to an ITN and who slept under </a:t>
            </a:r>
          </a:p>
          <a:p>
            <a:pPr algn="ctr"/>
            <a:r>
              <a:rPr lang="en-GB" i="1" dirty="0" smtClean="0">
                <a:solidFill>
                  <a:prstClr val="black"/>
                </a:solidFill>
              </a:rPr>
              <a:t>an ITN the night before the survey</a:t>
            </a:r>
            <a:endParaRPr lang="en-GB" i="1" dirty="0">
              <a:solidFill>
                <a:prstClr val="black"/>
              </a:solidFill>
            </a:endParaRPr>
          </a:p>
        </p:txBody>
      </p:sp>
      <p:sp>
        <p:nvSpPr>
          <p:cNvPr id="9" name="TextBox 8"/>
          <p:cNvSpPr txBox="1"/>
          <p:nvPr/>
        </p:nvSpPr>
        <p:spPr>
          <a:xfrm>
            <a:off x="1991602" y="3312903"/>
            <a:ext cx="1828800" cy="369332"/>
          </a:xfrm>
          <a:prstGeom prst="rect">
            <a:avLst/>
          </a:prstGeom>
          <a:noFill/>
        </p:spPr>
        <p:txBody>
          <a:bodyPr wrap="square" rtlCol="0">
            <a:spAutoFit/>
          </a:bodyPr>
          <a:lstStyle/>
          <a:p>
            <a:r>
              <a:rPr lang="en-GB" b="1" dirty="0" smtClean="0">
                <a:solidFill>
                  <a:srgbClr val="0089CF"/>
                </a:solidFill>
              </a:rPr>
              <a:t>Access to an ITN</a:t>
            </a:r>
            <a:endParaRPr lang="en-GB" b="1" dirty="0">
              <a:solidFill>
                <a:srgbClr val="0089CF"/>
              </a:solidFill>
            </a:endParaRPr>
          </a:p>
        </p:txBody>
      </p:sp>
      <p:sp>
        <p:nvSpPr>
          <p:cNvPr id="10" name="TextBox 9"/>
          <p:cNvSpPr txBox="1"/>
          <p:nvPr/>
        </p:nvSpPr>
        <p:spPr>
          <a:xfrm>
            <a:off x="1991602" y="5151654"/>
            <a:ext cx="2082687" cy="369332"/>
          </a:xfrm>
          <a:prstGeom prst="rect">
            <a:avLst/>
          </a:prstGeom>
          <a:noFill/>
        </p:spPr>
        <p:txBody>
          <a:bodyPr wrap="square" rtlCol="0">
            <a:spAutoFit/>
          </a:bodyPr>
          <a:lstStyle/>
          <a:p>
            <a:r>
              <a:rPr lang="en-GB" b="1" dirty="0" smtClean="0">
                <a:solidFill>
                  <a:srgbClr val="B2672A"/>
                </a:solidFill>
              </a:rPr>
              <a:t>Slept under an ITN</a:t>
            </a:r>
            <a:endParaRPr lang="en-GB" b="1" dirty="0">
              <a:solidFill>
                <a:srgbClr val="B2672A"/>
              </a:solidFill>
            </a:endParaRPr>
          </a:p>
        </p:txBody>
      </p:sp>
      <p:sp>
        <p:nvSpPr>
          <p:cNvPr id="7" name="TextBox 6"/>
          <p:cNvSpPr txBox="1"/>
          <p:nvPr/>
        </p:nvSpPr>
        <p:spPr>
          <a:xfrm>
            <a:off x="18256" y="6273225"/>
            <a:ext cx="9144000" cy="584775"/>
          </a:xfrm>
          <a:prstGeom prst="rect">
            <a:avLst/>
          </a:prstGeom>
          <a:noFill/>
        </p:spPr>
        <p:txBody>
          <a:bodyPr wrap="square" rtlCol="0">
            <a:spAutoFit/>
          </a:bodyPr>
          <a:lstStyle/>
          <a:p>
            <a:r>
              <a:rPr lang="en-GB" sz="1600" i="1" dirty="0">
                <a:solidFill>
                  <a:prstClr val="black"/>
                </a:solidFill>
              </a:rPr>
              <a:t>*An insecticide-treated net (ITN) is a factory-treated net that does not require any further treatment. In previous UDHS and UMIS surveys, this was known as a long-lasting insecticidal net (LLIN).</a:t>
            </a:r>
          </a:p>
        </p:txBody>
      </p:sp>
    </p:spTree>
    <p:extLst>
      <p:ext uri="{BB962C8B-B14F-4D97-AF65-F5344CB8AC3E}">
        <p14:creationId xmlns:p14="http://schemas.microsoft.com/office/powerpoint/2010/main" val="962949337"/>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Use of ITNs</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60263741"/>
              </p:ext>
            </p:extLst>
          </p:nvPr>
        </p:nvGraphicFramePr>
        <p:xfrm>
          <a:off x="0" y="1979572"/>
          <a:ext cx="9143999" cy="487842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4564630" cy="923330"/>
          </a:xfrm>
          <a:prstGeom prst="rect">
            <a:avLst/>
          </a:prstGeom>
          <a:noFill/>
        </p:spPr>
        <p:txBody>
          <a:bodyPr wrap="square" rtlCol="0">
            <a:spAutoFit/>
          </a:bodyPr>
          <a:lstStyle/>
          <a:p>
            <a:pPr algn="ctr"/>
            <a:r>
              <a:rPr lang="en-GB" i="1" dirty="0" smtClean="0">
                <a:solidFill>
                  <a:prstClr val="black"/>
                </a:solidFill>
              </a:rPr>
              <a:t>Percent who slept under an ITN </a:t>
            </a:r>
          </a:p>
          <a:p>
            <a:pPr algn="ctr"/>
            <a:r>
              <a:rPr lang="en-GB" i="1" dirty="0" smtClean="0">
                <a:solidFill>
                  <a:prstClr val="black"/>
                </a:solidFill>
              </a:rPr>
              <a:t>the night before the survey among </a:t>
            </a:r>
          </a:p>
          <a:p>
            <a:pPr algn="ctr"/>
            <a:r>
              <a:rPr lang="en-GB" b="1" i="1" dirty="0" smtClean="0">
                <a:solidFill>
                  <a:prstClr val="black"/>
                </a:solidFill>
              </a:rPr>
              <a:t>all households</a:t>
            </a:r>
            <a:endParaRPr lang="en-GB" b="1" i="1" dirty="0">
              <a:solidFill>
                <a:prstClr val="black"/>
              </a:solidFill>
            </a:endParaRPr>
          </a:p>
        </p:txBody>
      </p:sp>
      <p:sp>
        <p:nvSpPr>
          <p:cNvPr id="9" name="TextBox 8"/>
          <p:cNvSpPr txBox="1"/>
          <p:nvPr/>
        </p:nvSpPr>
        <p:spPr>
          <a:xfrm>
            <a:off x="4601142" y="1056243"/>
            <a:ext cx="4564630" cy="923330"/>
          </a:xfrm>
          <a:prstGeom prst="rect">
            <a:avLst/>
          </a:prstGeom>
          <a:noFill/>
        </p:spPr>
        <p:txBody>
          <a:bodyPr wrap="square" rtlCol="0">
            <a:spAutoFit/>
          </a:bodyPr>
          <a:lstStyle/>
          <a:p>
            <a:pPr algn="ctr"/>
            <a:r>
              <a:rPr lang="en-GB" i="1" dirty="0" smtClean="0">
                <a:solidFill>
                  <a:prstClr val="black"/>
                </a:solidFill>
              </a:rPr>
              <a:t>Percent who slept under an ITN </a:t>
            </a:r>
          </a:p>
          <a:p>
            <a:pPr algn="ctr"/>
            <a:r>
              <a:rPr lang="en-GB" i="1" dirty="0" smtClean="0">
                <a:solidFill>
                  <a:prstClr val="black"/>
                </a:solidFill>
              </a:rPr>
              <a:t>the night before the survey among </a:t>
            </a:r>
          </a:p>
          <a:p>
            <a:pPr algn="ctr"/>
            <a:r>
              <a:rPr lang="en-GB" b="1" i="1" dirty="0" smtClean="0">
                <a:solidFill>
                  <a:prstClr val="black"/>
                </a:solidFill>
              </a:rPr>
              <a:t>households with at least one ITN</a:t>
            </a:r>
            <a:endParaRPr lang="en-GB" b="1" i="1" dirty="0">
              <a:solidFill>
                <a:prstClr val="black"/>
              </a:solidFill>
            </a:endParaRPr>
          </a:p>
        </p:txBody>
      </p:sp>
      <p:cxnSp>
        <p:nvCxnSpPr>
          <p:cNvPr id="11" name="Straight Connector 10"/>
          <p:cNvCxnSpPr/>
          <p:nvPr/>
        </p:nvCxnSpPr>
        <p:spPr>
          <a:xfrm>
            <a:off x="391887" y="1970312"/>
            <a:ext cx="37229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963887" y="1970312"/>
            <a:ext cx="37229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103828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Children’s Use of ITNs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4">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4">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47%</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68%</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77%</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60%</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66%</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72%</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63%</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67%</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53%</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58%</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58%</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60%</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49%</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60%</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69%</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GB" i="1" dirty="0">
                <a:solidFill>
                  <a:prstClr val="black"/>
                </a:solidFill>
              </a:rPr>
              <a:t>Percent of children under 5 who slept under an ITN the night before the survey</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62%</a:t>
            </a:r>
            <a:endParaRPr lang="en-US" sz="3200" b="1" dirty="0">
              <a:solidFill>
                <a:prstClr val="black"/>
              </a:solidFill>
            </a:endParaRPr>
          </a:p>
        </p:txBody>
      </p:sp>
    </p:spTree>
    <p:extLst>
      <p:ext uri="{BB962C8B-B14F-4D97-AF65-F5344CB8AC3E}">
        <p14:creationId xmlns:p14="http://schemas.microsoft.com/office/powerpoint/2010/main" val="217490526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Trends in ITN Use among </a:t>
            </a:r>
            <a:br>
              <a:rPr lang="en-GB" dirty="0" smtClean="0"/>
            </a:br>
            <a:r>
              <a:rPr lang="en-GB" dirty="0" smtClean="0"/>
              <a:t>Children and Women</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84126105"/>
              </p:ext>
            </p:extLst>
          </p:nvPr>
        </p:nvGraphicFramePr>
        <p:xfrm>
          <a:off x="17755" y="1789113"/>
          <a:ext cx="9126245" cy="440320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43329"/>
            <a:ext cx="9144000" cy="646331"/>
          </a:xfrm>
          <a:prstGeom prst="rect">
            <a:avLst/>
          </a:prstGeom>
          <a:noFill/>
        </p:spPr>
        <p:txBody>
          <a:bodyPr wrap="square" rtlCol="0">
            <a:spAutoFit/>
          </a:bodyPr>
          <a:lstStyle/>
          <a:p>
            <a:pPr algn="ctr"/>
            <a:r>
              <a:rPr lang="en-GB" i="1" dirty="0" smtClean="0">
                <a:solidFill>
                  <a:prstClr val="black"/>
                </a:solidFill>
              </a:rPr>
              <a:t>Percent of children under 5 and pregnant women age 15-49 </a:t>
            </a:r>
          </a:p>
          <a:p>
            <a:pPr algn="ctr"/>
            <a:r>
              <a:rPr lang="en-GB" i="1" dirty="0" smtClean="0">
                <a:solidFill>
                  <a:prstClr val="black"/>
                </a:solidFill>
              </a:rPr>
              <a:t>who slept under an ITN the night before the survey</a:t>
            </a:r>
            <a:endParaRPr lang="en-GB" i="1" dirty="0">
              <a:solidFill>
                <a:prstClr val="black"/>
              </a:solidFill>
            </a:endParaRPr>
          </a:p>
        </p:txBody>
      </p:sp>
      <p:sp>
        <p:nvSpPr>
          <p:cNvPr id="9" name="TextBox 8"/>
          <p:cNvSpPr txBox="1"/>
          <p:nvPr/>
        </p:nvSpPr>
        <p:spPr>
          <a:xfrm>
            <a:off x="1354196" y="3389580"/>
            <a:ext cx="1828800" cy="369332"/>
          </a:xfrm>
          <a:prstGeom prst="rect">
            <a:avLst/>
          </a:prstGeom>
          <a:noFill/>
        </p:spPr>
        <p:txBody>
          <a:bodyPr wrap="square" rtlCol="0">
            <a:spAutoFit/>
          </a:bodyPr>
          <a:lstStyle/>
          <a:p>
            <a:r>
              <a:rPr lang="en-GB" b="1" dirty="0" smtClean="0">
                <a:solidFill>
                  <a:srgbClr val="485A28"/>
                </a:solidFill>
              </a:rPr>
              <a:t>Pregnant women</a:t>
            </a:r>
            <a:endParaRPr lang="en-GB" b="1" dirty="0">
              <a:solidFill>
                <a:srgbClr val="485A28"/>
              </a:solidFill>
            </a:endParaRPr>
          </a:p>
        </p:txBody>
      </p:sp>
      <p:sp>
        <p:nvSpPr>
          <p:cNvPr id="10" name="TextBox 9"/>
          <p:cNvSpPr txBox="1"/>
          <p:nvPr/>
        </p:nvSpPr>
        <p:spPr>
          <a:xfrm>
            <a:off x="1354196" y="5357388"/>
            <a:ext cx="2082687" cy="369332"/>
          </a:xfrm>
          <a:prstGeom prst="rect">
            <a:avLst/>
          </a:prstGeom>
          <a:noFill/>
        </p:spPr>
        <p:txBody>
          <a:bodyPr wrap="square" rtlCol="0">
            <a:spAutoFit/>
          </a:bodyPr>
          <a:lstStyle/>
          <a:p>
            <a:r>
              <a:rPr lang="en-GB" b="1" dirty="0" smtClean="0">
                <a:solidFill>
                  <a:srgbClr val="0089CF"/>
                </a:solidFill>
              </a:rPr>
              <a:t>Children</a:t>
            </a:r>
            <a:endParaRPr lang="en-GB" b="1" dirty="0">
              <a:solidFill>
                <a:srgbClr val="0089CF"/>
              </a:solidFill>
            </a:endParaRPr>
          </a:p>
        </p:txBody>
      </p:sp>
      <p:sp>
        <p:nvSpPr>
          <p:cNvPr id="7" name="TextBox 6"/>
          <p:cNvSpPr txBox="1"/>
          <p:nvPr/>
        </p:nvSpPr>
        <p:spPr>
          <a:xfrm>
            <a:off x="18256" y="6273225"/>
            <a:ext cx="9144000" cy="584775"/>
          </a:xfrm>
          <a:prstGeom prst="rect">
            <a:avLst/>
          </a:prstGeom>
          <a:noFill/>
        </p:spPr>
        <p:txBody>
          <a:bodyPr wrap="square" rtlCol="0">
            <a:spAutoFit/>
          </a:bodyPr>
          <a:lstStyle/>
          <a:p>
            <a:r>
              <a:rPr lang="en-GB" sz="1600" i="1" dirty="0">
                <a:solidFill>
                  <a:prstClr val="black"/>
                </a:solidFill>
              </a:rPr>
              <a:t>*An insecticide-treated net (ITN) is a factory-treated net that does not require any further treatment. In previous UDHS and UMIS surveys, this was known as a long-lasting insecticidal net (LLIN).</a:t>
            </a:r>
          </a:p>
        </p:txBody>
      </p:sp>
    </p:spTree>
    <p:extLst>
      <p:ext uri="{BB962C8B-B14F-4D97-AF65-F5344CB8AC3E}">
        <p14:creationId xmlns:p14="http://schemas.microsoft.com/office/powerpoint/2010/main" val="2292096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14144"/>
            <a:ext cx="4418729" cy="3306711"/>
          </a:xfrm>
        </p:spPr>
        <p:txBody>
          <a:bodyPr>
            <a:normAutofit fontScale="92500" lnSpcReduction="10000"/>
          </a:bodyPr>
          <a:lstStyle/>
          <a:p>
            <a:pPr>
              <a:buClr>
                <a:schemeClr val="tx1"/>
              </a:buClr>
            </a:pPr>
            <a:r>
              <a:rPr lang="en-GB" sz="3400" noProof="0" dirty="0" smtClean="0"/>
              <a:t>Malaria prevention</a:t>
            </a:r>
          </a:p>
          <a:p>
            <a:pPr>
              <a:buClr>
                <a:schemeClr val="tx1"/>
              </a:buClr>
            </a:pPr>
            <a:r>
              <a:rPr lang="en-GB" sz="3400" b="1" noProof="0" dirty="0" smtClean="0">
                <a:solidFill>
                  <a:schemeClr val="accent5"/>
                </a:solidFill>
              </a:rPr>
              <a:t>Malaria in pregnancy</a:t>
            </a:r>
          </a:p>
          <a:p>
            <a:pPr>
              <a:buClr>
                <a:schemeClr val="tx1"/>
              </a:buClr>
            </a:pPr>
            <a:r>
              <a:rPr lang="en-GB" sz="3400" noProof="0" dirty="0" smtClean="0"/>
              <a:t>Case management of fever in children</a:t>
            </a:r>
          </a:p>
          <a:p>
            <a:pPr>
              <a:buClr>
                <a:schemeClr val="tx1"/>
              </a:buClr>
            </a:pPr>
            <a:r>
              <a:rPr lang="en-GB" sz="3400" noProof="0" dirty="0" smtClean="0"/>
              <a:t>Prevalence of low haemoglobin and malaria</a:t>
            </a:r>
          </a:p>
        </p:txBody>
      </p:sp>
    </p:spTree>
    <p:extLst>
      <p:ext uri="{BB962C8B-B14F-4D97-AF65-F5344CB8AC3E}">
        <p14:creationId xmlns:p14="http://schemas.microsoft.com/office/powerpoint/2010/main" val="1406214587"/>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Intermittent Preventive Treatment </a:t>
            </a:r>
            <a:br>
              <a:rPr lang="en-GB" dirty="0" smtClean="0"/>
            </a:br>
            <a:r>
              <a:rPr lang="en-GB" dirty="0" smtClean="0"/>
              <a:t>during Pregnancy (IPTp)</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15811583"/>
              </p:ext>
            </p:extLst>
          </p:nvPr>
        </p:nvGraphicFramePr>
        <p:xfrm>
          <a:off x="466725" y="1789113"/>
          <a:ext cx="8229600" cy="506888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44600"/>
            <a:ext cx="9144000" cy="369332"/>
          </a:xfrm>
          <a:prstGeom prst="rect">
            <a:avLst/>
          </a:prstGeom>
          <a:noFill/>
        </p:spPr>
        <p:txBody>
          <a:bodyPr wrap="square" rtlCol="0">
            <a:spAutoFit/>
          </a:bodyPr>
          <a:lstStyle/>
          <a:p>
            <a:pPr algn="ctr"/>
            <a:r>
              <a:rPr lang="en-GB" i="1" dirty="0" smtClean="0">
                <a:solidFill>
                  <a:prstClr val="black"/>
                </a:solidFill>
              </a:rPr>
              <a:t>Percent of women age 15-49 with a live birth in the two years before the survey who received:</a:t>
            </a:r>
            <a:endParaRPr lang="en-GB" i="1" dirty="0">
              <a:solidFill>
                <a:prstClr val="black"/>
              </a:solidFill>
            </a:endParaRPr>
          </a:p>
        </p:txBody>
      </p:sp>
    </p:spTree>
    <p:extLst>
      <p:ext uri="{BB962C8B-B14F-4D97-AF65-F5344CB8AC3E}">
        <p14:creationId xmlns:p14="http://schemas.microsoft.com/office/powerpoint/2010/main" val="276132782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Trends in IPTp</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3700417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46297"/>
            <a:ext cx="9144000" cy="369332"/>
          </a:xfrm>
          <a:prstGeom prst="rect">
            <a:avLst/>
          </a:prstGeom>
          <a:noFill/>
        </p:spPr>
        <p:txBody>
          <a:bodyPr wrap="square" rtlCol="0">
            <a:spAutoFit/>
          </a:bodyPr>
          <a:lstStyle/>
          <a:p>
            <a:pPr algn="ctr"/>
            <a:r>
              <a:rPr lang="en-GB" i="1" dirty="0" smtClean="0">
                <a:solidFill>
                  <a:prstClr val="black"/>
                </a:solidFill>
              </a:rPr>
              <a:t>Percent of women age 15-49 with a live birth in the two years before the survey who received:</a:t>
            </a:r>
            <a:endParaRPr lang="en-GB" i="1" dirty="0">
              <a:solidFill>
                <a:prstClr val="black"/>
              </a:solidFill>
            </a:endParaRPr>
          </a:p>
        </p:txBody>
      </p:sp>
      <p:sp>
        <p:nvSpPr>
          <p:cNvPr id="9" name="TextBox 8"/>
          <p:cNvSpPr txBox="1"/>
          <p:nvPr/>
        </p:nvSpPr>
        <p:spPr>
          <a:xfrm>
            <a:off x="1574913" y="4563512"/>
            <a:ext cx="1828800" cy="369332"/>
          </a:xfrm>
          <a:prstGeom prst="rect">
            <a:avLst/>
          </a:prstGeom>
          <a:noFill/>
        </p:spPr>
        <p:txBody>
          <a:bodyPr wrap="square" rtlCol="0">
            <a:spAutoFit/>
          </a:bodyPr>
          <a:lstStyle/>
          <a:p>
            <a:r>
              <a:rPr lang="en-GB" b="1" dirty="0" smtClean="0">
                <a:solidFill>
                  <a:srgbClr val="B2672A"/>
                </a:solidFill>
              </a:rPr>
              <a:t>IPTp2+</a:t>
            </a:r>
            <a:endParaRPr lang="en-GB" b="1" dirty="0">
              <a:solidFill>
                <a:srgbClr val="B2672A"/>
              </a:solidFill>
            </a:endParaRPr>
          </a:p>
        </p:txBody>
      </p:sp>
      <p:sp>
        <p:nvSpPr>
          <p:cNvPr id="10" name="TextBox 9"/>
          <p:cNvSpPr txBox="1"/>
          <p:nvPr/>
        </p:nvSpPr>
        <p:spPr>
          <a:xfrm>
            <a:off x="1574913" y="5341424"/>
            <a:ext cx="2082687" cy="369332"/>
          </a:xfrm>
          <a:prstGeom prst="rect">
            <a:avLst/>
          </a:prstGeom>
          <a:noFill/>
        </p:spPr>
        <p:txBody>
          <a:bodyPr wrap="square" rtlCol="0">
            <a:spAutoFit/>
          </a:bodyPr>
          <a:lstStyle/>
          <a:p>
            <a:r>
              <a:rPr lang="en-GB" b="1" dirty="0" smtClean="0">
                <a:solidFill>
                  <a:srgbClr val="8DB23F"/>
                </a:solidFill>
              </a:rPr>
              <a:t>IPTp3+</a:t>
            </a:r>
            <a:endParaRPr lang="en-GB" b="1" dirty="0">
              <a:solidFill>
                <a:srgbClr val="8DB23F"/>
              </a:solidFill>
            </a:endParaRPr>
          </a:p>
        </p:txBody>
      </p:sp>
      <p:sp>
        <p:nvSpPr>
          <p:cNvPr id="11" name="TextBox 10"/>
          <p:cNvSpPr txBox="1"/>
          <p:nvPr/>
        </p:nvSpPr>
        <p:spPr>
          <a:xfrm>
            <a:off x="1574913" y="3496453"/>
            <a:ext cx="1828800" cy="369332"/>
          </a:xfrm>
          <a:prstGeom prst="rect">
            <a:avLst/>
          </a:prstGeom>
          <a:noFill/>
        </p:spPr>
        <p:txBody>
          <a:bodyPr wrap="square" rtlCol="0">
            <a:spAutoFit/>
          </a:bodyPr>
          <a:lstStyle/>
          <a:p>
            <a:r>
              <a:rPr lang="en-GB" b="1" dirty="0" smtClean="0">
                <a:solidFill>
                  <a:srgbClr val="0089CF"/>
                </a:solidFill>
              </a:rPr>
              <a:t>IPTp1+</a:t>
            </a:r>
            <a:endParaRPr lang="en-GB" b="1" dirty="0">
              <a:solidFill>
                <a:srgbClr val="0089CF"/>
              </a:solidFill>
            </a:endParaRPr>
          </a:p>
        </p:txBody>
      </p:sp>
    </p:spTree>
    <p:extLst>
      <p:ext uri="{BB962C8B-B14F-4D97-AF65-F5344CB8AC3E}">
        <p14:creationId xmlns:p14="http://schemas.microsoft.com/office/powerpoint/2010/main" val="2101767195"/>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14144"/>
            <a:ext cx="4418729" cy="3306711"/>
          </a:xfrm>
        </p:spPr>
        <p:txBody>
          <a:bodyPr>
            <a:normAutofit fontScale="92500" lnSpcReduction="10000"/>
          </a:bodyPr>
          <a:lstStyle/>
          <a:p>
            <a:pPr>
              <a:buClr>
                <a:schemeClr val="tx1"/>
              </a:buClr>
            </a:pPr>
            <a:r>
              <a:rPr lang="en-GB" sz="3400" noProof="0" dirty="0" smtClean="0"/>
              <a:t>Malaria prevention</a:t>
            </a:r>
          </a:p>
          <a:p>
            <a:pPr>
              <a:buClr>
                <a:schemeClr val="tx1"/>
              </a:buClr>
            </a:pPr>
            <a:r>
              <a:rPr lang="en-GB" sz="3400" noProof="0" dirty="0" smtClean="0"/>
              <a:t>Malaria in pregnancy</a:t>
            </a:r>
          </a:p>
          <a:p>
            <a:pPr>
              <a:buClr>
                <a:schemeClr val="tx1"/>
              </a:buClr>
            </a:pPr>
            <a:r>
              <a:rPr lang="en-GB" sz="3400" b="1" noProof="0" dirty="0" smtClean="0">
                <a:solidFill>
                  <a:schemeClr val="accent5"/>
                </a:solidFill>
              </a:rPr>
              <a:t>Case management of fever in children</a:t>
            </a:r>
          </a:p>
          <a:p>
            <a:pPr>
              <a:buClr>
                <a:schemeClr val="tx1"/>
              </a:buClr>
            </a:pPr>
            <a:r>
              <a:rPr lang="en-GB" sz="3400" noProof="0" dirty="0" smtClean="0"/>
              <a:t>Prevalence of low haemoglobin and malaria</a:t>
            </a:r>
          </a:p>
        </p:txBody>
      </p:sp>
    </p:spTree>
    <p:extLst>
      <p:ext uri="{BB962C8B-B14F-4D97-AF65-F5344CB8AC3E}">
        <p14:creationId xmlns:p14="http://schemas.microsoft.com/office/powerpoint/2010/main" val="2844046156"/>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Fever in Children</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67934961"/>
              </p:ext>
            </p:extLst>
          </p:nvPr>
        </p:nvGraphicFramePr>
        <p:xfrm>
          <a:off x="461963" y="1883548"/>
          <a:ext cx="8256587" cy="497445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01383" y="1399916"/>
            <a:ext cx="2984717" cy="369332"/>
          </a:xfrm>
          <a:prstGeom prst="rect">
            <a:avLst/>
          </a:prstGeom>
          <a:noFill/>
        </p:spPr>
        <p:txBody>
          <a:bodyPr wrap="square" rtlCol="0">
            <a:spAutoFit/>
          </a:bodyPr>
          <a:lstStyle/>
          <a:p>
            <a:pPr algn="ctr"/>
            <a:r>
              <a:rPr lang="en-GB" i="1" dirty="0" smtClean="0">
                <a:solidFill>
                  <a:prstClr val="black"/>
                </a:solidFill>
              </a:rPr>
              <a:t>Percent of children under 5</a:t>
            </a:r>
            <a:endParaRPr lang="en-GB" i="1" dirty="0">
              <a:solidFill>
                <a:prstClr val="black"/>
              </a:solidFill>
            </a:endParaRPr>
          </a:p>
        </p:txBody>
      </p:sp>
      <p:sp>
        <p:nvSpPr>
          <p:cNvPr id="9" name="TextBox 8"/>
          <p:cNvSpPr txBox="1"/>
          <p:nvPr/>
        </p:nvSpPr>
        <p:spPr>
          <a:xfrm>
            <a:off x="4935683" y="1122917"/>
            <a:ext cx="4143448" cy="646331"/>
          </a:xfrm>
          <a:prstGeom prst="rect">
            <a:avLst/>
          </a:prstGeom>
          <a:noFill/>
        </p:spPr>
        <p:txBody>
          <a:bodyPr wrap="square" rtlCol="0">
            <a:spAutoFit/>
          </a:bodyPr>
          <a:lstStyle/>
          <a:p>
            <a:pPr algn="ctr"/>
            <a:r>
              <a:rPr lang="en-GB" i="1" dirty="0" smtClean="0">
                <a:solidFill>
                  <a:prstClr val="black"/>
                </a:solidFill>
              </a:rPr>
              <a:t>Percent of children under 5 with fever in the 2 weeks before the survey</a:t>
            </a:r>
            <a:endParaRPr lang="en-GB" i="1" dirty="0">
              <a:solidFill>
                <a:prstClr val="black"/>
              </a:solidFill>
            </a:endParaRPr>
          </a:p>
        </p:txBody>
      </p:sp>
      <p:cxnSp>
        <p:nvCxnSpPr>
          <p:cNvPr id="11" name="Straight Connector 10"/>
          <p:cNvCxnSpPr/>
          <p:nvPr/>
        </p:nvCxnSpPr>
        <p:spPr>
          <a:xfrm>
            <a:off x="353291" y="1849581"/>
            <a:ext cx="2473036"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527965" y="1849581"/>
            <a:ext cx="295354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2583103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Birth Registration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schemeClr val="bg1"/>
                </a:solidFill>
              </a:rPr>
              <a:t>Karamoja</a:t>
            </a:r>
          </a:p>
          <a:p>
            <a:pPr algn="ctr"/>
            <a:r>
              <a:rPr lang="en-US" b="1" dirty="0" smtClean="0">
                <a:solidFill>
                  <a:schemeClr val="bg1"/>
                </a:solidFill>
              </a:rPr>
              <a:t>42%</a:t>
            </a:r>
            <a:endParaRPr lang="en-US" b="1" dirty="0">
              <a:solidFill>
                <a:schemeClr val="bg1"/>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schemeClr val="bg1"/>
                </a:solidFill>
              </a:rPr>
              <a:t>Acholi</a:t>
            </a:r>
          </a:p>
          <a:p>
            <a:pPr algn="ctr"/>
            <a:r>
              <a:rPr lang="en-US" b="1" dirty="0" smtClean="0">
                <a:solidFill>
                  <a:schemeClr val="bg1"/>
                </a:solidFill>
              </a:rPr>
              <a:t>45%</a:t>
            </a:r>
            <a:endParaRPr lang="en-US" b="1" dirty="0">
              <a:solidFill>
                <a:schemeClr val="bg1"/>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schemeClr val="bg1"/>
                </a:solidFill>
              </a:rPr>
              <a:t>West Nile</a:t>
            </a:r>
          </a:p>
          <a:p>
            <a:pPr algn="ctr"/>
            <a:r>
              <a:rPr lang="en-US" b="1" dirty="0" smtClean="0">
                <a:solidFill>
                  <a:schemeClr val="bg1"/>
                </a:solidFill>
              </a:rPr>
              <a:t>29%</a:t>
            </a:r>
            <a:endParaRPr lang="en-US" b="1" dirty="0">
              <a:solidFill>
                <a:schemeClr val="bg1"/>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schemeClr val="bg1"/>
                </a:solidFill>
              </a:rPr>
              <a:t>Bunyoro</a:t>
            </a:r>
          </a:p>
          <a:p>
            <a:pPr algn="ctr"/>
            <a:r>
              <a:rPr lang="en-US" b="1" dirty="0" smtClean="0">
                <a:solidFill>
                  <a:schemeClr val="bg1"/>
                </a:solidFill>
              </a:rPr>
              <a:t>34%</a:t>
            </a:r>
            <a:endParaRPr lang="en-US" b="1" dirty="0">
              <a:solidFill>
                <a:schemeClr val="bg1"/>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schemeClr val="bg1"/>
                </a:solidFill>
              </a:rPr>
              <a:t>Lango</a:t>
            </a:r>
          </a:p>
          <a:p>
            <a:pPr algn="ctr"/>
            <a:r>
              <a:rPr lang="en-US" b="1" dirty="0" smtClean="0">
                <a:solidFill>
                  <a:schemeClr val="bg1"/>
                </a:solidFill>
              </a:rPr>
              <a:t>55%</a:t>
            </a:r>
            <a:endParaRPr lang="en-US" b="1" dirty="0">
              <a:solidFill>
                <a:schemeClr val="bg1"/>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schemeClr val="bg1"/>
                </a:solidFill>
              </a:rPr>
              <a:t>Teso</a:t>
            </a:r>
          </a:p>
          <a:p>
            <a:pPr algn="ctr"/>
            <a:r>
              <a:rPr lang="en-US" b="1" dirty="0" smtClean="0">
                <a:solidFill>
                  <a:schemeClr val="bg1"/>
                </a:solidFill>
              </a:rPr>
              <a:t>44%</a:t>
            </a:r>
            <a:endParaRPr lang="en-US" b="1" dirty="0">
              <a:solidFill>
                <a:schemeClr val="bg1"/>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schemeClr val="bg1"/>
                </a:solidFill>
              </a:rPr>
              <a:t>North Central</a:t>
            </a:r>
          </a:p>
          <a:p>
            <a:pPr algn="ctr"/>
            <a:r>
              <a:rPr lang="en-US" b="1" dirty="0" smtClean="0">
                <a:solidFill>
                  <a:schemeClr val="bg1"/>
                </a:solidFill>
              </a:rPr>
              <a:t>29%</a:t>
            </a:r>
            <a:endParaRPr lang="en-US" b="1" dirty="0">
              <a:solidFill>
                <a:schemeClr val="bg1"/>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schemeClr val="bg1"/>
                </a:solidFill>
              </a:rPr>
              <a:t>South Central</a:t>
            </a:r>
          </a:p>
          <a:p>
            <a:pPr algn="ctr"/>
            <a:r>
              <a:rPr lang="en-US" b="1" dirty="0" smtClean="0">
                <a:solidFill>
                  <a:schemeClr val="bg1"/>
                </a:solidFill>
              </a:rPr>
              <a:t>36%</a:t>
            </a:r>
            <a:endParaRPr lang="en-US" b="1" dirty="0">
              <a:solidFill>
                <a:schemeClr val="bg1"/>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schemeClr val="bg1"/>
                </a:solidFill>
              </a:rPr>
              <a:t>Tooro</a:t>
            </a:r>
          </a:p>
          <a:p>
            <a:pPr algn="ctr"/>
            <a:r>
              <a:rPr lang="en-US" b="1" dirty="0" smtClean="0">
                <a:solidFill>
                  <a:schemeClr val="bg1"/>
                </a:solidFill>
              </a:rPr>
              <a:t>40%</a:t>
            </a:r>
            <a:endParaRPr lang="en-US" b="1" dirty="0">
              <a:solidFill>
                <a:schemeClr val="bg1"/>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schemeClr val="bg1"/>
                </a:solidFill>
              </a:rPr>
              <a:t>Ankole</a:t>
            </a:r>
          </a:p>
          <a:p>
            <a:pPr algn="ctr"/>
            <a:r>
              <a:rPr lang="en-US" b="1" dirty="0" smtClean="0">
                <a:solidFill>
                  <a:schemeClr val="bg1"/>
                </a:solidFill>
              </a:rPr>
              <a:t>19%</a:t>
            </a:r>
            <a:endParaRPr lang="en-US" b="1" dirty="0">
              <a:solidFill>
                <a:schemeClr val="bg1"/>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schemeClr val="bg1"/>
                </a:solidFill>
              </a:rPr>
              <a:t>Busoga</a:t>
            </a:r>
          </a:p>
          <a:p>
            <a:pPr algn="ctr"/>
            <a:r>
              <a:rPr lang="en-US" b="1" dirty="0" smtClean="0">
                <a:solidFill>
                  <a:schemeClr val="bg1"/>
                </a:solidFill>
              </a:rPr>
              <a:t>16%</a:t>
            </a:r>
            <a:endParaRPr lang="en-US" b="1" dirty="0">
              <a:solidFill>
                <a:schemeClr val="bg1"/>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t>Elgon</a:t>
            </a:r>
          </a:p>
          <a:p>
            <a:pPr algn="ctr"/>
            <a:r>
              <a:rPr lang="en-US" b="1" dirty="0" smtClean="0"/>
              <a:t>11%</a:t>
            </a:r>
            <a:endParaRPr lang="en-US" b="1" dirty="0"/>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t>Bukedi</a:t>
            </a:r>
          </a:p>
          <a:p>
            <a:pPr algn="ctr"/>
            <a:r>
              <a:rPr lang="en-US" b="1" dirty="0" smtClean="0"/>
              <a:t>24%</a:t>
            </a:r>
            <a:endParaRPr lang="en-US" b="1" dirty="0"/>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t>Kigezi</a:t>
            </a:r>
          </a:p>
          <a:p>
            <a:pPr algn="ctr"/>
            <a:r>
              <a:rPr lang="en-US" b="1" dirty="0" smtClean="0"/>
              <a:t>57%</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t>Kampala</a:t>
            </a:r>
          </a:p>
          <a:p>
            <a:pPr algn="ctr"/>
            <a:r>
              <a:rPr lang="en-US" b="1" dirty="0" smtClean="0"/>
              <a:t>35%</a:t>
            </a:r>
            <a:endParaRPr lang="en-US" b="1" dirty="0"/>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US" i="1" dirty="0"/>
              <a:t>Percent of </a:t>
            </a:r>
            <a:r>
              <a:rPr lang="en-US" i="1" dirty="0" smtClean="0"/>
              <a:t>de jure children under 5 whose births are registered with the civil authorities</a:t>
            </a:r>
            <a:endParaRPr lang="en-US" i="1" dirty="0"/>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t>Uganda</a:t>
            </a:r>
          </a:p>
          <a:p>
            <a:pPr algn="ctr"/>
            <a:r>
              <a:rPr lang="en-US" sz="3200" b="1" dirty="0" smtClean="0"/>
              <a:t>32%</a:t>
            </a:r>
            <a:endParaRPr lang="en-US" sz="3200" b="1" dirty="0"/>
          </a:p>
        </p:txBody>
      </p:sp>
    </p:spTree>
    <p:extLst>
      <p:ext uri="{BB962C8B-B14F-4D97-AF65-F5344CB8AC3E}">
        <p14:creationId xmlns:p14="http://schemas.microsoft.com/office/powerpoint/2010/main" val="30985417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Most Commonly Used Antimalarial Drugs</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685668105"/>
              </p:ext>
            </p:extLst>
          </p:nvPr>
        </p:nvGraphicFramePr>
        <p:xfrm>
          <a:off x="1" y="1654175"/>
          <a:ext cx="9144000" cy="520382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07698"/>
            <a:ext cx="9144000" cy="646331"/>
          </a:xfrm>
          <a:prstGeom prst="rect">
            <a:avLst/>
          </a:prstGeom>
          <a:noFill/>
        </p:spPr>
        <p:txBody>
          <a:bodyPr wrap="square" rtlCol="0">
            <a:spAutoFit/>
          </a:bodyPr>
          <a:lstStyle/>
          <a:p>
            <a:pPr algn="ctr"/>
            <a:r>
              <a:rPr lang="en-GB" i="1" dirty="0" smtClean="0">
                <a:solidFill>
                  <a:prstClr val="black"/>
                </a:solidFill>
              </a:rPr>
              <a:t>Among children under 5 with fever in the 2 weeks before the survey </a:t>
            </a:r>
          </a:p>
          <a:p>
            <a:pPr algn="ctr"/>
            <a:r>
              <a:rPr lang="en-GB" i="1" dirty="0" smtClean="0">
                <a:solidFill>
                  <a:prstClr val="black"/>
                </a:solidFill>
              </a:rPr>
              <a:t>who took an antimalarial, percent who took: </a:t>
            </a:r>
            <a:endParaRPr lang="en-GB" i="1" dirty="0">
              <a:solidFill>
                <a:prstClr val="black"/>
              </a:solidFill>
            </a:endParaRPr>
          </a:p>
        </p:txBody>
      </p:sp>
    </p:spTree>
    <p:extLst>
      <p:ext uri="{BB962C8B-B14F-4D97-AF65-F5344CB8AC3E}">
        <p14:creationId xmlns:p14="http://schemas.microsoft.com/office/powerpoint/2010/main" val="4066298556"/>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14144"/>
            <a:ext cx="4418729" cy="3306711"/>
          </a:xfrm>
        </p:spPr>
        <p:txBody>
          <a:bodyPr>
            <a:normAutofit fontScale="92500" lnSpcReduction="10000"/>
          </a:bodyPr>
          <a:lstStyle/>
          <a:p>
            <a:pPr>
              <a:buClr>
                <a:schemeClr val="tx1"/>
              </a:buClr>
            </a:pPr>
            <a:r>
              <a:rPr lang="en-GB" sz="3400" noProof="0" dirty="0" smtClean="0"/>
              <a:t>Malaria prevention</a:t>
            </a:r>
          </a:p>
          <a:p>
            <a:pPr>
              <a:buClr>
                <a:schemeClr val="tx1"/>
              </a:buClr>
            </a:pPr>
            <a:r>
              <a:rPr lang="en-GB" sz="3400" noProof="0" dirty="0" smtClean="0"/>
              <a:t>Malaria in pregnancy</a:t>
            </a:r>
          </a:p>
          <a:p>
            <a:pPr>
              <a:buClr>
                <a:schemeClr val="tx1"/>
              </a:buClr>
            </a:pPr>
            <a:r>
              <a:rPr lang="en-GB" sz="3400" noProof="0" dirty="0" smtClean="0"/>
              <a:t>Case management of fever in children</a:t>
            </a:r>
          </a:p>
          <a:p>
            <a:pPr>
              <a:buClr>
                <a:schemeClr val="tx1"/>
              </a:buClr>
            </a:pPr>
            <a:r>
              <a:rPr lang="en-GB" sz="3400" b="1" noProof="0" dirty="0" smtClean="0">
                <a:solidFill>
                  <a:schemeClr val="accent5"/>
                </a:solidFill>
              </a:rPr>
              <a:t>Prevalence of low haemoglobin and malaria</a:t>
            </a:r>
          </a:p>
        </p:txBody>
      </p:sp>
    </p:spTree>
    <p:extLst>
      <p:ext uri="{BB962C8B-B14F-4D97-AF65-F5344CB8AC3E}">
        <p14:creationId xmlns:p14="http://schemas.microsoft.com/office/powerpoint/2010/main" val="44889350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Malaria Testing Coverage Rates</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96629435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0" y="1173847"/>
            <a:ext cx="9144000" cy="369332"/>
          </a:xfrm>
          <a:prstGeom prst="rect">
            <a:avLst/>
          </a:prstGeom>
          <a:noFill/>
        </p:spPr>
        <p:txBody>
          <a:bodyPr wrap="square" rtlCol="0">
            <a:spAutoFit/>
          </a:bodyPr>
          <a:lstStyle/>
          <a:p>
            <a:pPr algn="ctr"/>
            <a:r>
              <a:rPr lang="en-GB" i="1" dirty="0" smtClean="0">
                <a:solidFill>
                  <a:prstClr val="black"/>
                </a:solidFill>
              </a:rPr>
              <a:t>Percent of eligible children age 6-59 months tested for:</a:t>
            </a:r>
            <a:endParaRPr lang="en-GB" i="1" dirty="0">
              <a:solidFill>
                <a:prstClr val="black"/>
              </a:solidFill>
            </a:endParaRPr>
          </a:p>
        </p:txBody>
      </p:sp>
    </p:spTree>
    <p:extLst>
      <p:ext uri="{BB962C8B-B14F-4D97-AF65-F5344CB8AC3E}">
        <p14:creationId xmlns:p14="http://schemas.microsoft.com/office/powerpoint/2010/main" val="2597635366"/>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Prevalence of Low Haemoglobin </a:t>
            </a:r>
            <a:br>
              <a:rPr lang="en-GB" dirty="0" smtClean="0"/>
            </a:br>
            <a:r>
              <a:rPr lang="en-GB" dirty="0" smtClean="0"/>
              <a:t>in Children by Age </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08495562"/>
              </p:ext>
            </p:extLst>
          </p:nvPr>
        </p:nvGraphicFramePr>
        <p:xfrm>
          <a:off x="0" y="1749425"/>
          <a:ext cx="9143999" cy="47656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73847"/>
            <a:ext cx="9144000" cy="369332"/>
          </a:xfrm>
          <a:prstGeom prst="rect">
            <a:avLst/>
          </a:prstGeom>
          <a:noFill/>
        </p:spPr>
        <p:txBody>
          <a:bodyPr wrap="square" rtlCol="0">
            <a:spAutoFit/>
          </a:bodyPr>
          <a:lstStyle/>
          <a:p>
            <a:pPr algn="ctr"/>
            <a:r>
              <a:rPr lang="en-GB" i="1" dirty="0" smtClean="0">
                <a:solidFill>
                  <a:prstClr val="black"/>
                </a:solidFill>
              </a:rPr>
              <a:t>Percent of children age 6-59 months with moderate-to-severe anaemia (haemoglobin &lt; 8.0 g/dl)</a:t>
            </a:r>
            <a:endParaRPr lang="en-GB" i="1" dirty="0">
              <a:solidFill>
                <a:prstClr val="black"/>
              </a:solidFill>
            </a:endParaRPr>
          </a:p>
        </p:txBody>
      </p:sp>
      <p:sp>
        <p:nvSpPr>
          <p:cNvPr id="5" name="TextBox 4"/>
          <p:cNvSpPr txBox="1"/>
          <p:nvPr/>
        </p:nvSpPr>
        <p:spPr>
          <a:xfrm>
            <a:off x="2966603" y="6352014"/>
            <a:ext cx="3210791" cy="369332"/>
          </a:xfrm>
          <a:prstGeom prst="rect">
            <a:avLst/>
          </a:prstGeom>
          <a:noFill/>
        </p:spPr>
        <p:txBody>
          <a:bodyPr wrap="square" rtlCol="0">
            <a:spAutoFit/>
          </a:bodyPr>
          <a:lstStyle/>
          <a:p>
            <a:pPr algn="ctr"/>
            <a:r>
              <a:rPr lang="en-GB" b="1" dirty="0" smtClean="0">
                <a:solidFill>
                  <a:prstClr val="black"/>
                </a:solidFill>
              </a:rPr>
              <a:t>Age in months</a:t>
            </a:r>
            <a:endParaRPr lang="en-GB" b="1" dirty="0">
              <a:solidFill>
                <a:prstClr val="black"/>
              </a:solidFill>
            </a:endParaRPr>
          </a:p>
        </p:txBody>
      </p:sp>
    </p:spTree>
    <p:extLst>
      <p:ext uri="{BB962C8B-B14F-4D97-AF65-F5344CB8AC3E}">
        <p14:creationId xmlns:p14="http://schemas.microsoft.com/office/powerpoint/2010/main" val="72247222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Prevalence of Low Haemoglobin by Wealth</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39480870"/>
              </p:ext>
            </p:extLst>
          </p:nvPr>
        </p:nvGraphicFramePr>
        <p:xfrm>
          <a:off x="461963" y="1606551"/>
          <a:ext cx="8256587" cy="443298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73847"/>
            <a:ext cx="9144000" cy="369332"/>
          </a:xfrm>
          <a:prstGeom prst="rect">
            <a:avLst/>
          </a:prstGeom>
          <a:noFill/>
        </p:spPr>
        <p:txBody>
          <a:bodyPr wrap="square" rtlCol="0">
            <a:spAutoFit/>
          </a:bodyPr>
          <a:lstStyle/>
          <a:p>
            <a:pPr algn="ctr"/>
            <a:r>
              <a:rPr lang="en-GB" i="1" dirty="0" smtClean="0">
                <a:solidFill>
                  <a:prstClr val="black"/>
                </a:solidFill>
              </a:rPr>
              <a:t>Percent of children age 6-59 months with moderate-to-severe anaemia (haemoglobin &lt; 8.0 g/dl)</a:t>
            </a:r>
            <a:endParaRPr lang="en-GB" i="1" dirty="0">
              <a:solidFill>
                <a:prstClr val="black"/>
              </a:solidFill>
            </a:endParaRPr>
          </a:p>
        </p:txBody>
      </p:sp>
      <p:sp>
        <p:nvSpPr>
          <p:cNvPr id="9" name="Right Arrow 8"/>
          <p:cNvSpPr/>
          <p:nvPr/>
        </p:nvSpPr>
        <p:spPr>
          <a:xfrm>
            <a:off x="1796143" y="6183086"/>
            <a:ext cx="5584371" cy="359228"/>
          </a:xfrm>
          <a:prstGeom prst="rightArrow">
            <a:avLst/>
          </a:prstGeom>
          <a:solidFill>
            <a:schemeClr val="accent2"/>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Box 9"/>
          <p:cNvSpPr txBox="1"/>
          <p:nvPr/>
        </p:nvSpPr>
        <p:spPr>
          <a:xfrm>
            <a:off x="461963" y="6039535"/>
            <a:ext cx="1418658" cy="646331"/>
          </a:xfrm>
          <a:prstGeom prst="rect">
            <a:avLst/>
          </a:prstGeom>
          <a:noFill/>
        </p:spPr>
        <p:txBody>
          <a:bodyPr wrap="square" rtlCol="0">
            <a:spAutoFit/>
          </a:bodyPr>
          <a:lstStyle/>
          <a:p>
            <a:pPr algn="ctr"/>
            <a:r>
              <a:rPr lang="en-GB" dirty="0" smtClean="0">
                <a:solidFill>
                  <a:prstClr val="black"/>
                </a:solidFill>
              </a:rPr>
              <a:t>Poorest households</a:t>
            </a:r>
            <a:endParaRPr lang="en-GB" dirty="0">
              <a:solidFill>
                <a:prstClr val="black"/>
              </a:solidFill>
            </a:endParaRPr>
          </a:p>
        </p:txBody>
      </p:sp>
      <p:sp>
        <p:nvSpPr>
          <p:cNvPr id="11" name="TextBox 10"/>
          <p:cNvSpPr txBox="1"/>
          <p:nvPr/>
        </p:nvSpPr>
        <p:spPr>
          <a:xfrm>
            <a:off x="7380514" y="6039534"/>
            <a:ext cx="1418658" cy="646331"/>
          </a:xfrm>
          <a:prstGeom prst="rect">
            <a:avLst/>
          </a:prstGeom>
          <a:noFill/>
        </p:spPr>
        <p:txBody>
          <a:bodyPr wrap="square" rtlCol="0">
            <a:spAutoFit/>
          </a:bodyPr>
          <a:lstStyle/>
          <a:p>
            <a:pPr algn="ctr"/>
            <a:r>
              <a:rPr lang="en-GB" dirty="0" smtClean="0">
                <a:solidFill>
                  <a:prstClr val="black"/>
                </a:solidFill>
              </a:rPr>
              <a:t>Wealthiest households</a:t>
            </a:r>
            <a:endParaRPr lang="en-GB" dirty="0">
              <a:solidFill>
                <a:prstClr val="black"/>
              </a:solidFill>
            </a:endParaRPr>
          </a:p>
        </p:txBody>
      </p:sp>
    </p:spTree>
    <p:extLst>
      <p:ext uri="{BB962C8B-B14F-4D97-AF65-F5344CB8AC3E}">
        <p14:creationId xmlns:p14="http://schemas.microsoft.com/office/powerpoint/2010/main" val="1744140975"/>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Prevalence of Low Haemoglobin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13%</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10%</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6%</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10%</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10%</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4%</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6%</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8%</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5%</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1%</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9%</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4%</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2%</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1%</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a:solidFill>
                  <a:prstClr val="black"/>
                </a:solidFill>
              </a:rPr>
              <a:t>3</a:t>
            </a:r>
            <a:r>
              <a:rPr lang="en-US" b="1" dirty="0" smtClean="0">
                <a:solidFill>
                  <a:prstClr val="black"/>
                </a:solidFill>
              </a:rPr>
              <a:t>%</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GB" i="1" dirty="0">
                <a:solidFill>
                  <a:prstClr val="black"/>
                </a:solidFill>
              </a:rPr>
              <a:t>Percent of children age 6-59 months with moderate-to-severe anaemia (haemoglobin &lt; 8.0 g/dl)</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6%</a:t>
            </a:r>
            <a:endParaRPr lang="en-US" sz="3200" b="1" dirty="0">
              <a:solidFill>
                <a:prstClr val="black"/>
              </a:solidFill>
            </a:endParaRPr>
          </a:p>
        </p:txBody>
      </p:sp>
    </p:spTree>
    <p:extLst>
      <p:ext uri="{BB962C8B-B14F-4D97-AF65-F5344CB8AC3E}">
        <p14:creationId xmlns:p14="http://schemas.microsoft.com/office/powerpoint/2010/main" val="11425788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Trends in Prevalence of Low Haemoglobin</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58164174"/>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GB" i="1" dirty="0" smtClean="0">
                <a:solidFill>
                  <a:prstClr val="black"/>
                </a:solidFill>
              </a:rPr>
              <a:t>Percent of children age 6-59 months with moderate-to-severe anaemia (haemoglobin &lt; 8.0 g/dl)</a:t>
            </a:r>
            <a:endParaRPr lang="en-GB" i="1" dirty="0">
              <a:solidFill>
                <a:prstClr val="black"/>
              </a:solidFill>
            </a:endParaRPr>
          </a:p>
        </p:txBody>
      </p:sp>
    </p:spTree>
    <p:extLst>
      <p:ext uri="{BB962C8B-B14F-4D97-AF65-F5344CB8AC3E}">
        <p14:creationId xmlns:p14="http://schemas.microsoft.com/office/powerpoint/2010/main" val="365097327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Malaria Prevalence by Age</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645733912"/>
              </p:ext>
            </p:extLst>
          </p:nvPr>
        </p:nvGraphicFramePr>
        <p:xfrm>
          <a:off x="1" y="1749426"/>
          <a:ext cx="9144000" cy="475528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646331"/>
          </a:xfrm>
          <a:prstGeom prst="rect">
            <a:avLst/>
          </a:prstGeom>
          <a:noFill/>
        </p:spPr>
        <p:txBody>
          <a:bodyPr wrap="square" rtlCol="0">
            <a:spAutoFit/>
          </a:bodyPr>
          <a:lstStyle/>
          <a:p>
            <a:pPr algn="ctr"/>
            <a:r>
              <a:rPr lang="en-GB" i="1" dirty="0" smtClean="0">
                <a:solidFill>
                  <a:prstClr val="black"/>
                </a:solidFill>
              </a:rPr>
              <a:t>Percent of children age 6-59 months who tested positive for malaria by </a:t>
            </a:r>
            <a:br>
              <a:rPr lang="en-GB" i="1" dirty="0" smtClean="0">
                <a:solidFill>
                  <a:prstClr val="black"/>
                </a:solidFill>
              </a:rPr>
            </a:br>
            <a:r>
              <a:rPr lang="en-GB" i="1" dirty="0" smtClean="0">
                <a:solidFill>
                  <a:prstClr val="black"/>
                </a:solidFill>
              </a:rPr>
              <a:t>rapid diagnostic test (RDT) </a:t>
            </a:r>
            <a:endParaRPr lang="en-GB" i="1" dirty="0">
              <a:solidFill>
                <a:prstClr val="black"/>
              </a:solidFill>
            </a:endParaRPr>
          </a:p>
        </p:txBody>
      </p:sp>
      <p:sp>
        <p:nvSpPr>
          <p:cNvPr id="3" name="TextBox 2"/>
          <p:cNvSpPr txBox="1"/>
          <p:nvPr/>
        </p:nvSpPr>
        <p:spPr>
          <a:xfrm>
            <a:off x="2966604" y="6411192"/>
            <a:ext cx="3210791" cy="369332"/>
          </a:xfrm>
          <a:prstGeom prst="rect">
            <a:avLst/>
          </a:prstGeom>
          <a:noFill/>
        </p:spPr>
        <p:txBody>
          <a:bodyPr wrap="square" rtlCol="0">
            <a:spAutoFit/>
          </a:bodyPr>
          <a:lstStyle/>
          <a:p>
            <a:pPr algn="ctr"/>
            <a:r>
              <a:rPr lang="en-GB" b="1" dirty="0" smtClean="0">
                <a:solidFill>
                  <a:prstClr val="black"/>
                </a:solidFill>
              </a:rPr>
              <a:t>Age in months</a:t>
            </a:r>
            <a:endParaRPr lang="en-GB" b="1" dirty="0">
              <a:solidFill>
                <a:prstClr val="black"/>
              </a:solidFill>
            </a:endParaRPr>
          </a:p>
        </p:txBody>
      </p:sp>
    </p:spTree>
    <p:extLst>
      <p:ext uri="{BB962C8B-B14F-4D97-AF65-F5344CB8AC3E}">
        <p14:creationId xmlns:p14="http://schemas.microsoft.com/office/powerpoint/2010/main" val="142534407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Malaria Prevalence by Residence</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1200703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GB" i="1" dirty="0" smtClean="0">
                <a:solidFill>
                  <a:prstClr val="black"/>
                </a:solidFill>
              </a:rPr>
              <a:t>Percent of children age 6-59 months who tested positive for malaria by RDT</a:t>
            </a:r>
            <a:endParaRPr lang="en-GB" i="1" dirty="0">
              <a:solidFill>
                <a:prstClr val="black"/>
              </a:solidFill>
            </a:endParaRPr>
          </a:p>
        </p:txBody>
      </p:sp>
    </p:spTree>
    <p:extLst>
      <p:ext uri="{BB962C8B-B14F-4D97-AF65-F5344CB8AC3E}">
        <p14:creationId xmlns:p14="http://schemas.microsoft.com/office/powerpoint/2010/main" val="110407519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Malaria Prevalence by Wealth</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815623482"/>
              </p:ext>
            </p:extLst>
          </p:nvPr>
        </p:nvGraphicFramePr>
        <p:xfrm>
          <a:off x="461963" y="1606551"/>
          <a:ext cx="8256587" cy="434924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en-GB" i="1" dirty="0" smtClean="0">
                <a:solidFill>
                  <a:prstClr val="black"/>
                </a:solidFill>
              </a:rPr>
              <a:t>Percent of children age 6-59 months who tested positive for malaria by RDT</a:t>
            </a:r>
            <a:endParaRPr lang="en-GB" i="1" dirty="0">
              <a:solidFill>
                <a:prstClr val="black"/>
              </a:solidFill>
            </a:endParaRPr>
          </a:p>
        </p:txBody>
      </p:sp>
      <p:sp>
        <p:nvSpPr>
          <p:cNvPr id="9" name="Right Arrow 8"/>
          <p:cNvSpPr/>
          <p:nvPr/>
        </p:nvSpPr>
        <p:spPr>
          <a:xfrm>
            <a:off x="1796143" y="6183086"/>
            <a:ext cx="5584371" cy="359228"/>
          </a:xfrm>
          <a:prstGeom prst="rightArrow">
            <a:avLst/>
          </a:prstGeom>
          <a:solidFill>
            <a:schemeClr val="accent2"/>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prstClr val="white"/>
              </a:solidFill>
            </a:endParaRPr>
          </a:p>
        </p:txBody>
      </p:sp>
      <p:sp>
        <p:nvSpPr>
          <p:cNvPr id="10" name="TextBox 9"/>
          <p:cNvSpPr txBox="1"/>
          <p:nvPr/>
        </p:nvSpPr>
        <p:spPr>
          <a:xfrm>
            <a:off x="461963" y="6039535"/>
            <a:ext cx="1418658" cy="646331"/>
          </a:xfrm>
          <a:prstGeom prst="rect">
            <a:avLst/>
          </a:prstGeom>
          <a:noFill/>
        </p:spPr>
        <p:txBody>
          <a:bodyPr wrap="square" rtlCol="0">
            <a:spAutoFit/>
          </a:bodyPr>
          <a:lstStyle/>
          <a:p>
            <a:pPr algn="ctr"/>
            <a:r>
              <a:rPr lang="en-GB" dirty="0" smtClean="0">
                <a:solidFill>
                  <a:prstClr val="black"/>
                </a:solidFill>
              </a:rPr>
              <a:t>Poorest households</a:t>
            </a:r>
            <a:endParaRPr lang="en-GB" dirty="0">
              <a:solidFill>
                <a:prstClr val="black"/>
              </a:solidFill>
            </a:endParaRPr>
          </a:p>
        </p:txBody>
      </p:sp>
      <p:sp>
        <p:nvSpPr>
          <p:cNvPr id="11" name="TextBox 10"/>
          <p:cNvSpPr txBox="1"/>
          <p:nvPr/>
        </p:nvSpPr>
        <p:spPr>
          <a:xfrm>
            <a:off x="7380514" y="6039534"/>
            <a:ext cx="1418658" cy="646331"/>
          </a:xfrm>
          <a:prstGeom prst="rect">
            <a:avLst/>
          </a:prstGeom>
          <a:noFill/>
        </p:spPr>
        <p:txBody>
          <a:bodyPr wrap="square" rtlCol="0">
            <a:spAutoFit/>
          </a:bodyPr>
          <a:lstStyle/>
          <a:p>
            <a:pPr algn="ctr"/>
            <a:r>
              <a:rPr lang="en-GB" dirty="0" smtClean="0">
                <a:solidFill>
                  <a:prstClr val="black"/>
                </a:solidFill>
              </a:rPr>
              <a:t>Wealthiest households</a:t>
            </a:r>
            <a:endParaRPr lang="en-GB" dirty="0">
              <a:solidFill>
                <a:prstClr val="black"/>
              </a:solidFill>
            </a:endParaRPr>
          </a:p>
        </p:txBody>
      </p:sp>
    </p:spTree>
    <p:extLst>
      <p:ext uri="{BB962C8B-B14F-4D97-AF65-F5344CB8AC3E}">
        <p14:creationId xmlns:p14="http://schemas.microsoft.com/office/powerpoint/2010/main" val="164978554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 y="29185"/>
            <a:ext cx="9144000" cy="914400"/>
          </a:xfrm>
        </p:spPr>
        <p:txBody>
          <a:bodyPr>
            <a:normAutofit/>
          </a:bodyPr>
          <a:lstStyle/>
          <a:p>
            <a:r>
              <a:rPr lang="en-GB" sz="4000" noProof="0" dirty="0" smtClean="0">
                <a:cs typeface="Arial" panose="020B0604020202020204" pitchFamily="34" charset="0"/>
              </a:rPr>
              <a:t>Death Registration</a:t>
            </a:r>
            <a:endParaRPr lang="en-GB" sz="4000" noProof="0" dirty="0">
              <a:cs typeface="Arial" panose="020B0604020202020204" pitchFamily="34" charset="0"/>
            </a:endParaRPr>
          </a:p>
        </p:txBody>
      </p:sp>
      <p:sp>
        <p:nvSpPr>
          <p:cNvPr id="4" name="TextBox 3"/>
          <p:cNvSpPr txBox="1"/>
          <p:nvPr/>
        </p:nvSpPr>
        <p:spPr>
          <a:xfrm>
            <a:off x="0" y="857167"/>
            <a:ext cx="9143999" cy="646331"/>
          </a:xfrm>
          <a:prstGeom prst="rect">
            <a:avLst/>
          </a:prstGeom>
          <a:noFill/>
        </p:spPr>
        <p:txBody>
          <a:bodyPr wrap="square" rtlCol="0">
            <a:spAutoFit/>
          </a:bodyPr>
          <a:lstStyle/>
          <a:p>
            <a:pPr algn="ctr"/>
            <a:r>
              <a:rPr lang="en-US" i="1" dirty="0" smtClean="0">
                <a:solidFill>
                  <a:prstClr val="black"/>
                </a:solidFill>
              </a:rPr>
              <a:t>Percent distribution of death of household members in the 12 months before the survey by registration status</a:t>
            </a:r>
            <a:endParaRPr lang="en-US" i="1" dirty="0">
              <a:solidFill>
                <a:prstClr val="black"/>
              </a:solidFill>
            </a:endParaRPr>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2359625462"/>
              </p:ext>
            </p:extLst>
          </p:nvPr>
        </p:nvGraphicFramePr>
        <p:xfrm>
          <a:off x="1" y="1533814"/>
          <a:ext cx="9143999"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161494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Malaria Prevalence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rgbClr val="00B0F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69%</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63%</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25%</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32%</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62%</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52%</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21%</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16%</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18%</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11%</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53%</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20%</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27%</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3%</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1%</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GB" i="1" dirty="0">
                <a:solidFill>
                  <a:prstClr val="black"/>
                </a:solidFill>
              </a:rPr>
              <a:t>Percent of children age 6-59 months who tested positive for malaria by RDT</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30%</a:t>
            </a:r>
            <a:endParaRPr lang="en-US" sz="3200" b="1" dirty="0">
              <a:solidFill>
                <a:prstClr val="black"/>
              </a:solidFill>
            </a:endParaRPr>
          </a:p>
        </p:txBody>
      </p:sp>
    </p:spTree>
    <p:extLst>
      <p:ext uri="{BB962C8B-B14F-4D97-AF65-F5344CB8AC3E}">
        <p14:creationId xmlns:p14="http://schemas.microsoft.com/office/powerpoint/2010/main" val="100291582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Trends in Malaria Prevalence</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71878403"/>
              </p:ext>
            </p:extLst>
          </p:nvPr>
        </p:nvGraphicFramePr>
        <p:xfrm>
          <a:off x="462455" y="1606550"/>
          <a:ext cx="8250621"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369332"/>
          </a:xfrm>
          <a:prstGeom prst="rect">
            <a:avLst/>
          </a:prstGeom>
          <a:noFill/>
        </p:spPr>
        <p:txBody>
          <a:bodyPr wrap="square" rtlCol="0">
            <a:spAutoFit/>
          </a:bodyPr>
          <a:lstStyle/>
          <a:p>
            <a:pPr algn="ctr"/>
            <a:r>
              <a:rPr lang="en-GB" i="1" dirty="0" smtClean="0">
                <a:solidFill>
                  <a:prstClr val="black"/>
                </a:solidFill>
              </a:rPr>
              <a:t>Percent of children age 6-59 months who tested positive for malaria by RDT</a:t>
            </a:r>
            <a:endParaRPr lang="en-GB" i="1" dirty="0">
              <a:solidFill>
                <a:prstClr val="black"/>
              </a:solidFill>
            </a:endParaRPr>
          </a:p>
        </p:txBody>
      </p:sp>
    </p:spTree>
    <p:extLst>
      <p:ext uri="{BB962C8B-B14F-4D97-AF65-F5344CB8AC3E}">
        <p14:creationId xmlns:p14="http://schemas.microsoft.com/office/powerpoint/2010/main" val="160021892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081325"/>
          </a:xfrm>
        </p:spPr>
        <p:txBody>
          <a:bodyPr>
            <a:normAutofit fontScale="92500"/>
          </a:bodyPr>
          <a:lstStyle/>
          <a:p>
            <a:pPr>
              <a:spcBef>
                <a:spcPts val="0"/>
              </a:spcBef>
              <a:spcAft>
                <a:spcPts val="1800"/>
              </a:spcAft>
              <a:buClr>
                <a:schemeClr val="tx1"/>
              </a:buClr>
            </a:pPr>
            <a:r>
              <a:rPr lang="en-GB" b="1" noProof="0" dirty="0" smtClean="0">
                <a:solidFill>
                  <a:schemeClr val="accent5"/>
                </a:solidFill>
              </a:rPr>
              <a:t>78% </a:t>
            </a:r>
            <a:r>
              <a:rPr lang="en-GB" noProof="0" dirty="0" smtClean="0"/>
              <a:t>of households own at least one ITN.</a:t>
            </a:r>
          </a:p>
          <a:p>
            <a:pPr>
              <a:spcBef>
                <a:spcPts val="0"/>
              </a:spcBef>
              <a:spcAft>
                <a:spcPts val="1800"/>
              </a:spcAft>
              <a:buClr>
                <a:schemeClr val="tx1"/>
              </a:buClr>
            </a:pPr>
            <a:r>
              <a:rPr lang="en-GB" b="1" noProof="0" dirty="0" smtClean="0">
                <a:solidFill>
                  <a:schemeClr val="accent5"/>
                </a:solidFill>
              </a:rPr>
              <a:t>65% </a:t>
            </a:r>
            <a:r>
              <a:rPr lang="en-GB" noProof="0" dirty="0" smtClean="0"/>
              <a:t>of the household population has </a:t>
            </a:r>
            <a:r>
              <a:rPr lang="en-GB" b="1" noProof="0" dirty="0" smtClean="0">
                <a:solidFill>
                  <a:schemeClr val="accent5"/>
                </a:solidFill>
              </a:rPr>
              <a:t>access to an ITN</a:t>
            </a:r>
            <a:r>
              <a:rPr lang="en-GB" noProof="0" dirty="0" smtClean="0"/>
              <a:t>.</a:t>
            </a:r>
          </a:p>
          <a:p>
            <a:pPr>
              <a:spcBef>
                <a:spcPts val="0"/>
              </a:spcBef>
              <a:spcAft>
                <a:spcPts val="1800"/>
              </a:spcAft>
              <a:buClr>
                <a:schemeClr val="tx1"/>
              </a:buClr>
            </a:pPr>
            <a:r>
              <a:rPr lang="en-GB" b="1" noProof="0" dirty="0" smtClean="0">
                <a:solidFill>
                  <a:schemeClr val="accent5"/>
                </a:solidFill>
              </a:rPr>
              <a:t>55% </a:t>
            </a:r>
            <a:r>
              <a:rPr lang="en-GB" noProof="0" dirty="0" smtClean="0"/>
              <a:t>of </a:t>
            </a:r>
            <a:r>
              <a:rPr lang="en-GB" b="1" noProof="0" dirty="0" smtClean="0">
                <a:solidFill>
                  <a:schemeClr val="accent5"/>
                </a:solidFill>
              </a:rPr>
              <a:t>household members</a:t>
            </a:r>
            <a:r>
              <a:rPr lang="en-GB" noProof="0" dirty="0" smtClean="0"/>
              <a:t>, </a:t>
            </a:r>
            <a:r>
              <a:rPr lang="en-GB" b="1" noProof="0" dirty="0" smtClean="0">
                <a:solidFill>
                  <a:schemeClr val="accent5"/>
                </a:solidFill>
              </a:rPr>
              <a:t>62% </a:t>
            </a:r>
            <a:r>
              <a:rPr lang="en-GB" noProof="0" dirty="0" smtClean="0"/>
              <a:t>of </a:t>
            </a:r>
            <a:r>
              <a:rPr lang="en-GB" b="1" noProof="0" dirty="0" smtClean="0">
                <a:solidFill>
                  <a:schemeClr val="accent5"/>
                </a:solidFill>
              </a:rPr>
              <a:t>children under 5</a:t>
            </a:r>
            <a:r>
              <a:rPr lang="en-GB" noProof="0" dirty="0" smtClean="0"/>
              <a:t>, and </a:t>
            </a:r>
            <a:r>
              <a:rPr lang="en-GB" b="1" noProof="0" dirty="0" smtClean="0">
                <a:solidFill>
                  <a:schemeClr val="accent5"/>
                </a:solidFill>
              </a:rPr>
              <a:t>64% </a:t>
            </a:r>
            <a:r>
              <a:rPr lang="en-GB" noProof="0" dirty="0" smtClean="0"/>
              <a:t>of </a:t>
            </a:r>
            <a:r>
              <a:rPr lang="en-GB" b="1" noProof="0" dirty="0" smtClean="0">
                <a:solidFill>
                  <a:schemeClr val="accent5"/>
                </a:solidFill>
              </a:rPr>
              <a:t>pregnant women slept under an ITN </a:t>
            </a:r>
            <a:r>
              <a:rPr lang="en-GB" noProof="0" dirty="0" smtClean="0"/>
              <a:t>the night before the survey.</a:t>
            </a:r>
          </a:p>
          <a:p>
            <a:pPr>
              <a:spcBef>
                <a:spcPts val="0"/>
              </a:spcBef>
              <a:spcAft>
                <a:spcPts val="1800"/>
              </a:spcAft>
              <a:buClr>
                <a:schemeClr val="tx1"/>
              </a:buClr>
            </a:pPr>
            <a:r>
              <a:rPr lang="en-GB" b="1" noProof="0" dirty="0" smtClean="0">
                <a:solidFill>
                  <a:schemeClr val="accent5"/>
                </a:solidFill>
              </a:rPr>
              <a:t>92% </a:t>
            </a:r>
            <a:r>
              <a:rPr lang="en-GB" noProof="0" dirty="0" smtClean="0"/>
              <a:t>of children under 5 with fever in the 2 weeks before the survey who took an antimalarial took </a:t>
            </a:r>
            <a:r>
              <a:rPr lang="en-GB" b="1" noProof="0" dirty="0" smtClean="0">
                <a:solidFill>
                  <a:schemeClr val="accent5"/>
                </a:solidFill>
              </a:rPr>
              <a:t>any ACT.</a:t>
            </a:r>
          </a:p>
          <a:p>
            <a:pPr>
              <a:spcBef>
                <a:spcPts val="0"/>
              </a:spcBef>
              <a:spcAft>
                <a:spcPts val="1800"/>
              </a:spcAft>
              <a:buClr>
                <a:schemeClr val="tx1"/>
              </a:buClr>
            </a:pPr>
            <a:r>
              <a:rPr lang="en-GB" b="1" dirty="0" smtClean="0">
                <a:solidFill>
                  <a:schemeClr val="accent5"/>
                </a:solidFill>
              </a:rPr>
              <a:t>6% </a:t>
            </a:r>
            <a:r>
              <a:rPr lang="en-GB" dirty="0"/>
              <a:t>of children age 6-59 months have </a:t>
            </a:r>
            <a:r>
              <a:rPr lang="en-GB" b="1" dirty="0">
                <a:solidFill>
                  <a:schemeClr val="accent5"/>
                </a:solidFill>
              </a:rPr>
              <a:t>low haemoglobin</a:t>
            </a:r>
            <a:r>
              <a:rPr lang="en-GB" dirty="0"/>
              <a:t>.</a:t>
            </a:r>
          </a:p>
          <a:p>
            <a:pPr>
              <a:spcBef>
                <a:spcPts val="0"/>
              </a:spcBef>
              <a:spcAft>
                <a:spcPts val="1800"/>
              </a:spcAft>
              <a:buClr>
                <a:schemeClr val="tx1"/>
              </a:buClr>
            </a:pPr>
            <a:r>
              <a:rPr lang="en-GB" b="1" noProof="0" dirty="0" smtClean="0">
                <a:solidFill>
                  <a:schemeClr val="accent5"/>
                </a:solidFill>
              </a:rPr>
              <a:t>30% </a:t>
            </a:r>
            <a:r>
              <a:rPr lang="en-GB" noProof="0" dirty="0" smtClean="0"/>
              <a:t>of children age 6-59 months </a:t>
            </a:r>
            <a:r>
              <a:rPr lang="en-GB" b="1" noProof="0" dirty="0" smtClean="0">
                <a:solidFill>
                  <a:schemeClr val="accent5"/>
                </a:solidFill>
              </a:rPr>
              <a:t>tested positive for malaria </a:t>
            </a:r>
            <a:r>
              <a:rPr lang="en-GB" b="1" noProof="0" smtClean="0">
                <a:solidFill>
                  <a:schemeClr val="accent5"/>
                </a:solidFill>
              </a:rPr>
              <a:t>by RDT</a:t>
            </a:r>
            <a:r>
              <a:rPr lang="en-GB" noProof="0" smtClean="0"/>
              <a:t>.</a:t>
            </a:r>
            <a:endParaRPr lang="en-GB" noProof="0" dirty="0" smtClean="0"/>
          </a:p>
        </p:txBody>
      </p:sp>
    </p:spTree>
    <p:extLst>
      <p:ext uri="{BB962C8B-B14F-4D97-AF65-F5344CB8AC3E}">
        <p14:creationId xmlns:p14="http://schemas.microsoft.com/office/powerpoint/2010/main" val="51978245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1446550"/>
          </a:xfrm>
          <a:prstGeom prst="rect">
            <a:avLst/>
          </a:prstGeom>
          <a:noFill/>
        </p:spPr>
        <p:txBody>
          <a:bodyPr wrap="square" rtlCol="0">
            <a:spAutoFit/>
          </a:bodyPr>
          <a:lstStyle/>
          <a:p>
            <a:pPr algn="ctr"/>
            <a:r>
              <a:rPr lang="en-US" sz="4400" b="1" dirty="0" smtClean="0">
                <a:solidFill>
                  <a:prstClr val="white"/>
                </a:solidFill>
              </a:rPr>
              <a:t>HIV Knowledge, Attitudes, and </a:t>
            </a:r>
            <a:r>
              <a:rPr lang="en-GB" sz="4400" b="1" dirty="0" smtClean="0">
                <a:solidFill>
                  <a:prstClr val="white"/>
                </a:solidFill>
              </a:rPr>
              <a:t>Behaviours</a:t>
            </a:r>
            <a:endParaRPr lang="en-GB" sz="4400" b="1" dirty="0">
              <a:solidFill>
                <a:prstClr val="white"/>
              </a:solidFill>
            </a:endParaRPr>
          </a:p>
        </p:txBody>
      </p:sp>
      <p:sp>
        <p:nvSpPr>
          <p:cNvPr id="3" name="TextBox 2"/>
          <p:cNvSpPr txBox="1"/>
          <p:nvPr/>
        </p:nvSpPr>
        <p:spPr>
          <a:xfrm>
            <a:off x="6232124" y="1523921"/>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4999"/>
            <a:ext cx="4403559" cy="3509665"/>
          </a:xfrm>
        </p:spPr>
        <p:txBody>
          <a:bodyPr>
            <a:normAutofit/>
          </a:bodyPr>
          <a:lstStyle/>
          <a:p>
            <a:pPr>
              <a:buClr>
                <a:schemeClr val="tx1"/>
              </a:buClr>
            </a:pPr>
            <a:r>
              <a:rPr lang="en-GB" sz="3400" b="1" noProof="0" dirty="0" smtClean="0">
                <a:solidFill>
                  <a:schemeClr val="accent5"/>
                </a:solidFill>
              </a:rPr>
              <a:t>HIV knowledge</a:t>
            </a:r>
          </a:p>
          <a:p>
            <a:pPr>
              <a:buClr>
                <a:schemeClr val="tx1"/>
              </a:buClr>
            </a:pPr>
            <a:r>
              <a:rPr lang="en-GB" sz="3400" noProof="0" dirty="0" smtClean="0"/>
              <a:t>HIV-related attitudes and behaviours</a:t>
            </a:r>
          </a:p>
          <a:p>
            <a:pPr>
              <a:buClr>
                <a:schemeClr val="tx1"/>
              </a:buClr>
            </a:pPr>
            <a:r>
              <a:rPr lang="en-GB" sz="3400" noProof="0" dirty="0" smtClean="0"/>
              <a:t>HIV testing</a:t>
            </a:r>
          </a:p>
          <a:p>
            <a:pPr>
              <a:buClr>
                <a:schemeClr val="tx1"/>
              </a:buClr>
            </a:pPr>
            <a:r>
              <a:rPr lang="en-GB" sz="3400" noProof="0" dirty="0" smtClean="0"/>
              <a:t>Male circumcision</a:t>
            </a:r>
          </a:p>
          <a:p>
            <a:pPr>
              <a:buClr>
                <a:schemeClr val="tx1"/>
              </a:buClr>
            </a:pPr>
            <a:r>
              <a:rPr lang="en-GB" sz="3400" noProof="0" dirty="0" smtClean="0"/>
              <a:t>HIV and youth</a:t>
            </a:r>
          </a:p>
        </p:txBody>
      </p:sp>
    </p:spTree>
    <p:extLst>
      <p:ext uri="{BB962C8B-B14F-4D97-AF65-F5344CB8AC3E}">
        <p14:creationId xmlns:p14="http://schemas.microsoft.com/office/powerpoint/2010/main" val="2985193522"/>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Knowledge of HIV Prevention Methods</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9342215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0527"/>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know that HIV can be prevented by:</a:t>
            </a:r>
            <a:endParaRPr lang="en-US" i="1" dirty="0">
              <a:solidFill>
                <a:prstClr val="black"/>
              </a:solidFill>
            </a:endParaRPr>
          </a:p>
        </p:txBody>
      </p:sp>
    </p:spTree>
    <p:extLst>
      <p:ext uri="{BB962C8B-B14F-4D97-AF65-F5344CB8AC3E}">
        <p14:creationId xmlns:p14="http://schemas.microsoft.com/office/powerpoint/2010/main" val="64851701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Beliefs about HIV/AIDS</a:t>
            </a:r>
            <a:endParaRPr lang="en-GB" noProof="0" dirty="0"/>
          </a:p>
        </p:txBody>
      </p:sp>
      <p:sp>
        <p:nvSpPr>
          <p:cNvPr id="4" name="TextBox 3"/>
          <p:cNvSpPr txBox="1"/>
          <p:nvPr/>
        </p:nvSpPr>
        <p:spPr>
          <a:xfrm>
            <a:off x="-1" y="1056243"/>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say that:</a:t>
            </a:r>
            <a:endParaRPr lang="en-US" i="1" dirty="0">
              <a:solidFill>
                <a:prstClr val="black"/>
              </a:solidFill>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070359705"/>
              </p:ext>
            </p:extLst>
          </p:nvPr>
        </p:nvGraphicFramePr>
        <p:xfrm>
          <a:off x="0" y="1606550"/>
          <a:ext cx="9143999" cy="4522618"/>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0" y="6129168"/>
            <a:ext cx="9143999" cy="738664"/>
          </a:xfrm>
          <a:prstGeom prst="rect">
            <a:avLst/>
          </a:prstGeom>
          <a:noFill/>
        </p:spPr>
        <p:txBody>
          <a:bodyPr wrap="square" rtlCol="0">
            <a:spAutoFit/>
          </a:bodyPr>
          <a:lstStyle/>
          <a:p>
            <a:r>
              <a:rPr lang="en-US" sz="1400" i="1" dirty="0" smtClean="0">
                <a:solidFill>
                  <a:prstClr val="black"/>
                </a:solidFill>
              </a:rPr>
              <a:t>*Comprehensive knowledge means knowing that the risk of getting HIV can be reduced by using condoms and limiting sex to one uninfected partner, knowing that a healthy person can have HIV, and rejecting the two most common local misconceptions about HIV prevention and transmission.</a:t>
            </a:r>
            <a:endParaRPr lang="en-US" sz="1400" i="1" dirty="0">
              <a:solidFill>
                <a:prstClr val="black"/>
              </a:solidFill>
            </a:endParaRPr>
          </a:p>
        </p:txBody>
      </p:sp>
    </p:spTree>
    <p:extLst>
      <p:ext uri="{BB962C8B-B14F-4D97-AF65-F5344CB8AC3E}">
        <p14:creationId xmlns:p14="http://schemas.microsoft.com/office/powerpoint/2010/main" val="1338819716"/>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ontent Placeholder 8"/>
          <p:cNvGraphicFramePr>
            <a:graphicFrameLocks noGrp="1"/>
          </p:cNvGraphicFramePr>
          <p:nvPr>
            <p:ph idx="1"/>
            <p:extLst>
              <p:ext uri="{D42A27DB-BD31-4B8C-83A1-F6EECF244321}">
                <p14:modId xmlns:p14="http://schemas.microsoft.com/office/powerpoint/2010/main" val="426395076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le 1"/>
          <p:cNvSpPr>
            <a:spLocks noGrp="1"/>
          </p:cNvSpPr>
          <p:nvPr>
            <p:ph type="title"/>
          </p:nvPr>
        </p:nvSpPr>
        <p:spPr>
          <a:xfrm>
            <a:off x="0" y="12700"/>
            <a:ext cx="9144000" cy="1231900"/>
          </a:xfrm>
        </p:spPr>
        <p:txBody>
          <a:bodyPr>
            <a:normAutofit fontScale="90000"/>
          </a:bodyPr>
          <a:lstStyle/>
          <a:p>
            <a:r>
              <a:rPr lang="en-GB" noProof="0" dirty="0" smtClean="0"/>
              <a:t>Knowledge of Mother-to-child Transmission of HIV</a:t>
            </a:r>
            <a:endParaRPr lang="en-GB" noProof="0" dirty="0"/>
          </a:p>
        </p:txBody>
      </p:sp>
      <p:sp>
        <p:nvSpPr>
          <p:cNvPr id="5" name="TextBox 4"/>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know that:</a:t>
            </a:r>
            <a:endParaRPr lang="en-US" i="1" dirty="0">
              <a:solidFill>
                <a:prstClr val="black"/>
              </a:solidFill>
            </a:endParaRPr>
          </a:p>
        </p:txBody>
      </p:sp>
    </p:spTree>
    <p:extLst>
      <p:ext uri="{BB962C8B-B14F-4D97-AF65-F5344CB8AC3E}">
        <p14:creationId xmlns:p14="http://schemas.microsoft.com/office/powerpoint/2010/main" val="288185620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5000"/>
            <a:ext cx="4403559" cy="3509665"/>
          </a:xfrm>
        </p:spPr>
        <p:txBody>
          <a:bodyPr>
            <a:normAutofit/>
          </a:bodyPr>
          <a:lstStyle/>
          <a:p>
            <a:pPr>
              <a:buClr>
                <a:schemeClr val="tx1"/>
              </a:buClr>
            </a:pPr>
            <a:r>
              <a:rPr lang="en-GB" sz="3400" noProof="0" dirty="0" smtClean="0"/>
              <a:t>HIV knowledge</a:t>
            </a:r>
          </a:p>
          <a:p>
            <a:pPr>
              <a:buClr>
                <a:schemeClr val="tx1"/>
              </a:buClr>
            </a:pPr>
            <a:r>
              <a:rPr lang="en-GB" sz="3400" b="1" noProof="0" dirty="0" smtClean="0">
                <a:solidFill>
                  <a:schemeClr val="accent5"/>
                </a:solidFill>
              </a:rPr>
              <a:t>HIV-related attitudes and behaviours</a:t>
            </a:r>
          </a:p>
          <a:p>
            <a:pPr>
              <a:buClr>
                <a:schemeClr val="tx1"/>
              </a:buClr>
            </a:pPr>
            <a:r>
              <a:rPr lang="en-GB" sz="3400" noProof="0" dirty="0" smtClean="0"/>
              <a:t>HIV testing</a:t>
            </a:r>
          </a:p>
          <a:p>
            <a:pPr>
              <a:buClr>
                <a:schemeClr val="tx1"/>
              </a:buClr>
            </a:pPr>
            <a:r>
              <a:rPr lang="en-GB" sz="3400" noProof="0" dirty="0" smtClean="0"/>
              <a:t>Male circumcision</a:t>
            </a:r>
          </a:p>
          <a:p>
            <a:pPr>
              <a:buClr>
                <a:schemeClr val="tx1"/>
              </a:buClr>
            </a:pPr>
            <a:r>
              <a:rPr lang="en-GB" sz="3400" noProof="0" dirty="0" smtClean="0"/>
              <a:t>HIV and youth</a:t>
            </a:r>
          </a:p>
        </p:txBody>
      </p:sp>
    </p:spTree>
    <p:extLst>
      <p:ext uri="{BB962C8B-B14F-4D97-AF65-F5344CB8AC3E}">
        <p14:creationId xmlns:p14="http://schemas.microsoft.com/office/powerpoint/2010/main" val="201606269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Discriminatory Attitudes toward </a:t>
            </a:r>
            <a:br>
              <a:rPr lang="en-GB" noProof="0" dirty="0" smtClean="0"/>
            </a:br>
            <a:r>
              <a:rPr lang="en-GB" noProof="0" dirty="0" smtClean="0"/>
              <a:t>People Living with HIV</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781020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Among women and men age 15-49 who have heard of HIV or AIDS, percent who:</a:t>
            </a:r>
            <a:endParaRPr lang="en-US" i="1" dirty="0">
              <a:solidFill>
                <a:prstClr val="black"/>
              </a:solidFill>
            </a:endParaRPr>
          </a:p>
        </p:txBody>
      </p:sp>
    </p:spTree>
    <p:extLst>
      <p:ext uri="{BB962C8B-B14F-4D97-AF65-F5344CB8AC3E}">
        <p14:creationId xmlns:p14="http://schemas.microsoft.com/office/powerpoint/2010/main" val="92862821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Disability among Adults</a:t>
            </a:r>
            <a:endParaRPr lang="en-US"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26664788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856834"/>
            <a:ext cx="9144000" cy="646331"/>
          </a:xfrm>
          <a:prstGeom prst="rect">
            <a:avLst/>
          </a:prstGeom>
          <a:noFill/>
        </p:spPr>
        <p:txBody>
          <a:bodyPr wrap="square" rtlCol="0">
            <a:spAutoFit/>
          </a:bodyPr>
          <a:lstStyle/>
          <a:p>
            <a:pPr algn="ctr"/>
            <a:r>
              <a:rPr lang="en-US" i="1" dirty="0" smtClean="0">
                <a:solidFill>
                  <a:prstClr val="black"/>
                </a:solidFill>
              </a:rPr>
              <a:t>Percent distribution of household population age 15 and above </a:t>
            </a:r>
          </a:p>
          <a:p>
            <a:pPr algn="ctr"/>
            <a:r>
              <a:rPr lang="en-US" i="1" dirty="0" smtClean="0">
                <a:solidFill>
                  <a:prstClr val="black"/>
                </a:solidFill>
              </a:rPr>
              <a:t>by highest degree of difficulty in functioning in at least 1 domain</a:t>
            </a:r>
          </a:p>
        </p:txBody>
      </p:sp>
    </p:spTree>
    <p:extLst>
      <p:ext uri="{BB962C8B-B14F-4D97-AF65-F5344CB8AC3E}">
        <p14:creationId xmlns:p14="http://schemas.microsoft.com/office/powerpoint/2010/main" val="3404801721"/>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Multiple Sexual Partners</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41914005"/>
              </p:ext>
            </p:extLst>
          </p:nvPr>
        </p:nvGraphicFramePr>
        <p:xfrm>
          <a:off x="250371" y="968829"/>
          <a:ext cx="8665029" cy="58891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 y="2017848"/>
            <a:ext cx="2579915" cy="646331"/>
          </a:xfrm>
          <a:prstGeom prst="rect">
            <a:avLst/>
          </a:prstGeom>
          <a:noFill/>
        </p:spPr>
        <p:txBody>
          <a:bodyPr wrap="square" rtlCol="0">
            <a:spAutoFit/>
          </a:bodyPr>
          <a:lstStyle/>
          <a:p>
            <a:pPr algn="ctr"/>
            <a:r>
              <a:rPr lang="en-US" i="1" dirty="0" smtClean="0">
                <a:solidFill>
                  <a:prstClr val="black"/>
                </a:solidFill>
              </a:rPr>
              <a:t>Percent of women and men age 15-49 who had:</a:t>
            </a:r>
            <a:endParaRPr lang="en-US" i="1" dirty="0">
              <a:solidFill>
                <a:prstClr val="black"/>
              </a:solidFill>
            </a:endParaRPr>
          </a:p>
        </p:txBody>
      </p:sp>
      <p:sp>
        <p:nvSpPr>
          <p:cNvPr id="9" name="TextBox 8"/>
          <p:cNvSpPr txBox="1"/>
          <p:nvPr/>
        </p:nvSpPr>
        <p:spPr>
          <a:xfrm>
            <a:off x="3173184" y="1740849"/>
            <a:ext cx="3031673" cy="923330"/>
          </a:xfrm>
          <a:prstGeom prst="rect">
            <a:avLst/>
          </a:prstGeom>
          <a:noFill/>
        </p:spPr>
        <p:txBody>
          <a:bodyPr wrap="square" rtlCol="0">
            <a:spAutoFit/>
          </a:bodyPr>
          <a:lstStyle/>
          <a:p>
            <a:pPr algn="ctr"/>
            <a:r>
              <a:rPr lang="en-US" i="1" dirty="0" smtClean="0">
                <a:solidFill>
                  <a:prstClr val="black"/>
                </a:solidFill>
              </a:rPr>
              <a:t>Among women and men age 15-49 who had 2+ partners in past 12 months, percent who:</a:t>
            </a:r>
            <a:endParaRPr lang="en-US" i="1" dirty="0">
              <a:solidFill>
                <a:prstClr val="black"/>
              </a:solidFill>
            </a:endParaRPr>
          </a:p>
        </p:txBody>
      </p:sp>
      <p:sp>
        <p:nvSpPr>
          <p:cNvPr id="10" name="TextBox 9"/>
          <p:cNvSpPr txBox="1"/>
          <p:nvPr/>
        </p:nvSpPr>
        <p:spPr>
          <a:xfrm>
            <a:off x="6422571" y="1740849"/>
            <a:ext cx="2705099" cy="923330"/>
          </a:xfrm>
          <a:prstGeom prst="rect">
            <a:avLst/>
          </a:prstGeom>
          <a:noFill/>
        </p:spPr>
        <p:txBody>
          <a:bodyPr wrap="square" rtlCol="0">
            <a:spAutoFit/>
          </a:bodyPr>
          <a:lstStyle/>
          <a:p>
            <a:pPr algn="ctr"/>
            <a:r>
              <a:rPr lang="en-US" i="1" dirty="0" smtClean="0">
                <a:solidFill>
                  <a:prstClr val="black"/>
                </a:solidFill>
              </a:rPr>
              <a:t>Among women and men age 15-49 who have ever had sexual intercourse: </a:t>
            </a:r>
            <a:endParaRPr lang="en-US" i="1" dirty="0">
              <a:solidFill>
                <a:prstClr val="black"/>
              </a:solidFill>
            </a:endParaRPr>
          </a:p>
        </p:txBody>
      </p:sp>
      <p:cxnSp>
        <p:nvCxnSpPr>
          <p:cNvPr id="13" name="Straight Connector 12"/>
          <p:cNvCxnSpPr/>
          <p:nvPr/>
        </p:nvCxnSpPr>
        <p:spPr>
          <a:xfrm>
            <a:off x="3173184" y="2664179"/>
            <a:ext cx="30316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08857" y="2664179"/>
            <a:ext cx="23513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6553200" y="2664179"/>
            <a:ext cx="2362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9935288"/>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5000"/>
            <a:ext cx="4403559" cy="3509665"/>
          </a:xfrm>
        </p:spPr>
        <p:txBody>
          <a:bodyPr>
            <a:normAutofit/>
          </a:bodyPr>
          <a:lstStyle/>
          <a:p>
            <a:pPr>
              <a:buClr>
                <a:schemeClr val="tx1"/>
              </a:buClr>
            </a:pPr>
            <a:r>
              <a:rPr lang="en-GB" sz="3400" noProof="0" dirty="0" smtClean="0"/>
              <a:t>HIV knowledge</a:t>
            </a:r>
          </a:p>
          <a:p>
            <a:pPr>
              <a:buClr>
                <a:schemeClr val="tx1"/>
              </a:buClr>
            </a:pPr>
            <a:r>
              <a:rPr lang="en-GB" sz="3400" noProof="0" dirty="0" smtClean="0"/>
              <a:t>HIV-related attitudes and behaviours</a:t>
            </a:r>
          </a:p>
          <a:p>
            <a:pPr>
              <a:buClr>
                <a:schemeClr val="tx1"/>
              </a:buClr>
            </a:pPr>
            <a:r>
              <a:rPr lang="en-GB" sz="3400" b="1" noProof="0" dirty="0" smtClean="0">
                <a:solidFill>
                  <a:schemeClr val="accent5"/>
                </a:solidFill>
              </a:rPr>
              <a:t>HIV testing</a:t>
            </a:r>
          </a:p>
          <a:p>
            <a:pPr>
              <a:buClr>
                <a:schemeClr val="tx1"/>
              </a:buClr>
            </a:pPr>
            <a:r>
              <a:rPr lang="en-GB" sz="3400" noProof="0" dirty="0" smtClean="0"/>
              <a:t>Male circumcision</a:t>
            </a:r>
          </a:p>
          <a:p>
            <a:pPr>
              <a:buClr>
                <a:schemeClr val="tx1"/>
              </a:buClr>
            </a:pPr>
            <a:r>
              <a:rPr lang="en-GB" sz="3400" noProof="0" dirty="0" smtClean="0"/>
              <a:t>HIV and youth</a:t>
            </a:r>
          </a:p>
        </p:txBody>
      </p:sp>
    </p:spTree>
    <p:extLst>
      <p:ext uri="{BB962C8B-B14F-4D97-AF65-F5344CB8AC3E}">
        <p14:creationId xmlns:p14="http://schemas.microsoft.com/office/powerpoint/2010/main" val="397572145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HIV Testing</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8252266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and men age 15-49</a:t>
            </a:r>
            <a:endParaRPr lang="en-US" i="1" dirty="0">
              <a:solidFill>
                <a:prstClr val="black"/>
              </a:solidFill>
            </a:endParaRPr>
          </a:p>
        </p:txBody>
      </p:sp>
    </p:spTree>
    <p:extLst>
      <p:ext uri="{BB962C8B-B14F-4D97-AF65-F5344CB8AC3E}">
        <p14:creationId xmlns:p14="http://schemas.microsoft.com/office/powerpoint/2010/main" val="73528586"/>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Recent HIV Testing</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953096406"/>
              </p:ext>
            </p:extLst>
          </p:nvPr>
        </p:nvGraphicFramePr>
        <p:xfrm>
          <a:off x="469232" y="1606550"/>
          <a:ext cx="8241632"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1568"/>
            <a:ext cx="9144000" cy="646331"/>
          </a:xfrm>
          <a:prstGeom prst="rect">
            <a:avLst/>
          </a:prstGeom>
          <a:noFill/>
        </p:spPr>
        <p:txBody>
          <a:bodyPr wrap="square" rtlCol="0">
            <a:spAutoFit/>
          </a:bodyPr>
          <a:lstStyle/>
          <a:p>
            <a:pPr algn="ctr"/>
            <a:r>
              <a:rPr lang="en-US" i="1" dirty="0" smtClean="0">
                <a:solidFill>
                  <a:prstClr val="black"/>
                </a:solidFill>
              </a:rPr>
              <a:t>Percent of women and men age 15-49 who were tested for HIV in the past year </a:t>
            </a:r>
            <a:br>
              <a:rPr lang="en-US" i="1" dirty="0" smtClean="0">
                <a:solidFill>
                  <a:prstClr val="black"/>
                </a:solidFill>
              </a:rPr>
            </a:br>
            <a:r>
              <a:rPr lang="en-US" i="1" dirty="0" smtClean="0">
                <a:solidFill>
                  <a:prstClr val="black"/>
                </a:solidFill>
              </a:rPr>
              <a:t>and received their results</a:t>
            </a:r>
            <a:endParaRPr lang="en-US" i="1" dirty="0">
              <a:solidFill>
                <a:prstClr val="black"/>
              </a:solidFill>
            </a:endParaRPr>
          </a:p>
        </p:txBody>
      </p:sp>
      <p:sp>
        <p:nvSpPr>
          <p:cNvPr id="3" name="TextBox 2"/>
          <p:cNvSpPr txBox="1"/>
          <p:nvPr/>
        </p:nvSpPr>
        <p:spPr>
          <a:xfrm>
            <a:off x="2965460" y="4103283"/>
            <a:ext cx="2202426" cy="369332"/>
          </a:xfrm>
          <a:prstGeom prst="rect">
            <a:avLst/>
          </a:prstGeom>
          <a:noFill/>
        </p:spPr>
        <p:txBody>
          <a:bodyPr wrap="square" rtlCol="0">
            <a:spAutoFit/>
          </a:bodyPr>
          <a:lstStyle/>
          <a:p>
            <a:r>
              <a:rPr lang="en-US" b="1" dirty="0" smtClean="0">
                <a:solidFill>
                  <a:srgbClr val="8DB23F"/>
                </a:solidFill>
              </a:rPr>
              <a:t>Women</a:t>
            </a:r>
            <a:endParaRPr lang="en-US" b="1" dirty="0">
              <a:solidFill>
                <a:srgbClr val="8DB23F"/>
              </a:solidFill>
            </a:endParaRPr>
          </a:p>
        </p:txBody>
      </p:sp>
      <p:sp>
        <p:nvSpPr>
          <p:cNvPr id="6" name="TextBox 5"/>
          <p:cNvSpPr txBox="1"/>
          <p:nvPr/>
        </p:nvSpPr>
        <p:spPr>
          <a:xfrm>
            <a:off x="2965460" y="5685588"/>
            <a:ext cx="2202426" cy="369332"/>
          </a:xfrm>
          <a:prstGeom prst="rect">
            <a:avLst/>
          </a:prstGeom>
          <a:noFill/>
        </p:spPr>
        <p:txBody>
          <a:bodyPr wrap="square" rtlCol="0">
            <a:spAutoFit/>
          </a:bodyPr>
          <a:lstStyle/>
          <a:p>
            <a:r>
              <a:rPr lang="en-US" b="1" dirty="0" smtClean="0">
                <a:solidFill>
                  <a:srgbClr val="014668"/>
                </a:solidFill>
              </a:rPr>
              <a:t>Men</a:t>
            </a:r>
            <a:endParaRPr lang="en-US" b="1" dirty="0">
              <a:solidFill>
                <a:srgbClr val="014668"/>
              </a:solidFill>
            </a:endParaRPr>
          </a:p>
        </p:txBody>
      </p:sp>
    </p:spTree>
    <p:extLst>
      <p:ext uri="{BB962C8B-B14F-4D97-AF65-F5344CB8AC3E}">
        <p14:creationId xmlns:p14="http://schemas.microsoft.com/office/powerpoint/2010/main" val="3773448705"/>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HIV Testing during Pregnancy</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1314001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age 15-49 who gave birth in the 2 years before the survey</a:t>
            </a:r>
            <a:endParaRPr lang="en-US" i="1" dirty="0">
              <a:solidFill>
                <a:prstClr val="black"/>
              </a:solidFill>
            </a:endParaRPr>
          </a:p>
        </p:txBody>
      </p:sp>
    </p:spTree>
    <p:extLst>
      <p:ext uri="{BB962C8B-B14F-4D97-AF65-F5344CB8AC3E}">
        <p14:creationId xmlns:p14="http://schemas.microsoft.com/office/powerpoint/2010/main" val="65983530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5000"/>
            <a:ext cx="4403559" cy="3509665"/>
          </a:xfrm>
        </p:spPr>
        <p:txBody>
          <a:bodyPr>
            <a:normAutofit/>
          </a:bodyPr>
          <a:lstStyle/>
          <a:p>
            <a:pPr>
              <a:buClr>
                <a:schemeClr val="tx1"/>
              </a:buClr>
            </a:pPr>
            <a:r>
              <a:rPr lang="en-GB" sz="3400" noProof="0" dirty="0" smtClean="0"/>
              <a:t>HIV knowledge</a:t>
            </a:r>
          </a:p>
          <a:p>
            <a:pPr>
              <a:buClr>
                <a:schemeClr val="tx1"/>
              </a:buClr>
            </a:pPr>
            <a:r>
              <a:rPr lang="en-GB" sz="3400" noProof="0" dirty="0" smtClean="0"/>
              <a:t>HIV-related attitudes and behaviours</a:t>
            </a:r>
          </a:p>
          <a:p>
            <a:pPr>
              <a:buClr>
                <a:schemeClr val="tx1"/>
              </a:buClr>
            </a:pPr>
            <a:r>
              <a:rPr lang="en-GB" sz="3400" noProof="0" dirty="0" smtClean="0"/>
              <a:t>HIV testing</a:t>
            </a:r>
          </a:p>
          <a:p>
            <a:pPr>
              <a:buClr>
                <a:schemeClr val="tx1"/>
              </a:buClr>
            </a:pPr>
            <a:r>
              <a:rPr lang="en-GB" sz="3400" b="1" noProof="0" dirty="0" smtClean="0">
                <a:solidFill>
                  <a:schemeClr val="accent5"/>
                </a:solidFill>
              </a:rPr>
              <a:t>Male circumcision</a:t>
            </a:r>
          </a:p>
          <a:p>
            <a:pPr>
              <a:buClr>
                <a:schemeClr val="tx1"/>
              </a:buClr>
            </a:pPr>
            <a:r>
              <a:rPr lang="en-GB" sz="3400" noProof="0" dirty="0" smtClean="0"/>
              <a:t>HIV and youth</a:t>
            </a:r>
          </a:p>
        </p:txBody>
      </p:sp>
    </p:spTree>
    <p:extLst>
      <p:ext uri="{BB962C8B-B14F-4D97-AF65-F5344CB8AC3E}">
        <p14:creationId xmlns:p14="http://schemas.microsoft.com/office/powerpoint/2010/main" val="195311282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Male Circumcision by Residence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22282933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men age 15-49 who are circumcised</a:t>
            </a:r>
            <a:endParaRPr lang="en-US" i="1" dirty="0">
              <a:solidFill>
                <a:prstClr val="black"/>
              </a:solidFill>
            </a:endParaRPr>
          </a:p>
        </p:txBody>
      </p:sp>
    </p:spTree>
    <p:extLst>
      <p:ext uri="{BB962C8B-B14F-4D97-AF65-F5344CB8AC3E}">
        <p14:creationId xmlns:p14="http://schemas.microsoft.com/office/powerpoint/2010/main" val="4169827172"/>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Circumcision Provider</a:t>
            </a:r>
            <a:endParaRPr lang="en-GB" noProof="0" dirty="0"/>
          </a:p>
        </p:txBody>
      </p:sp>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distribution of men age 15-49 by provider of circumcision</a:t>
            </a:r>
            <a:endParaRPr lang="en-US"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09620614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2320413" y="4139380"/>
            <a:ext cx="1809135" cy="646331"/>
          </a:xfrm>
          <a:prstGeom prst="rect">
            <a:avLst/>
          </a:prstGeom>
          <a:noFill/>
        </p:spPr>
        <p:txBody>
          <a:bodyPr wrap="square" rtlCol="0">
            <a:spAutoFit/>
          </a:bodyPr>
          <a:lstStyle/>
          <a:p>
            <a:pPr algn="ctr"/>
            <a:r>
              <a:rPr lang="en-US" b="1" dirty="0" smtClean="0">
                <a:solidFill>
                  <a:prstClr val="white"/>
                </a:solidFill>
              </a:rPr>
              <a:t>Not circumcised</a:t>
            </a:r>
          </a:p>
          <a:p>
            <a:pPr algn="ctr"/>
            <a:r>
              <a:rPr lang="en-US" b="1" dirty="0" smtClean="0">
                <a:solidFill>
                  <a:prstClr val="white"/>
                </a:solidFill>
              </a:rPr>
              <a:t>54%</a:t>
            </a:r>
            <a:endParaRPr lang="en-US" b="1" dirty="0">
              <a:solidFill>
                <a:prstClr val="white"/>
              </a:solidFill>
            </a:endParaRPr>
          </a:p>
        </p:txBody>
      </p:sp>
    </p:spTree>
    <p:extLst>
      <p:ext uri="{BB962C8B-B14F-4D97-AF65-F5344CB8AC3E}">
        <p14:creationId xmlns:p14="http://schemas.microsoft.com/office/powerpoint/2010/main" val="247949630"/>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Male Circumcision</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7811148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men age 15-49 who are circumcised</a:t>
            </a:r>
            <a:endParaRPr lang="en-US" i="1" dirty="0">
              <a:solidFill>
                <a:prstClr val="black"/>
              </a:solidFill>
            </a:endParaRPr>
          </a:p>
        </p:txBody>
      </p:sp>
    </p:spTree>
    <p:extLst>
      <p:ext uri="{BB962C8B-B14F-4D97-AF65-F5344CB8AC3E}">
        <p14:creationId xmlns:p14="http://schemas.microsoft.com/office/powerpoint/2010/main" val="1705211044"/>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5000"/>
            <a:ext cx="4403559" cy="3509665"/>
          </a:xfrm>
        </p:spPr>
        <p:txBody>
          <a:bodyPr>
            <a:normAutofit/>
          </a:bodyPr>
          <a:lstStyle/>
          <a:p>
            <a:pPr>
              <a:buClr>
                <a:schemeClr val="tx1"/>
              </a:buClr>
            </a:pPr>
            <a:r>
              <a:rPr lang="en-GB" sz="3400" noProof="0" dirty="0" smtClean="0"/>
              <a:t>HIV knowledge</a:t>
            </a:r>
          </a:p>
          <a:p>
            <a:pPr>
              <a:buClr>
                <a:schemeClr val="tx1"/>
              </a:buClr>
            </a:pPr>
            <a:r>
              <a:rPr lang="en-GB" sz="3400" noProof="0" dirty="0" smtClean="0"/>
              <a:t>HIV-related attitudes and behaviours</a:t>
            </a:r>
          </a:p>
          <a:p>
            <a:pPr>
              <a:buClr>
                <a:schemeClr val="tx1"/>
              </a:buClr>
            </a:pPr>
            <a:r>
              <a:rPr lang="en-GB" sz="3400" noProof="0" dirty="0" smtClean="0"/>
              <a:t>HIV testing</a:t>
            </a:r>
          </a:p>
          <a:p>
            <a:pPr>
              <a:buClr>
                <a:schemeClr val="tx1"/>
              </a:buClr>
            </a:pPr>
            <a:r>
              <a:rPr lang="en-GB" sz="3400" noProof="0" dirty="0" smtClean="0"/>
              <a:t>Male circumcision</a:t>
            </a:r>
          </a:p>
          <a:p>
            <a:pPr>
              <a:buClr>
                <a:schemeClr val="tx1"/>
              </a:buClr>
            </a:pPr>
            <a:r>
              <a:rPr lang="en-GB" sz="3400" b="1" noProof="0" dirty="0" smtClean="0">
                <a:solidFill>
                  <a:schemeClr val="accent5"/>
                </a:solidFill>
              </a:rPr>
              <a:t>HIV and youth</a:t>
            </a:r>
          </a:p>
        </p:txBody>
      </p:sp>
    </p:spTree>
    <p:extLst>
      <p:ext uri="{BB962C8B-B14F-4D97-AF65-F5344CB8AC3E}">
        <p14:creationId xmlns:p14="http://schemas.microsoft.com/office/powerpoint/2010/main" val="144435202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Types of Road Traffic Accidents</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1534817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56834"/>
            <a:ext cx="9144000" cy="646331"/>
          </a:xfrm>
          <a:prstGeom prst="rect">
            <a:avLst/>
          </a:prstGeom>
          <a:noFill/>
        </p:spPr>
        <p:txBody>
          <a:bodyPr wrap="square" rtlCol="0">
            <a:spAutoFit/>
          </a:bodyPr>
          <a:lstStyle/>
          <a:p>
            <a:pPr algn="ctr"/>
            <a:r>
              <a:rPr lang="en-US" i="1" dirty="0" smtClean="0">
                <a:solidFill>
                  <a:prstClr val="black"/>
                </a:solidFill>
              </a:rPr>
              <a:t>Among persons who were severely injured or killed in road traffic accidents in the past 12 months, percent distribution of type of road accidents</a:t>
            </a:r>
            <a:endParaRPr lang="en-US" i="1" dirty="0">
              <a:solidFill>
                <a:prstClr val="black"/>
              </a:solidFill>
            </a:endParaRPr>
          </a:p>
        </p:txBody>
      </p:sp>
    </p:spTree>
    <p:extLst>
      <p:ext uri="{BB962C8B-B14F-4D97-AF65-F5344CB8AC3E}">
        <p14:creationId xmlns:p14="http://schemas.microsoft.com/office/powerpoint/2010/main" val="2083682369"/>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Comprehensive Knowledge of HIV among Youth by Residence</a:t>
            </a:r>
            <a:endParaRPr lang="en-GB" noProof="0"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662337748"/>
              </p:ext>
            </p:extLst>
          </p:nvPr>
        </p:nvGraphicFramePr>
        <p:xfrm>
          <a:off x="461963" y="1606550"/>
          <a:ext cx="8256587" cy="44354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dirty="0" smtClean="0">
                <a:solidFill>
                  <a:prstClr val="black"/>
                </a:solidFill>
              </a:rPr>
              <a:t>Percent of women and men age 15-24 with comprehensive knowledge of HIV*</a:t>
            </a:r>
            <a:endParaRPr lang="en-US" i="1" dirty="0">
              <a:solidFill>
                <a:prstClr val="black"/>
              </a:solidFill>
            </a:endParaRPr>
          </a:p>
        </p:txBody>
      </p:sp>
      <p:sp>
        <p:nvSpPr>
          <p:cNvPr id="5" name="TextBox 4"/>
          <p:cNvSpPr txBox="1"/>
          <p:nvPr/>
        </p:nvSpPr>
        <p:spPr>
          <a:xfrm>
            <a:off x="0" y="6119336"/>
            <a:ext cx="9143999" cy="738664"/>
          </a:xfrm>
          <a:prstGeom prst="rect">
            <a:avLst/>
          </a:prstGeom>
          <a:noFill/>
        </p:spPr>
        <p:txBody>
          <a:bodyPr wrap="square" rtlCol="0">
            <a:spAutoFit/>
          </a:bodyPr>
          <a:lstStyle/>
          <a:p>
            <a:r>
              <a:rPr lang="en-US" sz="1400" i="1" dirty="0" smtClean="0">
                <a:solidFill>
                  <a:prstClr val="black"/>
                </a:solidFill>
              </a:rPr>
              <a:t>*Comprehensive knowledge means knowing that the risk of getting HIV can be reduced by using condoms and limited sex to one uninfected partner, knowing that a healthy person can have HIV, and rejecting the two most common local misconceptions about HIV prevention and transmission.</a:t>
            </a:r>
            <a:endParaRPr lang="en-US" sz="1400" i="1" dirty="0">
              <a:solidFill>
                <a:prstClr val="black"/>
              </a:solidFill>
            </a:endParaRPr>
          </a:p>
        </p:txBody>
      </p:sp>
    </p:spTree>
    <p:extLst>
      <p:ext uri="{BB962C8B-B14F-4D97-AF65-F5344CB8AC3E}">
        <p14:creationId xmlns:p14="http://schemas.microsoft.com/office/powerpoint/2010/main" val="2582305897"/>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1043214"/>
          </a:xfrm>
        </p:spPr>
        <p:txBody>
          <a:bodyPr>
            <a:normAutofit fontScale="90000"/>
          </a:bodyPr>
          <a:lstStyle/>
          <a:p>
            <a:r>
              <a:rPr lang="en-GB" noProof="0" dirty="0" smtClean="0"/>
              <a:t>Age at First Sexual Intercourse </a:t>
            </a:r>
            <a:br>
              <a:rPr lang="en-GB" noProof="0" dirty="0" smtClean="0"/>
            </a:br>
            <a:r>
              <a:rPr lang="en-GB" noProof="0" dirty="0" smtClean="0"/>
              <a:t>among Youth</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424370917"/>
              </p:ext>
            </p:extLst>
          </p:nvPr>
        </p:nvGraphicFramePr>
        <p:xfrm>
          <a:off x="461963" y="1055914"/>
          <a:ext cx="8256587" cy="5802086"/>
        </p:xfrm>
        <a:graphic>
          <a:graphicData uri="http://schemas.openxmlformats.org/drawingml/2006/chart">
            <c:chart xmlns:c="http://schemas.openxmlformats.org/drawingml/2006/chart" xmlns:r="http://schemas.openxmlformats.org/officeDocument/2006/relationships" r:id="rId3"/>
          </a:graphicData>
        </a:graphic>
      </p:graphicFrame>
      <p:cxnSp>
        <p:nvCxnSpPr>
          <p:cNvPr id="12" name="Straight Connector 11"/>
          <p:cNvCxnSpPr/>
          <p:nvPr/>
        </p:nvCxnSpPr>
        <p:spPr>
          <a:xfrm>
            <a:off x="740229" y="226422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050972" y="226422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775219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Multiple Sexual Partners among Youth</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027795504"/>
              </p:ext>
            </p:extLst>
          </p:nvPr>
        </p:nvGraphicFramePr>
        <p:xfrm>
          <a:off x="461963" y="1055914"/>
          <a:ext cx="8256587" cy="5802086"/>
        </p:xfrm>
        <a:graphic>
          <a:graphicData uri="http://schemas.openxmlformats.org/drawingml/2006/chart">
            <c:chart xmlns:c="http://schemas.openxmlformats.org/drawingml/2006/chart" xmlns:r="http://schemas.openxmlformats.org/officeDocument/2006/relationships" r:id="rId3"/>
          </a:graphicData>
        </a:graphic>
      </p:graphicFrame>
      <p:cxnSp>
        <p:nvCxnSpPr>
          <p:cNvPr id="12" name="Straight Connector 11"/>
          <p:cNvCxnSpPr/>
          <p:nvPr/>
        </p:nvCxnSpPr>
        <p:spPr>
          <a:xfrm>
            <a:off x="740229" y="226422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050972" y="226422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83724022"/>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noProof="0" dirty="0" smtClean="0"/>
              <a:t>Higher-risk Sexual Intercourse among Youth</a:t>
            </a:r>
            <a:endParaRPr lang="en-GB" sz="3600"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939197095"/>
              </p:ext>
            </p:extLst>
          </p:nvPr>
        </p:nvGraphicFramePr>
        <p:xfrm>
          <a:off x="1" y="1055914"/>
          <a:ext cx="9144000" cy="5802086"/>
        </p:xfrm>
        <a:graphic>
          <a:graphicData uri="http://schemas.openxmlformats.org/drawingml/2006/chart">
            <c:chart xmlns:c="http://schemas.openxmlformats.org/drawingml/2006/chart" xmlns:r="http://schemas.openxmlformats.org/officeDocument/2006/relationships" r:id="rId3"/>
          </a:graphicData>
        </a:graphic>
      </p:graphicFrame>
      <p:cxnSp>
        <p:nvCxnSpPr>
          <p:cNvPr id="12" name="Straight Connector 11"/>
          <p:cNvCxnSpPr/>
          <p:nvPr/>
        </p:nvCxnSpPr>
        <p:spPr>
          <a:xfrm>
            <a:off x="493059" y="231801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4846577" y="231801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0096270"/>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Recent HIV Testing among Youth</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6938804"/>
              </p:ext>
            </p:extLst>
          </p:nvPr>
        </p:nvGraphicFramePr>
        <p:xfrm>
          <a:off x="461963" y="1687513"/>
          <a:ext cx="8256587" cy="517048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17897"/>
            <a:ext cx="9144000" cy="646331"/>
          </a:xfrm>
          <a:prstGeom prst="rect">
            <a:avLst/>
          </a:prstGeom>
          <a:noFill/>
        </p:spPr>
        <p:txBody>
          <a:bodyPr wrap="square" rtlCol="0">
            <a:spAutoFit/>
          </a:bodyPr>
          <a:lstStyle/>
          <a:p>
            <a:pPr algn="ctr"/>
            <a:r>
              <a:rPr lang="en-US" i="1" dirty="0" smtClean="0">
                <a:solidFill>
                  <a:prstClr val="black"/>
                </a:solidFill>
              </a:rPr>
              <a:t>Among women and men age 15-24 who had sexual intercourse in the past 12 months, percent </a:t>
            </a:r>
            <a:r>
              <a:rPr lang="en-US" i="1" smtClean="0">
                <a:solidFill>
                  <a:prstClr val="black"/>
                </a:solidFill>
              </a:rPr>
              <a:t>who were tested </a:t>
            </a:r>
            <a:r>
              <a:rPr lang="en-US" i="1" dirty="0" smtClean="0">
                <a:solidFill>
                  <a:prstClr val="black"/>
                </a:solidFill>
              </a:rPr>
              <a:t>for HIV in the past 12 months and received the results</a:t>
            </a:r>
            <a:endParaRPr lang="en-US" i="1" dirty="0">
              <a:solidFill>
                <a:prstClr val="black"/>
              </a:solidFill>
            </a:endParaRPr>
          </a:p>
        </p:txBody>
      </p:sp>
    </p:spTree>
    <p:extLst>
      <p:ext uri="{BB962C8B-B14F-4D97-AF65-F5344CB8AC3E}">
        <p14:creationId xmlns:p14="http://schemas.microsoft.com/office/powerpoint/2010/main" val="10944028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081325"/>
          </a:xfrm>
        </p:spPr>
        <p:txBody>
          <a:bodyPr>
            <a:normAutofit fontScale="92500" lnSpcReduction="10000"/>
          </a:bodyPr>
          <a:lstStyle/>
          <a:p>
            <a:pPr>
              <a:spcBef>
                <a:spcPts val="0"/>
              </a:spcBef>
              <a:spcAft>
                <a:spcPts val="1800"/>
              </a:spcAft>
              <a:buClr>
                <a:schemeClr val="tx1"/>
              </a:buClr>
            </a:pPr>
            <a:r>
              <a:rPr lang="en-GB" b="1" noProof="0" dirty="0" smtClean="0">
                <a:solidFill>
                  <a:schemeClr val="accent5"/>
                </a:solidFill>
              </a:rPr>
              <a:t>84% </a:t>
            </a:r>
            <a:r>
              <a:rPr lang="en-GB" noProof="0" dirty="0" smtClean="0"/>
              <a:t>of women and </a:t>
            </a:r>
            <a:r>
              <a:rPr lang="en-GB" b="1" noProof="0" dirty="0" smtClean="0">
                <a:solidFill>
                  <a:schemeClr val="accent5"/>
                </a:solidFill>
              </a:rPr>
              <a:t>83% </a:t>
            </a:r>
            <a:r>
              <a:rPr lang="en-GB" noProof="0" dirty="0"/>
              <a:t>of </a:t>
            </a:r>
            <a:r>
              <a:rPr lang="en-GB" noProof="0" dirty="0" smtClean="0"/>
              <a:t>men know that the risk of getting HIV can be reduced by </a:t>
            </a:r>
            <a:r>
              <a:rPr lang="en-GB" b="1" noProof="0" dirty="0" smtClean="0">
                <a:solidFill>
                  <a:schemeClr val="accent5"/>
                </a:solidFill>
              </a:rPr>
              <a:t>using condoms and limited sex to one uninfected partner</a:t>
            </a:r>
            <a:r>
              <a:rPr lang="en-GB" noProof="0" dirty="0" smtClean="0"/>
              <a:t>.</a:t>
            </a:r>
          </a:p>
          <a:p>
            <a:pPr>
              <a:spcBef>
                <a:spcPts val="0"/>
              </a:spcBef>
              <a:spcAft>
                <a:spcPts val="1800"/>
              </a:spcAft>
              <a:buClr>
                <a:schemeClr val="tx1"/>
              </a:buClr>
            </a:pPr>
            <a:r>
              <a:rPr lang="en-GB" b="1" noProof="0" dirty="0" smtClean="0">
                <a:solidFill>
                  <a:schemeClr val="accent5"/>
                </a:solidFill>
              </a:rPr>
              <a:t>55% </a:t>
            </a:r>
            <a:r>
              <a:rPr lang="en-GB" noProof="0" dirty="0"/>
              <a:t>of women and </a:t>
            </a:r>
            <a:r>
              <a:rPr lang="en-GB" b="1" noProof="0" dirty="0" smtClean="0">
                <a:solidFill>
                  <a:schemeClr val="accent5"/>
                </a:solidFill>
              </a:rPr>
              <a:t>47% </a:t>
            </a:r>
            <a:r>
              <a:rPr lang="en-GB" noProof="0" dirty="0"/>
              <a:t>of men </a:t>
            </a:r>
            <a:r>
              <a:rPr lang="en-GB" noProof="0" dirty="0" smtClean="0"/>
              <a:t>were </a:t>
            </a:r>
            <a:r>
              <a:rPr lang="en-GB" b="1" noProof="0" dirty="0" smtClean="0">
                <a:solidFill>
                  <a:schemeClr val="accent5"/>
                </a:solidFill>
              </a:rPr>
              <a:t>tested for HIV in the past 12 months and received the results of the test</a:t>
            </a:r>
            <a:r>
              <a:rPr lang="en-GB" noProof="0" dirty="0" smtClean="0"/>
              <a:t>.</a:t>
            </a:r>
          </a:p>
          <a:p>
            <a:pPr>
              <a:spcBef>
                <a:spcPts val="0"/>
              </a:spcBef>
              <a:spcAft>
                <a:spcPts val="1800"/>
              </a:spcAft>
              <a:buClr>
                <a:schemeClr val="tx1"/>
              </a:buClr>
            </a:pPr>
            <a:r>
              <a:rPr lang="en-GB" b="1" noProof="0" dirty="0" smtClean="0">
                <a:solidFill>
                  <a:schemeClr val="accent5"/>
                </a:solidFill>
              </a:rPr>
              <a:t>46% </a:t>
            </a:r>
            <a:r>
              <a:rPr lang="en-GB" noProof="0" dirty="0" smtClean="0"/>
              <a:t>of men are </a:t>
            </a:r>
            <a:r>
              <a:rPr lang="en-GB" b="1" noProof="0" dirty="0" smtClean="0">
                <a:solidFill>
                  <a:schemeClr val="accent5"/>
                </a:solidFill>
              </a:rPr>
              <a:t>circumcised</a:t>
            </a:r>
            <a:r>
              <a:rPr lang="en-GB" noProof="0" dirty="0" smtClean="0"/>
              <a:t>.</a:t>
            </a:r>
          </a:p>
          <a:p>
            <a:pPr>
              <a:spcBef>
                <a:spcPts val="0"/>
              </a:spcBef>
              <a:spcAft>
                <a:spcPts val="1800"/>
              </a:spcAft>
              <a:buClr>
                <a:schemeClr val="tx1"/>
              </a:buClr>
            </a:pPr>
            <a:r>
              <a:rPr lang="en-GB" b="1" noProof="0" dirty="0" smtClean="0">
                <a:solidFill>
                  <a:schemeClr val="accent5"/>
                </a:solidFill>
              </a:rPr>
              <a:t>12% </a:t>
            </a:r>
            <a:r>
              <a:rPr lang="en-GB" noProof="0" dirty="0"/>
              <a:t>of </a:t>
            </a:r>
            <a:r>
              <a:rPr lang="en-GB" noProof="0" dirty="0" smtClean="0"/>
              <a:t>young women </a:t>
            </a:r>
            <a:r>
              <a:rPr lang="en-GB" noProof="0" dirty="0"/>
              <a:t>and </a:t>
            </a:r>
            <a:r>
              <a:rPr lang="en-GB" b="1" noProof="0" dirty="0" smtClean="0">
                <a:solidFill>
                  <a:schemeClr val="accent5"/>
                </a:solidFill>
              </a:rPr>
              <a:t>17% </a:t>
            </a:r>
            <a:r>
              <a:rPr lang="en-GB" noProof="0" dirty="0"/>
              <a:t>of </a:t>
            </a:r>
            <a:r>
              <a:rPr lang="en-GB" noProof="0" dirty="0" smtClean="0"/>
              <a:t>young men age 15-24 had sexual intercourse </a:t>
            </a:r>
            <a:r>
              <a:rPr lang="en-GB" b="1" noProof="0" dirty="0" smtClean="0">
                <a:solidFill>
                  <a:schemeClr val="accent5"/>
                </a:solidFill>
              </a:rPr>
              <a:t>before age 15</a:t>
            </a:r>
            <a:r>
              <a:rPr lang="en-GB" noProof="0" dirty="0" smtClean="0"/>
              <a:t>.</a:t>
            </a:r>
            <a:endParaRPr lang="en-GB" b="1" noProof="0" dirty="0" smtClean="0">
              <a:solidFill>
                <a:schemeClr val="accent5"/>
              </a:solidFill>
            </a:endParaRPr>
          </a:p>
          <a:p>
            <a:pPr>
              <a:spcBef>
                <a:spcPts val="0"/>
              </a:spcBef>
              <a:spcAft>
                <a:spcPts val="1800"/>
              </a:spcAft>
              <a:buClr>
                <a:schemeClr val="tx1"/>
              </a:buClr>
            </a:pPr>
            <a:r>
              <a:rPr lang="en-GB" b="1" noProof="0" dirty="0" smtClean="0">
                <a:solidFill>
                  <a:schemeClr val="accent5"/>
                </a:solidFill>
              </a:rPr>
              <a:t>67% </a:t>
            </a:r>
            <a:r>
              <a:rPr lang="en-GB" noProof="0" dirty="0"/>
              <a:t>of </a:t>
            </a:r>
            <a:r>
              <a:rPr lang="en-GB" noProof="0" dirty="0" smtClean="0"/>
              <a:t>young women </a:t>
            </a:r>
            <a:r>
              <a:rPr lang="en-GB" noProof="0"/>
              <a:t>and </a:t>
            </a:r>
            <a:r>
              <a:rPr lang="en-GB" b="1" noProof="0" smtClean="0">
                <a:solidFill>
                  <a:schemeClr val="accent5"/>
                </a:solidFill>
              </a:rPr>
              <a:t>50% </a:t>
            </a:r>
            <a:r>
              <a:rPr lang="en-GB" noProof="0" dirty="0"/>
              <a:t>of </a:t>
            </a:r>
            <a:r>
              <a:rPr lang="en-GB" noProof="0" dirty="0" smtClean="0"/>
              <a:t>young men who had sexual intercourse in the past 12 months were </a:t>
            </a:r>
            <a:r>
              <a:rPr lang="en-GB" b="1" noProof="0" dirty="0">
                <a:solidFill>
                  <a:schemeClr val="accent5"/>
                </a:solidFill>
              </a:rPr>
              <a:t>tested for HIV in the past 12 months and received the results of the test</a:t>
            </a:r>
            <a:r>
              <a:rPr lang="en-GB" noProof="0" dirty="0"/>
              <a:t>.</a:t>
            </a:r>
          </a:p>
        </p:txBody>
      </p:sp>
    </p:spTree>
    <p:extLst>
      <p:ext uri="{BB962C8B-B14F-4D97-AF65-F5344CB8AC3E}">
        <p14:creationId xmlns:p14="http://schemas.microsoft.com/office/powerpoint/2010/main" val="51978245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252294"/>
            <a:ext cx="4418729" cy="4579338"/>
          </a:xfrm>
        </p:spPr>
        <p:txBody>
          <a:bodyPr>
            <a:normAutofit/>
          </a:bodyPr>
          <a:lstStyle/>
          <a:p>
            <a:r>
              <a:rPr lang="en-GB" noProof="0" dirty="0" smtClean="0"/>
              <a:t>Household Characteristics</a:t>
            </a:r>
          </a:p>
          <a:p>
            <a:pPr lvl="1"/>
            <a:r>
              <a:rPr lang="en-GB" noProof="0" dirty="0" smtClean="0"/>
              <a:t>Water and sanitation</a:t>
            </a:r>
          </a:p>
          <a:p>
            <a:pPr lvl="1"/>
            <a:r>
              <a:rPr lang="en-GB" noProof="0" dirty="0" smtClean="0"/>
              <a:t>Electricity</a:t>
            </a:r>
          </a:p>
          <a:p>
            <a:pPr lvl="1"/>
            <a:r>
              <a:rPr lang="en-GB" noProof="0" dirty="0" smtClean="0"/>
              <a:t>Ownership of goods</a:t>
            </a:r>
          </a:p>
          <a:p>
            <a:pPr lvl="1"/>
            <a:r>
              <a:rPr lang="en-GB" noProof="0" dirty="0" smtClean="0"/>
              <a:t>Wealth</a:t>
            </a:r>
          </a:p>
          <a:p>
            <a:pPr lvl="1"/>
            <a:r>
              <a:rPr lang="en-GB" dirty="0" smtClean="0"/>
              <a:t>Disability</a:t>
            </a:r>
          </a:p>
          <a:p>
            <a:pPr lvl="1"/>
            <a:r>
              <a:rPr lang="en-GB" dirty="0" smtClean="0"/>
              <a:t>Birth and death registration</a:t>
            </a:r>
            <a:endParaRPr lang="en-GB" noProof="0" dirty="0" smtClean="0"/>
          </a:p>
          <a:p>
            <a:r>
              <a:rPr lang="en-GB" b="1" noProof="0" dirty="0" smtClean="0">
                <a:solidFill>
                  <a:schemeClr val="accent5"/>
                </a:solidFill>
              </a:rPr>
              <a:t>Respondent Characteristics</a:t>
            </a:r>
          </a:p>
          <a:p>
            <a:pPr lvl="1"/>
            <a:r>
              <a:rPr lang="en-GB" b="1" noProof="0" dirty="0" smtClean="0">
                <a:solidFill>
                  <a:schemeClr val="accent5"/>
                </a:solidFill>
              </a:rPr>
              <a:t>Education</a:t>
            </a:r>
          </a:p>
          <a:p>
            <a:pPr lvl="1"/>
            <a:r>
              <a:rPr lang="en-GB" b="1" noProof="0" dirty="0" smtClean="0">
                <a:solidFill>
                  <a:schemeClr val="accent5"/>
                </a:solidFill>
              </a:rPr>
              <a:t>Mass media</a:t>
            </a:r>
          </a:p>
        </p:txBody>
      </p:sp>
    </p:spTree>
    <p:extLst>
      <p:ext uri="{BB962C8B-B14F-4D97-AF65-F5344CB8AC3E}">
        <p14:creationId xmlns:p14="http://schemas.microsoft.com/office/powerpoint/2010/main" val="302562769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9190"/>
            <a:ext cx="9144000" cy="914400"/>
          </a:xfrm>
        </p:spPr>
        <p:txBody>
          <a:bodyPr>
            <a:normAutofit/>
          </a:bodyPr>
          <a:lstStyle/>
          <a:p>
            <a:r>
              <a:rPr lang="en-GB" noProof="0" dirty="0" smtClean="0"/>
              <a:t>Education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73149909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75809"/>
            <a:ext cx="9144000" cy="369332"/>
          </a:xfrm>
          <a:prstGeom prst="rect">
            <a:avLst/>
          </a:prstGeom>
          <a:noFill/>
        </p:spPr>
        <p:txBody>
          <a:bodyPr wrap="square" rtlCol="0">
            <a:spAutoFit/>
          </a:bodyPr>
          <a:lstStyle/>
          <a:p>
            <a:pPr algn="ctr"/>
            <a:r>
              <a:rPr lang="en-US" i="1" dirty="0" smtClean="0">
                <a:solidFill>
                  <a:prstClr val="black"/>
                </a:solidFill>
              </a:rPr>
              <a:t>Percent distribution of women and men age 15-49</a:t>
            </a:r>
            <a:endParaRPr lang="en-US" i="1" dirty="0">
              <a:solidFill>
                <a:prstClr val="black"/>
              </a:solidFill>
            </a:endParaRPr>
          </a:p>
        </p:txBody>
      </p:sp>
    </p:spTree>
    <p:extLst>
      <p:ext uri="{BB962C8B-B14F-4D97-AF65-F5344CB8AC3E}">
        <p14:creationId xmlns:p14="http://schemas.microsoft.com/office/powerpoint/2010/main" val="302257996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Literacy by Residence</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78541980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are literate</a:t>
            </a:r>
            <a:endParaRPr lang="en-US" i="1" dirty="0">
              <a:solidFill>
                <a:prstClr val="black"/>
              </a:solidFill>
            </a:endParaRPr>
          </a:p>
        </p:txBody>
      </p:sp>
    </p:spTree>
    <p:extLst>
      <p:ext uri="{BB962C8B-B14F-4D97-AF65-F5344CB8AC3E}">
        <p14:creationId xmlns:p14="http://schemas.microsoft.com/office/powerpoint/2010/main" val="229769960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Exposure to Mass Media</a:t>
            </a:r>
            <a:endParaRPr lang="en-US"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1666843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with access to media at least once a week</a:t>
            </a:r>
            <a:endParaRPr lang="en-US" i="1" dirty="0">
              <a:solidFill>
                <a:prstClr val="black"/>
              </a:solidFill>
            </a:endParaRPr>
          </a:p>
        </p:txBody>
      </p:sp>
    </p:spTree>
    <p:extLst>
      <p:ext uri="{BB962C8B-B14F-4D97-AF65-F5344CB8AC3E}">
        <p14:creationId xmlns:p14="http://schemas.microsoft.com/office/powerpoint/2010/main" val="244773383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Objective</a:t>
            </a:r>
            <a:endParaRPr lang="en-GB" noProof="0" dirty="0"/>
          </a:p>
        </p:txBody>
      </p:sp>
      <p:sp>
        <p:nvSpPr>
          <p:cNvPr id="3" name="Content Placeholder 2"/>
          <p:cNvSpPr>
            <a:spLocks noGrp="1"/>
          </p:cNvSpPr>
          <p:nvPr>
            <p:ph idx="1"/>
          </p:nvPr>
        </p:nvSpPr>
        <p:spPr>
          <a:xfrm>
            <a:off x="176645" y="1539433"/>
            <a:ext cx="8790710" cy="5131530"/>
          </a:xfrm>
        </p:spPr>
        <p:txBody>
          <a:bodyPr>
            <a:normAutofit lnSpcReduction="10000"/>
          </a:bodyPr>
          <a:lstStyle/>
          <a:p>
            <a:pPr>
              <a:spcBef>
                <a:spcPts val="0"/>
              </a:spcBef>
              <a:spcAft>
                <a:spcPts val="1800"/>
              </a:spcAft>
            </a:pPr>
            <a:r>
              <a:rPr lang="en-GB" sz="3200" noProof="0" dirty="0" smtClean="0"/>
              <a:t>The main objective of the 2016 UDHS is to provide current estimates on fertility levels, marriage, sexual activity, family planning, breastfeeding practices, nutrition, anaemia, childhood and maternal mortality, maternal and child health, malaria, women’s empowerment, domestic violence, and HIV/AIDS and other STIs.</a:t>
            </a:r>
          </a:p>
          <a:p>
            <a:pPr>
              <a:spcBef>
                <a:spcPts val="0"/>
              </a:spcBef>
              <a:spcAft>
                <a:spcPts val="1800"/>
              </a:spcAft>
            </a:pPr>
            <a:r>
              <a:rPr lang="en-GB" sz="3200" noProof="0" dirty="0" smtClean="0"/>
              <a:t>This information is essential for programme managers and policymakers to evaluate and design programmes and strategies for improving the health of Uganda.</a:t>
            </a:r>
            <a:endParaRPr lang="en-GB" sz="3200" noProof="0" dirty="0"/>
          </a:p>
        </p:txBody>
      </p:sp>
    </p:spTree>
    <p:extLst>
      <p:ext uri="{BB962C8B-B14F-4D97-AF65-F5344CB8AC3E}">
        <p14:creationId xmlns:p14="http://schemas.microsoft.com/office/powerpoint/2010/main" val="36417260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Internet Usage by Residence</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56947609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dirty="0" smtClean="0">
                <a:solidFill>
                  <a:prstClr val="black"/>
                </a:solidFill>
              </a:rPr>
              <a:t>Percent of women and men age 15-49 who have used the Internet in the last year</a:t>
            </a:r>
            <a:endParaRPr lang="en-US" i="1" dirty="0">
              <a:solidFill>
                <a:prstClr val="black"/>
              </a:solidFill>
            </a:endParaRPr>
          </a:p>
        </p:txBody>
      </p:sp>
    </p:spTree>
    <p:extLst>
      <p:ext uri="{BB962C8B-B14F-4D97-AF65-F5344CB8AC3E}">
        <p14:creationId xmlns:p14="http://schemas.microsoft.com/office/powerpoint/2010/main" val="170930659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7261" y="1606858"/>
            <a:ext cx="8289236" cy="5251142"/>
          </a:xfrm>
        </p:spPr>
        <p:txBody>
          <a:bodyPr>
            <a:noAutofit/>
          </a:bodyPr>
          <a:lstStyle/>
          <a:p>
            <a:pPr>
              <a:spcBef>
                <a:spcPts val="0"/>
              </a:spcBef>
              <a:spcAft>
                <a:spcPts val="1800"/>
              </a:spcAft>
              <a:buClr>
                <a:schemeClr val="tx1"/>
              </a:buClr>
            </a:pPr>
            <a:r>
              <a:rPr lang="en-GB" b="1" noProof="0" dirty="0" smtClean="0">
                <a:solidFill>
                  <a:schemeClr val="accent5"/>
                </a:solidFill>
              </a:rPr>
              <a:t>78% </a:t>
            </a:r>
            <a:r>
              <a:rPr lang="en-GB" noProof="0" dirty="0" smtClean="0"/>
              <a:t>of households have access to an </a:t>
            </a:r>
            <a:r>
              <a:rPr lang="en-GB" b="1" noProof="0" dirty="0" smtClean="0">
                <a:solidFill>
                  <a:schemeClr val="accent5"/>
                </a:solidFill>
              </a:rPr>
              <a:t>improved water source</a:t>
            </a:r>
            <a:r>
              <a:rPr lang="en-GB" noProof="0" dirty="0" smtClean="0"/>
              <a:t>.</a:t>
            </a:r>
          </a:p>
          <a:p>
            <a:pPr>
              <a:spcBef>
                <a:spcPts val="0"/>
              </a:spcBef>
              <a:spcAft>
                <a:spcPts val="1800"/>
              </a:spcAft>
              <a:buClr>
                <a:schemeClr val="tx1"/>
              </a:buClr>
            </a:pPr>
            <a:r>
              <a:rPr lang="en-GB" b="1" noProof="0" dirty="0" smtClean="0">
                <a:solidFill>
                  <a:schemeClr val="accent5"/>
                </a:solidFill>
              </a:rPr>
              <a:t>19% </a:t>
            </a:r>
            <a:r>
              <a:rPr lang="en-GB" noProof="0" dirty="0" smtClean="0"/>
              <a:t>of households use </a:t>
            </a:r>
            <a:r>
              <a:rPr lang="en-GB" b="1" noProof="0" dirty="0" smtClean="0">
                <a:solidFill>
                  <a:schemeClr val="accent5"/>
                </a:solidFill>
              </a:rPr>
              <a:t>improved sanitation facilities</a:t>
            </a:r>
            <a:r>
              <a:rPr lang="en-GB" noProof="0" dirty="0" smtClean="0"/>
              <a:t>.</a:t>
            </a:r>
          </a:p>
          <a:p>
            <a:pPr>
              <a:spcBef>
                <a:spcPts val="0"/>
              </a:spcBef>
              <a:spcAft>
                <a:spcPts val="1800"/>
              </a:spcAft>
              <a:buClr>
                <a:schemeClr val="tx1"/>
              </a:buClr>
            </a:pPr>
            <a:r>
              <a:rPr lang="en-GB" b="1" noProof="0" dirty="0" smtClean="0">
                <a:solidFill>
                  <a:schemeClr val="accent5"/>
                </a:solidFill>
              </a:rPr>
              <a:t>29% </a:t>
            </a:r>
            <a:r>
              <a:rPr lang="en-GB" noProof="0" dirty="0" smtClean="0"/>
              <a:t>of households have </a:t>
            </a:r>
            <a:r>
              <a:rPr lang="en-GB" b="1" noProof="0" dirty="0" smtClean="0">
                <a:solidFill>
                  <a:schemeClr val="accent5"/>
                </a:solidFill>
              </a:rPr>
              <a:t>electricity</a:t>
            </a:r>
            <a:r>
              <a:rPr lang="en-GB" noProof="0" dirty="0" smtClean="0"/>
              <a:t>.</a:t>
            </a:r>
          </a:p>
          <a:p>
            <a:pPr>
              <a:spcBef>
                <a:spcPts val="0"/>
              </a:spcBef>
              <a:spcAft>
                <a:spcPts val="1800"/>
              </a:spcAft>
              <a:buClr>
                <a:schemeClr val="tx1"/>
              </a:buClr>
            </a:pPr>
            <a:r>
              <a:rPr lang="en-GB" b="1" noProof="0" dirty="0" smtClean="0">
                <a:solidFill>
                  <a:schemeClr val="accent5"/>
                </a:solidFill>
              </a:rPr>
              <a:t>10% </a:t>
            </a:r>
            <a:r>
              <a:rPr lang="en-GB" noProof="0" dirty="0" smtClean="0"/>
              <a:t>of women and </a:t>
            </a:r>
            <a:r>
              <a:rPr lang="en-GB" b="1" noProof="0" dirty="0" smtClean="0">
                <a:solidFill>
                  <a:schemeClr val="accent5"/>
                </a:solidFill>
              </a:rPr>
              <a:t>4%</a:t>
            </a:r>
            <a:r>
              <a:rPr lang="en-GB" noProof="0" dirty="0" smtClean="0"/>
              <a:t> of men have </a:t>
            </a:r>
            <a:r>
              <a:rPr lang="en-GB" b="1" noProof="0" dirty="0" smtClean="0">
                <a:solidFill>
                  <a:schemeClr val="accent5"/>
                </a:solidFill>
              </a:rPr>
              <a:t>never attended school</a:t>
            </a:r>
            <a:r>
              <a:rPr lang="en-GB" noProof="0" dirty="0" smtClean="0"/>
              <a:t>.</a:t>
            </a:r>
          </a:p>
          <a:p>
            <a:pPr>
              <a:spcBef>
                <a:spcPts val="0"/>
              </a:spcBef>
              <a:spcAft>
                <a:spcPts val="1800"/>
              </a:spcAft>
              <a:buClr>
                <a:schemeClr val="tx1"/>
              </a:buClr>
            </a:pPr>
            <a:r>
              <a:rPr lang="en-GB" b="1" dirty="0">
                <a:solidFill>
                  <a:schemeClr val="accent5"/>
                </a:solidFill>
              </a:rPr>
              <a:t>32% </a:t>
            </a:r>
            <a:r>
              <a:rPr lang="en-GB" dirty="0" smtClean="0"/>
              <a:t>of children under 5 had their </a:t>
            </a:r>
            <a:r>
              <a:rPr lang="en-GB" b="1" dirty="0" smtClean="0">
                <a:solidFill>
                  <a:schemeClr val="accent5"/>
                </a:solidFill>
              </a:rPr>
              <a:t>births registered </a:t>
            </a:r>
            <a:r>
              <a:rPr lang="en-GB" dirty="0" smtClean="0"/>
              <a:t>with the civil authority.</a:t>
            </a:r>
          </a:p>
          <a:p>
            <a:pPr>
              <a:spcBef>
                <a:spcPts val="0"/>
              </a:spcBef>
              <a:spcAft>
                <a:spcPts val="1800"/>
              </a:spcAft>
              <a:buClr>
                <a:schemeClr val="tx1"/>
              </a:buClr>
            </a:pPr>
            <a:r>
              <a:rPr lang="en-GB" b="1" dirty="0" smtClean="0">
                <a:solidFill>
                  <a:schemeClr val="accent5"/>
                </a:solidFill>
              </a:rPr>
              <a:t>24% </a:t>
            </a:r>
            <a:r>
              <a:rPr lang="en-GB" dirty="0"/>
              <a:t>of </a:t>
            </a:r>
            <a:r>
              <a:rPr lang="en-US" b="1" dirty="0" smtClean="0">
                <a:solidFill>
                  <a:schemeClr val="accent5"/>
                </a:solidFill>
              </a:rPr>
              <a:t>deaths</a:t>
            </a:r>
            <a:r>
              <a:rPr lang="en-US" dirty="0" smtClean="0"/>
              <a:t> among </a:t>
            </a:r>
            <a:r>
              <a:rPr lang="en-US" dirty="0"/>
              <a:t>household members in the </a:t>
            </a:r>
            <a:r>
              <a:rPr lang="en-US" dirty="0" smtClean="0"/>
              <a:t>past year were registered with the civil authority.</a:t>
            </a:r>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Fertility</a:t>
            </a:r>
            <a:endParaRPr lang="en-US"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27462"/>
            <a:ext cx="4418729" cy="3429001"/>
          </a:xfrm>
        </p:spPr>
        <p:txBody>
          <a:bodyPr>
            <a:normAutofit/>
          </a:bodyPr>
          <a:lstStyle/>
          <a:p>
            <a:pPr>
              <a:buClr>
                <a:schemeClr val="tx1"/>
              </a:buClr>
            </a:pPr>
            <a:r>
              <a:rPr lang="en-GB" sz="3200" b="1" noProof="0" dirty="0" smtClean="0">
                <a:solidFill>
                  <a:schemeClr val="accent5"/>
                </a:solidFill>
              </a:rPr>
              <a:t>Levels, trends, and differentials</a:t>
            </a:r>
          </a:p>
          <a:p>
            <a:pPr>
              <a:buClr>
                <a:schemeClr val="tx1"/>
              </a:buClr>
            </a:pPr>
            <a:r>
              <a:rPr lang="en-GB" sz="3200" noProof="0" dirty="0" smtClean="0"/>
              <a:t>Determinants of fertility</a:t>
            </a:r>
          </a:p>
          <a:p>
            <a:pPr>
              <a:buClr>
                <a:schemeClr val="tx1"/>
              </a:buClr>
            </a:pPr>
            <a:r>
              <a:rPr lang="en-GB" sz="3200" noProof="0" dirty="0" smtClean="0"/>
              <a:t>Fertility preferences and ideal family size</a:t>
            </a:r>
          </a:p>
        </p:txBody>
      </p:sp>
    </p:spTree>
    <p:extLst>
      <p:ext uri="{BB962C8B-B14F-4D97-AF65-F5344CB8AC3E}">
        <p14:creationId xmlns:p14="http://schemas.microsoft.com/office/powerpoint/2010/main" val="298519352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Fertility by Residence</a:t>
            </a:r>
            <a:endParaRPr lang="en-GB" noProof="0" dirty="0"/>
          </a:p>
        </p:txBody>
      </p:sp>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graphicFrame>
        <p:nvGraphicFramePr>
          <p:cNvPr id="19" name="Content Placeholder 18"/>
          <p:cNvGraphicFramePr>
            <a:graphicFrameLocks noGrp="1"/>
          </p:cNvGraphicFramePr>
          <p:nvPr>
            <p:ph idx="1"/>
            <p:extLst>
              <p:ext uri="{D42A27DB-BD31-4B8C-83A1-F6EECF244321}">
                <p14:modId xmlns:p14="http://schemas.microsoft.com/office/powerpoint/2010/main" val="716403746"/>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18441" y="4315159"/>
            <a:ext cx="1015036" cy="369332"/>
          </a:xfrm>
          <a:prstGeom prst="rect">
            <a:avLst/>
          </a:prstGeom>
          <a:noFill/>
        </p:spPr>
        <p:txBody>
          <a:bodyPr wrap="square" rtlCol="0">
            <a:spAutoFit/>
          </a:bodyPr>
          <a:lstStyle/>
          <a:p>
            <a:r>
              <a:rPr lang="en-US" b="1" dirty="0" smtClean="0">
                <a:solidFill>
                  <a:srgbClr val="B2672A"/>
                </a:solidFill>
              </a:rPr>
              <a:t>Urban</a:t>
            </a:r>
            <a:endParaRPr lang="en-US" b="1" dirty="0">
              <a:solidFill>
                <a:srgbClr val="B2672A"/>
              </a:solidFill>
            </a:endParaRPr>
          </a:p>
        </p:txBody>
      </p:sp>
      <p:sp>
        <p:nvSpPr>
          <p:cNvPr id="6" name="TextBox 5"/>
          <p:cNvSpPr txBox="1"/>
          <p:nvPr/>
        </p:nvSpPr>
        <p:spPr>
          <a:xfrm>
            <a:off x="118441" y="3140627"/>
            <a:ext cx="738810" cy="369332"/>
          </a:xfrm>
          <a:prstGeom prst="rect">
            <a:avLst/>
          </a:prstGeom>
          <a:noFill/>
        </p:spPr>
        <p:txBody>
          <a:bodyPr wrap="square" rtlCol="0">
            <a:spAutoFit/>
          </a:bodyPr>
          <a:lstStyle/>
          <a:p>
            <a:r>
              <a:rPr lang="en-US" b="1" dirty="0" smtClean="0">
                <a:solidFill>
                  <a:srgbClr val="0089CF"/>
                </a:solidFill>
              </a:rPr>
              <a:t>Total</a:t>
            </a:r>
            <a:endParaRPr lang="en-US" b="1" dirty="0">
              <a:solidFill>
                <a:srgbClr val="0089CF"/>
              </a:solidFill>
            </a:endParaRPr>
          </a:p>
        </p:txBody>
      </p:sp>
      <p:sp>
        <p:nvSpPr>
          <p:cNvPr id="7" name="TextBox 6"/>
          <p:cNvSpPr txBox="1"/>
          <p:nvPr/>
        </p:nvSpPr>
        <p:spPr>
          <a:xfrm>
            <a:off x="118441" y="2615482"/>
            <a:ext cx="1015036" cy="369332"/>
          </a:xfrm>
          <a:prstGeom prst="rect">
            <a:avLst/>
          </a:prstGeom>
          <a:noFill/>
        </p:spPr>
        <p:txBody>
          <a:bodyPr wrap="square" rtlCol="0">
            <a:spAutoFit/>
          </a:bodyPr>
          <a:lstStyle/>
          <a:p>
            <a:r>
              <a:rPr lang="en-US" b="1" dirty="0" smtClean="0">
                <a:solidFill>
                  <a:srgbClr val="8DB23F"/>
                </a:solidFill>
              </a:rPr>
              <a:t>Rural</a:t>
            </a:r>
            <a:endParaRPr lang="en-US" b="1" dirty="0">
              <a:solidFill>
                <a:srgbClr val="8DB23F"/>
              </a:solidFill>
            </a:endParaRPr>
          </a:p>
        </p:txBody>
      </p:sp>
    </p:spTree>
    <p:extLst>
      <p:ext uri="{BB962C8B-B14F-4D97-AF65-F5344CB8AC3E}">
        <p14:creationId xmlns:p14="http://schemas.microsoft.com/office/powerpoint/2010/main" val="212041558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dirty="0" smtClean="0"/>
              <a:t>Fertility by Education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85264059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Tree>
    <p:extLst>
      <p:ext uri="{BB962C8B-B14F-4D97-AF65-F5344CB8AC3E}">
        <p14:creationId xmlns:p14="http://schemas.microsoft.com/office/powerpoint/2010/main" val="304632412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dirty="0" smtClean="0"/>
              <a:t>Fertility by Wealth</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975013873"/>
              </p:ext>
            </p:extLst>
          </p:nvPr>
        </p:nvGraphicFramePr>
        <p:xfrm>
          <a:off x="461963" y="1606550"/>
          <a:ext cx="8256587" cy="44636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
        <p:nvSpPr>
          <p:cNvPr id="5" name="Right Arrow 4"/>
          <p:cNvSpPr/>
          <p:nvPr/>
        </p:nvSpPr>
        <p:spPr>
          <a:xfrm>
            <a:off x="1872343" y="6422571"/>
            <a:ext cx="5497286" cy="293915"/>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TextBox 5"/>
          <p:cNvSpPr txBox="1"/>
          <p:nvPr/>
        </p:nvSpPr>
        <p:spPr>
          <a:xfrm>
            <a:off x="461963" y="6206933"/>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8" name="TextBox 7"/>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6940252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Fertility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7.9</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5.5</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6.0</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6.0</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5.1</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6.0</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5.4</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4.7</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5.4</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4.9</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6.1</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5.6</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6.1</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4.6</a:t>
            </a:r>
            <a:endParaRPr lang="en-US" b="1" dirty="0">
              <a:solidFill>
                <a:prstClr val="black"/>
              </a:solidFill>
            </a:endParaRP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3.5</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5.4</a:t>
            </a:r>
            <a:endParaRPr lang="en-US" sz="3200" b="1" dirty="0">
              <a:solidFill>
                <a:prstClr val="black"/>
              </a:solidFill>
            </a:endParaRPr>
          </a:p>
        </p:txBody>
      </p:sp>
    </p:spTree>
    <p:extLst>
      <p:ext uri="{BB962C8B-B14F-4D97-AF65-F5344CB8AC3E}">
        <p14:creationId xmlns:p14="http://schemas.microsoft.com/office/powerpoint/2010/main" val="37301432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Fertility Regional Comparison</a:t>
            </a:r>
            <a:endParaRPr lang="en-GB"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499341930"/>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Births per woman for the 3-year period before the survey</a:t>
            </a:r>
            <a:endParaRPr lang="en-US" i="1" dirty="0">
              <a:solidFill>
                <a:prstClr val="black"/>
              </a:solidFill>
            </a:endParaRPr>
          </a:p>
        </p:txBody>
      </p:sp>
      <p:sp>
        <p:nvSpPr>
          <p:cNvPr id="3" name="TextBox 2"/>
          <p:cNvSpPr txBox="1"/>
          <p:nvPr/>
        </p:nvSpPr>
        <p:spPr>
          <a:xfrm>
            <a:off x="6734175" y="6550223"/>
            <a:ext cx="2409825" cy="307777"/>
          </a:xfrm>
          <a:prstGeom prst="rect">
            <a:avLst/>
          </a:prstGeom>
          <a:noFill/>
        </p:spPr>
        <p:txBody>
          <a:bodyPr wrap="square" rtlCol="0">
            <a:spAutoFit/>
          </a:bodyPr>
          <a:lstStyle/>
          <a:p>
            <a:pPr algn="r"/>
            <a:r>
              <a:rPr lang="en-US" sz="1400" i="1" dirty="0" smtClean="0">
                <a:solidFill>
                  <a:prstClr val="black"/>
                </a:solidFill>
              </a:rPr>
              <a:t>*Preliminary data</a:t>
            </a:r>
            <a:endParaRPr lang="en-US" sz="1400" i="1" dirty="0">
              <a:solidFill>
                <a:prstClr val="black"/>
              </a:solidFill>
            </a:endParaRPr>
          </a:p>
        </p:txBody>
      </p:sp>
    </p:spTree>
    <p:extLst>
      <p:ext uri="{BB962C8B-B14F-4D97-AF65-F5344CB8AC3E}">
        <p14:creationId xmlns:p14="http://schemas.microsoft.com/office/powerpoint/2010/main" val="266867643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27462"/>
            <a:ext cx="4418729" cy="3429001"/>
          </a:xfrm>
        </p:spPr>
        <p:txBody>
          <a:bodyPr>
            <a:normAutofit/>
          </a:bodyPr>
          <a:lstStyle/>
          <a:p>
            <a:pPr>
              <a:buClr>
                <a:schemeClr val="tx1"/>
              </a:buClr>
            </a:pPr>
            <a:r>
              <a:rPr lang="en-GB" sz="3200" noProof="0" dirty="0" smtClean="0"/>
              <a:t>Levels, trends, and differentials</a:t>
            </a:r>
          </a:p>
          <a:p>
            <a:pPr>
              <a:buClr>
                <a:schemeClr val="tx1"/>
              </a:buClr>
            </a:pPr>
            <a:r>
              <a:rPr lang="en-GB" sz="3200" b="1" noProof="0" dirty="0" smtClean="0">
                <a:solidFill>
                  <a:schemeClr val="accent5"/>
                </a:solidFill>
              </a:rPr>
              <a:t>Determinants of fertility</a:t>
            </a:r>
          </a:p>
          <a:p>
            <a:pPr>
              <a:buClr>
                <a:schemeClr val="tx1"/>
              </a:buClr>
            </a:pPr>
            <a:r>
              <a:rPr lang="en-GB" sz="3200" noProof="0" dirty="0" smtClean="0"/>
              <a:t>Fertility preferences and ideal family size</a:t>
            </a:r>
          </a:p>
        </p:txBody>
      </p:sp>
    </p:spTree>
    <p:extLst>
      <p:ext uri="{BB962C8B-B14F-4D97-AF65-F5344CB8AC3E}">
        <p14:creationId xmlns:p14="http://schemas.microsoft.com/office/powerpoint/2010/main" val="53410074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9960"/>
            <a:ext cx="9144000" cy="1325563"/>
          </a:xfrm>
        </p:spPr>
        <p:txBody>
          <a:bodyPr>
            <a:normAutofit/>
          </a:bodyPr>
          <a:lstStyle/>
          <a:p>
            <a:r>
              <a:rPr lang="en-US" dirty="0" smtClean="0"/>
              <a:t>The Survey</a:t>
            </a:r>
            <a:endParaRPr lang="en-US" dirty="0"/>
          </a:p>
        </p:txBody>
      </p:sp>
      <p:sp>
        <p:nvSpPr>
          <p:cNvPr id="3" name="Content Placeholder 2"/>
          <p:cNvSpPr>
            <a:spLocks noGrp="1"/>
          </p:cNvSpPr>
          <p:nvPr>
            <p:ph idx="1"/>
          </p:nvPr>
        </p:nvSpPr>
        <p:spPr>
          <a:xfrm>
            <a:off x="209862" y="1590261"/>
            <a:ext cx="8784236" cy="5267740"/>
          </a:xfrm>
        </p:spPr>
        <p:txBody>
          <a:bodyPr>
            <a:normAutofit fontScale="92500" lnSpcReduction="10000"/>
          </a:bodyPr>
          <a:lstStyle/>
          <a:p>
            <a:pPr>
              <a:lnSpc>
                <a:spcPct val="100000"/>
              </a:lnSpc>
              <a:spcBef>
                <a:spcPts val="0"/>
              </a:spcBef>
              <a:spcAft>
                <a:spcPts val="600"/>
              </a:spcAft>
            </a:pPr>
            <a:r>
              <a:rPr lang="en-GB" sz="3600" dirty="0" smtClean="0"/>
              <a:t>The 2016 UDHS is the 6</a:t>
            </a:r>
            <a:r>
              <a:rPr lang="en-GB" sz="3600" baseline="30000" dirty="0" smtClean="0"/>
              <a:t>th</a:t>
            </a:r>
            <a:r>
              <a:rPr lang="en-GB" sz="3600" dirty="0" smtClean="0"/>
              <a:t> Demographic and Health Survey conducted in Uganda </a:t>
            </a:r>
            <a:r>
              <a:rPr lang="en-GB" sz="3600" dirty="0"/>
              <a:t>since </a:t>
            </a:r>
            <a:r>
              <a:rPr lang="en-GB" sz="3600" dirty="0" smtClean="0"/>
              <a:t>1988-89 as part of The DHS Program.</a:t>
            </a:r>
          </a:p>
          <a:p>
            <a:pPr>
              <a:lnSpc>
                <a:spcPct val="100000"/>
              </a:lnSpc>
              <a:spcBef>
                <a:spcPts val="0"/>
              </a:spcBef>
              <a:spcAft>
                <a:spcPts val="600"/>
              </a:spcAft>
            </a:pPr>
            <a:r>
              <a:rPr lang="en-GB" sz="3600" dirty="0" smtClean="0"/>
              <a:t>It is designed to provide estimates of </a:t>
            </a:r>
            <a:r>
              <a:rPr lang="en-GB" sz="3600" dirty="0"/>
              <a:t>key indicators </a:t>
            </a:r>
            <a:r>
              <a:rPr lang="en-GB" sz="3600" dirty="0" smtClean="0"/>
              <a:t>for:</a:t>
            </a:r>
          </a:p>
          <a:p>
            <a:pPr lvl="1">
              <a:lnSpc>
                <a:spcPct val="100000"/>
              </a:lnSpc>
              <a:spcBef>
                <a:spcPts val="0"/>
              </a:spcBef>
              <a:spcAft>
                <a:spcPts val="600"/>
              </a:spcAft>
            </a:pPr>
            <a:r>
              <a:rPr lang="en-GB" sz="3200" dirty="0" smtClean="0"/>
              <a:t>the </a:t>
            </a:r>
            <a:r>
              <a:rPr lang="en-GB" sz="3200" dirty="0"/>
              <a:t>country as a </a:t>
            </a:r>
            <a:r>
              <a:rPr lang="en-GB" sz="3200" dirty="0" smtClean="0"/>
              <a:t>whole </a:t>
            </a:r>
          </a:p>
          <a:p>
            <a:pPr lvl="1">
              <a:lnSpc>
                <a:spcPct val="100000"/>
              </a:lnSpc>
              <a:spcBef>
                <a:spcPts val="0"/>
              </a:spcBef>
              <a:spcAft>
                <a:spcPts val="600"/>
              </a:spcAft>
            </a:pPr>
            <a:r>
              <a:rPr lang="en-GB" sz="3200" dirty="0" smtClean="0"/>
              <a:t>urban </a:t>
            </a:r>
            <a:r>
              <a:rPr lang="en-GB" sz="3200" dirty="0"/>
              <a:t>and rural </a:t>
            </a:r>
            <a:r>
              <a:rPr lang="en-GB" sz="3200" dirty="0" smtClean="0"/>
              <a:t>areas </a:t>
            </a:r>
          </a:p>
          <a:p>
            <a:pPr lvl="1">
              <a:lnSpc>
                <a:spcPct val="100000"/>
              </a:lnSpc>
              <a:spcBef>
                <a:spcPts val="0"/>
              </a:spcBef>
              <a:spcAft>
                <a:spcPts val="600"/>
              </a:spcAft>
            </a:pPr>
            <a:r>
              <a:rPr lang="en-GB" sz="3200" dirty="0" smtClean="0"/>
              <a:t>each </a:t>
            </a:r>
            <a:r>
              <a:rPr lang="en-GB" sz="3200" dirty="0"/>
              <a:t>of the </a:t>
            </a:r>
            <a:r>
              <a:rPr lang="en-GB" sz="3200" dirty="0" smtClean="0"/>
              <a:t>15 sub-regions </a:t>
            </a:r>
            <a:endParaRPr lang="en-GB" sz="3200" dirty="0"/>
          </a:p>
          <a:p>
            <a:pPr lvl="1">
              <a:lnSpc>
                <a:spcPct val="100000"/>
              </a:lnSpc>
              <a:spcBef>
                <a:spcPts val="0"/>
              </a:spcBef>
              <a:spcAft>
                <a:spcPts val="600"/>
              </a:spcAft>
            </a:pPr>
            <a:r>
              <a:rPr lang="en-US" sz="3200" dirty="0" smtClean="0"/>
              <a:t>3 </a:t>
            </a:r>
            <a:r>
              <a:rPr lang="en-US" sz="3200" dirty="0"/>
              <a:t>special areas: the Lake Victoria island districts, the mountain districts, and greater Kampala</a:t>
            </a:r>
            <a:r>
              <a:rPr lang="en-US" sz="3200" dirty="0" smtClean="0"/>
              <a:t>.</a:t>
            </a:r>
            <a:endParaRPr lang="en-US" sz="3200" dirty="0"/>
          </a:p>
        </p:txBody>
      </p:sp>
    </p:spTree>
    <p:extLst>
      <p:ext uri="{BB962C8B-B14F-4D97-AF65-F5344CB8AC3E}">
        <p14:creationId xmlns:p14="http://schemas.microsoft.com/office/powerpoint/2010/main" val="1405493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Birth Intervals</a:t>
            </a:r>
            <a:endParaRPr lang="en-GB" noProof="0" dirty="0"/>
          </a:p>
        </p:txBody>
      </p:sp>
      <p:sp>
        <p:nvSpPr>
          <p:cNvPr id="3" name="Content Placeholder 2"/>
          <p:cNvSpPr>
            <a:spLocks noGrp="1"/>
          </p:cNvSpPr>
          <p:nvPr>
            <p:ph idx="1"/>
          </p:nvPr>
        </p:nvSpPr>
        <p:spPr>
          <a:xfrm>
            <a:off x="1802674" y="1606858"/>
            <a:ext cx="5525589" cy="5251142"/>
          </a:xfrm>
        </p:spPr>
        <p:txBody>
          <a:bodyPr>
            <a:normAutofit/>
          </a:bodyPr>
          <a:lstStyle/>
          <a:p>
            <a:pPr marL="0" indent="0" algn="ctr">
              <a:spcBef>
                <a:spcPts val="0"/>
              </a:spcBef>
              <a:spcAft>
                <a:spcPts val="1800"/>
              </a:spcAft>
              <a:buNone/>
            </a:pPr>
            <a:r>
              <a:rPr lang="en-GB" sz="3200" noProof="0" dirty="0" smtClean="0"/>
              <a:t>In addition to their impact on fertility, birth intervals also affect the health of mothers and their children.</a:t>
            </a:r>
          </a:p>
          <a:p>
            <a:pPr marL="0" indent="0" algn="ctr">
              <a:spcBef>
                <a:spcPts val="0"/>
              </a:spcBef>
              <a:spcAft>
                <a:spcPts val="1800"/>
              </a:spcAft>
              <a:buNone/>
            </a:pPr>
            <a:endParaRPr lang="en-GB" sz="3200" noProof="0" dirty="0" smtClean="0"/>
          </a:p>
          <a:p>
            <a:pPr marL="0" indent="0" algn="ctr">
              <a:spcBef>
                <a:spcPts val="0"/>
              </a:spcBef>
              <a:spcAft>
                <a:spcPts val="1800"/>
              </a:spcAft>
              <a:buNone/>
            </a:pPr>
            <a:r>
              <a:rPr lang="en-GB" sz="3200" noProof="0" dirty="0" smtClean="0"/>
              <a:t>The median birth interval in </a:t>
            </a:r>
            <a:r>
              <a:rPr lang="en-GB" sz="3200" dirty="0" smtClean="0"/>
              <a:t>Uganda</a:t>
            </a:r>
            <a:r>
              <a:rPr lang="en-GB" sz="3200" noProof="0" dirty="0" smtClean="0"/>
              <a:t> is </a:t>
            </a:r>
            <a:r>
              <a:rPr lang="en-GB" sz="3200" b="1" noProof="0" dirty="0" smtClean="0">
                <a:solidFill>
                  <a:schemeClr val="accent5"/>
                </a:solidFill>
              </a:rPr>
              <a:t>31.9 months</a:t>
            </a:r>
            <a:r>
              <a:rPr lang="en-GB" sz="3200" noProof="0" dirty="0" smtClean="0"/>
              <a:t>.</a:t>
            </a:r>
            <a:endParaRPr lang="en-GB" sz="3200" noProof="0" dirty="0"/>
          </a:p>
        </p:txBody>
      </p:sp>
    </p:spTree>
    <p:extLst>
      <p:ext uri="{BB962C8B-B14F-4D97-AF65-F5344CB8AC3E}">
        <p14:creationId xmlns:p14="http://schemas.microsoft.com/office/powerpoint/2010/main" val="142739593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Length of Birth Intervals</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180289821"/>
              </p:ext>
            </p:extLst>
          </p:nvPr>
        </p:nvGraphicFramePr>
        <p:xfrm>
          <a:off x="461963" y="1868106"/>
          <a:ext cx="8256587" cy="489192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646331"/>
          </a:xfrm>
          <a:prstGeom prst="rect">
            <a:avLst/>
          </a:prstGeom>
          <a:noFill/>
        </p:spPr>
        <p:txBody>
          <a:bodyPr wrap="square" rtlCol="0">
            <a:spAutoFit/>
          </a:bodyPr>
          <a:lstStyle/>
          <a:p>
            <a:pPr algn="ctr"/>
            <a:r>
              <a:rPr lang="en-US" i="1" dirty="0" smtClean="0">
                <a:solidFill>
                  <a:prstClr val="black"/>
                </a:solidFill>
              </a:rPr>
              <a:t>Percent distribution of non-first births in the 5 years before the survey </a:t>
            </a:r>
          </a:p>
          <a:p>
            <a:pPr algn="ctr"/>
            <a:r>
              <a:rPr lang="en-US" i="1" dirty="0" smtClean="0">
                <a:solidFill>
                  <a:prstClr val="black"/>
                </a:solidFill>
              </a:rPr>
              <a:t>by number of months since preceding birth</a:t>
            </a:r>
            <a:endParaRPr lang="en-US" i="1" dirty="0">
              <a:solidFill>
                <a:prstClr val="black"/>
              </a:solidFill>
            </a:endParaRPr>
          </a:p>
        </p:txBody>
      </p:sp>
      <p:sp>
        <p:nvSpPr>
          <p:cNvPr id="9" name="TextBox 8"/>
          <p:cNvSpPr txBox="1"/>
          <p:nvPr/>
        </p:nvSpPr>
        <p:spPr>
          <a:xfrm>
            <a:off x="7020378" y="5469737"/>
            <a:ext cx="1982108" cy="1200329"/>
          </a:xfrm>
          <a:prstGeom prst="rect">
            <a:avLst/>
          </a:prstGeom>
          <a:solidFill>
            <a:schemeClr val="accent2"/>
          </a:solidFill>
        </p:spPr>
        <p:txBody>
          <a:bodyPr wrap="square" rtlCol="0">
            <a:spAutoFit/>
          </a:bodyPr>
          <a:lstStyle/>
          <a:p>
            <a:pPr algn="ctr"/>
            <a:r>
              <a:rPr lang="en-US" b="1" dirty="0" smtClean="0">
                <a:solidFill>
                  <a:prstClr val="white"/>
                </a:solidFill>
              </a:rPr>
              <a:t>Doctors recommend a birth interval of at least 36 months.</a:t>
            </a:r>
            <a:endParaRPr lang="en-US" b="1" dirty="0">
              <a:solidFill>
                <a:prstClr val="white"/>
              </a:solidFill>
            </a:endParaRPr>
          </a:p>
        </p:txBody>
      </p:sp>
      <p:sp>
        <p:nvSpPr>
          <p:cNvPr id="3" name="TextBox 2"/>
          <p:cNvSpPr txBox="1"/>
          <p:nvPr/>
        </p:nvSpPr>
        <p:spPr>
          <a:xfrm>
            <a:off x="4105275" y="5289535"/>
            <a:ext cx="2438400" cy="646331"/>
          </a:xfrm>
          <a:prstGeom prst="rect">
            <a:avLst/>
          </a:prstGeom>
          <a:noFill/>
        </p:spPr>
        <p:txBody>
          <a:bodyPr wrap="square" rtlCol="0">
            <a:spAutoFit/>
          </a:bodyPr>
          <a:lstStyle/>
          <a:p>
            <a:pPr algn="ctr"/>
            <a:r>
              <a:rPr lang="en-US" b="1" dirty="0" smtClean="0">
                <a:solidFill>
                  <a:prstClr val="black"/>
                </a:solidFill>
              </a:rPr>
              <a:t>24-35 months</a:t>
            </a:r>
          </a:p>
          <a:p>
            <a:pPr algn="ctr"/>
            <a:r>
              <a:rPr lang="en-US" b="1" dirty="0" smtClean="0">
                <a:solidFill>
                  <a:prstClr val="black"/>
                </a:solidFill>
              </a:rPr>
              <a:t>36%</a:t>
            </a:r>
            <a:endParaRPr lang="en-US" b="1" dirty="0">
              <a:solidFill>
                <a:prstClr val="black"/>
              </a:solidFill>
            </a:endParaRPr>
          </a:p>
        </p:txBody>
      </p:sp>
      <p:sp>
        <p:nvSpPr>
          <p:cNvPr id="7" name="TextBox 6"/>
          <p:cNvSpPr txBox="1"/>
          <p:nvPr/>
        </p:nvSpPr>
        <p:spPr>
          <a:xfrm>
            <a:off x="0" y="6550223"/>
            <a:ext cx="4105275" cy="307777"/>
          </a:xfrm>
          <a:prstGeom prst="rect">
            <a:avLst/>
          </a:prstGeom>
          <a:noFill/>
        </p:spPr>
        <p:txBody>
          <a:bodyPr wrap="square" rtlCol="0">
            <a:spAutoFit/>
          </a:bodyPr>
          <a:lstStyle/>
          <a:p>
            <a:r>
              <a:rPr lang="en-US" sz="1400" i="1" dirty="0" smtClean="0">
                <a:solidFill>
                  <a:prstClr val="black"/>
                </a:solidFill>
              </a:rPr>
              <a:t>Figure does not add up to 100% due to rounding.</a:t>
            </a:r>
            <a:endParaRPr lang="en-US" sz="1400" i="1" dirty="0">
              <a:solidFill>
                <a:prstClr val="black"/>
              </a:solidFill>
            </a:endParaRPr>
          </a:p>
        </p:txBody>
      </p:sp>
    </p:spTree>
    <p:extLst>
      <p:ext uri="{BB962C8B-B14F-4D97-AF65-F5344CB8AC3E}">
        <p14:creationId xmlns:p14="http://schemas.microsoft.com/office/powerpoint/2010/main" val="46530932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Trends in Teenage Childbearing</a:t>
            </a:r>
            <a:endParaRPr lang="en-GB" noProof="0" dirty="0"/>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young women age 15-19 who are mothers or pregnant with their first child</a:t>
            </a:r>
            <a:endParaRPr lang="en-US"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55628524"/>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6210300" y="6312098"/>
            <a:ext cx="2933700" cy="523220"/>
          </a:xfrm>
          <a:prstGeom prst="rect">
            <a:avLst/>
          </a:prstGeom>
          <a:noFill/>
        </p:spPr>
        <p:txBody>
          <a:bodyPr wrap="square" rtlCol="0">
            <a:spAutoFit/>
          </a:bodyPr>
          <a:lstStyle/>
          <a:p>
            <a:pPr algn="r"/>
            <a:r>
              <a:rPr lang="en-US" sz="1400" i="1" dirty="0" smtClean="0">
                <a:solidFill>
                  <a:prstClr val="black"/>
                </a:solidFill>
              </a:rPr>
              <a:t>Figures may not add up to total value due to rounding.</a:t>
            </a:r>
            <a:endParaRPr lang="en-US" sz="1400" i="1" dirty="0">
              <a:solidFill>
                <a:prstClr val="black"/>
              </a:solidFill>
            </a:endParaRPr>
          </a:p>
        </p:txBody>
      </p:sp>
    </p:spTree>
    <p:extLst>
      <p:ext uri="{BB962C8B-B14F-4D97-AF65-F5344CB8AC3E}">
        <p14:creationId xmlns:p14="http://schemas.microsoft.com/office/powerpoint/2010/main" val="417978991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Current Marital Status</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32466656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women and men age 15-49 by current marital status</a:t>
            </a:r>
            <a:endParaRPr lang="en-US" i="1" dirty="0">
              <a:solidFill>
                <a:prstClr val="black"/>
              </a:solidFill>
            </a:endParaRPr>
          </a:p>
        </p:txBody>
      </p:sp>
      <p:sp>
        <p:nvSpPr>
          <p:cNvPr id="5" name="TextBox 4"/>
          <p:cNvSpPr txBox="1"/>
          <p:nvPr/>
        </p:nvSpPr>
        <p:spPr>
          <a:xfrm>
            <a:off x="5438775" y="6483548"/>
            <a:ext cx="3705225" cy="307777"/>
          </a:xfrm>
          <a:prstGeom prst="rect">
            <a:avLst/>
          </a:prstGeom>
          <a:noFill/>
        </p:spPr>
        <p:txBody>
          <a:bodyPr wrap="square" rtlCol="0">
            <a:spAutoFit/>
          </a:bodyPr>
          <a:lstStyle/>
          <a:p>
            <a:r>
              <a:rPr lang="en-US" sz="1400" i="1" dirty="0" smtClean="0">
                <a:solidFill>
                  <a:prstClr val="black"/>
                </a:solidFill>
              </a:rPr>
              <a:t>Figure does not add up to 100% due to rounding.</a:t>
            </a:r>
            <a:endParaRPr lang="en-US" sz="1400" i="1" dirty="0">
              <a:solidFill>
                <a:prstClr val="black"/>
              </a:solidFill>
            </a:endParaRPr>
          </a:p>
        </p:txBody>
      </p:sp>
    </p:spTree>
    <p:extLst>
      <p:ext uri="{BB962C8B-B14F-4D97-AF65-F5344CB8AC3E}">
        <p14:creationId xmlns:p14="http://schemas.microsoft.com/office/powerpoint/2010/main" val="83389364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Polygyny</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35280283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married women and men age 15-49 who are in polygynous unions</a:t>
            </a:r>
            <a:endParaRPr lang="en-US" i="1" dirty="0">
              <a:solidFill>
                <a:prstClr val="black"/>
              </a:solidFill>
            </a:endParaRPr>
          </a:p>
        </p:txBody>
      </p:sp>
    </p:spTree>
    <p:extLst>
      <p:ext uri="{BB962C8B-B14F-4D97-AF65-F5344CB8AC3E}">
        <p14:creationId xmlns:p14="http://schemas.microsoft.com/office/powerpoint/2010/main" val="38126914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GB" noProof="0" dirty="0" smtClean="0"/>
              <a:t>Median Age at First Sex, Marriage, </a:t>
            </a:r>
            <a:br>
              <a:rPr lang="en-GB" noProof="0" dirty="0" smtClean="0"/>
            </a:br>
            <a:r>
              <a:rPr lang="en-GB" noProof="0" dirty="0" smtClean="0"/>
              <a:t>and Birth</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9672294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60920"/>
            <a:ext cx="9144000" cy="369332"/>
          </a:xfrm>
          <a:prstGeom prst="rect">
            <a:avLst/>
          </a:prstGeom>
          <a:noFill/>
        </p:spPr>
        <p:txBody>
          <a:bodyPr wrap="square" rtlCol="0">
            <a:spAutoFit/>
          </a:bodyPr>
          <a:lstStyle/>
          <a:p>
            <a:pPr algn="ctr"/>
            <a:r>
              <a:rPr lang="en-US" i="1" dirty="0" smtClean="0">
                <a:solidFill>
                  <a:prstClr val="black"/>
                </a:solidFill>
              </a:rPr>
              <a:t>Among women and men age 25-49</a:t>
            </a:r>
            <a:endParaRPr lang="en-US" i="1" dirty="0">
              <a:solidFill>
                <a:prstClr val="black"/>
              </a:solidFill>
            </a:endParaRPr>
          </a:p>
        </p:txBody>
      </p:sp>
      <p:sp>
        <p:nvSpPr>
          <p:cNvPr id="9" name="TextBox 8"/>
          <p:cNvSpPr txBox="1"/>
          <p:nvPr/>
        </p:nvSpPr>
        <p:spPr>
          <a:xfrm>
            <a:off x="7347857" y="6005945"/>
            <a:ext cx="566057" cy="369332"/>
          </a:xfrm>
          <a:prstGeom prst="rect">
            <a:avLst/>
          </a:prstGeom>
          <a:noFill/>
        </p:spPr>
        <p:txBody>
          <a:bodyPr wrap="square" rtlCol="0">
            <a:spAutoFit/>
          </a:bodyPr>
          <a:lstStyle/>
          <a:p>
            <a:r>
              <a:rPr lang="en-US" b="1" dirty="0" smtClean="0">
                <a:solidFill>
                  <a:srgbClr val="014668"/>
                </a:solidFill>
              </a:rPr>
              <a:t>NA</a:t>
            </a:r>
            <a:endParaRPr lang="en-US" b="1" dirty="0">
              <a:solidFill>
                <a:srgbClr val="014668"/>
              </a:solidFill>
            </a:endParaRPr>
          </a:p>
        </p:txBody>
      </p:sp>
    </p:spTree>
    <p:extLst>
      <p:ext uri="{BB962C8B-B14F-4D97-AF65-F5344CB8AC3E}">
        <p14:creationId xmlns:p14="http://schemas.microsoft.com/office/powerpoint/2010/main" val="211077306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Age at First Sexual Intercourse</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40713730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women and men age 25-49 who had sexual intercourse by:</a:t>
            </a:r>
            <a:endParaRPr lang="en-US" i="1" dirty="0">
              <a:solidFill>
                <a:prstClr val="black"/>
              </a:solidFill>
            </a:endParaRPr>
          </a:p>
        </p:txBody>
      </p:sp>
    </p:spTree>
    <p:extLst>
      <p:ext uri="{BB962C8B-B14F-4D97-AF65-F5344CB8AC3E}">
        <p14:creationId xmlns:p14="http://schemas.microsoft.com/office/powerpoint/2010/main" val="248456173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27462"/>
            <a:ext cx="4418729" cy="3429001"/>
          </a:xfrm>
        </p:spPr>
        <p:txBody>
          <a:bodyPr>
            <a:normAutofit/>
          </a:bodyPr>
          <a:lstStyle/>
          <a:p>
            <a:pPr>
              <a:buClr>
                <a:schemeClr val="tx1"/>
              </a:buClr>
            </a:pPr>
            <a:r>
              <a:rPr lang="en-GB" sz="3200" noProof="0" dirty="0" smtClean="0"/>
              <a:t>Levels, trends, and differentials</a:t>
            </a:r>
          </a:p>
          <a:p>
            <a:pPr>
              <a:buClr>
                <a:schemeClr val="tx1"/>
              </a:buClr>
            </a:pPr>
            <a:r>
              <a:rPr lang="en-GB" sz="3200" noProof="0" dirty="0" smtClean="0"/>
              <a:t>Determinants of fertility</a:t>
            </a:r>
          </a:p>
          <a:p>
            <a:pPr>
              <a:buClr>
                <a:schemeClr val="tx1"/>
              </a:buClr>
            </a:pPr>
            <a:r>
              <a:rPr lang="en-GB" sz="3200" b="1" noProof="0" dirty="0" smtClean="0">
                <a:solidFill>
                  <a:schemeClr val="accent5"/>
                </a:solidFill>
              </a:rPr>
              <a:t>Fertility preferences and ideal family size</a:t>
            </a:r>
          </a:p>
        </p:txBody>
      </p:sp>
    </p:spTree>
    <p:extLst>
      <p:ext uri="{BB962C8B-B14F-4D97-AF65-F5344CB8AC3E}">
        <p14:creationId xmlns:p14="http://schemas.microsoft.com/office/powerpoint/2010/main" val="117616071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8887"/>
            <a:ext cx="9144000" cy="914400"/>
          </a:xfrm>
        </p:spPr>
        <p:txBody>
          <a:bodyPr>
            <a:normAutofit fontScale="90000"/>
          </a:bodyPr>
          <a:lstStyle/>
          <a:p>
            <a:r>
              <a:rPr lang="en-GB" noProof="0" dirty="0" smtClean="0"/>
              <a:t>Fertility Preferences of </a:t>
            </a:r>
            <a:br>
              <a:rPr lang="en-GB" noProof="0" dirty="0" smtClean="0"/>
            </a:br>
            <a:r>
              <a:rPr lang="en-GB" noProof="0" dirty="0" smtClean="0"/>
              <a:t>Married Women and Men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29230211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married women and men age 15-49 by desire for children in the future</a:t>
            </a:r>
            <a:endParaRPr lang="en-US" i="1" dirty="0">
              <a:solidFill>
                <a:prstClr val="black"/>
              </a:solidFill>
            </a:endParaRPr>
          </a:p>
        </p:txBody>
      </p:sp>
      <p:sp>
        <p:nvSpPr>
          <p:cNvPr id="3" name="TextBox 2"/>
          <p:cNvSpPr txBox="1"/>
          <p:nvPr/>
        </p:nvSpPr>
        <p:spPr>
          <a:xfrm>
            <a:off x="4210050" y="1606550"/>
            <a:ext cx="1038225" cy="369332"/>
          </a:xfrm>
          <a:prstGeom prst="rect">
            <a:avLst/>
          </a:prstGeom>
          <a:noFill/>
        </p:spPr>
        <p:txBody>
          <a:bodyPr wrap="square" rtlCol="0">
            <a:spAutoFit/>
          </a:bodyPr>
          <a:lstStyle/>
          <a:p>
            <a:r>
              <a:rPr lang="en-US" b="1" dirty="0" smtClean="0">
                <a:solidFill>
                  <a:prstClr val="black"/>
                </a:solidFill>
              </a:rPr>
              <a:t>&lt;</a:t>
            </a:r>
            <a:endParaRPr lang="en-US" b="1" dirty="0">
              <a:solidFill>
                <a:prstClr val="black"/>
              </a:solidFill>
            </a:endParaRPr>
          </a:p>
        </p:txBody>
      </p:sp>
    </p:spTree>
    <p:extLst>
      <p:ext uri="{BB962C8B-B14F-4D97-AF65-F5344CB8AC3E}">
        <p14:creationId xmlns:p14="http://schemas.microsoft.com/office/powerpoint/2010/main" val="29484650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smtClean="0"/>
              <a:t>Trends in Ideal </a:t>
            </a:r>
            <a:r>
              <a:rPr lang="en-GB" noProof="0" dirty="0" smtClean="0"/>
              <a:t>Family Size</a:t>
            </a:r>
            <a:endParaRPr lang="en-GB" noProof="0" dirty="0"/>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31806828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Mean ideal number of children among women and men age 15-49</a:t>
            </a:r>
            <a:endParaRPr lang="en-US" i="1" dirty="0">
              <a:solidFill>
                <a:prstClr val="black"/>
              </a:solidFill>
            </a:endParaRPr>
          </a:p>
        </p:txBody>
      </p:sp>
    </p:spTree>
    <p:extLst>
      <p:ext uri="{BB962C8B-B14F-4D97-AF65-F5344CB8AC3E}">
        <p14:creationId xmlns:p14="http://schemas.microsoft.com/office/powerpoint/2010/main" val="175585324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Uganda’s 15 sub-regions</a:t>
            </a:r>
            <a:endParaRPr lang="en-GB"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schemeClr val="bg1"/>
                </a:solidFill>
              </a:rPr>
              <a:t>Karamoja</a:t>
            </a:r>
          </a:p>
          <a:p>
            <a:pPr algn="ctr"/>
            <a:endParaRPr lang="en-US" b="1" dirty="0">
              <a:solidFill>
                <a:schemeClr val="bg1"/>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schemeClr val="bg1"/>
                </a:solidFill>
              </a:rPr>
              <a:t>Acholi</a:t>
            </a:r>
          </a:p>
          <a:p>
            <a:pPr algn="ctr"/>
            <a:endParaRPr lang="en-US" b="1" dirty="0">
              <a:solidFill>
                <a:schemeClr val="bg1"/>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schemeClr val="bg1"/>
                </a:solidFill>
              </a:rPr>
              <a:t>West Nile</a:t>
            </a:r>
          </a:p>
          <a:p>
            <a:pPr algn="ctr"/>
            <a:endParaRPr lang="en-US" b="1" dirty="0">
              <a:solidFill>
                <a:schemeClr val="bg1"/>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schemeClr val="bg1"/>
                </a:solidFill>
              </a:rPr>
              <a:t>Bunyoro</a:t>
            </a:r>
          </a:p>
          <a:p>
            <a:pPr algn="ctr"/>
            <a:endParaRPr lang="en-US" b="1" dirty="0">
              <a:solidFill>
                <a:schemeClr val="bg1"/>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schemeClr val="bg1"/>
                </a:solidFill>
              </a:rPr>
              <a:t>Lango</a:t>
            </a:r>
          </a:p>
          <a:p>
            <a:pPr algn="ctr"/>
            <a:endParaRPr lang="en-US" b="1" dirty="0">
              <a:solidFill>
                <a:schemeClr val="bg1"/>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schemeClr val="bg1"/>
                </a:solidFill>
              </a:rPr>
              <a:t>Teso</a:t>
            </a:r>
          </a:p>
          <a:p>
            <a:pPr algn="ctr"/>
            <a:endParaRPr lang="en-US" b="1" dirty="0">
              <a:solidFill>
                <a:schemeClr val="bg1"/>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schemeClr val="bg1"/>
                </a:solidFill>
              </a:rPr>
              <a:t>North Central</a:t>
            </a:r>
          </a:p>
          <a:p>
            <a:pPr algn="ctr"/>
            <a:endParaRPr lang="en-US" b="1" dirty="0">
              <a:solidFill>
                <a:schemeClr val="bg1"/>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schemeClr val="bg1"/>
                </a:solidFill>
              </a:rPr>
              <a:t>South Central</a:t>
            </a:r>
          </a:p>
          <a:p>
            <a:pPr algn="ctr"/>
            <a:endParaRPr lang="en-US" b="1" dirty="0">
              <a:solidFill>
                <a:schemeClr val="bg1"/>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schemeClr val="bg1"/>
                </a:solidFill>
              </a:rPr>
              <a:t>Tooro</a:t>
            </a:r>
          </a:p>
          <a:p>
            <a:pPr algn="ctr"/>
            <a:endParaRPr lang="en-US" b="1" dirty="0">
              <a:solidFill>
                <a:schemeClr val="bg1"/>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schemeClr val="bg1"/>
                </a:solidFill>
              </a:rPr>
              <a:t>Ankole</a:t>
            </a:r>
          </a:p>
          <a:p>
            <a:pPr algn="ctr"/>
            <a:endParaRPr lang="en-US" b="1" dirty="0">
              <a:solidFill>
                <a:schemeClr val="bg1"/>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schemeClr val="bg1"/>
                </a:solidFill>
              </a:rPr>
              <a:t>Busoga</a:t>
            </a:r>
          </a:p>
          <a:p>
            <a:pPr algn="ctr"/>
            <a:endParaRPr lang="en-US" b="1" dirty="0">
              <a:solidFill>
                <a:schemeClr val="bg1"/>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t>Elgon</a:t>
            </a:r>
          </a:p>
          <a:p>
            <a:pPr algn="ctr"/>
            <a:endParaRPr lang="en-US" b="1" dirty="0"/>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t>Bukedi</a:t>
            </a:r>
          </a:p>
          <a:p>
            <a:pPr algn="ctr"/>
            <a:endParaRPr lang="en-US" b="1" dirty="0"/>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t>Kigezi</a:t>
            </a:r>
          </a:p>
          <a:p>
            <a:pPr algn="ctr"/>
            <a:endParaRPr lang="en-US" b="1" dirty="0"/>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t>Kampala</a:t>
            </a:r>
          </a:p>
          <a:p>
            <a:pPr algn="ctr"/>
            <a:endParaRPr lang="en-US" b="1" dirty="0"/>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a:stCxn id="12" idx="48"/>
          </p:cNvCxnSpPr>
          <p:nvPr/>
        </p:nvCxnSpPr>
        <p:spPr>
          <a:xfrm>
            <a:off x="4652845" y="4923616"/>
            <a:ext cx="1735416" cy="10800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5596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Birth Planning</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84361833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births to women 5 years before the survey by birth planning status</a:t>
            </a:r>
            <a:endParaRPr lang="en-US" i="1" dirty="0">
              <a:solidFill>
                <a:prstClr val="black"/>
              </a:solidFill>
            </a:endParaRPr>
          </a:p>
        </p:txBody>
      </p:sp>
    </p:spTree>
    <p:extLst>
      <p:ext uri="{BB962C8B-B14F-4D97-AF65-F5344CB8AC3E}">
        <p14:creationId xmlns:p14="http://schemas.microsoft.com/office/powerpoint/2010/main" val="288210600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26127"/>
          </a:xfrm>
        </p:spPr>
        <p:txBody>
          <a:bodyPr>
            <a:normAutofit fontScale="90000"/>
          </a:bodyPr>
          <a:lstStyle/>
          <a:p>
            <a:r>
              <a:rPr lang="en-GB" noProof="0" dirty="0" smtClean="0"/>
              <a:t>Difference between Wanted and Actual Fertility Rates</a:t>
            </a:r>
            <a:endParaRPr lang="en-GB" noProof="0" dirty="0"/>
          </a:p>
        </p:txBody>
      </p:sp>
      <p:graphicFrame>
        <p:nvGraphicFramePr>
          <p:cNvPr id="15" name="Content Placeholder 14"/>
          <p:cNvGraphicFramePr>
            <a:graphicFrameLocks noGrp="1"/>
          </p:cNvGraphicFramePr>
          <p:nvPr>
            <p:ph idx="1"/>
            <p:extLst>
              <p:ext uri="{D42A27DB-BD31-4B8C-83A1-F6EECF244321}">
                <p14:modId xmlns:p14="http://schemas.microsoft.com/office/powerpoint/2010/main" val="2479813110"/>
              </p:ext>
            </p:extLst>
          </p:nvPr>
        </p:nvGraphicFramePr>
        <p:xfrm>
          <a:off x="461963" y="1606550"/>
          <a:ext cx="868203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7138709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sz="3200" noProof="0" dirty="0" smtClean="0"/>
              <a:t>Women have an average of </a:t>
            </a:r>
            <a:r>
              <a:rPr lang="en-GB" sz="3200" b="1" noProof="0" dirty="0" smtClean="0">
                <a:solidFill>
                  <a:schemeClr val="accent5"/>
                </a:solidFill>
              </a:rPr>
              <a:t>5.4</a:t>
            </a:r>
            <a:r>
              <a:rPr lang="en-GB" sz="3200" noProof="0" dirty="0" smtClean="0"/>
              <a:t> children.</a:t>
            </a:r>
          </a:p>
          <a:p>
            <a:pPr>
              <a:spcBef>
                <a:spcPts val="0"/>
              </a:spcBef>
              <a:spcAft>
                <a:spcPts val="1800"/>
              </a:spcAft>
              <a:buClr>
                <a:schemeClr val="tx1"/>
              </a:buClr>
            </a:pPr>
            <a:r>
              <a:rPr lang="en-GB" sz="3200" noProof="0" dirty="0" smtClean="0"/>
              <a:t>Women have first sex at a median age of </a:t>
            </a:r>
            <a:r>
              <a:rPr lang="en-GB" sz="3200" b="1" noProof="0" dirty="0" smtClean="0">
                <a:solidFill>
                  <a:schemeClr val="accent5"/>
                </a:solidFill>
              </a:rPr>
              <a:t>16.9 </a:t>
            </a:r>
            <a:r>
              <a:rPr lang="en-GB" sz="3200" noProof="0" dirty="0" smtClean="0"/>
              <a:t>years, first marriage at </a:t>
            </a:r>
            <a:r>
              <a:rPr lang="en-GB" sz="3200" b="1" noProof="0" dirty="0" smtClean="0">
                <a:solidFill>
                  <a:schemeClr val="accent5"/>
                </a:solidFill>
              </a:rPr>
              <a:t>18.7 </a:t>
            </a:r>
            <a:r>
              <a:rPr lang="en-GB" sz="3200" noProof="0" dirty="0" smtClean="0"/>
              <a:t>years, and their first birth at </a:t>
            </a:r>
            <a:r>
              <a:rPr lang="en-GB" sz="3200" b="1" noProof="0" dirty="0" smtClean="0">
                <a:solidFill>
                  <a:schemeClr val="accent5"/>
                </a:solidFill>
              </a:rPr>
              <a:t>19.2 </a:t>
            </a:r>
            <a:r>
              <a:rPr lang="en-GB" sz="3200" noProof="0" dirty="0" smtClean="0"/>
              <a:t>years.</a:t>
            </a:r>
          </a:p>
          <a:p>
            <a:pPr>
              <a:spcBef>
                <a:spcPts val="0"/>
              </a:spcBef>
              <a:spcAft>
                <a:spcPts val="1800"/>
              </a:spcAft>
              <a:buClr>
                <a:schemeClr val="tx1"/>
              </a:buClr>
            </a:pPr>
            <a:r>
              <a:rPr lang="en-GB" sz="3200" b="1" noProof="0" dirty="0" smtClean="0">
                <a:solidFill>
                  <a:schemeClr val="accent5"/>
                </a:solidFill>
              </a:rPr>
              <a:t>25% </a:t>
            </a:r>
            <a:r>
              <a:rPr lang="en-GB" sz="3200" noProof="0" dirty="0" smtClean="0"/>
              <a:t>of women age 15-19 are </a:t>
            </a:r>
            <a:r>
              <a:rPr lang="en-GB" sz="3200" b="1" noProof="0" dirty="0" smtClean="0">
                <a:solidFill>
                  <a:schemeClr val="accent5"/>
                </a:solidFill>
              </a:rPr>
              <a:t>pregnant</a:t>
            </a:r>
            <a:r>
              <a:rPr lang="en-GB" sz="3200" noProof="0" dirty="0" smtClean="0"/>
              <a:t> with the first child or are </a:t>
            </a:r>
            <a:r>
              <a:rPr lang="en-GB" sz="3200" b="1" noProof="0" dirty="0" smtClean="0">
                <a:solidFill>
                  <a:schemeClr val="accent5"/>
                </a:solidFill>
              </a:rPr>
              <a:t>already mothers</a:t>
            </a:r>
            <a:r>
              <a:rPr lang="en-GB" sz="3200" noProof="0" dirty="0" smtClean="0"/>
              <a:t>.</a:t>
            </a:r>
          </a:p>
          <a:p>
            <a:pPr>
              <a:spcBef>
                <a:spcPts val="0"/>
              </a:spcBef>
              <a:spcAft>
                <a:spcPts val="1800"/>
              </a:spcAft>
              <a:buClr>
                <a:schemeClr val="tx1"/>
              </a:buClr>
            </a:pPr>
            <a:r>
              <a:rPr lang="en-GB" sz="3200" b="1" dirty="0" smtClean="0">
                <a:solidFill>
                  <a:schemeClr val="accent5"/>
                </a:solidFill>
              </a:rPr>
              <a:t>38</a:t>
            </a:r>
            <a:r>
              <a:rPr lang="en-GB" sz="3200" b="1" noProof="0" dirty="0" smtClean="0">
                <a:solidFill>
                  <a:schemeClr val="accent5"/>
                </a:solidFill>
              </a:rPr>
              <a:t>% </a:t>
            </a:r>
            <a:r>
              <a:rPr lang="en-GB" sz="3200" noProof="0" dirty="0" smtClean="0"/>
              <a:t>of married women and </a:t>
            </a:r>
            <a:r>
              <a:rPr lang="en-GB" sz="3200" b="1" noProof="0" dirty="0" smtClean="0">
                <a:solidFill>
                  <a:schemeClr val="accent5"/>
                </a:solidFill>
              </a:rPr>
              <a:t>29%</a:t>
            </a:r>
            <a:r>
              <a:rPr lang="en-GB" sz="3200" noProof="0" dirty="0" smtClean="0"/>
              <a:t> of married men </a:t>
            </a:r>
            <a:r>
              <a:rPr lang="en-GB" sz="3200" b="1" noProof="0" dirty="0" smtClean="0">
                <a:solidFill>
                  <a:schemeClr val="accent5"/>
                </a:solidFill>
              </a:rPr>
              <a:t>want nor more children or are sterilised</a:t>
            </a:r>
            <a:r>
              <a:rPr lang="en-GB" sz="3200" noProof="0" dirty="0" smtClean="0"/>
              <a:t>.</a:t>
            </a:r>
          </a:p>
          <a:p>
            <a:pPr>
              <a:spcBef>
                <a:spcPts val="0"/>
              </a:spcBef>
              <a:spcAft>
                <a:spcPts val="1800"/>
              </a:spcAft>
              <a:buClr>
                <a:schemeClr val="tx1"/>
              </a:buClr>
            </a:pPr>
            <a:r>
              <a:rPr lang="en-GB" sz="3200" b="1" noProof="0" dirty="0" smtClean="0">
                <a:solidFill>
                  <a:schemeClr val="accent5"/>
                </a:solidFill>
              </a:rPr>
              <a:t>Women</a:t>
            </a:r>
            <a:r>
              <a:rPr lang="en-GB" sz="3200" noProof="0" dirty="0" smtClean="0"/>
              <a:t> report their </a:t>
            </a:r>
            <a:r>
              <a:rPr lang="en-GB" sz="3200" b="1" noProof="0" dirty="0" smtClean="0">
                <a:solidFill>
                  <a:schemeClr val="accent5"/>
                </a:solidFill>
              </a:rPr>
              <a:t>ideal family size </a:t>
            </a:r>
            <a:r>
              <a:rPr lang="en-GB" sz="3200" noProof="0" dirty="0" smtClean="0"/>
              <a:t>as </a:t>
            </a:r>
            <a:r>
              <a:rPr lang="en-GB" sz="3200" b="1" noProof="0" dirty="0" smtClean="0">
                <a:solidFill>
                  <a:schemeClr val="accent5"/>
                </a:solidFill>
              </a:rPr>
              <a:t>4.8</a:t>
            </a:r>
            <a:r>
              <a:rPr lang="en-GB" sz="3200" noProof="0" dirty="0" smtClean="0"/>
              <a:t> children, compared to </a:t>
            </a:r>
            <a:r>
              <a:rPr lang="en-GB" sz="3200" b="1" noProof="0" dirty="0" smtClean="0">
                <a:solidFill>
                  <a:schemeClr val="accent5"/>
                </a:solidFill>
              </a:rPr>
              <a:t>5.4</a:t>
            </a:r>
            <a:r>
              <a:rPr lang="en-GB" sz="3200" noProof="0" dirty="0" smtClean="0"/>
              <a:t> for </a:t>
            </a:r>
            <a:r>
              <a:rPr lang="en-GB" sz="3200" b="1" noProof="0" dirty="0" smtClean="0">
                <a:solidFill>
                  <a:schemeClr val="accent5"/>
                </a:solidFill>
              </a:rPr>
              <a:t>men</a:t>
            </a:r>
            <a:r>
              <a:rPr lang="en-GB" sz="3200" noProof="0" dirty="0" smtClean="0"/>
              <a:t>.</a:t>
            </a:r>
          </a:p>
          <a:p>
            <a:pPr>
              <a:spcBef>
                <a:spcPts val="0"/>
              </a:spcBef>
              <a:spcAft>
                <a:spcPts val="1800"/>
              </a:spcAft>
              <a:buClr>
                <a:schemeClr val="tx1"/>
              </a:buClr>
            </a:pPr>
            <a:endParaRPr lang="en-GB" sz="3200" noProof="0" dirty="0" smtClean="0"/>
          </a:p>
          <a:p>
            <a:pPr>
              <a:spcBef>
                <a:spcPts val="0"/>
              </a:spcBef>
              <a:spcAft>
                <a:spcPts val="1800"/>
              </a:spcAft>
              <a:buClr>
                <a:schemeClr val="tx1"/>
              </a:buClr>
            </a:pPr>
            <a:endParaRPr lang="en-GB" sz="3200" noProof="0" dirty="0" smtClean="0"/>
          </a:p>
        </p:txBody>
      </p:sp>
    </p:spTree>
    <p:extLst>
      <p:ext uri="{BB962C8B-B14F-4D97-AF65-F5344CB8AC3E}">
        <p14:creationId xmlns:p14="http://schemas.microsoft.com/office/powerpoint/2010/main" val="51978245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Family Planning</a:t>
            </a:r>
            <a:endParaRPr lang="en-US"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2204"/>
            <a:ext cx="4418729" cy="3051048"/>
          </a:xfrm>
        </p:spPr>
        <p:txBody>
          <a:bodyPr>
            <a:noAutofit/>
          </a:bodyPr>
          <a:lstStyle/>
          <a:p>
            <a:pPr>
              <a:buClr>
                <a:schemeClr val="tx1"/>
              </a:buClr>
            </a:pPr>
            <a:r>
              <a:rPr lang="en-GB" sz="3600" b="1" noProof="0" dirty="0" smtClean="0">
                <a:solidFill>
                  <a:schemeClr val="accent5"/>
                </a:solidFill>
              </a:rPr>
              <a:t>Knowledge and use</a:t>
            </a:r>
          </a:p>
          <a:p>
            <a:pPr>
              <a:buClr>
                <a:schemeClr val="tx1"/>
              </a:buClr>
            </a:pPr>
            <a:r>
              <a:rPr lang="en-GB" sz="3600" noProof="0" dirty="0" smtClean="0"/>
              <a:t>Source of methods</a:t>
            </a:r>
          </a:p>
          <a:p>
            <a:pPr>
              <a:buClr>
                <a:schemeClr val="tx1"/>
              </a:buClr>
            </a:pPr>
            <a:r>
              <a:rPr lang="en-GB" sz="3600" noProof="0" dirty="0" smtClean="0"/>
              <a:t>Demand for family planning</a:t>
            </a:r>
          </a:p>
          <a:p>
            <a:pPr>
              <a:buClr>
                <a:schemeClr val="tx1"/>
              </a:buClr>
            </a:pPr>
            <a:r>
              <a:rPr lang="en-GB" sz="3600" noProof="0" dirty="0" smtClean="0"/>
              <a:t>Future use</a:t>
            </a:r>
          </a:p>
        </p:txBody>
      </p:sp>
    </p:spTree>
    <p:extLst>
      <p:ext uri="{BB962C8B-B14F-4D97-AF65-F5344CB8AC3E}">
        <p14:creationId xmlns:p14="http://schemas.microsoft.com/office/powerpoint/2010/main" val="298519352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Gap between Knowledge and Use</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07207096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married women age 15-49</a:t>
            </a:r>
            <a:endParaRPr lang="en-US" i="1" dirty="0">
              <a:solidFill>
                <a:prstClr val="black"/>
              </a:solidFill>
            </a:endParaRPr>
          </a:p>
        </p:txBody>
      </p:sp>
      <p:sp>
        <p:nvSpPr>
          <p:cNvPr id="3" name="TextBox 2"/>
          <p:cNvSpPr txBox="1"/>
          <p:nvPr/>
        </p:nvSpPr>
        <p:spPr>
          <a:xfrm>
            <a:off x="1480930" y="1983974"/>
            <a:ext cx="596348" cy="369332"/>
          </a:xfrm>
          <a:prstGeom prst="rect">
            <a:avLst/>
          </a:prstGeom>
          <a:noFill/>
        </p:spPr>
        <p:txBody>
          <a:bodyPr wrap="square" rtlCol="0">
            <a:spAutoFit/>
          </a:bodyPr>
          <a:lstStyle/>
          <a:p>
            <a:r>
              <a:rPr lang="en-US" b="1" dirty="0" smtClean="0">
                <a:solidFill>
                  <a:prstClr val="black"/>
                </a:solidFill>
              </a:rPr>
              <a:t>&gt;</a:t>
            </a:r>
            <a:endParaRPr lang="en-US" b="1" dirty="0">
              <a:solidFill>
                <a:prstClr val="black"/>
              </a:solidFill>
            </a:endParaRPr>
          </a:p>
        </p:txBody>
      </p:sp>
      <p:sp>
        <p:nvSpPr>
          <p:cNvPr id="6" name="TextBox 5"/>
          <p:cNvSpPr txBox="1"/>
          <p:nvPr/>
        </p:nvSpPr>
        <p:spPr>
          <a:xfrm>
            <a:off x="5608982" y="1965516"/>
            <a:ext cx="596348" cy="369332"/>
          </a:xfrm>
          <a:prstGeom prst="rect">
            <a:avLst/>
          </a:prstGeom>
          <a:noFill/>
        </p:spPr>
        <p:txBody>
          <a:bodyPr wrap="square" rtlCol="0">
            <a:spAutoFit/>
          </a:bodyPr>
          <a:lstStyle/>
          <a:p>
            <a:r>
              <a:rPr lang="en-US" b="1" dirty="0" smtClean="0">
                <a:solidFill>
                  <a:prstClr val="black"/>
                </a:solidFill>
              </a:rPr>
              <a:t>&gt;</a:t>
            </a:r>
            <a:endParaRPr lang="en-US" b="1" dirty="0">
              <a:solidFill>
                <a:prstClr val="black"/>
              </a:solidFill>
            </a:endParaRPr>
          </a:p>
        </p:txBody>
      </p:sp>
    </p:spTree>
    <p:extLst>
      <p:ext uri="{BB962C8B-B14F-4D97-AF65-F5344CB8AC3E}">
        <p14:creationId xmlns:p14="http://schemas.microsoft.com/office/powerpoint/2010/main" val="56698590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Current Use of Family Planning</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09938341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9126"/>
            <a:ext cx="9144000" cy="369332"/>
          </a:xfrm>
          <a:prstGeom prst="rect">
            <a:avLst/>
          </a:prstGeom>
          <a:noFill/>
        </p:spPr>
        <p:txBody>
          <a:bodyPr wrap="square" rtlCol="0">
            <a:spAutoFit/>
          </a:bodyPr>
          <a:lstStyle/>
          <a:p>
            <a:pPr algn="ctr"/>
            <a:r>
              <a:rPr lang="en-US" i="1" dirty="0" smtClean="0">
                <a:solidFill>
                  <a:prstClr val="black"/>
                </a:solidFill>
              </a:rPr>
              <a:t>Percent of women age 15-49</a:t>
            </a:r>
            <a:endParaRPr lang="en-US" i="1" dirty="0">
              <a:solidFill>
                <a:prstClr val="black"/>
              </a:solidFill>
            </a:endParaRPr>
          </a:p>
        </p:txBody>
      </p:sp>
    </p:spTree>
    <p:extLst>
      <p:ext uri="{BB962C8B-B14F-4D97-AF65-F5344CB8AC3E}">
        <p14:creationId xmlns:p14="http://schemas.microsoft.com/office/powerpoint/2010/main" val="245433158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5400"/>
            <a:ext cx="9144000" cy="1056005"/>
          </a:xfrm>
        </p:spPr>
        <p:txBody>
          <a:bodyPr>
            <a:normAutofit fontScale="90000"/>
          </a:bodyPr>
          <a:lstStyle/>
          <a:p>
            <a:r>
              <a:rPr lang="en-GB" noProof="0" dirty="0" smtClean="0"/>
              <a:t>Current Use of Modern Methods</a:t>
            </a:r>
            <a:br>
              <a:rPr lang="en-GB" noProof="0" dirty="0" smtClean="0"/>
            </a:br>
            <a:r>
              <a:rPr lang="en-GB" noProof="0" dirty="0" smtClean="0"/>
              <a:t>by Residence</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1086932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of married women age 15-49 using any modern method of family planning</a:t>
            </a:r>
            <a:endParaRPr lang="en-US" i="1" dirty="0">
              <a:solidFill>
                <a:prstClr val="black"/>
              </a:solidFill>
            </a:endParaRPr>
          </a:p>
        </p:txBody>
      </p:sp>
    </p:spTree>
    <p:extLst>
      <p:ext uri="{BB962C8B-B14F-4D97-AF65-F5344CB8AC3E}">
        <p14:creationId xmlns:p14="http://schemas.microsoft.com/office/powerpoint/2010/main" val="233668439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GB" noProof="0" dirty="0" smtClean="0"/>
              <a:t>Current Use of Modern Methods </a:t>
            </a:r>
            <a:br>
              <a:rPr lang="en-GB" noProof="0" dirty="0" smtClean="0"/>
            </a:br>
            <a:r>
              <a:rPr lang="en-GB" noProof="0" dirty="0" smtClean="0"/>
              <a:t>by Education</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63215849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Tree>
    <p:extLst>
      <p:ext uri="{BB962C8B-B14F-4D97-AF65-F5344CB8AC3E}">
        <p14:creationId xmlns:p14="http://schemas.microsoft.com/office/powerpoint/2010/main" val="304632412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GB" noProof="0" dirty="0" smtClean="0"/>
              <a:t>Current Use of Modern Methods</a:t>
            </a:r>
            <a:br>
              <a:rPr lang="en-GB" noProof="0" dirty="0" smtClean="0"/>
            </a:br>
            <a:r>
              <a:rPr lang="en-GB" noProof="0" dirty="0" smtClean="0"/>
              <a:t> by Wealth</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907335745"/>
              </p:ext>
            </p:extLst>
          </p:nvPr>
        </p:nvGraphicFramePr>
        <p:xfrm>
          <a:off x="461963" y="1606550"/>
          <a:ext cx="8256587" cy="44636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
        <p:nvSpPr>
          <p:cNvPr id="5" name="Right Arrow 4"/>
          <p:cNvSpPr/>
          <p:nvPr/>
        </p:nvSpPr>
        <p:spPr>
          <a:xfrm>
            <a:off x="1872343" y="6422571"/>
            <a:ext cx="5497286" cy="293915"/>
          </a:xfrm>
          <a:prstGeom prst="rightArrow">
            <a:avLst/>
          </a:prstGeom>
          <a:solidFill>
            <a:schemeClr val="accent2"/>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6" name="TextBox 5"/>
          <p:cNvSpPr txBox="1"/>
          <p:nvPr/>
        </p:nvSpPr>
        <p:spPr>
          <a:xfrm>
            <a:off x="461963" y="6206933"/>
            <a:ext cx="1415143" cy="646331"/>
          </a:xfrm>
          <a:prstGeom prst="rect">
            <a:avLst/>
          </a:prstGeom>
          <a:noFill/>
        </p:spPr>
        <p:txBody>
          <a:bodyPr wrap="square" rtlCol="0">
            <a:spAutoFit/>
          </a:bodyPr>
          <a:lstStyle/>
          <a:p>
            <a:pPr algn="ctr"/>
            <a:r>
              <a:rPr lang="en-US" dirty="0" smtClean="0">
                <a:solidFill>
                  <a:prstClr val="black"/>
                </a:solidFill>
              </a:rPr>
              <a:t>Poorest</a:t>
            </a:r>
          </a:p>
          <a:p>
            <a:pPr algn="ctr"/>
            <a:r>
              <a:rPr lang="en-US" dirty="0" smtClean="0">
                <a:solidFill>
                  <a:prstClr val="black"/>
                </a:solidFill>
              </a:rPr>
              <a:t>households</a:t>
            </a:r>
            <a:endParaRPr lang="en-US" dirty="0">
              <a:solidFill>
                <a:prstClr val="black"/>
              </a:solidFill>
            </a:endParaRPr>
          </a:p>
        </p:txBody>
      </p:sp>
      <p:sp>
        <p:nvSpPr>
          <p:cNvPr id="8" name="TextBox 7"/>
          <p:cNvSpPr txBox="1"/>
          <p:nvPr/>
        </p:nvSpPr>
        <p:spPr>
          <a:xfrm>
            <a:off x="7303407" y="6211007"/>
            <a:ext cx="1415143" cy="646331"/>
          </a:xfrm>
          <a:prstGeom prst="rect">
            <a:avLst/>
          </a:prstGeom>
          <a:noFill/>
        </p:spPr>
        <p:txBody>
          <a:bodyPr wrap="square" rtlCol="0">
            <a:spAutoFit/>
          </a:bodyPr>
          <a:lstStyle/>
          <a:p>
            <a:pPr algn="ctr"/>
            <a:r>
              <a:rPr lang="en-US" dirty="0" smtClean="0">
                <a:solidFill>
                  <a:prstClr val="black"/>
                </a:solidFill>
              </a:rPr>
              <a:t>Wealthiest</a:t>
            </a:r>
          </a:p>
          <a:p>
            <a:pPr algn="ctr"/>
            <a:r>
              <a:rPr lang="en-US" dirty="0" smtClean="0">
                <a:solidFill>
                  <a:prstClr val="black"/>
                </a:solidFill>
              </a:rPr>
              <a:t>households</a:t>
            </a:r>
            <a:endParaRPr lang="en-US" dirty="0">
              <a:solidFill>
                <a:prstClr val="black"/>
              </a:solidFill>
            </a:endParaRPr>
          </a:p>
        </p:txBody>
      </p:sp>
    </p:spTree>
    <p:extLst>
      <p:ext uri="{BB962C8B-B14F-4D97-AF65-F5344CB8AC3E}">
        <p14:creationId xmlns:p14="http://schemas.microsoft.com/office/powerpoint/2010/main" val="6940252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104900"/>
          </a:xfrm>
        </p:spPr>
        <p:txBody>
          <a:bodyPr>
            <a:normAutofit/>
          </a:bodyPr>
          <a:lstStyle/>
          <a:p>
            <a:r>
              <a:rPr lang="en-US" sz="4200" dirty="0" smtClean="0"/>
              <a:t>The 2016 UDHS Special Areas</a:t>
            </a:r>
            <a:endParaRPr lang="en-US" sz="4200" dirty="0"/>
          </a:p>
        </p:txBody>
      </p:sp>
      <p:sp>
        <p:nvSpPr>
          <p:cNvPr id="3" name="Content Placeholder 2"/>
          <p:cNvSpPr>
            <a:spLocks noGrp="1"/>
          </p:cNvSpPr>
          <p:nvPr>
            <p:ph idx="1"/>
          </p:nvPr>
        </p:nvSpPr>
        <p:spPr>
          <a:xfrm>
            <a:off x="269824" y="1610138"/>
            <a:ext cx="8724274" cy="5247861"/>
          </a:xfrm>
        </p:spPr>
        <p:txBody>
          <a:bodyPr>
            <a:noAutofit/>
          </a:bodyPr>
          <a:lstStyle/>
          <a:p>
            <a:pPr lvl="0">
              <a:lnSpc>
                <a:spcPct val="100000"/>
              </a:lnSpc>
            </a:pPr>
            <a:r>
              <a:rPr lang="en-GB" b="1" dirty="0"/>
              <a:t>Islands:</a:t>
            </a:r>
            <a:r>
              <a:rPr lang="en-GB" dirty="0"/>
              <a:t>  Islands and </a:t>
            </a:r>
            <a:r>
              <a:rPr lang="en-GB" dirty="0" smtClean="0"/>
              <a:t>shoreline </a:t>
            </a:r>
            <a:r>
              <a:rPr lang="en-GB" dirty="0"/>
              <a:t>areas in </a:t>
            </a:r>
            <a:r>
              <a:rPr lang="en-GB" dirty="0" err="1"/>
              <a:t>Kalangala</a:t>
            </a:r>
            <a:r>
              <a:rPr lang="en-GB" dirty="0"/>
              <a:t>, </a:t>
            </a:r>
            <a:r>
              <a:rPr lang="en-GB" dirty="0" err="1"/>
              <a:t>Mayuge</a:t>
            </a:r>
            <a:r>
              <a:rPr lang="en-GB" dirty="0"/>
              <a:t>, </a:t>
            </a:r>
            <a:r>
              <a:rPr lang="en-GB" dirty="0" err="1"/>
              <a:t>Buvuma</a:t>
            </a:r>
            <a:r>
              <a:rPr lang="en-GB" dirty="0"/>
              <a:t>, </a:t>
            </a:r>
            <a:r>
              <a:rPr lang="en-GB" dirty="0" err="1"/>
              <a:t>Namayingo</a:t>
            </a:r>
            <a:r>
              <a:rPr lang="en-GB" dirty="0"/>
              <a:t>, Rakai, </a:t>
            </a:r>
            <a:r>
              <a:rPr lang="en-GB" dirty="0" err="1"/>
              <a:t>Mukono</a:t>
            </a:r>
            <a:r>
              <a:rPr lang="en-GB" dirty="0"/>
              <a:t> and </a:t>
            </a:r>
            <a:r>
              <a:rPr lang="en-GB" dirty="0" err="1"/>
              <a:t>Wakiso</a:t>
            </a:r>
            <a:r>
              <a:rPr lang="en-GB" dirty="0"/>
              <a:t> </a:t>
            </a:r>
            <a:r>
              <a:rPr lang="en-GB" dirty="0" smtClean="0"/>
              <a:t>districts</a:t>
            </a:r>
          </a:p>
          <a:p>
            <a:pPr lvl="0">
              <a:lnSpc>
                <a:spcPct val="100000"/>
              </a:lnSpc>
            </a:pPr>
            <a:r>
              <a:rPr lang="en-GB" b="1" dirty="0" smtClean="0"/>
              <a:t>Mountains</a:t>
            </a:r>
            <a:r>
              <a:rPr lang="en-GB" b="1" dirty="0"/>
              <a:t>:</a:t>
            </a:r>
            <a:r>
              <a:rPr lang="en-GB" dirty="0"/>
              <a:t>  Bundibugyo, </a:t>
            </a:r>
            <a:r>
              <a:rPr lang="en-GB" dirty="0" err="1"/>
              <a:t>Kasese</a:t>
            </a:r>
            <a:r>
              <a:rPr lang="en-GB" dirty="0"/>
              <a:t>, </a:t>
            </a:r>
            <a:r>
              <a:rPr lang="en-GB" dirty="0" err="1"/>
              <a:t>Ntoroko</a:t>
            </a:r>
            <a:r>
              <a:rPr lang="en-GB" dirty="0"/>
              <a:t>, </a:t>
            </a:r>
            <a:r>
              <a:rPr lang="en-GB" dirty="0" err="1"/>
              <a:t>Bukwo</a:t>
            </a:r>
            <a:r>
              <a:rPr lang="en-GB" dirty="0"/>
              <a:t>, </a:t>
            </a:r>
            <a:r>
              <a:rPr lang="en-GB" dirty="0" err="1"/>
              <a:t>Bulambuli</a:t>
            </a:r>
            <a:r>
              <a:rPr lang="en-GB" dirty="0"/>
              <a:t>, </a:t>
            </a:r>
            <a:r>
              <a:rPr lang="en-GB" dirty="0" err="1"/>
              <a:t>Kapchorwa</a:t>
            </a:r>
            <a:r>
              <a:rPr lang="en-GB" dirty="0"/>
              <a:t>, </a:t>
            </a:r>
            <a:r>
              <a:rPr lang="en-GB" dirty="0" err="1"/>
              <a:t>Kween</a:t>
            </a:r>
            <a:r>
              <a:rPr lang="en-GB" dirty="0"/>
              <a:t>, Kisoro, </a:t>
            </a:r>
            <a:r>
              <a:rPr lang="en-GB" dirty="0" err="1" smtClean="0"/>
              <a:t>Sironko</a:t>
            </a:r>
            <a:r>
              <a:rPr lang="en-GB" dirty="0"/>
              <a:t>, </a:t>
            </a:r>
            <a:r>
              <a:rPr lang="en-GB" dirty="0" err="1"/>
              <a:t>Mbale</a:t>
            </a:r>
            <a:r>
              <a:rPr lang="en-GB" dirty="0"/>
              <a:t>, and </a:t>
            </a:r>
            <a:r>
              <a:rPr lang="en-GB" dirty="0" err="1"/>
              <a:t>Kaabong</a:t>
            </a:r>
            <a:r>
              <a:rPr lang="en-GB" dirty="0"/>
              <a:t> </a:t>
            </a:r>
            <a:r>
              <a:rPr lang="en-GB" dirty="0" smtClean="0"/>
              <a:t>districts</a:t>
            </a:r>
          </a:p>
          <a:p>
            <a:pPr>
              <a:lnSpc>
                <a:spcPct val="100000"/>
              </a:lnSpc>
            </a:pPr>
            <a:r>
              <a:rPr lang="en-US" b="1" dirty="0" smtClean="0"/>
              <a:t>Greater </a:t>
            </a:r>
            <a:r>
              <a:rPr lang="en-US" b="1" dirty="0"/>
              <a:t>Kampala:</a:t>
            </a:r>
            <a:r>
              <a:rPr lang="en-US" dirty="0"/>
              <a:t>  Kampala district and urban areas in </a:t>
            </a:r>
            <a:r>
              <a:rPr lang="en-US" dirty="0" err="1"/>
              <a:t>Mukono</a:t>
            </a:r>
            <a:r>
              <a:rPr lang="en-US" dirty="0"/>
              <a:t> and </a:t>
            </a:r>
            <a:r>
              <a:rPr lang="en-US" dirty="0" err="1"/>
              <a:t>Wakiso</a:t>
            </a:r>
            <a:r>
              <a:rPr lang="en-US" dirty="0"/>
              <a:t> districts</a:t>
            </a:r>
          </a:p>
        </p:txBody>
      </p:sp>
    </p:spTree>
    <p:extLst>
      <p:ext uri="{BB962C8B-B14F-4D97-AF65-F5344CB8AC3E}">
        <p14:creationId xmlns:p14="http://schemas.microsoft.com/office/powerpoint/2010/main" val="1331241894"/>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Current Use of Modern Methods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7%</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30%</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19%</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30%</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41%</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30%</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42%</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40%</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37%</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36%</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29%</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43%</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35%</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43%</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39%</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35%</a:t>
            </a:r>
            <a:endParaRPr lang="en-US" sz="3200" b="1" dirty="0">
              <a:solidFill>
                <a:prstClr val="black"/>
              </a:solidFill>
            </a:endParaRPr>
          </a:p>
        </p:txBody>
      </p:sp>
    </p:spTree>
    <p:extLst>
      <p:ext uri="{BB962C8B-B14F-4D97-AF65-F5344CB8AC3E}">
        <p14:creationId xmlns:p14="http://schemas.microsoft.com/office/powerpoint/2010/main" val="403765779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Use of Family Planning</a:t>
            </a:r>
            <a:endParaRPr lang="en-GB" noProof="0" dirty="0"/>
          </a:p>
        </p:txBody>
      </p:sp>
      <p:sp>
        <p:nvSpPr>
          <p:cNvPr id="4" name="TextBox 3"/>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a:t>
            </a:r>
            <a:endParaRPr lang="en-US" i="1" dirty="0">
              <a:solidFill>
                <a:prstClr val="black"/>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2282770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404314" y="4419934"/>
            <a:ext cx="2447925" cy="369332"/>
          </a:xfrm>
          <a:prstGeom prst="rect">
            <a:avLst/>
          </a:prstGeom>
          <a:noFill/>
        </p:spPr>
        <p:txBody>
          <a:bodyPr wrap="square" rtlCol="0">
            <a:spAutoFit/>
          </a:bodyPr>
          <a:lstStyle/>
          <a:p>
            <a:r>
              <a:rPr lang="en-US" b="1" dirty="0" smtClean="0">
                <a:solidFill>
                  <a:srgbClr val="B2672A"/>
                </a:solidFill>
              </a:rPr>
              <a:t>Any method</a:t>
            </a:r>
            <a:endParaRPr lang="en-US" b="1" dirty="0">
              <a:solidFill>
                <a:srgbClr val="B2672A"/>
              </a:solidFill>
            </a:endParaRPr>
          </a:p>
        </p:txBody>
      </p:sp>
      <p:sp>
        <p:nvSpPr>
          <p:cNvPr id="11" name="TextBox 10"/>
          <p:cNvSpPr txBox="1"/>
          <p:nvPr/>
        </p:nvSpPr>
        <p:spPr>
          <a:xfrm>
            <a:off x="1404315" y="5921927"/>
            <a:ext cx="2447925" cy="369332"/>
          </a:xfrm>
          <a:prstGeom prst="rect">
            <a:avLst/>
          </a:prstGeom>
          <a:noFill/>
        </p:spPr>
        <p:txBody>
          <a:bodyPr wrap="square" rtlCol="0">
            <a:spAutoFit/>
          </a:bodyPr>
          <a:lstStyle/>
          <a:p>
            <a:r>
              <a:rPr lang="en-US" b="1" dirty="0" smtClean="0">
                <a:solidFill>
                  <a:srgbClr val="0089CF"/>
                </a:solidFill>
              </a:rPr>
              <a:t>Any modern method</a:t>
            </a:r>
            <a:endParaRPr lang="en-US" b="1" dirty="0">
              <a:solidFill>
                <a:srgbClr val="0089CF"/>
              </a:solidFill>
            </a:endParaRPr>
          </a:p>
        </p:txBody>
      </p:sp>
    </p:spTree>
    <p:extLst>
      <p:ext uri="{BB962C8B-B14F-4D97-AF65-F5344CB8AC3E}">
        <p14:creationId xmlns:p14="http://schemas.microsoft.com/office/powerpoint/2010/main" val="212041558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Use of Modern Methods </a:t>
            </a:r>
            <a:br>
              <a:rPr lang="en-GB" noProof="0" dirty="0" smtClean="0"/>
            </a:br>
            <a:r>
              <a:rPr lang="en-GB" noProof="0" dirty="0" smtClean="0"/>
              <a:t>Regional Comparison</a:t>
            </a:r>
            <a:endParaRPr lang="en-GB" noProof="0"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3816109828"/>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237218"/>
            <a:ext cx="9144000" cy="369332"/>
          </a:xfrm>
          <a:prstGeom prst="rect">
            <a:avLst/>
          </a:prstGeom>
          <a:noFill/>
        </p:spPr>
        <p:txBody>
          <a:bodyPr wrap="square" rtlCol="0">
            <a:spAutoFit/>
          </a:bodyPr>
          <a:lstStyle/>
          <a:p>
            <a:pPr algn="ctr"/>
            <a:r>
              <a:rPr lang="en-US" i="1" dirty="0">
                <a:solidFill>
                  <a:prstClr val="black"/>
                </a:solidFill>
              </a:rPr>
              <a:t>Percent of married women age 15-49 using any modern method of family planning</a:t>
            </a:r>
          </a:p>
        </p:txBody>
      </p:sp>
      <p:sp>
        <p:nvSpPr>
          <p:cNvPr id="5" name="TextBox 4"/>
          <p:cNvSpPr txBox="1"/>
          <p:nvPr/>
        </p:nvSpPr>
        <p:spPr>
          <a:xfrm>
            <a:off x="6734175" y="6550223"/>
            <a:ext cx="2409825" cy="307777"/>
          </a:xfrm>
          <a:prstGeom prst="rect">
            <a:avLst/>
          </a:prstGeom>
          <a:noFill/>
        </p:spPr>
        <p:txBody>
          <a:bodyPr wrap="square" rtlCol="0">
            <a:spAutoFit/>
          </a:bodyPr>
          <a:lstStyle/>
          <a:p>
            <a:pPr algn="r"/>
            <a:r>
              <a:rPr lang="en-US" sz="1400" i="1" dirty="0" smtClean="0">
                <a:solidFill>
                  <a:prstClr val="black"/>
                </a:solidFill>
              </a:rPr>
              <a:t>*Preliminary data</a:t>
            </a:r>
            <a:endParaRPr lang="en-US" sz="1400" i="1" dirty="0">
              <a:solidFill>
                <a:prstClr val="black"/>
              </a:solidFill>
            </a:endParaRPr>
          </a:p>
        </p:txBody>
      </p:sp>
    </p:spTree>
    <p:extLst>
      <p:ext uri="{BB962C8B-B14F-4D97-AF65-F5344CB8AC3E}">
        <p14:creationId xmlns:p14="http://schemas.microsoft.com/office/powerpoint/2010/main" val="266867643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2205"/>
            <a:ext cx="4418729" cy="3051048"/>
          </a:xfrm>
        </p:spPr>
        <p:txBody>
          <a:bodyPr>
            <a:normAutofit/>
          </a:bodyPr>
          <a:lstStyle/>
          <a:p>
            <a:pPr>
              <a:buClr>
                <a:schemeClr val="tx1"/>
              </a:buClr>
            </a:pPr>
            <a:r>
              <a:rPr lang="en-GB" sz="3600" noProof="0" dirty="0" smtClean="0"/>
              <a:t>Knowledge and use</a:t>
            </a:r>
          </a:p>
          <a:p>
            <a:pPr>
              <a:buClr>
                <a:schemeClr val="tx1"/>
              </a:buClr>
            </a:pPr>
            <a:r>
              <a:rPr lang="en-GB" sz="3600" b="1" noProof="0" dirty="0" smtClean="0">
                <a:solidFill>
                  <a:schemeClr val="accent5"/>
                </a:solidFill>
              </a:rPr>
              <a:t>Source of methods</a:t>
            </a:r>
          </a:p>
          <a:p>
            <a:pPr>
              <a:buClr>
                <a:schemeClr val="tx1"/>
              </a:buClr>
            </a:pPr>
            <a:r>
              <a:rPr lang="en-GB" sz="3600" noProof="0" dirty="0" smtClean="0"/>
              <a:t>Demand for family planning</a:t>
            </a:r>
          </a:p>
          <a:p>
            <a:pPr>
              <a:buClr>
                <a:schemeClr val="tx1"/>
              </a:buClr>
            </a:pPr>
            <a:r>
              <a:rPr lang="en-GB" sz="3600" noProof="0" dirty="0" smtClean="0"/>
              <a:t>Future use</a:t>
            </a:r>
          </a:p>
        </p:txBody>
      </p:sp>
    </p:spTree>
    <p:extLst>
      <p:ext uri="{BB962C8B-B14F-4D97-AF65-F5344CB8AC3E}">
        <p14:creationId xmlns:p14="http://schemas.microsoft.com/office/powerpoint/2010/main" val="353394229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Source of Modern Methods</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793124910"/>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9126"/>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a:t>
            </a:r>
            <a:endParaRPr lang="en-US" i="1" dirty="0">
              <a:solidFill>
                <a:prstClr val="black"/>
              </a:solidFill>
            </a:endParaRPr>
          </a:p>
        </p:txBody>
      </p:sp>
    </p:spTree>
    <p:extLst>
      <p:ext uri="{BB962C8B-B14F-4D97-AF65-F5344CB8AC3E}">
        <p14:creationId xmlns:p14="http://schemas.microsoft.com/office/powerpoint/2010/main" val="235880249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Informed Choice</a:t>
            </a:r>
            <a:endParaRPr lang="en-GB" noProof="0"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77055731"/>
              </p:ext>
            </p:extLst>
          </p:nvPr>
        </p:nvGraphicFramePr>
        <p:xfrm>
          <a:off x="461963" y="1735138"/>
          <a:ext cx="8256587" cy="512286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9126"/>
            <a:ext cx="9144000" cy="646331"/>
          </a:xfrm>
          <a:prstGeom prst="rect">
            <a:avLst/>
          </a:prstGeom>
          <a:noFill/>
        </p:spPr>
        <p:txBody>
          <a:bodyPr wrap="square" rtlCol="0">
            <a:spAutoFit/>
          </a:bodyPr>
          <a:lstStyle/>
          <a:p>
            <a:pPr algn="ctr"/>
            <a:r>
              <a:rPr lang="en-US" i="1" dirty="0" smtClean="0">
                <a:solidFill>
                  <a:prstClr val="black"/>
                </a:solidFill>
              </a:rPr>
              <a:t>Among women who started last episode of modern contraceptive method within 5 years </a:t>
            </a:r>
          </a:p>
          <a:p>
            <a:pPr algn="ctr"/>
            <a:r>
              <a:rPr lang="en-US" i="1" dirty="0" smtClean="0">
                <a:solidFill>
                  <a:prstClr val="black"/>
                </a:solidFill>
              </a:rPr>
              <a:t>before the survey, percent who were informed about:</a:t>
            </a:r>
            <a:endParaRPr lang="en-US" i="1" dirty="0">
              <a:solidFill>
                <a:prstClr val="black"/>
              </a:solidFill>
            </a:endParaRPr>
          </a:p>
        </p:txBody>
      </p:sp>
    </p:spTree>
    <p:extLst>
      <p:ext uri="{BB962C8B-B14F-4D97-AF65-F5344CB8AC3E}">
        <p14:creationId xmlns:p14="http://schemas.microsoft.com/office/powerpoint/2010/main" val="34222742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2205"/>
            <a:ext cx="4418729" cy="3051048"/>
          </a:xfrm>
        </p:spPr>
        <p:txBody>
          <a:bodyPr>
            <a:normAutofit/>
          </a:bodyPr>
          <a:lstStyle/>
          <a:p>
            <a:pPr>
              <a:buClr>
                <a:schemeClr val="tx1"/>
              </a:buClr>
            </a:pPr>
            <a:r>
              <a:rPr lang="en-GB" sz="3600" noProof="0" dirty="0" smtClean="0"/>
              <a:t>Knowledge and use</a:t>
            </a:r>
          </a:p>
          <a:p>
            <a:pPr>
              <a:buClr>
                <a:schemeClr val="tx1"/>
              </a:buClr>
            </a:pPr>
            <a:r>
              <a:rPr lang="en-GB" sz="3600" noProof="0" dirty="0" smtClean="0"/>
              <a:t>Source of methods</a:t>
            </a:r>
          </a:p>
          <a:p>
            <a:pPr>
              <a:buClr>
                <a:schemeClr val="tx1"/>
              </a:buClr>
            </a:pPr>
            <a:r>
              <a:rPr lang="en-GB" sz="3600" b="1" noProof="0" dirty="0" smtClean="0">
                <a:solidFill>
                  <a:schemeClr val="accent5"/>
                </a:solidFill>
              </a:rPr>
              <a:t>Demand for family planning</a:t>
            </a:r>
          </a:p>
          <a:p>
            <a:pPr>
              <a:buClr>
                <a:schemeClr val="tx1"/>
              </a:buClr>
            </a:pPr>
            <a:r>
              <a:rPr lang="en-GB" sz="3600" noProof="0" dirty="0" smtClean="0"/>
              <a:t>Future use</a:t>
            </a:r>
          </a:p>
        </p:txBody>
      </p:sp>
    </p:spTree>
    <p:extLst>
      <p:ext uri="{BB962C8B-B14F-4D97-AF65-F5344CB8AC3E}">
        <p14:creationId xmlns:p14="http://schemas.microsoft.com/office/powerpoint/2010/main" val="148861084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1307"/>
            <a:ext cx="9144000" cy="1231900"/>
          </a:xfrm>
        </p:spPr>
        <p:txBody>
          <a:bodyPr>
            <a:normAutofit fontScale="90000"/>
          </a:bodyPr>
          <a:lstStyle/>
          <a:p>
            <a:r>
              <a:rPr lang="en-GB" noProof="0" dirty="0" smtClean="0"/>
              <a:t>Unmet Need, Met Need, and Total Demand</a:t>
            </a:r>
            <a:endParaRPr lang="en-GB" noProof="0" dirty="0"/>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213914984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0" y="1081405"/>
            <a:ext cx="9144000" cy="646331"/>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 with unmet need, met need, </a:t>
            </a:r>
          </a:p>
          <a:p>
            <a:pPr algn="ctr"/>
            <a:r>
              <a:rPr lang="en-US" i="1" dirty="0" smtClean="0">
                <a:solidFill>
                  <a:prstClr val="black"/>
                </a:solidFill>
              </a:rPr>
              <a:t>and total demand for family planning</a:t>
            </a:r>
            <a:endParaRPr lang="en-US" i="1" dirty="0">
              <a:solidFill>
                <a:prstClr val="black"/>
              </a:solidFill>
            </a:endParaRPr>
          </a:p>
        </p:txBody>
      </p:sp>
      <p:sp>
        <p:nvSpPr>
          <p:cNvPr id="3" name="TextBox 2"/>
          <p:cNvSpPr txBox="1"/>
          <p:nvPr/>
        </p:nvSpPr>
        <p:spPr>
          <a:xfrm>
            <a:off x="1293355" y="4652993"/>
            <a:ext cx="758757" cy="369332"/>
          </a:xfrm>
          <a:prstGeom prst="rect">
            <a:avLst/>
          </a:prstGeom>
          <a:noFill/>
        </p:spPr>
        <p:txBody>
          <a:bodyPr wrap="square" rtlCol="0">
            <a:spAutoFit/>
          </a:bodyPr>
          <a:lstStyle/>
          <a:p>
            <a:pPr algn="ctr"/>
            <a:r>
              <a:rPr lang="en-US" b="1" dirty="0" smtClean="0">
                <a:solidFill>
                  <a:prstClr val="black"/>
                </a:solidFill>
              </a:rPr>
              <a:t>28</a:t>
            </a:r>
            <a:endParaRPr lang="en-US" b="1" dirty="0">
              <a:solidFill>
                <a:prstClr val="black"/>
              </a:solidFill>
            </a:endParaRPr>
          </a:p>
        </p:txBody>
      </p:sp>
      <p:sp>
        <p:nvSpPr>
          <p:cNvPr id="6" name="TextBox 5"/>
          <p:cNvSpPr txBox="1"/>
          <p:nvPr/>
        </p:nvSpPr>
        <p:spPr>
          <a:xfrm>
            <a:off x="3450076" y="4108202"/>
            <a:ext cx="758757" cy="369332"/>
          </a:xfrm>
          <a:prstGeom prst="rect">
            <a:avLst/>
          </a:prstGeom>
          <a:noFill/>
        </p:spPr>
        <p:txBody>
          <a:bodyPr wrap="square" rtlCol="0">
            <a:spAutoFit/>
          </a:bodyPr>
          <a:lstStyle/>
          <a:p>
            <a:pPr algn="ctr"/>
            <a:r>
              <a:rPr lang="en-US" b="1" dirty="0" smtClean="0">
                <a:solidFill>
                  <a:prstClr val="black"/>
                </a:solidFill>
              </a:rPr>
              <a:t>39</a:t>
            </a:r>
            <a:endParaRPr lang="en-US" b="1" dirty="0">
              <a:solidFill>
                <a:prstClr val="black"/>
              </a:solidFill>
            </a:endParaRPr>
          </a:p>
        </p:txBody>
      </p:sp>
    </p:spTree>
    <p:extLst>
      <p:ext uri="{BB962C8B-B14F-4D97-AF65-F5344CB8AC3E}">
        <p14:creationId xmlns:p14="http://schemas.microsoft.com/office/powerpoint/2010/main" val="183869424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Demand Satisfied for Family Planning</a:t>
            </a:r>
            <a:endParaRPr lang="en-GB" noProof="0" dirty="0"/>
          </a:p>
        </p:txBody>
      </p:sp>
      <p:graphicFrame>
        <p:nvGraphicFramePr>
          <p:cNvPr id="51" name="Content Placeholder 50"/>
          <p:cNvGraphicFramePr>
            <a:graphicFrameLocks noGrp="1"/>
          </p:cNvGraphicFramePr>
          <p:nvPr>
            <p:ph idx="1"/>
            <p:extLst>
              <p:ext uri="{D42A27DB-BD31-4B8C-83A1-F6EECF244321}">
                <p14:modId xmlns:p14="http://schemas.microsoft.com/office/powerpoint/2010/main" val="3282892014"/>
              </p:ext>
            </p:extLst>
          </p:nvPr>
        </p:nvGraphicFramePr>
        <p:xfrm>
          <a:off x="489098" y="1606550"/>
          <a:ext cx="8197702"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2" name="TextBox 51"/>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a:t>
            </a:r>
            <a:endParaRPr lang="en-US" i="1" dirty="0">
              <a:solidFill>
                <a:prstClr val="black"/>
              </a:solidFill>
            </a:endParaRPr>
          </a:p>
        </p:txBody>
      </p:sp>
    </p:spTree>
    <p:extLst>
      <p:ext uri="{BB962C8B-B14F-4D97-AF65-F5344CB8AC3E}">
        <p14:creationId xmlns:p14="http://schemas.microsoft.com/office/powerpoint/2010/main" val="321311969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Trends in Demand for Family Planning</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190409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a:solidFill>
                  <a:prstClr val="black"/>
                </a:solidFill>
              </a:rPr>
              <a:t>Percent of married women age </a:t>
            </a:r>
            <a:r>
              <a:rPr lang="en-US" i="1" dirty="0" smtClean="0">
                <a:solidFill>
                  <a:prstClr val="black"/>
                </a:solidFill>
              </a:rPr>
              <a:t>15-49</a:t>
            </a:r>
            <a:endParaRPr lang="en-US" i="1" dirty="0">
              <a:solidFill>
                <a:prstClr val="black"/>
              </a:solidFill>
            </a:endParaRPr>
          </a:p>
        </p:txBody>
      </p:sp>
      <p:sp>
        <p:nvSpPr>
          <p:cNvPr id="9" name="TextBox 8"/>
          <p:cNvSpPr txBox="1"/>
          <p:nvPr/>
        </p:nvSpPr>
        <p:spPr>
          <a:xfrm>
            <a:off x="1198597" y="5301439"/>
            <a:ext cx="4498975" cy="369332"/>
          </a:xfrm>
          <a:prstGeom prst="rect">
            <a:avLst/>
          </a:prstGeom>
          <a:noFill/>
        </p:spPr>
        <p:txBody>
          <a:bodyPr wrap="square" rtlCol="0">
            <a:spAutoFit/>
          </a:bodyPr>
          <a:lstStyle/>
          <a:p>
            <a:r>
              <a:rPr lang="en-US" b="1" dirty="0" smtClean="0">
                <a:solidFill>
                  <a:srgbClr val="B2672A"/>
                </a:solidFill>
              </a:rPr>
              <a:t>Demand satisfied by modern methods</a:t>
            </a:r>
            <a:endParaRPr lang="en-US" b="1" dirty="0">
              <a:solidFill>
                <a:srgbClr val="B2672A"/>
              </a:solidFill>
            </a:endParaRPr>
          </a:p>
        </p:txBody>
      </p:sp>
      <p:sp>
        <p:nvSpPr>
          <p:cNvPr id="10" name="TextBox 9"/>
          <p:cNvSpPr txBox="1"/>
          <p:nvPr/>
        </p:nvSpPr>
        <p:spPr>
          <a:xfrm>
            <a:off x="1198597" y="2671832"/>
            <a:ext cx="2447925" cy="369332"/>
          </a:xfrm>
          <a:prstGeom prst="rect">
            <a:avLst/>
          </a:prstGeom>
          <a:noFill/>
        </p:spPr>
        <p:txBody>
          <a:bodyPr wrap="square" rtlCol="0">
            <a:spAutoFit/>
          </a:bodyPr>
          <a:lstStyle/>
          <a:p>
            <a:r>
              <a:rPr lang="en-US" b="1" dirty="0" smtClean="0">
                <a:solidFill>
                  <a:srgbClr val="0089CF"/>
                </a:solidFill>
              </a:rPr>
              <a:t>Total demand</a:t>
            </a:r>
            <a:endParaRPr lang="en-US" b="1" dirty="0">
              <a:solidFill>
                <a:srgbClr val="0089CF"/>
              </a:solidFill>
            </a:endParaRPr>
          </a:p>
        </p:txBody>
      </p:sp>
      <p:sp>
        <p:nvSpPr>
          <p:cNvPr id="11" name="TextBox 10"/>
          <p:cNvSpPr txBox="1"/>
          <p:nvPr/>
        </p:nvSpPr>
        <p:spPr>
          <a:xfrm>
            <a:off x="1198597" y="3848136"/>
            <a:ext cx="2447925" cy="369332"/>
          </a:xfrm>
          <a:prstGeom prst="rect">
            <a:avLst/>
          </a:prstGeom>
          <a:noFill/>
        </p:spPr>
        <p:txBody>
          <a:bodyPr wrap="square" rtlCol="0">
            <a:spAutoFit/>
          </a:bodyPr>
          <a:lstStyle/>
          <a:p>
            <a:r>
              <a:rPr lang="en-US" b="1" dirty="0" smtClean="0">
                <a:solidFill>
                  <a:srgbClr val="8DB23F"/>
                </a:solidFill>
              </a:rPr>
              <a:t>Unmet need</a:t>
            </a:r>
            <a:endParaRPr lang="en-US" b="1" dirty="0">
              <a:solidFill>
                <a:srgbClr val="8DB23F"/>
              </a:solidFill>
            </a:endParaRPr>
          </a:p>
        </p:txBody>
      </p:sp>
    </p:spTree>
    <p:extLst>
      <p:ext uri="{BB962C8B-B14F-4D97-AF65-F5344CB8AC3E}">
        <p14:creationId xmlns:p14="http://schemas.microsoft.com/office/powerpoint/2010/main" val="252727602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Sample Design</a:t>
            </a:r>
            <a:endParaRPr lang="en-GB" noProof="0" dirty="0"/>
          </a:p>
        </p:txBody>
      </p:sp>
      <p:sp>
        <p:nvSpPr>
          <p:cNvPr id="3" name="Content Placeholder 2"/>
          <p:cNvSpPr>
            <a:spLocks noGrp="1"/>
          </p:cNvSpPr>
          <p:nvPr>
            <p:ph idx="1"/>
          </p:nvPr>
        </p:nvSpPr>
        <p:spPr>
          <a:xfrm>
            <a:off x="145474" y="1580321"/>
            <a:ext cx="8884226" cy="5101033"/>
          </a:xfrm>
        </p:spPr>
        <p:txBody>
          <a:bodyPr>
            <a:normAutofit fontScale="92500" lnSpcReduction="20000"/>
          </a:bodyPr>
          <a:lstStyle/>
          <a:p>
            <a:pPr marL="0" indent="0">
              <a:spcBef>
                <a:spcPts val="0"/>
              </a:spcBef>
              <a:spcAft>
                <a:spcPts val="1800"/>
              </a:spcAft>
              <a:buNone/>
            </a:pPr>
            <a:r>
              <a:rPr lang="en-GB" sz="3200" b="1" noProof="0" dirty="0" smtClean="0">
                <a:solidFill>
                  <a:schemeClr val="accent5"/>
                </a:solidFill>
              </a:rPr>
              <a:t>Sampling Frame:</a:t>
            </a:r>
            <a:r>
              <a:rPr lang="en-GB" sz="3200" noProof="0" dirty="0" smtClean="0"/>
              <a:t>  2014 Uganda National Population and Housing Census</a:t>
            </a:r>
          </a:p>
          <a:p>
            <a:pPr marL="0" indent="0" algn="just">
              <a:spcBef>
                <a:spcPts val="0"/>
              </a:spcBef>
              <a:spcAft>
                <a:spcPts val="1800"/>
              </a:spcAft>
              <a:buNone/>
            </a:pPr>
            <a:r>
              <a:rPr lang="en-GB" sz="3200" b="1" noProof="0" dirty="0" smtClean="0">
                <a:solidFill>
                  <a:schemeClr val="accent5"/>
                </a:solidFill>
              </a:rPr>
              <a:t>First Stage:  </a:t>
            </a:r>
            <a:r>
              <a:rPr lang="en-GB" sz="3200" noProof="0" dirty="0" smtClean="0"/>
              <a:t>162 urban and 534 rural clusters selected</a:t>
            </a:r>
          </a:p>
          <a:p>
            <a:pPr marL="0" indent="0">
              <a:spcBef>
                <a:spcPts val="0"/>
              </a:spcBef>
              <a:spcAft>
                <a:spcPts val="1800"/>
              </a:spcAft>
              <a:buNone/>
            </a:pPr>
            <a:r>
              <a:rPr lang="en-GB" sz="3200" b="1" noProof="0" dirty="0" smtClean="0">
                <a:solidFill>
                  <a:schemeClr val="accent5"/>
                </a:solidFill>
              </a:rPr>
              <a:t>Second Stage: </a:t>
            </a:r>
            <a:r>
              <a:rPr lang="en-GB" sz="3200" noProof="0" dirty="0" smtClean="0"/>
              <a:t>30 households per cluster were selected. Overall, 20,791 households were selected of which 19,938 were occupied.</a:t>
            </a:r>
          </a:p>
          <a:p>
            <a:pPr marL="0" indent="0">
              <a:spcBef>
                <a:spcPts val="0"/>
              </a:spcBef>
              <a:spcAft>
                <a:spcPts val="1800"/>
              </a:spcAft>
              <a:buNone/>
            </a:pPr>
            <a:endParaRPr lang="en-GB" sz="3200" b="1" noProof="0" dirty="0" smtClean="0">
              <a:solidFill>
                <a:schemeClr val="accent5"/>
              </a:solidFill>
            </a:endParaRPr>
          </a:p>
          <a:p>
            <a:pPr marL="0" indent="0">
              <a:spcBef>
                <a:spcPts val="0"/>
              </a:spcBef>
              <a:spcAft>
                <a:spcPts val="1800"/>
              </a:spcAft>
              <a:buNone/>
            </a:pPr>
            <a:r>
              <a:rPr lang="en-GB" sz="3200" noProof="0" dirty="0" smtClean="0"/>
              <a:t>Selected households were visited and interviewed. </a:t>
            </a:r>
            <a:r>
              <a:rPr lang="en-GB" sz="3200" b="1" noProof="0" dirty="0" smtClean="0">
                <a:solidFill>
                  <a:schemeClr val="accent5"/>
                </a:solidFill>
              </a:rPr>
              <a:t>All women age 15-49 </a:t>
            </a:r>
            <a:r>
              <a:rPr lang="en-GB" sz="3200" noProof="0" dirty="0" smtClean="0"/>
              <a:t>in all selected households and </a:t>
            </a:r>
            <a:r>
              <a:rPr lang="en-GB" sz="3200" b="1" noProof="0" dirty="0" smtClean="0">
                <a:solidFill>
                  <a:schemeClr val="accent5"/>
                </a:solidFill>
              </a:rPr>
              <a:t>men age 15-54 in one-third </a:t>
            </a:r>
            <a:r>
              <a:rPr lang="en-GB" sz="3200" noProof="0" dirty="0" smtClean="0"/>
              <a:t>of the sampled households were interviewed. Anthropometry and biomarkers were collected in households selected for man’s survey.</a:t>
            </a:r>
          </a:p>
        </p:txBody>
      </p:sp>
    </p:spTree>
    <p:extLst>
      <p:ext uri="{BB962C8B-B14F-4D97-AF65-F5344CB8AC3E}">
        <p14:creationId xmlns:p14="http://schemas.microsoft.com/office/powerpoint/2010/main" val="2568893435"/>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2205"/>
            <a:ext cx="4418729" cy="3051048"/>
          </a:xfrm>
        </p:spPr>
        <p:txBody>
          <a:bodyPr>
            <a:normAutofit/>
          </a:bodyPr>
          <a:lstStyle/>
          <a:p>
            <a:pPr>
              <a:buClr>
                <a:schemeClr val="tx1"/>
              </a:buClr>
            </a:pPr>
            <a:r>
              <a:rPr lang="en-GB" sz="3600" noProof="0" dirty="0" smtClean="0"/>
              <a:t>Knowledge and use</a:t>
            </a:r>
          </a:p>
          <a:p>
            <a:pPr>
              <a:buClr>
                <a:schemeClr val="tx1"/>
              </a:buClr>
            </a:pPr>
            <a:r>
              <a:rPr lang="en-GB" sz="3600" noProof="0" dirty="0" smtClean="0"/>
              <a:t>Source of methods</a:t>
            </a:r>
          </a:p>
          <a:p>
            <a:pPr>
              <a:buClr>
                <a:schemeClr val="tx1"/>
              </a:buClr>
            </a:pPr>
            <a:r>
              <a:rPr lang="en-GB" sz="3600" noProof="0" dirty="0" smtClean="0"/>
              <a:t>Demand for family planning</a:t>
            </a:r>
          </a:p>
          <a:p>
            <a:pPr>
              <a:buClr>
                <a:schemeClr val="tx1"/>
              </a:buClr>
            </a:pPr>
            <a:r>
              <a:rPr lang="en-GB" sz="3600" b="1" noProof="0" dirty="0" smtClean="0">
                <a:solidFill>
                  <a:schemeClr val="accent5"/>
                </a:solidFill>
              </a:rPr>
              <a:t>Future use</a:t>
            </a:r>
          </a:p>
        </p:txBody>
      </p:sp>
    </p:spTree>
    <p:extLst>
      <p:ext uri="{BB962C8B-B14F-4D97-AF65-F5344CB8AC3E}">
        <p14:creationId xmlns:p14="http://schemas.microsoft.com/office/powerpoint/2010/main" val="15576878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Future Use of Family Planning</a:t>
            </a:r>
            <a:endParaRPr lang="en-GB" noProof="0" dirty="0"/>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dirty="0" smtClean="0">
                <a:solidFill>
                  <a:prstClr val="black"/>
                </a:solidFill>
              </a:rPr>
              <a:t>Percent distribution of women age 15-49 who are currently not using family planning</a:t>
            </a:r>
            <a:endParaRPr lang="en-US" i="1" dirty="0">
              <a:solidFill>
                <a:prstClr val="black"/>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040006866"/>
              </p:ext>
            </p:extLst>
          </p:nvPr>
        </p:nvGraphicFramePr>
        <p:xfrm>
          <a:off x="461963" y="1860698"/>
          <a:ext cx="8256587" cy="48378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2220911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Source of Family Planning Messages</a:t>
            </a:r>
            <a:endParaRPr lang="en-GB" noProof="0" dirty="0"/>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3063531818"/>
              </p:ext>
            </p:extLst>
          </p:nvPr>
        </p:nvGraphicFramePr>
        <p:xfrm>
          <a:off x="0" y="1828800"/>
          <a:ext cx="9143999"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 y="1030605"/>
            <a:ext cx="9144000" cy="646331"/>
          </a:xfrm>
          <a:prstGeom prst="rect">
            <a:avLst/>
          </a:prstGeom>
          <a:noFill/>
        </p:spPr>
        <p:txBody>
          <a:bodyPr wrap="square" rtlCol="0">
            <a:spAutoFit/>
          </a:bodyPr>
          <a:lstStyle/>
          <a:p>
            <a:pPr algn="ctr"/>
            <a:r>
              <a:rPr lang="en-US" i="1" dirty="0" smtClean="0">
                <a:solidFill>
                  <a:prstClr val="black"/>
                </a:solidFill>
              </a:rPr>
              <a:t>Percent of women and men age 15-49 who heard or saw a message </a:t>
            </a:r>
            <a:br>
              <a:rPr lang="en-US" i="1" dirty="0" smtClean="0">
                <a:solidFill>
                  <a:prstClr val="black"/>
                </a:solidFill>
              </a:rPr>
            </a:br>
            <a:r>
              <a:rPr lang="en-US" i="1" dirty="0" smtClean="0">
                <a:solidFill>
                  <a:prstClr val="black"/>
                </a:solidFill>
              </a:rPr>
              <a:t>about family planning in the past few months</a:t>
            </a:r>
            <a:endParaRPr lang="en-US" i="1" dirty="0">
              <a:solidFill>
                <a:prstClr val="black"/>
              </a:solidFill>
            </a:endParaRPr>
          </a:p>
        </p:txBody>
      </p:sp>
    </p:spTree>
    <p:extLst>
      <p:ext uri="{BB962C8B-B14F-4D97-AF65-F5344CB8AC3E}">
        <p14:creationId xmlns:p14="http://schemas.microsoft.com/office/powerpoint/2010/main" val="335317924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Contact of Nonusers with </a:t>
            </a:r>
            <a:br>
              <a:rPr lang="en-GB" noProof="0" dirty="0" smtClean="0"/>
            </a:br>
            <a:r>
              <a:rPr lang="en-GB" noProof="0" dirty="0" smtClean="0"/>
              <a:t>Family Planning Providers</a:t>
            </a:r>
            <a:endParaRPr lang="en-GB" noProof="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3581620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44600"/>
            <a:ext cx="9144000" cy="369332"/>
          </a:xfrm>
          <a:prstGeom prst="rect">
            <a:avLst/>
          </a:prstGeom>
          <a:noFill/>
        </p:spPr>
        <p:txBody>
          <a:bodyPr wrap="square" rtlCol="0">
            <a:spAutoFit/>
          </a:bodyPr>
          <a:lstStyle/>
          <a:p>
            <a:pPr algn="ctr"/>
            <a:r>
              <a:rPr lang="en-US" i="1" dirty="0" smtClean="0">
                <a:solidFill>
                  <a:prstClr val="black"/>
                </a:solidFill>
              </a:rPr>
              <a:t>Among women age 15-49 who are not using contraception, percent: </a:t>
            </a:r>
            <a:endParaRPr lang="en-US" i="1" dirty="0">
              <a:solidFill>
                <a:prstClr val="black"/>
              </a:solidFill>
            </a:endParaRPr>
          </a:p>
        </p:txBody>
      </p:sp>
    </p:spTree>
    <p:extLst>
      <p:ext uri="{BB962C8B-B14F-4D97-AF65-F5344CB8AC3E}">
        <p14:creationId xmlns:p14="http://schemas.microsoft.com/office/powerpoint/2010/main" val="327090419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noProof="0" dirty="0" smtClean="0"/>
              <a:t>The </a:t>
            </a:r>
            <a:r>
              <a:rPr lang="en-GB" b="1" noProof="0" dirty="0" smtClean="0">
                <a:solidFill>
                  <a:schemeClr val="accent5"/>
                </a:solidFill>
              </a:rPr>
              <a:t>modern contraceptive prevalence rate </a:t>
            </a:r>
            <a:r>
              <a:rPr lang="en-GB" noProof="0" dirty="0" smtClean="0"/>
              <a:t>among married women is </a:t>
            </a:r>
            <a:r>
              <a:rPr lang="en-GB" b="1" noProof="0" dirty="0" smtClean="0">
                <a:solidFill>
                  <a:schemeClr val="accent5"/>
                </a:solidFill>
              </a:rPr>
              <a:t>35%</a:t>
            </a:r>
            <a:r>
              <a:rPr lang="en-GB" noProof="0" dirty="0" smtClean="0"/>
              <a:t>; </a:t>
            </a:r>
            <a:r>
              <a:rPr lang="en-GB" b="1" noProof="0" dirty="0" smtClean="0">
                <a:solidFill>
                  <a:schemeClr val="accent5"/>
                </a:solidFill>
              </a:rPr>
              <a:t>4% </a:t>
            </a:r>
            <a:r>
              <a:rPr lang="en-GB" noProof="0" dirty="0" smtClean="0"/>
              <a:t>use a traditional method.</a:t>
            </a:r>
          </a:p>
          <a:p>
            <a:pPr>
              <a:spcBef>
                <a:spcPts val="0"/>
              </a:spcBef>
              <a:spcAft>
                <a:spcPts val="1800"/>
              </a:spcAft>
              <a:buClr>
                <a:schemeClr val="tx1"/>
              </a:buClr>
            </a:pPr>
            <a:r>
              <a:rPr lang="en-GB" noProof="0" dirty="0" smtClean="0"/>
              <a:t>The most commonly used modern methods among married women are </a:t>
            </a:r>
            <a:r>
              <a:rPr lang="en-GB" b="1" noProof="0" dirty="0" err="1" smtClean="0">
                <a:solidFill>
                  <a:schemeClr val="accent5"/>
                </a:solidFill>
              </a:rPr>
              <a:t>injectables</a:t>
            </a:r>
            <a:r>
              <a:rPr lang="en-GB" b="1" noProof="0" dirty="0" smtClean="0">
                <a:solidFill>
                  <a:schemeClr val="accent5"/>
                </a:solidFill>
              </a:rPr>
              <a:t> (19%)</a:t>
            </a:r>
            <a:r>
              <a:rPr lang="en-GB" noProof="0" dirty="0" smtClean="0"/>
              <a:t>.</a:t>
            </a:r>
          </a:p>
          <a:p>
            <a:pPr>
              <a:spcBef>
                <a:spcPts val="0"/>
              </a:spcBef>
              <a:spcAft>
                <a:spcPts val="1800"/>
              </a:spcAft>
              <a:buClr>
                <a:schemeClr val="tx1"/>
              </a:buClr>
            </a:pPr>
            <a:r>
              <a:rPr lang="en-GB" noProof="0" dirty="0" smtClean="0"/>
              <a:t>The majority of </a:t>
            </a:r>
            <a:r>
              <a:rPr lang="en-GB" b="1" noProof="0" dirty="0" smtClean="0">
                <a:solidFill>
                  <a:schemeClr val="accent5"/>
                </a:solidFill>
              </a:rPr>
              <a:t>female sterilisation, IUD, and implants </a:t>
            </a:r>
            <a:r>
              <a:rPr lang="en-GB" noProof="0" dirty="0" smtClean="0"/>
              <a:t>are obtained from the</a:t>
            </a:r>
            <a:r>
              <a:rPr lang="en-GB" b="1" noProof="0" dirty="0" smtClean="0">
                <a:solidFill>
                  <a:schemeClr val="accent5"/>
                </a:solidFill>
              </a:rPr>
              <a:t> public sector.</a:t>
            </a:r>
          </a:p>
          <a:p>
            <a:pPr>
              <a:spcBef>
                <a:spcPts val="0"/>
              </a:spcBef>
              <a:spcAft>
                <a:spcPts val="1800"/>
              </a:spcAft>
              <a:buClr>
                <a:schemeClr val="tx1"/>
              </a:buClr>
            </a:pPr>
            <a:r>
              <a:rPr lang="en-GB" b="1" noProof="0" dirty="0" smtClean="0">
                <a:solidFill>
                  <a:schemeClr val="accent5"/>
                </a:solidFill>
              </a:rPr>
              <a:t>28% </a:t>
            </a:r>
            <a:r>
              <a:rPr lang="en-GB" noProof="0" dirty="0" smtClean="0"/>
              <a:t>of married women have an unmet need for family planning.</a:t>
            </a:r>
          </a:p>
          <a:p>
            <a:pPr>
              <a:spcBef>
                <a:spcPts val="0"/>
              </a:spcBef>
              <a:spcAft>
                <a:spcPts val="1800"/>
              </a:spcAft>
              <a:buClr>
                <a:schemeClr val="tx1"/>
              </a:buClr>
            </a:pPr>
            <a:r>
              <a:rPr lang="en-GB" noProof="0" dirty="0" smtClean="0"/>
              <a:t>Of the total demand for family </a:t>
            </a:r>
            <a:r>
              <a:rPr lang="en-GB" noProof="0" smtClean="0"/>
              <a:t>planning methods,</a:t>
            </a:r>
            <a:r>
              <a:rPr lang="en-GB" noProof="0" smtClean="0">
                <a:solidFill>
                  <a:schemeClr val="accent5"/>
                </a:solidFill>
              </a:rPr>
              <a:t> </a:t>
            </a:r>
            <a:r>
              <a:rPr lang="en-GB" b="1" noProof="0" smtClean="0">
                <a:solidFill>
                  <a:schemeClr val="accent5"/>
                </a:solidFill>
              </a:rPr>
              <a:t>52%</a:t>
            </a:r>
            <a:r>
              <a:rPr lang="en-GB" noProof="0" smtClean="0">
                <a:solidFill>
                  <a:schemeClr val="accent5"/>
                </a:solidFill>
              </a:rPr>
              <a:t> </a:t>
            </a:r>
            <a:r>
              <a:rPr lang="en-GB" noProof="0" dirty="0" smtClean="0"/>
              <a:t>is </a:t>
            </a:r>
            <a:r>
              <a:rPr lang="en-GB" b="1" noProof="0" dirty="0" smtClean="0">
                <a:solidFill>
                  <a:schemeClr val="accent5"/>
                </a:solidFill>
              </a:rPr>
              <a:t>satisfied by modern methods</a:t>
            </a:r>
            <a:r>
              <a:rPr lang="en-GB" noProof="0" dirty="0" smtClean="0"/>
              <a:t>.</a:t>
            </a:r>
          </a:p>
          <a:p>
            <a:pPr>
              <a:spcBef>
                <a:spcPts val="0"/>
              </a:spcBef>
              <a:spcAft>
                <a:spcPts val="1800"/>
              </a:spcAft>
              <a:buClr>
                <a:schemeClr val="tx1"/>
              </a:buClr>
            </a:pPr>
            <a:endParaRPr lang="en-GB" noProof="0" dirty="0" smtClean="0"/>
          </a:p>
          <a:p>
            <a:pPr>
              <a:spcBef>
                <a:spcPts val="0"/>
              </a:spcBef>
              <a:spcAft>
                <a:spcPts val="1800"/>
              </a:spcAft>
              <a:buClr>
                <a:schemeClr val="tx1"/>
              </a:buClr>
            </a:pPr>
            <a:endParaRPr lang="en-GB" noProof="0" dirty="0" smtClean="0"/>
          </a:p>
          <a:p>
            <a:pPr>
              <a:spcBef>
                <a:spcPts val="0"/>
              </a:spcBef>
              <a:spcAft>
                <a:spcPts val="1800"/>
              </a:spcAft>
              <a:buClr>
                <a:schemeClr val="tx1"/>
              </a:buClr>
            </a:pPr>
            <a:endParaRPr lang="en-GB" noProof="0" dirty="0" smtClean="0"/>
          </a:p>
        </p:txBody>
      </p:sp>
    </p:spTree>
    <p:extLst>
      <p:ext uri="{BB962C8B-B14F-4D97-AF65-F5344CB8AC3E}">
        <p14:creationId xmlns:p14="http://schemas.microsoft.com/office/powerpoint/2010/main" val="51978245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Mortality</a:t>
            </a:r>
            <a:endParaRPr lang="en-US"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a:bodyPr>
          <a:lstStyle/>
          <a:p>
            <a:pPr>
              <a:buClr>
                <a:schemeClr val="tx1"/>
              </a:buClr>
            </a:pPr>
            <a:r>
              <a:rPr lang="en-GB" sz="3600" b="1" noProof="0" dirty="0" smtClean="0">
                <a:solidFill>
                  <a:schemeClr val="accent5"/>
                </a:solidFill>
              </a:rPr>
              <a:t>Pregnancy-related and maternal mortality</a:t>
            </a:r>
          </a:p>
        </p:txBody>
      </p:sp>
    </p:spTree>
    <p:extLst>
      <p:ext uri="{BB962C8B-B14F-4D97-AF65-F5344CB8AC3E}">
        <p14:creationId xmlns:p14="http://schemas.microsoft.com/office/powerpoint/2010/main" val="23894163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smtClean="0"/>
              <a:t>Pregnancy-related Mortality vs. </a:t>
            </a:r>
            <a:br>
              <a:rPr lang="en-GB" noProof="0" dirty="0" smtClean="0"/>
            </a:br>
            <a:r>
              <a:rPr lang="en-GB" noProof="0" dirty="0" smtClean="0"/>
              <a:t>Maternal Mortality Estimates</a:t>
            </a:r>
            <a:endParaRPr lang="en-GB" noProof="0" dirty="0"/>
          </a:p>
        </p:txBody>
      </p:sp>
      <p:sp>
        <p:nvSpPr>
          <p:cNvPr id="3" name="Content Placeholder 2"/>
          <p:cNvSpPr>
            <a:spLocks noGrp="1"/>
          </p:cNvSpPr>
          <p:nvPr>
            <p:ph idx="1"/>
          </p:nvPr>
        </p:nvSpPr>
        <p:spPr>
          <a:xfrm>
            <a:off x="0" y="1600816"/>
            <a:ext cx="4341586" cy="5251142"/>
          </a:xfrm>
        </p:spPr>
        <p:txBody>
          <a:bodyPr>
            <a:normAutofit/>
          </a:bodyPr>
          <a:lstStyle/>
          <a:p>
            <a:pPr marL="0" indent="0">
              <a:spcBef>
                <a:spcPts val="0"/>
              </a:spcBef>
              <a:spcAft>
                <a:spcPts val="1800"/>
              </a:spcAft>
              <a:buNone/>
            </a:pPr>
            <a:r>
              <a:rPr lang="en-GB" b="1" noProof="0" dirty="0" smtClean="0">
                <a:solidFill>
                  <a:schemeClr val="accent5"/>
                </a:solidFill>
              </a:rPr>
              <a:t>Pregnancy-related mortality</a:t>
            </a:r>
            <a:br>
              <a:rPr lang="en-GB" b="1" noProof="0" dirty="0" smtClean="0">
                <a:solidFill>
                  <a:schemeClr val="accent5"/>
                </a:solidFill>
              </a:rPr>
            </a:br>
            <a:r>
              <a:rPr lang="en-GB" noProof="0" dirty="0" smtClean="0"/>
              <a:t>includes all deaths that occur to women </a:t>
            </a:r>
            <a:r>
              <a:rPr lang="en-GB" b="1" noProof="0" dirty="0" smtClean="0">
                <a:solidFill>
                  <a:schemeClr val="accent5"/>
                </a:solidFill>
              </a:rPr>
              <a:t>during pregnancy or childbirth</a:t>
            </a:r>
          </a:p>
          <a:p>
            <a:pPr lvl="1">
              <a:spcBef>
                <a:spcPts val="0"/>
              </a:spcBef>
              <a:spcAft>
                <a:spcPts val="1800"/>
              </a:spcAft>
            </a:pPr>
            <a:r>
              <a:rPr lang="en-GB" sz="2600" noProof="0" dirty="0" smtClean="0"/>
              <a:t>Includes deaths up to </a:t>
            </a:r>
            <a:r>
              <a:rPr lang="en-GB" sz="2600" b="1" noProof="0" dirty="0" smtClean="0">
                <a:solidFill>
                  <a:schemeClr val="accent5"/>
                </a:solidFill>
              </a:rPr>
              <a:t>2 months </a:t>
            </a:r>
            <a:r>
              <a:rPr lang="en-GB" sz="2600" noProof="0" dirty="0" smtClean="0"/>
              <a:t>after birth</a:t>
            </a:r>
          </a:p>
          <a:p>
            <a:pPr lvl="1">
              <a:spcBef>
                <a:spcPts val="0"/>
              </a:spcBef>
              <a:spcAft>
                <a:spcPts val="1800"/>
              </a:spcAft>
            </a:pPr>
            <a:r>
              <a:rPr lang="en-GB" sz="2600" noProof="0" dirty="0" smtClean="0"/>
              <a:t>Irrespective of the cause of death</a:t>
            </a:r>
          </a:p>
          <a:p>
            <a:pPr lvl="1">
              <a:spcBef>
                <a:spcPts val="0"/>
              </a:spcBef>
              <a:spcAft>
                <a:spcPts val="1800"/>
              </a:spcAft>
            </a:pPr>
            <a:r>
              <a:rPr lang="en-GB" sz="2600" noProof="0" dirty="0" smtClean="0"/>
              <a:t>Revised name</a:t>
            </a:r>
          </a:p>
          <a:p>
            <a:pPr lvl="1">
              <a:spcBef>
                <a:spcPts val="0"/>
              </a:spcBef>
              <a:spcAft>
                <a:spcPts val="1800"/>
              </a:spcAft>
            </a:pPr>
            <a:r>
              <a:rPr lang="en-GB" sz="2600" noProof="0" dirty="0" smtClean="0"/>
              <a:t>Trends available</a:t>
            </a:r>
            <a:endParaRPr lang="en-GB" sz="2600" noProof="0" dirty="0"/>
          </a:p>
        </p:txBody>
      </p:sp>
      <p:sp>
        <p:nvSpPr>
          <p:cNvPr id="4" name="Content Placeholder 2"/>
          <p:cNvSpPr txBox="1">
            <a:spLocks/>
          </p:cNvSpPr>
          <p:nvPr/>
        </p:nvSpPr>
        <p:spPr>
          <a:xfrm>
            <a:off x="4699000" y="1606858"/>
            <a:ext cx="4445000" cy="525114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1800"/>
              </a:spcAft>
              <a:buFont typeface="Arial" panose="020B0604020202020204" pitchFamily="34" charset="0"/>
              <a:buNone/>
            </a:pPr>
            <a:r>
              <a:rPr lang="en-GB" b="1" dirty="0" smtClean="0">
                <a:solidFill>
                  <a:srgbClr val="0089CF"/>
                </a:solidFill>
              </a:rPr>
              <a:t>Maternal mortality</a:t>
            </a:r>
            <a:br>
              <a:rPr lang="en-GB" b="1" dirty="0" smtClean="0">
                <a:solidFill>
                  <a:srgbClr val="0089CF"/>
                </a:solidFill>
              </a:rPr>
            </a:br>
            <a:r>
              <a:rPr lang="en-GB" dirty="0" smtClean="0">
                <a:solidFill>
                  <a:prstClr val="black"/>
                </a:solidFill>
              </a:rPr>
              <a:t>includes all deaths that occur to women </a:t>
            </a:r>
            <a:r>
              <a:rPr lang="en-GB" b="1" dirty="0" smtClean="0">
                <a:solidFill>
                  <a:srgbClr val="0089CF"/>
                </a:solidFill>
              </a:rPr>
              <a:t>during pregnancy or childbirth</a:t>
            </a:r>
          </a:p>
          <a:p>
            <a:pPr lvl="1">
              <a:spcBef>
                <a:spcPts val="0"/>
              </a:spcBef>
              <a:spcAft>
                <a:spcPts val="1800"/>
              </a:spcAft>
            </a:pPr>
            <a:r>
              <a:rPr lang="en-GB" sz="2600" dirty="0" smtClean="0">
                <a:solidFill>
                  <a:prstClr val="black"/>
                </a:solidFill>
              </a:rPr>
              <a:t>Includes deaths within </a:t>
            </a:r>
            <a:r>
              <a:rPr lang="en-GB" sz="2600" b="1" dirty="0" smtClean="0">
                <a:solidFill>
                  <a:srgbClr val="0089CF"/>
                </a:solidFill>
              </a:rPr>
              <a:t>42 days </a:t>
            </a:r>
            <a:r>
              <a:rPr lang="en-GB" sz="2600" dirty="0" smtClean="0">
                <a:solidFill>
                  <a:prstClr val="black"/>
                </a:solidFill>
              </a:rPr>
              <a:t>after birth</a:t>
            </a:r>
          </a:p>
          <a:p>
            <a:pPr lvl="1">
              <a:spcBef>
                <a:spcPts val="0"/>
              </a:spcBef>
              <a:spcAft>
                <a:spcPts val="1800"/>
              </a:spcAft>
            </a:pPr>
            <a:r>
              <a:rPr lang="en-GB" sz="2600" dirty="0" smtClean="0">
                <a:solidFill>
                  <a:prstClr val="black"/>
                </a:solidFill>
              </a:rPr>
              <a:t>Excludes deaths from accidents or violence</a:t>
            </a:r>
          </a:p>
          <a:p>
            <a:pPr lvl="1">
              <a:spcBef>
                <a:spcPts val="0"/>
              </a:spcBef>
              <a:spcAft>
                <a:spcPts val="1800"/>
              </a:spcAft>
            </a:pPr>
            <a:r>
              <a:rPr lang="en-GB" sz="2600" dirty="0" smtClean="0">
                <a:solidFill>
                  <a:prstClr val="black"/>
                </a:solidFill>
              </a:rPr>
              <a:t>Revised definition</a:t>
            </a:r>
          </a:p>
          <a:p>
            <a:pPr lvl="1">
              <a:spcBef>
                <a:spcPts val="0"/>
              </a:spcBef>
              <a:spcAft>
                <a:spcPts val="1800"/>
              </a:spcAft>
            </a:pPr>
            <a:r>
              <a:rPr lang="en-GB" sz="2600" dirty="0" smtClean="0">
                <a:solidFill>
                  <a:prstClr val="black"/>
                </a:solidFill>
              </a:rPr>
              <a:t>NO trends available</a:t>
            </a:r>
            <a:endParaRPr lang="en-GB" sz="2600" dirty="0">
              <a:solidFill>
                <a:prstClr val="black"/>
              </a:solidFill>
            </a:endParaRPr>
          </a:p>
        </p:txBody>
      </p:sp>
    </p:spTree>
    <p:extLst>
      <p:ext uri="{BB962C8B-B14F-4D97-AF65-F5344CB8AC3E}">
        <p14:creationId xmlns:p14="http://schemas.microsoft.com/office/powerpoint/2010/main" val="319784168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Maternal Mortality</a:t>
            </a:r>
            <a:endParaRPr lang="en-GB" noProof="0" dirty="0"/>
          </a:p>
        </p:txBody>
      </p:sp>
      <p:sp>
        <p:nvSpPr>
          <p:cNvPr id="3" name="Content Placeholder 2"/>
          <p:cNvSpPr>
            <a:spLocks noGrp="1"/>
          </p:cNvSpPr>
          <p:nvPr>
            <p:ph idx="1"/>
          </p:nvPr>
        </p:nvSpPr>
        <p:spPr>
          <a:xfrm>
            <a:off x="482600" y="1606858"/>
            <a:ext cx="8229600" cy="5251142"/>
          </a:xfrm>
        </p:spPr>
        <p:txBody>
          <a:bodyPr>
            <a:normAutofit/>
          </a:bodyPr>
          <a:lstStyle/>
          <a:p>
            <a:pPr marL="0" indent="0" algn="ctr">
              <a:spcBef>
                <a:spcPts val="0"/>
              </a:spcBef>
              <a:spcAft>
                <a:spcPts val="1800"/>
              </a:spcAft>
              <a:buNone/>
            </a:pPr>
            <a:r>
              <a:rPr lang="en-GB" sz="4000" noProof="0" dirty="0" smtClean="0"/>
              <a:t>Maternal mortality ratio (MMR) for the 7-year period before the survey =</a:t>
            </a:r>
          </a:p>
          <a:p>
            <a:pPr marL="0" indent="0" algn="ctr">
              <a:spcBef>
                <a:spcPts val="0"/>
              </a:spcBef>
              <a:spcAft>
                <a:spcPts val="1800"/>
              </a:spcAft>
              <a:buNone/>
            </a:pPr>
            <a:r>
              <a:rPr lang="en-GB" sz="4000" b="1" noProof="0" dirty="0" smtClean="0">
                <a:solidFill>
                  <a:schemeClr val="accent5"/>
                </a:solidFill>
              </a:rPr>
              <a:t>336 deaths per 100,000 live births</a:t>
            </a:r>
            <a:br>
              <a:rPr lang="en-GB" sz="4000" b="1" noProof="0" dirty="0" smtClean="0">
                <a:solidFill>
                  <a:schemeClr val="accent5"/>
                </a:solidFill>
              </a:rPr>
            </a:br>
            <a:r>
              <a:rPr lang="en-GB" sz="4000" b="1" noProof="0" dirty="0" smtClean="0">
                <a:solidFill>
                  <a:schemeClr val="accent5"/>
                </a:solidFill>
              </a:rPr>
              <a:t>(confidence interval:  272-401)</a:t>
            </a:r>
          </a:p>
          <a:p>
            <a:pPr marL="0" indent="0" algn="ctr">
              <a:spcBef>
                <a:spcPts val="0"/>
              </a:spcBef>
              <a:spcAft>
                <a:spcPts val="1800"/>
              </a:spcAft>
              <a:buNone/>
            </a:pPr>
            <a:endParaRPr lang="en-GB" sz="3200" noProof="0" dirty="0"/>
          </a:p>
        </p:txBody>
      </p:sp>
    </p:spTree>
    <p:extLst>
      <p:ext uri="{BB962C8B-B14F-4D97-AF65-F5344CB8AC3E}">
        <p14:creationId xmlns:p14="http://schemas.microsoft.com/office/powerpoint/2010/main" val="3953753324"/>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6405562" y="3505200"/>
            <a:ext cx="1776413" cy="45720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flipV="1">
            <a:off x="4767262" y="3505200"/>
            <a:ext cx="1738313" cy="138112"/>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GB" noProof="0" dirty="0" smtClean="0"/>
              <a:t>Trends in Pregnancy-related Mortality</a:t>
            </a:r>
            <a:endParaRPr lang="en-GB" noProof="0" dirty="0"/>
          </a:p>
        </p:txBody>
      </p:sp>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dirty="0" smtClean="0">
                <a:solidFill>
                  <a:prstClr val="black"/>
                </a:solidFill>
              </a:rPr>
              <a:t>Pregnancy-related deaths per 100,000 live births for the 7-year period before the survey</a:t>
            </a:r>
            <a:endParaRPr lang="en-US" i="1" dirty="0">
              <a:solidFill>
                <a:prstClr val="black"/>
              </a:solidFill>
            </a:endParaRPr>
          </a:p>
        </p:txBody>
      </p:sp>
      <p:graphicFrame>
        <p:nvGraphicFramePr>
          <p:cNvPr id="18" name="Content Placeholder 17"/>
          <p:cNvGraphicFramePr>
            <a:graphicFrameLocks noGrp="1"/>
          </p:cNvGraphicFramePr>
          <p:nvPr>
            <p:ph idx="1"/>
            <p:extLst>
              <p:ext uri="{D42A27DB-BD31-4B8C-83A1-F6EECF244321}">
                <p14:modId xmlns:p14="http://schemas.microsoft.com/office/powerpoint/2010/main" val="1481273866"/>
              </p:ext>
            </p:extLst>
          </p:nvPr>
        </p:nvGraphicFramePr>
        <p:xfrm>
          <a:off x="18257" y="1606550"/>
          <a:ext cx="9125744"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3637848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Questionnaires</a:t>
            </a:r>
            <a:endParaRPr lang="en-GB" noProof="0" dirty="0"/>
          </a:p>
        </p:txBody>
      </p:sp>
      <p:sp>
        <p:nvSpPr>
          <p:cNvPr id="3" name="Content Placeholder 2"/>
          <p:cNvSpPr>
            <a:spLocks noGrp="1"/>
          </p:cNvSpPr>
          <p:nvPr>
            <p:ph idx="1"/>
          </p:nvPr>
        </p:nvSpPr>
        <p:spPr/>
        <p:txBody>
          <a:bodyPr>
            <a:normAutofit fontScale="92500"/>
          </a:bodyPr>
          <a:lstStyle/>
          <a:p>
            <a:pPr>
              <a:spcBef>
                <a:spcPts val="0"/>
              </a:spcBef>
              <a:spcAft>
                <a:spcPts val="1800"/>
              </a:spcAft>
            </a:pPr>
            <a:r>
              <a:rPr lang="en-GB" sz="3200" noProof="0" dirty="0" smtClean="0"/>
              <a:t>Household Questionnaire</a:t>
            </a:r>
          </a:p>
          <a:p>
            <a:pPr>
              <a:spcBef>
                <a:spcPts val="0"/>
              </a:spcBef>
              <a:spcAft>
                <a:spcPts val="1800"/>
              </a:spcAft>
            </a:pPr>
            <a:r>
              <a:rPr lang="en-GB" sz="3200" noProof="0" dirty="0" smtClean="0"/>
              <a:t>Woman’s Questionnaire</a:t>
            </a:r>
          </a:p>
          <a:p>
            <a:pPr>
              <a:spcBef>
                <a:spcPts val="0"/>
              </a:spcBef>
              <a:spcAft>
                <a:spcPts val="1800"/>
              </a:spcAft>
            </a:pPr>
            <a:r>
              <a:rPr lang="en-GB" sz="3200" noProof="0" dirty="0" smtClean="0"/>
              <a:t>Man’s Questionnaire</a:t>
            </a:r>
          </a:p>
          <a:p>
            <a:pPr>
              <a:spcBef>
                <a:spcPts val="0"/>
              </a:spcBef>
              <a:spcAft>
                <a:spcPts val="1800"/>
              </a:spcAft>
            </a:pPr>
            <a:r>
              <a:rPr lang="en-GB" sz="3200" noProof="0" dirty="0" smtClean="0"/>
              <a:t>Biomarker Questionnaire</a:t>
            </a:r>
          </a:p>
          <a:p>
            <a:pPr>
              <a:spcBef>
                <a:spcPts val="0"/>
              </a:spcBef>
              <a:spcAft>
                <a:spcPts val="1800"/>
              </a:spcAft>
            </a:pPr>
            <a:r>
              <a:rPr lang="en-GB" sz="3200" dirty="0" smtClean="0"/>
              <a:t>Fieldworker Questionnaire</a:t>
            </a:r>
            <a:endParaRPr lang="en-GB" sz="3200" noProof="0" dirty="0" smtClean="0"/>
          </a:p>
          <a:p>
            <a:pPr>
              <a:spcBef>
                <a:spcPts val="0"/>
              </a:spcBef>
              <a:spcAft>
                <a:spcPts val="1800"/>
              </a:spcAft>
            </a:pPr>
            <a:endParaRPr lang="en-GB" sz="3200" noProof="0" dirty="0"/>
          </a:p>
          <a:p>
            <a:pPr marL="0" indent="0">
              <a:spcBef>
                <a:spcPts val="0"/>
              </a:spcBef>
              <a:spcAft>
                <a:spcPts val="1800"/>
              </a:spcAft>
              <a:buNone/>
            </a:pPr>
            <a:r>
              <a:rPr lang="en-GB" sz="3200" noProof="0" dirty="0" smtClean="0"/>
              <a:t>Questionnaires were translated from English to </a:t>
            </a:r>
            <a:r>
              <a:rPr lang="en-GB" sz="3200" b="1" noProof="0" dirty="0" err="1" smtClean="0">
                <a:solidFill>
                  <a:schemeClr val="accent5"/>
                </a:solidFill>
              </a:rPr>
              <a:t>Ateso</a:t>
            </a:r>
            <a:r>
              <a:rPr lang="en-GB" sz="3200" b="1" noProof="0" dirty="0" smtClean="0">
                <a:solidFill>
                  <a:schemeClr val="accent5"/>
                </a:solidFill>
              </a:rPr>
              <a:t>, </a:t>
            </a:r>
            <a:r>
              <a:rPr lang="en-GB" sz="3200" b="1" noProof="0" dirty="0" err="1" smtClean="0">
                <a:solidFill>
                  <a:schemeClr val="accent5"/>
                </a:solidFill>
              </a:rPr>
              <a:t>Ikarimojong</a:t>
            </a:r>
            <a:r>
              <a:rPr lang="en-GB" sz="3200" b="1" noProof="0" dirty="0" smtClean="0">
                <a:solidFill>
                  <a:schemeClr val="accent5"/>
                </a:solidFill>
              </a:rPr>
              <a:t>, Luganda, </a:t>
            </a:r>
            <a:r>
              <a:rPr lang="en-GB" sz="3200" b="1" noProof="0" dirty="0" err="1" smtClean="0">
                <a:solidFill>
                  <a:schemeClr val="accent5"/>
                </a:solidFill>
              </a:rPr>
              <a:t>Lugbara</a:t>
            </a:r>
            <a:r>
              <a:rPr lang="en-GB" sz="3200" b="1" noProof="0" dirty="0" smtClean="0">
                <a:solidFill>
                  <a:schemeClr val="accent5"/>
                </a:solidFill>
              </a:rPr>
              <a:t>, Luo, </a:t>
            </a:r>
            <a:r>
              <a:rPr lang="en-GB" sz="3200" b="1" noProof="0" dirty="0" err="1" smtClean="0">
                <a:solidFill>
                  <a:schemeClr val="accent5"/>
                </a:solidFill>
              </a:rPr>
              <a:t>Runyankole-Rukiga</a:t>
            </a:r>
            <a:r>
              <a:rPr lang="en-GB" sz="3200" b="1" noProof="0" dirty="0" smtClean="0">
                <a:solidFill>
                  <a:schemeClr val="accent5"/>
                </a:solidFill>
              </a:rPr>
              <a:t>, </a:t>
            </a:r>
            <a:r>
              <a:rPr lang="en-GB" sz="3200" b="1" noProof="0" dirty="0" err="1" smtClean="0">
                <a:solidFill>
                  <a:schemeClr val="accent5"/>
                </a:solidFill>
              </a:rPr>
              <a:t>Runyoro-Rutoro</a:t>
            </a:r>
            <a:r>
              <a:rPr lang="en-GB" sz="3200" b="1" noProof="0" dirty="0" smtClean="0">
                <a:solidFill>
                  <a:schemeClr val="accent5"/>
                </a:solidFill>
              </a:rPr>
              <a:t>, and </a:t>
            </a:r>
            <a:r>
              <a:rPr lang="en-GB" sz="3200" b="1" noProof="0" dirty="0" err="1" smtClean="0">
                <a:solidFill>
                  <a:schemeClr val="accent5"/>
                </a:solidFill>
              </a:rPr>
              <a:t>Lusoga</a:t>
            </a:r>
            <a:r>
              <a:rPr lang="en-GB" sz="3200" noProof="0" dirty="0" smtClean="0"/>
              <a:t>.</a:t>
            </a:r>
            <a:endParaRPr lang="en-GB" sz="3200" noProof="0" dirty="0"/>
          </a:p>
        </p:txBody>
      </p:sp>
    </p:spTree>
    <p:extLst>
      <p:ext uri="{BB962C8B-B14F-4D97-AF65-F5344CB8AC3E}">
        <p14:creationId xmlns:p14="http://schemas.microsoft.com/office/powerpoint/2010/main" val="385164154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b="1" noProof="0" dirty="0" smtClean="0">
                <a:solidFill>
                  <a:schemeClr val="accent5"/>
                </a:solidFill>
              </a:rPr>
              <a:t>Maternal mortality ratio </a:t>
            </a:r>
            <a:r>
              <a:rPr lang="en-GB" noProof="0" dirty="0" smtClean="0"/>
              <a:t>is </a:t>
            </a:r>
            <a:r>
              <a:rPr lang="en-GB" b="1" noProof="0" dirty="0" smtClean="0">
                <a:solidFill>
                  <a:schemeClr val="accent5"/>
                </a:solidFill>
              </a:rPr>
              <a:t>336</a:t>
            </a:r>
            <a:r>
              <a:rPr lang="en-GB" noProof="0" dirty="0" smtClean="0"/>
              <a:t> deaths per 100,000 live births. </a:t>
            </a:r>
          </a:p>
          <a:p>
            <a:pPr>
              <a:spcBef>
                <a:spcPts val="0"/>
              </a:spcBef>
              <a:spcAft>
                <a:spcPts val="1800"/>
              </a:spcAft>
              <a:buClr>
                <a:schemeClr val="tx1"/>
              </a:buClr>
            </a:pPr>
            <a:r>
              <a:rPr lang="en-GB" b="1" noProof="0" dirty="0" smtClean="0">
                <a:solidFill>
                  <a:schemeClr val="accent5"/>
                </a:solidFill>
              </a:rPr>
              <a:t>Pregnancy-related mortality ratio </a:t>
            </a:r>
            <a:r>
              <a:rPr lang="en-GB" noProof="0" dirty="0" smtClean="0"/>
              <a:t>is </a:t>
            </a:r>
            <a:r>
              <a:rPr lang="en-GB" b="1" noProof="0" dirty="0" smtClean="0">
                <a:solidFill>
                  <a:schemeClr val="accent5"/>
                </a:solidFill>
              </a:rPr>
              <a:t>368</a:t>
            </a:r>
            <a:r>
              <a:rPr lang="en-GB" noProof="0" dirty="0" smtClean="0"/>
              <a:t> deaths per 100,000 live births.</a:t>
            </a:r>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GB" sz="4400" b="1" dirty="0" smtClean="0">
                <a:solidFill>
                  <a:prstClr val="white"/>
                </a:solidFill>
              </a:rPr>
              <a:t>Maternal Health Care</a:t>
            </a:r>
            <a:endParaRPr lang="en-GB"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GB" sz="2000" i="1" dirty="0" smtClean="0">
                <a:solidFill>
                  <a:prstClr val="white"/>
                </a:solidFill>
              </a:rPr>
              <a:t>Follow along on Twitter!  </a:t>
            </a:r>
          </a:p>
          <a:p>
            <a:pPr algn="r"/>
            <a:r>
              <a:rPr lang="en-GB" sz="2000" i="1" dirty="0" smtClean="0">
                <a:solidFill>
                  <a:prstClr val="white"/>
                </a:solidFill>
              </a:rPr>
              <a:t>#UDHS2016</a:t>
            </a:r>
            <a:endParaRPr lang="en-GB"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88481"/>
            <a:ext cx="4212251" cy="3048000"/>
          </a:xfrm>
        </p:spPr>
        <p:txBody>
          <a:bodyPr>
            <a:normAutofit lnSpcReduction="10000"/>
          </a:bodyPr>
          <a:lstStyle/>
          <a:p>
            <a:pPr>
              <a:buClr>
                <a:schemeClr val="tx1"/>
              </a:buClr>
            </a:pPr>
            <a:r>
              <a:rPr lang="en-GB" sz="4000" b="1" dirty="0" smtClean="0">
                <a:solidFill>
                  <a:schemeClr val="accent5"/>
                </a:solidFill>
              </a:rPr>
              <a:t>Antenatal care</a:t>
            </a:r>
          </a:p>
          <a:p>
            <a:pPr>
              <a:buClr>
                <a:schemeClr val="tx1"/>
              </a:buClr>
            </a:pPr>
            <a:r>
              <a:rPr lang="en-GB" sz="4000" dirty="0" smtClean="0"/>
              <a:t>Delivery and postnatal care</a:t>
            </a:r>
          </a:p>
          <a:p>
            <a:pPr>
              <a:buClr>
                <a:schemeClr val="tx1"/>
              </a:buClr>
            </a:pPr>
            <a:r>
              <a:rPr lang="en-GB" sz="4000" dirty="0" smtClean="0"/>
              <a:t>Other health issues</a:t>
            </a:r>
          </a:p>
        </p:txBody>
      </p:sp>
    </p:spTree>
    <p:extLst>
      <p:ext uri="{BB962C8B-B14F-4D97-AF65-F5344CB8AC3E}">
        <p14:creationId xmlns:p14="http://schemas.microsoft.com/office/powerpoint/2010/main" val="298519352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Antenatal Care (ANC) by Provider</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7054685"/>
              </p:ext>
            </p:extLst>
          </p:nvPr>
        </p:nvGraphicFramePr>
        <p:xfrm>
          <a:off x="461963" y="1606550"/>
          <a:ext cx="8235228" cy="47180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GB" i="1" dirty="0" smtClean="0">
                <a:solidFill>
                  <a:prstClr val="black"/>
                </a:solidFill>
              </a:rPr>
              <a:t>Percent distribution of women age 15-49 with a live birth in the 5-year period before the survey</a:t>
            </a:r>
            <a:endParaRPr lang="en-GB" i="1" dirty="0">
              <a:solidFill>
                <a:prstClr val="black"/>
              </a:solidFill>
            </a:endParaRPr>
          </a:p>
        </p:txBody>
      </p:sp>
      <p:sp>
        <p:nvSpPr>
          <p:cNvPr id="9" name="TextBox 8"/>
          <p:cNvSpPr txBox="1"/>
          <p:nvPr/>
        </p:nvSpPr>
        <p:spPr>
          <a:xfrm>
            <a:off x="0" y="5266323"/>
            <a:ext cx="2776754" cy="830997"/>
          </a:xfrm>
          <a:prstGeom prst="rect">
            <a:avLst/>
          </a:prstGeom>
          <a:noFill/>
        </p:spPr>
        <p:txBody>
          <a:bodyPr wrap="square" rtlCol="0">
            <a:spAutoFit/>
          </a:bodyPr>
          <a:lstStyle/>
          <a:p>
            <a:r>
              <a:rPr lang="en-GB" sz="1600" i="1" dirty="0" smtClean="0">
                <a:solidFill>
                  <a:prstClr val="black"/>
                </a:solidFill>
              </a:rPr>
              <a:t>*Skilled provider includes doctor, nurse/midwife, medical assistant/clinical officer.</a:t>
            </a:r>
            <a:endParaRPr lang="en-GB" sz="1600" i="1" dirty="0">
              <a:solidFill>
                <a:prstClr val="black"/>
              </a:solidFill>
            </a:endParaRPr>
          </a:p>
        </p:txBody>
      </p:sp>
      <p:sp>
        <p:nvSpPr>
          <p:cNvPr id="10" name="TextBox 9"/>
          <p:cNvSpPr txBox="1"/>
          <p:nvPr/>
        </p:nvSpPr>
        <p:spPr>
          <a:xfrm>
            <a:off x="6888019" y="4836974"/>
            <a:ext cx="2070100" cy="1569660"/>
          </a:xfrm>
          <a:prstGeom prst="rect">
            <a:avLst/>
          </a:prstGeom>
          <a:solidFill>
            <a:schemeClr val="accent5"/>
          </a:solidFill>
        </p:spPr>
        <p:txBody>
          <a:bodyPr wrap="square" rtlCol="0">
            <a:spAutoFit/>
          </a:bodyPr>
          <a:lstStyle/>
          <a:p>
            <a:pPr algn="ctr"/>
            <a:r>
              <a:rPr lang="en-GB" sz="2400" b="1" dirty="0" smtClean="0">
                <a:solidFill>
                  <a:prstClr val="white"/>
                </a:solidFill>
              </a:rPr>
              <a:t>97% of women received ANC from a skilled provider*</a:t>
            </a:r>
            <a:endParaRPr lang="en-GB" sz="2400" b="1" dirty="0">
              <a:solidFill>
                <a:prstClr val="white"/>
              </a:solidFill>
            </a:endParaRPr>
          </a:p>
        </p:txBody>
      </p:sp>
      <p:sp>
        <p:nvSpPr>
          <p:cNvPr id="3" name="TextBox 2"/>
          <p:cNvSpPr txBox="1"/>
          <p:nvPr/>
        </p:nvSpPr>
        <p:spPr>
          <a:xfrm>
            <a:off x="2776754" y="4717474"/>
            <a:ext cx="3605646" cy="923330"/>
          </a:xfrm>
          <a:prstGeom prst="rect">
            <a:avLst/>
          </a:prstGeom>
          <a:noFill/>
        </p:spPr>
        <p:txBody>
          <a:bodyPr wrap="square" rtlCol="0">
            <a:spAutoFit/>
          </a:bodyPr>
          <a:lstStyle/>
          <a:p>
            <a:pPr algn="ctr"/>
            <a:r>
              <a:rPr lang="en-US" b="1" dirty="0" smtClean="0">
                <a:solidFill>
                  <a:prstClr val="white"/>
                </a:solidFill>
              </a:rPr>
              <a:t>Nurse/midwife/ </a:t>
            </a:r>
            <a:br>
              <a:rPr lang="en-US" b="1" dirty="0" smtClean="0">
                <a:solidFill>
                  <a:prstClr val="white"/>
                </a:solidFill>
              </a:rPr>
            </a:br>
            <a:r>
              <a:rPr lang="en-US" b="1" dirty="0" smtClean="0">
                <a:solidFill>
                  <a:prstClr val="white"/>
                </a:solidFill>
              </a:rPr>
              <a:t>medical assistant/clinical officer</a:t>
            </a:r>
          </a:p>
          <a:p>
            <a:pPr algn="ctr"/>
            <a:r>
              <a:rPr lang="en-US" b="1" dirty="0" smtClean="0">
                <a:solidFill>
                  <a:prstClr val="white"/>
                </a:solidFill>
              </a:rPr>
              <a:t>87%</a:t>
            </a:r>
            <a:endParaRPr lang="en-US" b="1" dirty="0">
              <a:solidFill>
                <a:prstClr val="white"/>
              </a:solidFill>
            </a:endParaRPr>
          </a:p>
        </p:txBody>
      </p:sp>
      <p:sp>
        <p:nvSpPr>
          <p:cNvPr id="11" name="TextBox 10"/>
          <p:cNvSpPr txBox="1"/>
          <p:nvPr/>
        </p:nvSpPr>
        <p:spPr>
          <a:xfrm>
            <a:off x="0" y="6350229"/>
            <a:ext cx="2047009" cy="523220"/>
          </a:xfrm>
          <a:prstGeom prst="rect">
            <a:avLst/>
          </a:prstGeom>
          <a:noFill/>
        </p:spPr>
        <p:txBody>
          <a:bodyPr wrap="square" rtlCol="0">
            <a:spAutoFit/>
          </a:bodyPr>
          <a:lstStyle/>
          <a:p>
            <a:r>
              <a:rPr lang="en-US" sz="1400" i="1" dirty="0" smtClean="0">
                <a:solidFill>
                  <a:prstClr val="black"/>
                </a:solidFill>
              </a:rPr>
              <a:t>Figure does no add up to 100% due to rounding.</a:t>
            </a:r>
            <a:endParaRPr lang="en-US" sz="1400" i="1" dirty="0">
              <a:solidFill>
                <a:prstClr val="black"/>
              </a:solidFill>
            </a:endParaRPr>
          </a:p>
        </p:txBody>
      </p:sp>
    </p:spTree>
    <p:extLst>
      <p:ext uri="{BB962C8B-B14F-4D97-AF65-F5344CB8AC3E}">
        <p14:creationId xmlns:p14="http://schemas.microsoft.com/office/powerpoint/2010/main" val="232363537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dirty="0" smtClean="0"/>
              <a:t>Timing and Number of ANC Visits by Residence</a:t>
            </a:r>
            <a:endParaRPr lang="en-GB" sz="3600"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30253699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GB" i="1" dirty="0" smtClean="0">
                <a:solidFill>
                  <a:prstClr val="black"/>
                </a:solidFill>
              </a:rPr>
              <a:t>Percent of women age 15-49 with a live birth in the 5-year period before the survey</a:t>
            </a:r>
            <a:endParaRPr lang="en-GB" i="1" dirty="0">
              <a:solidFill>
                <a:prstClr val="black"/>
              </a:solidFill>
            </a:endParaRPr>
          </a:p>
        </p:txBody>
      </p:sp>
    </p:spTree>
    <p:extLst>
      <p:ext uri="{BB962C8B-B14F-4D97-AF65-F5344CB8AC3E}">
        <p14:creationId xmlns:p14="http://schemas.microsoft.com/office/powerpoint/2010/main" val="104049024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Trends in ANC Coverage</a:t>
            </a:r>
            <a:endParaRPr lang="en-GB"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630552305"/>
              </p:ext>
            </p:extLst>
          </p:nvPr>
        </p:nvGraphicFramePr>
        <p:xfrm>
          <a:off x="0" y="1606550"/>
          <a:ext cx="9143999" cy="47942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646331"/>
          </a:xfrm>
          <a:prstGeom prst="rect">
            <a:avLst/>
          </a:prstGeom>
          <a:noFill/>
        </p:spPr>
        <p:txBody>
          <a:bodyPr wrap="square" rtlCol="0">
            <a:spAutoFit/>
          </a:bodyPr>
          <a:lstStyle/>
          <a:p>
            <a:pPr algn="ctr"/>
            <a:r>
              <a:rPr lang="en-GB" i="1" dirty="0" smtClean="0">
                <a:solidFill>
                  <a:prstClr val="black"/>
                </a:solidFill>
              </a:rPr>
              <a:t>Percent of women age 15-49 with a live birth in the 5 years before the survey</a:t>
            </a:r>
          </a:p>
          <a:p>
            <a:pPr algn="ctr"/>
            <a:r>
              <a:rPr lang="en-GB" i="1" dirty="0" smtClean="0">
                <a:solidFill>
                  <a:prstClr val="black"/>
                </a:solidFill>
              </a:rPr>
              <a:t> for most recent birth</a:t>
            </a:r>
            <a:endParaRPr lang="en-GB" i="1" dirty="0">
              <a:solidFill>
                <a:prstClr val="black"/>
              </a:solidFill>
            </a:endParaRPr>
          </a:p>
        </p:txBody>
      </p:sp>
      <p:sp>
        <p:nvSpPr>
          <p:cNvPr id="9" name="TextBox 8"/>
          <p:cNvSpPr txBox="1"/>
          <p:nvPr/>
        </p:nvSpPr>
        <p:spPr>
          <a:xfrm>
            <a:off x="5505337" y="2171582"/>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smtClean="0">
                <a:solidFill>
                  <a:srgbClr val="0089CF"/>
                </a:solidFill>
              </a:rPr>
              <a:t>ANC by skilled provider*</a:t>
            </a:r>
            <a:endParaRPr lang="en-GB" sz="1800" b="1" dirty="0">
              <a:solidFill>
                <a:srgbClr val="0089CF"/>
              </a:solidFill>
            </a:endParaRPr>
          </a:p>
        </p:txBody>
      </p:sp>
      <p:sp>
        <p:nvSpPr>
          <p:cNvPr id="10" name="TextBox 10"/>
          <p:cNvSpPr txBox="1"/>
          <p:nvPr/>
        </p:nvSpPr>
        <p:spPr>
          <a:xfrm>
            <a:off x="5505337" y="4041487"/>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smtClean="0">
                <a:solidFill>
                  <a:srgbClr val="8DB23F"/>
                </a:solidFill>
              </a:rPr>
              <a:t>4+ ANC visits</a:t>
            </a:r>
            <a:endParaRPr lang="en-GB" sz="1800" b="1" dirty="0">
              <a:solidFill>
                <a:srgbClr val="8DB23F"/>
              </a:solidFill>
            </a:endParaRPr>
          </a:p>
        </p:txBody>
      </p:sp>
      <p:sp>
        <p:nvSpPr>
          <p:cNvPr id="11" name="TextBox 10"/>
          <p:cNvSpPr txBox="1"/>
          <p:nvPr/>
        </p:nvSpPr>
        <p:spPr>
          <a:xfrm>
            <a:off x="5505336" y="5388472"/>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smtClean="0">
                <a:solidFill>
                  <a:srgbClr val="B2672A"/>
                </a:solidFill>
              </a:rPr>
              <a:t>ANC visit in 1</a:t>
            </a:r>
            <a:r>
              <a:rPr lang="en-GB" sz="1800" b="1" baseline="30000" dirty="0" smtClean="0">
                <a:solidFill>
                  <a:srgbClr val="B2672A"/>
                </a:solidFill>
              </a:rPr>
              <a:t>st</a:t>
            </a:r>
            <a:r>
              <a:rPr lang="en-GB" sz="1800" b="1" dirty="0" smtClean="0">
                <a:solidFill>
                  <a:srgbClr val="B2672A"/>
                </a:solidFill>
              </a:rPr>
              <a:t> trimester</a:t>
            </a:r>
            <a:endParaRPr lang="en-GB" sz="1800" b="1" dirty="0">
              <a:solidFill>
                <a:srgbClr val="B2672A"/>
              </a:solidFill>
            </a:endParaRPr>
          </a:p>
        </p:txBody>
      </p:sp>
      <p:sp>
        <p:nvSpPr>
          <p:cNvPr id="13" name="TextBox 12"/>
          <p:cNvSpPr txBox="1"/>
          <p:nvPr/>
        </p:nvSpPr>
        <p:spPr>
          <a:xfrm>
            <a:off x="0" y="6488668"/>
            <a:ext cx="9144000" cy="338554"/>
          </a:xfrm>
          <a:prstGeom prst="rect">
            <a:avLst/>
          </a:prstGeom>
          <a:noFill/>
        </p:spPr>
        <p:txBody>
          <a:bodyPr wrap="square" rtlCol="0">
            <a:spAutoFit/>
          </a:bodyPr>
          <a:lstStyle/>
          <a:p>
            <a:r>
              <a:rPr lang="en-GB" sz="1600" i="1" dirty="0" smtClean="0">
                <a:solidFill>
                  <a:prstClr val="black"/>
                </a:solidFill>
              </a:rPr>
              <a:t>*Skilled provider includes doctor, nurse/midwife, and medical assistant/clinical officer.</a:t>
            </a:r>
            <a:endParaRPr lang="en-GB" sz="1600" i="1" dirty="0">
              <a:solidFill>
                <a:prstClr val="black"/>
              </a:solidFill>
            </a:endParaRPr>
          </a:p>
        </p:txBody>
      </p:sp>
    </p:spTree>
    <p:extLst>
      <p:ext uri="{BB962C8B-B14F-4D97-AF65-F5344CB8AC3E}">
        <p14:creationId xmlns:p14="http://schemas.microsoft.com/office/powerpoint/2010/main" val="87621862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Components of ANC</a:t>
            </a:r>
            <a:endParaRPr lang="en-GB"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176810857"/>
              </p:ext>
            </p:extLst>
          </p:nvPr>
        </p:nvGraphicFramePr>
        <p:xfrm>
          <a:off x="1" y="1955800"/>
          <a:ext cx="9144000" cy="49022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6438900" cy="646331"/>
          </a:xfrm>
          <a:prstGeom prst="rect">
            <a:avLst/>
          </a:prstGeom>
          <a:noFill/>
        </p:spPr>
        <p:txBody>
          <a:bodyPr wrap="square" rtlCol="0">
            <a:spAutoFit/>
          </a:bodyPr>
          <a:lstStyle/>
          <a:p>
            <a:r>
              <a:rPr lang="en-GB" b="1" i="1" dirty="0" smtClean="0">
                <a:solidFill>
                  <a:prstClr val="black"/>
                </a:solidFill>
              </a:rPr>
              <a:t>Among women age 15-49 who received ANC for most recent birth in the past 5 years, percent who received the following services:</a:t>
            </a:r>
            <a:endParaRPr lang="en-GB" b="1" i="1" dirty="0">
              <a:solidFill>
                <a:prstClr val="black"/>
              </a:solidFill>
            </a:endParaRPr>
          </a:p>
        </p:txBody>
      </p:sp>
    </p:spTree>
    <p:extLst>
      <p:ext uri="{BB962C8B-B14F-4D97-AF65-F5344CB8AC3E}">
        <p14:creationId xmlns:p14="http://schemas.microsoft.com/office/powerpoint/2010/main" val="246718796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Trends in Tetanus Toxoid Vaccination</a:t>
            </a:r>
            <a:endParaRPr lang="en-GB"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523808249"/>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GB" i="1" dirty="0" smtClean="0">
                <a:solidFill>
                  <a:prstClr val="black"/>
                </a:solidFill>
              </a:rPr>
              <a:t>Percent of mothers age 15-49 with a live birth in the 5-year period before the survey</a:t>
            </a:r>
            <a:endParaRPr lang="en-GB" i="1" dirty="0">
              <a:solidFill>
                <a:prstClr val="black"/>
              </a:solidFill>
            </a:endParaRPr>
          </a:p>
        </p:txBody>
      </p:sp>
    </p:spTree>
    <p:extLst>
      <p:ext uri="{BB962C8B-B14F-4D97-AF65-F5344CB8AC3E}">
        <p14:creationId xmlns:p14="http://schemas.microsoft.com/office/powerpoint/2010/main" val="169104469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212251" cy="3287963"/>
          </a:xfrm>
        </p:spPr>
        <p:txBody>
          <a:bodyPr>
            <a:normAutofit/>
          </a:bodyPr>
          <a:lstStyle/>
          <a:p>
            <a:pPr>
              <a:buClr>
                <a:schemeClr val="tx1"/>
              </a:buClr>
            </a:pPr>
            <a:r>
              <a:rPr lang="en-GB" sz="4000" dirty="0" smtClean="0"/>
              <a:t>Antenatal care</a:t>
            </a:r>
          </a:p>
          <a:p>
            <a:pPr>
              <a:buClr>
                <a:schemeClr val="tx1"/>
              </a:buClr>
            </a:pPr>
            <a:r>
              <a:rPr lang="en-GB" sz="4000" b="1" dirty="0" smtClean="0">
                <a:solidFill>
                  <a:schemeClr val="accent5"/>
                </a:solidFill>
              </a:rPr>
              <a:t>Delivery and postnatal care</a:t>
            </a:r>
          </a:p>
          <a:p>
            <a:pPr>
              <a:buClr>
                <a:schemeClr val="tx1"/>
              </a:buClr>
            </a:pPr>
            <a:r>
              <a:rPr lang="en-GB" sz="4000" dirty="0" smtClean="0"/>
              <a:t>Other health issues</a:t>
            </a:r>
          </a:p>
        </p:txBody>
      </p:sp>
    </p:spTree>
    <p:extLst>
      <p:ext uri="{BB962C8B-B14F-4D97-AF65-F5344CB8AC3E}">
        <p14:creationId xmlns:p14="http://schemas.microsoft.com/office/powerpoint/2010/main" val="226169021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Place of Delivery</a:t>
            </a:r>
            <a:endParaRPr lang="en-GB" dirty="0"/>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18485331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GB" i="1" dirty="0" smtClean="0">
                <a:solidFill>
                  <a:prstClr val="black"/>
                </a:solidFill>
              </a:rPr>
              <a:t>Percent distribution of live births in the 5-year period before the survey</a:t>
            </a:r>
            <a:endParaRPr lang="en-GB" i="1" dirty="0">
              <a:solidFill>
                <a:prstClr val="black"/>
              </a:solidFill>
            </a:endParaRPr>
          </a:p>
        </p:txBody>
      </p:sp>
      <p:sp>
        <p:nvSpPr>
          <p:cNvPr id="3" name="TextBox 2"/>
          <p:cNvSpPr txBox="1"/>
          <p:nvPr/>
        </p:nvSpPr>
        <p:spPr>
          <a:xfrm>
            <a:off x="7096991" y="6213764"/>
            <a:ext cx="2047009" cy="523220"/>
          </a:xfrm>
          <a:prstGeom prst="rect">
            <a:avLst/>
          </a:prstGeom>
          <a:noFill/>
        </p:spPr>
        <p:txBody>
          <a:bodyPr wrap="square" rtlCol="0">
            <a:spAutoFit/>
          </a:bodyPr>
          <a:lstStyle/>
          <a:p>
            <a:pPr algn="r"/>
            <a:r>
              <a:rPr lang="en-US" sz="1400" i="1" dirty="0" smtClean="0">
                <a:solidFill>
                  <a:prstClr val="black"/>
                </a:solidFill>
              </a:rPr>
              <a:t>Figures do no add up to 100% due to rounding.</a:t>
            </a:r>
            <a:endParaRPr lang="en-US" sz="1400" i="1" dirty="0">
              <a:solidFill>
                <a:prstClr val="black"/>
              </a:solidFill>
            </a:endParaRPr>
          </a:p>
        </p:txBody>
      </p:sp>
    </p:spTree>
    <p:extLst>
      <p:ext uri="{BB962C8B-B14F-4D97-AF65-F5344CB8AC3E}">
        <p14:creationId xmlns:p14="http://schemas.microsoft.com/office/powerpoint/2010/main" val="79323563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smtClean="0"/>
              <a:t>Biomarkers &amp; Anthropometry</a:t>
            </a:r>
            <a:endParaRPr lang="en-GB" noProof="0" dirty="0"/>
          </a:p>
        </p:txBody>
      </p:sp>
      <p:sp>
        <p:nvSpPr>
          <p:cNvPr id="3" name="Content Placeholder 2"/>
          <p:cNvSpPr>
            <a:spLocks noGrp="1"/>
          </p:cNvSpPr>
          <p:nvPr>
            <p:ph idx="1"/>
          </p:nvPr>
        </p:nvSpPr>
        <p:spPr>
          <a:xfrm>
            <a:off x="181841" y="1560443"/>
            <a:ext cx="8780318" cy="5234471"/>
          </a:xfrm>
        </p:spPr>
        <p:txBody>
          <a:bodyPr>
            <a:normAutofit fontScale="85000" lnSpcReduction="20000"/>
          </a:bodyPr>
          <a:lstStyle/>
          <a:p>
            <a:pPr marL="0" indent="0">
              <a:spcBef>
                <a:spcPts val="0"/>
              </a:spcBef>
              <a:spcAft>
                <a:spcPts val="1200"/>
              </a:spcAft>
              <a:buNone/>
            </a:pPr>
            <a:r>
              <a:rPr lang="en-GB" sz="3200" b="1" noProof="0" dirty="0" smtClean="0">
                <a:solidFill>
                  <a:schemeClr val="accent5"/>
                </a:solidFill>
              </a:rPr>
              <a:t>Height and weight measurements:</a:t>
            </a:r>
          </a:p>
          <a:p>
            <a:pPr>
              <a:spcBef>
                <a:spcPts val="0"/>
              </a:spcBef>
              <a:spcAft>
                <a:spcPts val="1200"/>
              </a:spcAft>
            </a:pPr>
            <a:r>
              <a:rPr lang="en-GB" sz="3200" noProof="0" dirty="0" smtClean="0"/>
              <a:t>Children under 5</a:t>
            </a:r>
          </a:p>
          <a:p>
            <a:pPr>
              <a:spcBef>
                <a:spcPts val="0"/>
              </a:spcBef>
              <a:spcAft>
                <a:spcPts val="1200"/>
              </a:spcAft>
            </a:pPr>
            <a:r>
              <a:rPr lang="en-GB" sz="3200" noProof="0" dirty="0" smtClean="0"/>
              <a:t>Women age 15-49</a:t>
            </a:r>
          </a:p>
          <a:p>
            <a:pPr>
              <a:spcBef>
                <a:spcPts val="0"/>
              </a:spcBef>
              <a:spcAft>
                <a:spcPts val="1200"/>
              </a:spcAft>
            </a:pPr>
            <a:r>
              <a:rPr lang="en-GB" sz="3200" dirty="0" smtClean="0"/>
              <a:t>Men age 15-54</a:t>
            </a:r>
            <a:endParaRPr lang="en-GB" sz="3200" noProof="0" dirty="0" smtClean="0"/>
          </a:p>
          <a:p>
            <a:pPr marL="0" indent="0">
              <a:spcBef>
                <a:spcPts val="0"/>
              </a:spcBef>
              <a:spcAft>
                <a:spcPts val="1200"/>
              </a:spcAft>
              <a:buNone/>
            </a:pPr>
            <a:r>
              <a:rPr lang="en-GB" sz="3200" b="1" noProof="0" dirty="0" smtClean="0">
                <a:solidFill>
                  <a:schemeClr val="accent5"/>
                </a:solidFill>
              </a:rPr>
              <a:t>Anaemia testing:</a:t>
            </a:r>
          </a:p>
          <a:p>
            <a:pPr>
              <a:spcBef>
                <a:spcPts val="0"/>
              </a:spcBef>
              <a:spcAft>
                <a:spcPts val="1200"/>
              </a:spcAft>
            </a:pPr>
            <a:r>
              <a:rPr lang="en-GB" sz="3200" noProof="0" dirty="0" smtClean="0"/>
              <a:t>Children age 6-59 months</a:t>
            </a:r>
          </a:p>
          <a:p>
            <a:pPr>
              <a:spcBef>
                <a:spcPts val="0"/>
              </a:spcBef>
              <a:spcAft>
                <a:spcPts val="1200"/>
              </a:spcAft>
            </a:pPr>
            <a:r>
              <a:rPr lang="en-GB" sz="3200" noProof="0" dirty="0" smtClean="0"/>
              <a:t>Women age 15-49</a:t>
            </a:r>
          </a:p>
          <a:p>
            <a:pPr>
              <a:spcBef>
                <a:spcPts val="0"/>
              </a:spcBef>
              <a:spcAft>
                <a:spcPts val="1200"/>
              </a:spcAft>
            </a:pPr>
            <a:r>
              <a:rPr lang="en-GB" sz="3200" dirty="0" smtClean="0"/>
              <a:t>Men age 15-54</a:t>
            </a:r>
            <a:endParaRPr lang="en-GB" sz="3200" noProof="0" dirty="0" smtClean="0"/>
          </a:p>
          <a:p>
            <a:pPr marL="0" indent="0">
              <a:spcBef>
                <a:spcPts val="0"/>
              </a:spcBef>
              <a:spcAft>
                <a:spcPts val="1200"/>
              </a:spcAft>
              <a:buNone/>
            </a:pPr>
            <a:r>
              <a:rPr lang="en-GB" sz="3200" b="1" noProof="0" dirty="0" smtClean="0">
                <a:solidFill>
                  <a:schemeClr val="accent5"/>
                </a:solidFill>
              </a:rPr>
              <a:t>Malaria testing:</a:t>
            </a:r>
          </a:p>
          <a:p>
            <a:pPr>
              <a:spcBef>
                <a:spcPts val="0"/>
              </a:spcBef>
              <a:spcAft>
                <a:spcPts val="1200"/>
              </a:spcAft>
            </a:pPr>
            <a:r>
              <a:rPr lang="en-GB" sz="3200" noProof="0" dirty="0" smtClean="0"/>
              <a:t>Children age 6-59 months</a:t>
            </a:r>
          </a:p>
          <a:p>
            <a:pPr marL="0" indent="0">
              <a:spcBef>
                <a:spcPts val="0"/>
              </a:spcBef>
              <a:spcAft>
                <a:spcPts val="1200"/>
              </a:spcAft>
              <a:buNone/>
            </a:pPr>
            <a:r>
              <a:rPr lang="en-GB" sz="3200" b="1" dirty="0" smtClean="0">
                <a:solidFill>
                  <a:schemeClr val="accent5"/>
                </a:solidFill>
              </a:rPr>
              <a:t>Vitamin A deficiency testing:</a:t>
            </a:r>
            <a:endParaRPr lang="en-GB" sz="3200" b="1" dirty="0">
              <a:solidFill>
                <a:schemeClr val="accent5"/>
              </a:solidFill>
            </a:endParaRPr>
          </a:p>
          <a:p>
            <a:pPr>
              <a:spcBef>
                <a:spcPts val="0"/>
              </a:spcBef>
              <a:spcAft>
                <a:spcPts val="1200"/>
              </a:spcAft>
            </a:pPr>
            <a:r>
              <a:rPr lang="en-GB" sz="3200" dirty="0"/>
              <a:t>Children age 6-59 </a:t>
            </a:r>
            <a:r>
              <a:rPr lang="en-GB" sz="3200" dirty="0" smtClean="0"/>
              <a:t>months</a:t>
            </a:r>
            <a:endParaRPr lang="en-GB" sz="3200" dirty="0"/>
          </a:p>
        </p:txBody>
      </p:sp>
    </p:spTree>
    <p:extLst>
      <p:ext uri="{BB962C8B-B14F-4D97-AF65-F5344CB8AC3E}">
        <p14:creationId xmlns:p14="http://schemas.microsoft.com/office/powerpoint/2010/main" val="4030038150"/>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755760"/>
          </a:xfrm>
        </p:spPr>
        <p:txBody>
          <a:bodyPr>
            <a:normAutofit/>
          </a:bodyPr>
          <a:lstStyle/>
          <a:p>
            <a:r>
              <a:rPr lang="en-GB" sz="4000" noProof="0" dirty="0" smtClean="0"/>
              <a:t>Health Facility Delivery by Region</a:t>
            </a:r>
            <a:endParaRPr lang="en-GB" sz="4000" noProof="0" dirty="0"/>
          </a:p>
        </p:txBody>
      </p:sp>
      <p:sp>
        <p:nvSpPr>
          <p:cNvPr id="6" name="Freeform 5"/>
          <p:cNvSpPr>
            <a:spLocks/>
          </p:cNvSpPr>
          <p:nvPr/>
        </p:nvSpPr>
        <p:spPr bwMode="auto">
          <a:xfrm>
            <a:off x="3429210" y="1353257"/>
            <a:ext cx="2420711" cy="1688427"/>
          </a:xfrm>
          <a:custGeom>
            <a:avLst/>
            <a:gdLst>
              <a:gd name="T0" fmla="*/ 1238 w 1276"/>
              <a:gd name="T1" fmla="*/ 224 h 890"/>
              <a:gd name="T2" fmla="*/ 1265 w 1276"/>
              <a:gd name="T3" fmla="*/ 259 h 890"/>
              <a:gd name="T4" fmla="*/ 1270 w 1276"/>
              <a:gd name="T5" fmla="*/ 295 h 890"/>
              <a:gd name="T6" fmla="*/ 1257 w 1276"/>
              <a:gd name="T7" fmla="*/ 329 h 890"/>
              <a:gd name="T8" fmla="*/ 1225 w 1276"/>
              <a:gd name="T9" fmla="*/ 343 h 890"/>
              <a:gd name="T10" fmla="*/ 1194 w 1276"/>
              <a:gd name="T11" fmla="*/ 327 h 890"/>
              <a:gd name="T12" fmla="*/ 1189 w 1276"/>
              <a:gd name="T13" fmla="*/ 495 h 890"/>
              <a:gd name="T14" fmla="*/ 1204 w 1276"/>
              <a:gd name="T15" fmla="*/ 545 h 890"/>
              <a:gd name="T16" fmla="*/ 1190 w 1276"/>
              <a:gd name="T17" fmla="*/ 600 h 890"/>
              <a:gd name="T18" fmla="*/ 1163 w 1276"/>
              <a:gd name="T19" fmla="*/ 636 h 890"/>
              <a:gd name="T20" fmla="*/ 1167 w 1276"/>
              <a:gd name="T21" fmla="*/ 674 h 890"/>
              <a:gd name="T22" fmla="*/ 1149 w 1276"/>
              <a:gd name="T23" fmla="*/ 693 h 890"/>
              <a:gd name="T24" fmla="*/ 1126 w 1276"/>
              <a:gd name="T25" fmla="*/ 690 h 890"/>
              <a:gd name="T26" fmla="*/ 1116 w 1276"/>
              <a:gd name="T27" fmla="*/ 671 h 890"/>
              <a:gd name="T28" fmla="*/ 1082 w 1276"/>
              <a:gd name="T29" fmla="*/ 685 h 890"/>
              <a:gd name="T30" fmla="*/ 1029 w 1276"/>
              <a:gd name="T31" fmla="*/ 688 h 890"/>
              <a:gd name="T32" fmla="*/ 985 w 1276"/>
              <a:gd name="T33" fmla="*/ 691 h 890"/>
              <a:gd name="T34" fmla="*/ 898 w 1276"/>
              <a:gd name="T35" fmla="*/ 713 h 890"/>
              <a:gd name="T36" fmla="*/ 874 w 1276"/>
              <a:gd name="T37" fmla="*/ 708 h 890"/>
              <a:gd name="T38" fmla="*/ 858 w 1276"/>
              <a:gd name="T39" fmla="*/ 696 h 890"/>
              <a:gd name="T40" fmla="*/ 840 w 1276"/>
              <a:gd name="T41" fmla="*/ 683 h 890"/>
              <a:gd name="T42" fmla="*/ 815 w 1276"/>
              <a:gd name="T43" fmla="*/ 676 h 890"/>
              <a:gd name="T44" fmla="*/ 792 w 1276"/>
              <a:gd name="T45" fmla="*/ 660 h 890"/>
              <a:gd name="T46" fmla="*/ 749 w 1276"/>
              <a:gd name="T47" fmla="*/ 684 h 890"/>
              <a:gd name="T48" fmla="*/ 684 w 1276"/>
              <a:gd name="T49" fmla="*/ 683 h 890"/>
              <a:gd name="T50" fmla="*/ 594 w 1276"/>
              <a:gd name="T51" fmla="*/ 704 h 890"/>
              <a:gd name="T52" fmla="*/ 583 w 1276"/>
              <a:gd name="T53" fmla="*/ 751 h 890"/>
              <a:gd name="T54" fmla="*/ 558 w 1276"/>
              <a:gd name="T55" fmla="*/ 748 h 890"/>
              <a:gd name="T56" fmla="*/ 474 w 1276"/>
              <a:gd name="T57" fmla="*/ 778 h 890"/>
              <a:gd name="T58" fmla="*/ 476 w 1276"/>
              <a:gd name="T59" fmla="*/ 836 h 890"/>
              <a:gd name="T60" fmla="*/ 469 w 1276"/>
              <a:gd name="T61" fmla="*/ 875 h 890"/>
              <a:gd name="T62" fmla="*/ 405 w 1276"/>
              <a:gd name="T63" fmla="*/ 873 h 890"/>
              <a:gd name="T64" fmla="*/ 360 w 1276"/>
              <a:gd name="T65" fmla="*/ 847 h 890"/>
              <a:gd name="T66" fmla="*/ 320 w 1276"/>
              <a:gd name="T67" fmla="*/ 825 h 890"/>
              <a:gd name="T68" fmla="*/ 283 w 1276"/>
              <a:gd name="T69" fmla="*/ 814 h 890"/>
              <a:gd name="T70" fmla="*/ 236 w 1276"/>
              <a:gd name="T71" fmla="*/ 826 h 890"/>
              <a:gd name="T72" fmla="*/ 190 w 1276"/>
              <a:gd name="T73" fmla="*/ 852 h 890"/>
              <a:gd name="T74" fmla="*/ 141 w 1276"/>
              <a:gd name="T75" fmla="*/ 861 h 890"/>
              <a:gd name="T76" fmla="*/ 70 w 1276"/>
              <a:gd name="T77" fmla="*/ 884 h 890"/>
              <a:gd name="T78" fmla="*/ 1 w 1276"/>
              <a:gd name="T79" fmla="*/ 867 h 890"/>
              <a:gd name="T80" fmla="*/ 61 w 1276"/>
              <a:gd name="T81" fmla="*/ 823 h 890"/>
              <a:gd name="T82" fmla="*/ 83 w 1276"/>
              <a:gd name="T83" fmla="*/ 763 h 890"/>
              <a:gd name="T84" fmla="*/ 69 w 1276"/>
              <a:gd name="T85" fmla="*/ 730 h 890"/>
              <a:gd name="T86" fmla="*/ 38 w 1276"/>
              <a:gd name="T87" fmla="*/ 677 h 890"/>
              <a:gd name="T88" fmla="*/ 59 w 1276"/>
              <a:gd name="T89" fmla="*/ 624 h 890"/>
              <a:gd name="T90" fmla="*/ 20 w 1276"/>
              <a:gd name="T91" fmla="*/ 579 h 890"/>
              <a:gd name="T92" fmla="*/ 31 w 1276"/>
              <a:gd name="T93" fmla="*/ 516 h 890"/>
              <a:gd name="T94" fmla="*/ 57 w 1276"/>
              <a:gd name="T95" fmla="*/ 515 h 890"/>
              <a:gd name="T96" fmla="*/ 80 w 1276"/>
              <a:gd name="T97" fmla="*/ 524 h 890"/>
              <a:gd name="T98" fmla="*/ 109 w 1276"/>
              <a:gd name="T99" fmla="*/ 535 h 890"/>
              <a:gd name="T100" fmla="*/ 126 w 1276"/>
              <a:gd name="T101" fmla="*/ 511 h 890"/>
              <a:gd name="T102" fmla="*/ 158 w 1276"/>
              <a:gd name="T103" fmla="*/ 505 h 890"/>
              <a:gd name="T104" fmla="*/ 293 w 1276"/>
              <a:gd name="T105" fmla="*/ 484 h 890"/>
              <a:gd name="T106" fmla="*/ 309 w 1276"/>
              <a:gd name="T107" fmla="*/ 445 h 890"/>
              <a:gd name="T108" fmla="*/ 330 w 1276"/>
              <a:gd name="T109" fmla="*/ 402 h 890"/>
              <a:gd name="T110" fmla="*/ 351 w 1276"/>
              <a:gd name="T111" fmla="*/ 361 h 890"/>
              <a:gd name="T112" fmla="*/ 357 w 1276"/>
              <a:gd name="T113" fmla="*/ 319 h 890"/>
              <a:gd name="T114" fmla="*/ 367 w 1276"/>
              <a:gd name="T115" fmla="*/ 282 h 890"/>
              <a:gd name="T116" fmla="*/ 381 w 1276"/>
              <a:gd name="T117" fmla="*/ 256 h 890"/>
              <a:gd name="T118" fmla="*/ 384 w 1276"/>
              <a:gd name="T119" fmla="*/ 208 h 890"/>
              <a:gd name="T120" fmla="*/ 390 w 1276"/>
              <a:gd name="T121" fmla="*/ 173 h 890"/>
              <a:gd name="T122" fmla="*/ 459 w 1276"/>
              <a:gd name="T123" fmla="*/ 193 h 890"/>
              <a:gd name="T124" fmla="*/ 455 w 1276"/>
              <a:gd name="T125" fmla="*/ 15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6" h="890">
                <a:moveTo>
                  <a:pt x="1154" y="77"/>
                </a:moveTo>
                <a:lnTo>
                  <a:pt x="1202" y="159"/>
                </a:lnTo>
                <a:lnTo>
                  <a:pt x="1202" y="160"/>
                </a:lnTo>
                <a:lnTo>
                  <a:pt x="1230" y="181"/>
                </a:lnTo>
                <a:lnTo>
                  <a:pt x="1229" y="182"/>
                </a:lnTo>
                <a:lnTo>
                  <a:pt x="1229" y="183"/>
                </a:lnTo>
                <a:lnTo>
                  <a:pt x="1228" y="183"/>
                </a:lnTo>
                <a:lnTo>
                  <a:pt x="1228" y="184"/>
                </a:lnTo>
                <a:lnTo>
                  <a:pt x="1228" y="185"/>
                </a:lnTo>
                <a:lnTo>
                  <a:pt x="1228" y="185"/>
                </a:lnTo>
                <a:lnTo>
                  <a:pt x="1228" y="186"/>
                </a:lnTo>
                <a:lnTo>
                  <a:pt x="1228" y="187"/>
                </a:lnTo>
                <a:lnTo>
                  <a:pt x="1228" y="187"/>
                </a:lnTo>
                <a:lnTo>
                  <a:pt x="1228" y="187"/>
                </a:lnTo>
                <a:lnTo>
                  <a:pt x="1228" y="188"/>
                </a:lnTo>
                <a:lnTo>
                  <a:pt x="1229" y="188"/>
                </a:lnTo>
                <a:lnTo>
                  <a:pt x="1229" y="189"/>
                </a:lnTo>
                <a:lnTo>
                  <a:pt x="1229" y="189"/>
                </a:lnTo>
                <a:lnTo>
                  <a:pt x="1230" y="189"/>
                </a:lnTo>
                <a:lnTo>
                  <a:pt x="1229" y="189"/>
                </a:lnTo>
                <a:lnTo>
                  <a:pt x="1229" y="190"/>
                </a:lnTo>
                <a:lnTo>
                  <a:pt x="1230" y="190"/>
                </a:lnTo>
                <a:lnTo>
                  <a:pt x="1230" y="191"/>
                </a:lnTo>
                <a:lnTo>
                  <a:pt x="1230" y="191"/>
                </a:lnTo>
                <a:lnTo>
                  <a:pt x="1230" y="191"/>
                </a:lnTo>
                <a:lnTo>
                  <a:pt x="1230" y="192"/>
                </a:lnTo>
                <a:lnTo>
                  <a:pt x="1231" y="192"/>
                </a:lnTo>
                <a:lnTo>
                  <a:pt x="1231" y="193"/>
                </a:lnTo>
                <a:lnTo>
                  <a:pt x="1232" y="193"/>
                </a:lnTo>
                <a:lnTo>
                  <a:pt x="1232" y="193"/>
                </a:lnTo>
                <a:lnTo>
                  <a:pt x="1232" y="193"/>
                </a:lnTo>
                <a:lnTo>
                  <a:pt x="1233" y="194"/>
                </a:lnTo>
                <a:lnTo>
                  <a:pt x="1232" y="194"/>
                </a:lnTo>
                <a:lnTo>
                  <a:pt x="1233" y="194"/>
                </a:lnTo>
                <a:lnTo>
                  <a:pt x="1233" y="195"/>
                </a:lnTo>
                <a:lnTo>
                  <a:pt x="1234" y="196"/>
                </a:lnTo>
                <a:lnTo>
                  <a:pt x="1234" y="196"/>
                </a:lnTo>
                <a:lnTo>
                  <a:pt x="1234" y="196"/>
                </a:lnTo>
                <a:lnTo>
                  <a:pt x="1234" y="197"/>
                </a:lnTo>
                <a:lnTo>
                  <a:pt x="1235" y="198"/>
                </a:lnTo>
                <a:lnTo>
                  <a:pt x="1235" y="198"/>
                </a:lnTo>
                <a:lnTo>
                  <a:pt x="1235" y="199"/>
                </a:lnTo>
                <a:lnTo>
                  <a:pt x="1234" y="199"/>
                </a:lnTo>
                <a:lnTo>
                  <a:pt x="1234" y="200"/>
                </a:lnTo>
                <a:lnTo>
                  <a:pt x="1235" y="200"/>
                </a:lnTo>
                <a:lnTo>
                  <a:pt x="1235" y="201"/>
                </a:lnTo>
                <a:lnTo>
                  <a:pt x="1235" y="202"/>
                </a:lnTo>
                <a:lnTo>
                  <a:pt x="1235" y="202"/>
                </a:lnTo>
                <a:lnTo>
                  <a:pt x="1236" y="203"/>
                </a:lnTo>
                <a:lnTo>
                  <a:pt x="1236" y="204"/>
                </a:lnTo>
                <a:lnTo>
                  <a:pt x="1236" y="204"/>
                </a:lnTo>
                <a:lnTo>
                  <a:pt x="1236" y="205"/>
                </a:lnTo>
                <a:lnTo>
                  <a:pt x="1236" y="206"/>
                </a:lnTo>
                <a:lnTo>
                  <a:pt x="1237" y="206"/>
                </a:lnTo>
                <a:lnTo>
                  <a:pt x="1237" y="206"/>
                </a:lnTo>
                <a:lnTo>
                  <a:pt x="1237" y="207"/>
                </a:lnTo>
                <a:lnTo>
                  <a:pt x="1237" y="208"/>
                </a:lnTo>
                <a:lnTo>
                  <a:pt x="1237" y="208"/>
                </a:lnTo>
                <a:lnTo>
                  <a:pt x="1236" y="209"/>
                </a:lnTo>
                <a:lnTo>
                  <a:pt x="1236" y="210"/>
                </a:lnTo>
                <a:lnTo>
                  <a:pt x="1236" y="210"/>
                </a:lnTo>
                <a:lnTo>
                  <a:pt x="1236" y="211"/>
                </a:lnTo>
                <a:lnTo>
                  <a:pt x="1236" y="212"/>
                </a:lnTo>
                <a:lnTo>
                  <a:pt x="1236" y="212"/>
                </a:lnTo>
                <a:lnTo>
                  <a:pt x="1236" y="213"/>
                </a:lnTo>
                <a:lnTo>
                  <a:pt x="1235" y="213"/>
                </a:lnTo>
                <a:lnTo>
                  <a:pt x="1235" y="214"/>
                </a:lnTo>
                <a:lnTo>
                  <a:pt x="1234" y="215"/>
                </a:lnTo>
                <a:lnTo>
                  <a:pt x="1234" y="215"/>
                </a:lnTo>
                <a:lnTo>
                  <a:pt x="1234" y="216"/>
                </a:lnTo>
                <a:lnTo>
                  <a:pt x="1234" y="217"/>
                </a:lnTo>
                <a:lnTo>
                  <a:pt x="1234" y="217"/>
                </a:lnTo>
                <a:lnTo>
                  <a:pt x="1234" y="217"/>
                </a:lnTo>
                <a:lnTo>
                  <a:pt x="1234" y="218"/>
                </a:lnTo>
                <a:lnTo>
                  <a:pt x="1234" y="219"/>
                </a:lnTo>
                <a:lnTo>
                  <a:pt x="1235" y="219"/>
                </a:lnTo>
                <a:lnTo>
                  <a:pt x="1235" y="220"/>
                </a:lnTo>
                <a:lnTo>
                  <a:pt x="1236" y="220"/>
                </a:lnTo>
                <a:lnTo>
                  <a:pt x="1236" y="221"/>
                </a:lnTo>
                <a:lnTo>
                  <a:pt x="1236" y="221"/>
                </a:lnTo>
                <a:lnTo>
                  <a:pt x="1236" y="222"/>
                </a:lnTo>
                <a:lnTo>
                  <a:pt x="1237" y="222"/>
                </a:lnTo>
                <a:lnTo>
                  <a:pt x="1237" y="223"/>
                </a:lnTo>
                <a:lnTo>
                  <a:pt x="1238" y="223"/>
                </a:lnTo>
                <a:lnTo>
                  <a:pt x="1238" y="224"/>
                </a:lnTo>
                <a:lnTo>
                  <a:pt x="1238" y="225"/>
                </a:lnTo>
                <a:lnTo>
                  <a:pt x="1238" y="225"/>
                </a:lnTo>
                <a:lnTo>
                  <a:pt x="1239" y="225"/>
                </a:lnTo>
                <a:lnTo>
                  <a:pt x="1240" y="225"/>
                </a:lnTo>
                <a:lnTo>
                  <a:pt x="1240" y="226"/>
                </a:lnTo>
                <a:lnTo>
                  <a:pt x="1240" y="227"/>
                </a:lnTo>
                <a:lnTo>
                  <a:pt x="1240" y="227"/>
                </a:lnTo>
                <a:lnTo>
                  <a:pt x="1240" y="227"/>
                </a:lnTo>
                <a:lnTo>
                  <a:pt x="1241" y="227"/>
                </a:lnTo>
                <a:lnTo>
                  <a:pt x="1242" y="227"/>
                </a:lnTo>
                <a:lnTo>
                  <a:pt x="1242" y="228"/>
                </a:lnTo>
                <a:lnTo>
                  <a:pt x="1242" y="228"/>
                </a:lnTo>
                <a:lnTo>
                  <a:pt x="1242" y="229"/>
                </a:lnTo>
                <a:lnTo>
                  <a:pt x="1243" y="229"/>
                </a:lnTo>
                <a:lnTo>
                  <a:pt x="1243" y="230"/>
                </a:lnTo>
                <a:lnTo>
                  <a:pt x="1244" y="230"/>
                </a:lnTo>
                <a:lnTo>
                  <a:pt x="1244" y="230"/>
                </a:lnTo>
                <a:lnTo>
                  <a:pt x="1244" y="230"/>
                </a:lnTo>
                <a:lnTo>
                  <a:pt x="1245" y="231"/>
                </a:lnTo>
                <a:lnTo>
                  <a:pt x="1245" y="232"/>
                </a:lnTo>
                <a:lnTo>
                  <a:pt x="1245" y="232"/>
                </a:lnTo>
                <a:lnTo>
                  <a:pt x="1245" y="233"/>
                </a:lnTo>
                <a:lnTo>
                  <a:pt x="1245" y="234"/>
                </a:lnTo>
                <a:lnTo>
                  <a:pt x="1246" y="234"/>
                </a:lnTo>
                <a:lnTo>
                  <a:pt x="1246" y="234"/>
                </a:lnTo>
                <a:lnTo>
                  <a:pt x="1247" y="234"/>
                </a:lnTo>
                <a:lnTo>
                  <a:pt x="1247" y="234"/>
                </a:lnTo>
                <a:lnTo>
                  <a:pt x="1247" y="235"/>
                </a:lnTo>
                <a:lnTo>
                  <a:pt x="1248" y="235"/>
                </a:lnTo>
                <a:lnTo>
                  <a:pt x="1249" y="235"/>
                </a:lnTo>
                <a:lnTo>
                  <a:pt x="1249" y="236"/>
                </a:lnTo>
                <a:lnTo>
                  <a:pt x="1249" y="236"/>
                </a:lnTo>
                <a:lnTo>
                  <a:pt x="1250" y="236"/>
                </a:lnTo>
                <a:lnTo>
                  <a:pt x="1251" y="237"/>
                </a:lnTo>
                <a:lnTo>
                  <a:pt x="1251" y="237"/>
                </a:lnTo>
                <a:lnTo>
                  <a:pt x="1252" y="237"/>
                </a:lnTo>
                <a:lnTo>
                  <a:pt x="1253" y="237"/>
                </a:lnTo>
                <a:lnTo>
                  <a:pt x="1253" y="237"/>
                </a:lnTo>
                <a:lnTo>
                  <a:pt x="1253" y="238"/>
                </a:lnTo>
                <a:lnTo>
                  <a:pt x="1254" y="238"/>
                </a:lnTo>
                <a:lnTo>
                  <a:pt x="1254" y="238"/>
                </a:lnTo>
                <a:lnTo>
                  <a:pt x="1255" y="238"/>
                </a:lnTo>
                <a:lnTo>
                  <a:pt x="1255" y="239"/>
                </a:lnTo>
                <a:lnTo>
                  <a:pt x="1255" y="240"/>
                </a:lnTo>
                <a:lnTo>
                  <a:pt x="1255" y="240"/>
                </a:lnTo>
                <a:lnTo>
                  <a:pt x="1255" y="240"/>
                </a:lnTo>
                <a:lnTo>
                  <a:pt x="1255" y="241"/>
                </a:lnTo>
                <a:lnTo>
                  <a:pt x="1255" y="242"/>
                </a:lnTo>
                <a:lnTo>
                  <a:pt x="1255" y="242"/>
                </a:lnTo>
                <a:lnTo>
                  <a:pt x="1256" y="243"/>
                </a:lnTo>
                <a:lnTo>
                  <a:pt x="1257" y="244"/>
                </a:lnTo>
                <a:lnTo>
                  <a:pt x="1257" y="245"/>
                </a:lnTo>
                <a:lnTo>
                  <a:pt x="1257" y="246"/>
                </a:lnTo>
                <a:lnTo>
                  <a:pt x="1257" y="246"/>
                </a:lnTo>
                <a:lnTo>
                  <a:pt x="1257" y="246"/>
                </a:lnTo>
                <a:lnTo>
                  <a:pt x="1258" y="246"/>
                </a:lnTo>
                <a:lnTo>
                  <a:pt x="1258" y="247"/>
                </a:lnTo>
                <a:lnTo>
                  <a:pt x="1259" y="247"/>
                </a:lnTo>
                <a:lnTo>
                  <a:pt x="1259" y="248"/>
                </a:lnTo>
                <a:lnTo>
                  <a:pt x="1259" y="248"/>
                </a:lnTo>
                <a:lnTo>
                  <a:pt x="1259" y="248"/>
                </a:lnTo>
                <a:lnTo>
                  <a:pt x="1260" y="248"/>
                </a:lnTo>
                <a:lnTo>
                  <a:pt x="1260" y="249"/>
                </a:lnTo>
                <a:lnTo>
                  <a:pt x="1261" y="249"/>
                </a:lnTo>
                <a:lnTo>
                  <a:pt x="1261" y="250"/>
                </a:lnTo>
                <a:lnTo>
                  <a:pt x="1262" y="250"/>
                </a:lnTo>
                <a:lnTo>
                  <a:pt x="1262" y="251"/>
                </a:lnTo>
                <a:lnTo>
                  <a:pt x="1262" y="251"/>
                </a:lnTo>
                <a:lnTo>
                  <a:pt x="1263" y="251"/>
                </a:lnTo>
                <a:lnTo>
                  <a:pt x="1264" y="251"/>
                </a:lnTo>
                <a:lnTo>
                  <a:pt x="1264" y="251"/>
                </a:lnTo>
                <a:lnTo>
                  <a:pt x="1265" y="251"/>
                </a:lnTo>
                <a:lnTo>
                  <a:pt x="1265" y="252"/>
                </a:lnTo>
                <a:lnTo>
                  <a:pt x="1265" y="253"/>
                </a:lnTo>
                <a:lnTo>
                  <a:pt x="1266" y="253"/>
                </a:lnTo>
                <a:lnTo>
                  <a:pt x="1266" y="254"/>
                </a:lnTo>
                <a:lnTo>
                  <a:pt x="1265" y="254"/>
                </a:lnTo>
                <a:lnTo>
                  <a:pt x="1265" y="255"/>
                </a:lnTo>
                <a:lnTo>
                  <a:pt x="1266" y="255"/>
                </a:lnTo>
                <a:lnTo>
                  <a:pt x="1266" y="255"/>
                </a:lnTo>
                <a:lnTo>
                  <a:pt x="1266" y="256"/>
                </a:lnTo>
                <a:lnTo>
                  <a:pt x="1265" y="257"/>
                </a:lnTo>
                <a:lnTo>
                  <a:pt x="1265" y="257"/>
                </a:lnTo>
                <a:lnTo>
                  <a:pt x="1265" y="258"/>
                </a:lnTo>
                <a:lnTo>
                  <a:pt x="1265" y="259"/>
                </a:lnTo>
                <a:lnTo>
                  <a:pt x="1265" y="259"/>
                </a:lnTo>
                <a:lnTo>
                  <a:pt x="1266" y="259"/>
                </a:lnTo>
                <a:lnTo>
                  <a:pt x="1266" y="260"/>
                </a:lnTo>
                <a:lnTo>
                  <a:pt x="1266" y="260"/>
                </a:lnTo>
                <a:lnTo>
                  <a:pt x="1267" y="261"/>
                </a:lnTo>
                <a:lnTo>
                  <a:pt x="1268" y="261"/>
                </a:lnTo>
                <a:lnTo>
                  <a:pt x="1268" y="261"/>
                </a:lnTo>
                <a:lnTo>
                  <a:pt x="1268" y="262"/>
                </a:lnTo>
                <a:lnTo>
                  <a:pt x="1269" y="262"/>
                </a:lnTo>
                <a:lnTo>
                  <a:pt x="1269" y="263"/>
                </a:lnTo>
                <a:lnTo>
                  <a:pt x="1269" y="263"/>
                </a:lnTo>
                <a:lnTo>
                  <a:pt x="1270" y="263"/>
                </a:lnTo>
                <a:lnTo>
                  <a:pt x="1270" y="264"/>
                </a:lnTo>
                <a:lnTo>
                  <a:pt x="1270" y="264"/>
                </a:lnTo>
                <a:lnTo>
                  <a:pt x="1270" y="265"/>
                </a:lnTo>
                <a:lnTo>
                  <a:pt x="1271" y="265"/>
                </a:lnTo>
                <a:lnTo>
                  <a:pt x="1271" y="265"/>
                </a:lnTo>
                <a:lnTo>
                  <a:pt x="1271" y="266"/>
                </a:lnTo>
                <a:lnTo>
                  <a:pt x="1271" y="266"/>
                </a:lnTo>
                <a:lnTo>
                  <a:pt x="1271" y="267"/>
                </a:lnTo>
                <a:lnTo>
                  <a:pt x="1271" y="268"/>
                </a:lnTo>
                <a:lnTo>
                  <a:pt x="1272" y="268"/>
                </a:lnTo>
                <a:lnTo>
                  <a:pt x="1272" y="268"/>
                </a:lnTo>
                <a:lnTo>
                  <a:pt x="1272" y="268"/>
                </a:lnTo>
                <a:lnTo>
                  <a:pt x="1273" y="268"/>
                </a:lnTo>
                <a:lnTo>
                  <a:pt x="1274" y="268"/>
                </a:lnTo>
                <a:lnTo>
                  <a:pt x="1274" y="269"/>
                </a:lnTo>
                <a:lnTo>
                  <a:pt x="1274" y="270"/>
                </a:lnTo>
                <a:lnTo>
                  <a:pt x="1275" y="270"/>
                </a:lnTo>
                <a:lnTo>
                  <a:pt x="1275" y="270"/>
                </a:lnTo>
                <a:lnTo>
                  <a:pt x="1276" y="271"/>
                </a:lnTo>
                <a:lnTo>
                  <a:pt x="1275" y="271"/>
                </a:lnTo>
                <a:lnTo>
                  <a:pt x="1275" y="272"/>
                </a:lnTo>
                <a:lnTo>
                  <a:pt x="1276" y="272"/>
                </a:lnTo>
                <a:lnTo>
                  <a:pt x="1276" y="272"/>
                </a:lnTo>
                <a:lnTo>
                  <a:pt x="1276" y="273"/>
                </a:lnTo>
                <a:lnTo>
                  <a:pt x="1276" y="273"/>
                </a:lnTo>
                <a:lnTo>
                  <a:pt x="1276" y="274"/>
                </a:lnTo>
                <a:lnTo>
                  <a:pt x="1276" y="274"/>
                </a:lnTo>
                <a:lnTo>
                  <a:pt x="1276" y="275"/>
                </a:lnTo>
                <a:lnTo>
                  <a:pt x="1276" y="275"/>
                </a:lnTo>
                <a:lnTo>
                  <a:pt x="1276" y="276"/>
                </a:lnTo>
                <a:lnTo>
                  <a:pt x="1276" y="276"/>
                </a:lnTo>
                <a:lnTo>
                  <a:pt x="1276" y="276"/>
                </a:lnTo>
                <a:lnTo>
                  <a:pt x="1276" y="276"/>
                </a:lnTo>
                <a:lnTo>
                  <a:pt x="1276" y="277"/>
                </a:lnTo>
                <a:lnTo>
                  <a:pt x="1276" y="277"/>
                </a:lnTo>
                <a:lnTo>
                  <a:pt x="1276" y="278"/>
                </a:lnTo>
                <a:lnTo>
                  <a:pt x="1276" y="278"/>
                </a:lnTo>
                <a:lnTo>
                  <a:pt x="1276" y="279"/>
                </a:lnTo>
                <a:lnTo>
                  <a:pt x="1276" y="280"/>
                </a:lnTo>
                <a:lnTo>
                  <a:pt x="1276" y="280"/>
                </a:lnTo>
                <a:lnTo>
                  <a:pt x="1276" y="280"/>
                </a:lnTo>
                <a:lnTo>
                  <a:pt x="1276" y="281"/>
                </a:lnTo>
                <a:lnTo>
                  <a:pt x="1276" y="282"/>
                </a:lnTo>
                <a:lnTo>
                  <a:pt x="1275" y="282"/>
                </a:lnTo>
                <a:lnTo>
                  <a:pt x="1276" y="282"/>
                </a:lnTo>
                <a:lnTo>
                  <a:pt x="1276" y="283"/>
                </a:lnTo>
                <a:lnTo>
                  <a:pt x="1276" y="284"/>
                </a:lnTo>
                <a:lnTo>
                  <a:pt x="1276" y="284"/>
                </a:lnTo>
                <a:lnTo>
                  <a:pt x="1275" y="284"/>
                </a:lnTo>
                <a:lnTo>
                  <a:pt x="1275" y="285"/>
                </a:lnTo>
                <a:lnTo>
                  <a:pt x="1276" y="285"/>
                </a:lnTo>
                <a:lnTo>
                  <a:pt x="1275" y="285"/>
                </a:lnTo>
                <a:lnTo>
                  <a:pt x="1276" y="285"/>
                </a:lnTo>
                <a:lnTo>
                  <a:pt x="1275" y="286"/>
                </a:lnTo>
                <a:lnTo>
                  <a:pt x="1275" y="287"/>
                </a:lnTo>
                <a:lnTo>
                  <a:pt x="1275" y="287"/>
                </a:lnTo>
                <a:lnTo>
                  <a:pt x="1274" y="287"/>
                </a:lnTo>
                <a:lnTo>
                  <a:pt x="1274" y="288"/>
                </a:lnTo>
                <a:lnTo>
                  <a:pt x="1274" y="289"/>
                </a:lnTo>
                <a:lnTo>
                  <a:pt x="1274" y="289"/>
                </a:lnTo>
                <a:lnTo>
                  <a:pt x="1274" y="289"/>
                </a:lnTo>
                <a:lnTo>
                  <a:pt x="1274" y="290"/>
                </a:lnTo>
                <a:lnTo>
                  <a:pt x="1274" y="291"/>
                </a:lnTo>
                <a:lnTo>
                  <a:pt x="1274" y="291"/>
                </a:lnTo>
                <a:lnTo>
                  <a:pt x="1274" y="292"/>
                </a:lnTo>
                <a:lnTo>
                  <a:pt x="1273" y="292"/>
                </a:lnTo>
                <a:lnTo>
                  <a:pt x="1273" y="293"/>
                </a:lnTo>
                <a:lnTo>
                  <a:pt x="1273" y="293"/>
                </a:lnTo>
                <a:lnTo>
                  <a:pt x="1272" y="293"/>
                </a:lnTo>
                <a:lnTo>
                  <a:pt x="1272" y="294"/>
                </a:lnTo>
                <a:lnTo>
                  <a:pt x="1272" y="294"/>
                </a:lnTo>
                <a:lnTo>
                  <a:pt x="1271" y="295"/>
                </a:lnTo>
                <a:lnTo>
                  <a:pt x="1270" y="295"/>
                </a:lnTo>
                <a:lnTo>
                  <a:pt x="1270" y="295"/>
                </a:lnTo>
                <a:lnTo>
                  <a:pt x="1270" y="295"/>
                </a:lnTo>
                <a:lnTo>
                  <a:pt x="1270" y="296"/>
                </a:lnTo>
                <a:lnTo>
                  <a:pt x="1270" y="297"/>
                </a:lnTo>
                <a:lnTo>
                  <a:pt x="1270" y="297"/>
                </a:lnTo>
                <a:lnTo>
                  <a:pt x="1269" y="297"/>
                </a:lnTo>
                <a:lnTo>
                  <a:pt x="1269" y="298"/>
                </a:lnTo>
                <a:lnTo>
                  <a:pt x="1269" y="299"/>
                </a:lnTo>
                <a:lnTo>
                  <a:pt x="1270" y="299"/>
                </a:lnTo>
                <a:lnTo>
                  <a:pt x="1270" y="299"/>
                </a:lnTo>
                <a:lnTo>
                  <a:pt x="1270" y="300"/>
                </a:lnTo>
                <a:lnTo>
                  <a:pt x="1269" y="301"/>
                </a:lnTo>
                <a:lnTo>
                  <a:pt x="1270" y="301"/>
                </a:lnTo>
                <a:lnTo>
                  <a:pt x="1270" y="301"/>
                </a:lnTo>
                <a:lnTo>
                  <a:pt x="1270" y="302"/>
                </a:lnTo>
                <a:lnTo>
                  <a:pt x="1270" y="302"/>
                </a:lnTo>
                <a:lnTo>
                  <a:pt x="1270" y="303"/>
                </a:lnTo>
                <a:lnTo>
                  <a:pt x="1270" y="304"/>
                </a:lnTo>
                <a:lnTo>
                  <a:pt x="1270" y="304"/>
                </a:lnTo>
                <a:lnTo>
                  <a:pt x="1270" y="305"/>
                </a:lnTo>
                <a:lnTo>
                  <a:pt x="1270" y="306"/>
                </a:lnTo>
                <a:lnTo>
                  <a:pt x="1270" y="306"/>
                </a:lnTo>
                <a:lnTo>
                  <a:pt x="1270" y="307"/>
                </a:lnTo>
                <a:lnTo>
                  <a:pt x="1270" y="308"/>
                </a:lnTo>
                <a:lnTo>
                  <a:pt x="1270" y="308"/>
                </a:lnTo>
                <a:lnTo>
                  <a:pt x="1270" y="308"/>
                </a:lnTo>
                <a:lnTo>
                  <a:pt x="1270" y="309"/>
                </a:lnTo>
                <a:lnTo>
                  <a:pt x="1269" y="309"/>
                </a:lnTo>
                <a:lnTo>
                  <a:pt x="1269" y="310"/>
                </a:lnTo>
                <a:lnTo>
                  <a:pt x="1269" y="310"/>
                </a:lnTo>
                <a:lnTo>
                  <a:pt x="1268" y="310"/>
                </a:lnTo>
                <a:lnTo>
                  <a:pt x="1269" y="311"/>
                </a:lnTo>
                <a:lnTo>
                  <a:pt x="1268" y="311"/>
                </a:lnTo>
                <a:lnTo>
                  <a:pt x="1269" y="312"/>
                </a:lnTo>
                <a:lnTo>
                  <a:pt x="1268" y="312"/>
                </a:lnTo>
                <a:lnTo>
                  <a:pt x="1268" y="312"/>
                </a:lnTo>
                <a:lnTo>
                  <a:pt x="1268" y="313"/>
                </a:lnTo>
                <a:lnTo>
                  <a:pt x="1268" y="314"/>
                </a:lnTo>
                <a:lnTo>
                  <a:pt x="1268" y="314"/>
                </a:lnTo>
                <a:lnTo>
                  <a:pt x="1268" y="315"/>
                </a:lnTo>
                <a:lnTo>
                  <a:pt x="1268" y="316"/>
                </a:lnTo>
                <a:lnTo>
                  <a:pt x="1268" y="316"/>
                </a:lnTo>
                <a:lnTo>
                  <a:pt x="1268" y="317"/>
                </a:lnTo>
                <a:lnTo>
                  <a:pt x="1267" y="317"/>
                </a:lnTo>
                <a:lnTo>
                  <a:pt x="1268" y="317"/>
                </a:lnTo>
                <a:lnTo>
                  <a:pt x="1268" y="318"/>
                </a:lnTo>
                <a:lnTo>
                  <a:pt x="1268" y="318"/>
                </a:lnTo>
                <a:lnTo>
                  <a:pt x="1268" y="318"/>
                </a:lnTo>
                <a:lnTo>
                  <a:pt x="1267" y="318"/>
                </a:lnTo>
                <a:lnTo>
                  <a:pt x="1267" y="319"/>
                </a:lnTo>
                <a:lnTo>
                  <a:pt x="1266" y="319"/>
                </a:lnTo>
                <a:lnTo>
                  <a:pt x="1266" y="319"/>
                </a:lnTo>
                <a:lnTo>
                  <a:pt x="1266" y="319"/>
                </a:lnTo>
                <a:lnTo>
                  <a:pt x="1266" y="319"/>
                </a:lnTo>
                <a:lnTo>
                  <a:pt x="1266" y="319"/>
                </a:lnTo>
                <a:lnTo>
                  <a:pt x="1265" y="319"/>
                </a:lnTo>
                <a:lnTo>
                  <a:pt x="1265" y="320"/>
                </a:lnTo>
                <a:lnTo>
                  <a:pt x="1264" y="321"/>
                </a:lnTo>
                <a:lnTo>
                  <a:pt x="1264" y="321"/>
                </a:lnTo>
                <a:lnTo>
                  <a:pt x="1263" y="321"/>
                </a:lnTo>
                <a:lnTo>
                  <a:pt x="1262" y="321"/>
                </a:lnTo>
                <a:lnTo>
                  <a:pt x="1262" y="321"/>
                </a:lnTo>
                <a:lnTo>
                  <a:pt x="1262" y="321"/>
                </a:lnTo>
                <a:lnTo>
                  <a:pt x="1261" y="321"/>
                </a:lnTo>
                <a:lnTo>
                  <a:pt x="1261" y="322"/>
                </a:lnTo>
                <a:lnTo>
                  <a:pt x="1261" y="323"/>
                </a:lnTo>
                <a:lnTo>
                  <a:pt x="1262" y="323"/>
                </a:lnTo>
                <a:lnTo>
                  <a:pt x="1262" y="324"/>
                </a:lnTo>
                <a:lnTo>
                  <a:pt x="1261" y="324"/>
                </a:lnTo>
                <a:lnTo>
                  <a:pt x="1262" y="325"/>
                </a:lnTo>
                <a:lnTo>
                  <a:pt x="1261" y="325"/>
                </a:lnTo>
                <a:lnTo>
                  <a:pt x="1261" y="326"/>
                </a:lnTo>
                <a:lnTo>
                  <a:pt x="1261" y="326"/>
                </a:lnTo>
                <a:lnTo>
                  <a:pt x="1261" y="327"/>
                </a:lnTo>
                <a:lnTo>
                  <a:pt x="1261" y="327"/>
                </a:lnTo>
                <a:lnTo>
                  <a:pt x="1260" y="327"/>
                </a:lnTo>
                <a:lnTo>
                  <a:pt x="1260" y="327"/>
                </a:lnTo>
                <a:lnTo>
                  <a:pt x="1259" y="327"/>
                </a:lnTo>
                <a:lnTo>
                  <a:pt x="1259" y="327"/>
                </a:lnTo>
                <a:lnTo>
                  <a:pt x="1259" y="327"/>
                </a:lnTo>
                <a:lnTo>
                  <a:pt x="1258" y="327"/>
                </a:lnTo>
                <a:lnTo>
                  <a:pt x="1257" y="327"/>
                </a:lnTo>
                <a:lnTo>
                  <a:pt x="1257" y="328"/>
                </a:lnTo>
                <a:lnTo>
                  <a:pt x="1257" y="328"/>
                </a:lnTo>
                <a:lnTo>
                  <a:pt x="1257" y="329"/>
                </a:lnTo>
                <a:lnTo>
                  <a:pt x="1256" y="329"/>
                </a:lnTo>
                <a:lnTo>
                  <a:pt x="1256" y="330"/>
                </a:lnTo>
                <a:lnTo>
                  <a:pt x="1255" y="330"/>
                </a:lnTo>
                <a:lnTo>
                  <a:pt x="1255" y="331"/>
                </a:lnTo>
                <a:lnTo>
                  <a:pt x="1255" y="331"/>
                </a:lnTo>
                <a:lnTo>
                  <a:pt x="1255" y="332"/>
                </a:lnTo>
                <a:lnTo>
                  <a:pt x="1255" y="331"/>
                </a:lnTo>
                <a:lnTo>
                  <a:pt x="1254" y="331"/>
                </a:lnTo>
                <a:lnTo>
                  <a:pt x="1254" y="332"/>
                </a:lnTo>
                <a:lnTo>
                  <a:pt x="1254" y="333"/>
                </a:lnTo>
                <a:lnTo>
                  <a:pt x="1253" y="333"/>
                </a:lnTo>
                <a:lnTo>
                  <a:pt x="1253" y="333"/>
                </a:lnTo>
                <a:lnTo>
                  <a:pt x="1253" y="333"/>
                </a:lnTo>
                <a:lnTo>
                  <a:pt x="1253" y="334"/>
                </a:lnTo>
                <a:lnTo>
                  <a:pt x="1253" y="335"/>
                </a:lnTo>
                <a:lnTo>
                  <a:pt x="1252" y="335"/>
                </a:lnTo>
                <a:lnTo>
                  <a:pt x="1252" y="335"/>
                </a:lnTo>
                <a:lnTo>
                  <a:pt x="1252" y="336"/>
                </a:lnTo>
                <a:lnTo>
                  <a:pt x="1252" y="337"/>
                </a:lnTo>
                <a:lnTo>
                  <a:pt x="1253" y="337"/>
                </a:lnTo>
                <a:lnTo>
                  <a:pt x="1253" y="337"/>
                </a:lnTo>
                <a:lnTo>
                  <a:pt x="1253" y="338"/>
                </a:lnTo>
                <a:lnTo>
                  <a:pt x="1253" y="338"/>
                </a:lnTo>
                <a:lnTo>
                  <a:pt x="1252" y="339"/>
                </a:lnTo>
                <a:lnTo>
                  <a:pt x="1251" y="339"/>
                </a:lnTo>
                <a:lnTo>
                  <a:pt x="1251" y="340"/>
                </a:lnTo>
                <a:lnTo>
                  <a:pt x="1251" y="340"/>
                </a:lnTo>
                <a:lnTo>
                  <a:pt x="1251" y="341"/>
                </a:lnTo>
                <a:lnTo>
                  <a:pt x="1251" y="342"/>
                </a:lnTo>
                <a:lnTo>
                  <a:pt x="1251" y="342"/>
                </a:lnTo>
                <a:lnTo>
                  <a:pt x="1251" y="343"/>
                </a:lnTo>
                <a:lnTo>
                  <a:pt x="1250" y="343"/>
                </a:lnTo>
                <a:lnTo>
                  <a:pt x="1249" y="344"/>
                </a:lnTo>
                <a:lnTo>
                  <a:pt x="1249" y="344"/>
                </a:lnTo>
                <a:lnTo>
                  <a:pt x="1249" y="344"/>
                </a:lnTo>
                <a:lnTo>
                  <a:pt x="1248" y="344"/>
                </a:lnTo>
                <a:lnTo>
                  <a:pt x="1248" y="345"/>
                </a:lnTo>
                <a:lnTo>
                  <a:pt x="1247" y="345"/>
                </a:lnTo>
                <a:lnTo>
                  <a:pt x="1247" y="345"/>
                </a:lnTo>
                <a:lnTo>
                  <a:pt x="1247" y="346"/>
                </a:lnTo>
                <a:lnTo>
                  <a:pt x="1246" y="346"/>
                </a:lnTo>
                <a:lnTo>
                  <a:pt x="1245" y="346"/>
                </a:lnTo>
                <a:lnTo>
                  <a:pt x="1245" y="346"/>
                </a:lnTo>
                <a:lnTo>
                  <a:pt x="1244" y="346"/>
                </a:lnTo>
                <a:lnTo>
                  <a:pt x="1244" y="346"/>
                </a:lnTo>
                <a:lnTo>
                  <a:pt x="1243" y="346"/>
                </a:lnTo>
                <a:lnTo>
                  <a:pt x="1242" y="346"/>
                </a:lnTo>
                <a:lnTo>
                  <a:pt x="1242" y="346"/>
                </a:lnTo>
                <a:lnTo>
                  <a:pt x="1241" y="346"/>
                </a:lnTo>
                <a:lnTo>
                  <a:pt x="1240" y="346"/>
                </a:lnTo>
                <a:lnTo>
                  <a:pt x="1240" y="346"/>
                </a:lnTo>
                <a:lnTo>
                  <a:pt x="1239" y="346"/>
                </a:lnTo>
                <a:lnTo>
                  <a:pt x="1239" y="345"/>
                </a:lnTo>
                <a:lnTo>
                  <a:pt x="1238" y="345"/>
                </a:lnTo>
                <a:lnTo>
                  <a:pt x="1238" y="346"/>
                </a:lnTo>
                <a:lnTo>
                  <a:pt x="1237" y="345"/>
                </a:lnTo>
                <a:lnTo>
                  <a:pt x="1237" y="344"/>
                </a:lnTo>
                <a:lnTo>
                  <a:pt x="1236" y="344"/>
                </a:lnTo>
                <a:lnTo>
                  <a:pt x="1236" y="345"/>
                </a:lnTo>
                <a:lnTo>
                  <a:pt x="1236" y="345"/>
                </a:lnTo>
                <a:lnTo>
                  <a:pt x="1236" y="346"/>
                </a:lnTo>
                <a:lnTo>
                  <a:pt x="1236" y="345"/>
                </a:lnTo>
                <a:lnTo>
                  <a:pt x="1235" y="345"/>
                </a:lnTo>
                <a:lnTo>
                  <a:pt x="1234" y="345"/>
                </a:lnTo>
                <a:lnTo>
                  <a:pt x="1234" y="345"/>
                </a:lnTo>
                <a:lnTo>
                  <a:pt x="1234" y="344"/>
                </a:lnTo>
                <a:lnTo>
                  <a:pt x="1233" y="344"/>
                </a:lnTo>
                <a:lnTo>
                  <a:pt x="1232" y="344"/>
                </a:lnTo>
                <a:lnTo>
                  <a:pt x="1232" y="345"/>
                </a:lnTo>
                <a:lnTo>
                  <a:pt x="1231" y="345"/>
                </a:lnTo>
                <a:lnTo>
                  <a:pt x="1230" y="345"/>
                </a:lnTo>
                <a:lnTo>
                  <a:pt x="1230" y="344"/>
                </a:lnTo>
                <a:lnTo>
                  <a:pt x="1230" y="344"/>
                </a:lnTo>
                <a:lnTo>
                  <a:pt x="1230" y="344"/>
                </a:lnTo>
                <a:lnTo>
                  <a:pt x="1229" y="344"/>
                </a:lnTo>
                <a:lnTo>
                  <a:pt x="1228" y="344"/>
                </a:lnTo>
                <a:lnTo>
                  <a:pt x="1228" y="344"/>
                </a:lnTo>
                <a:lnTo>
                  <a:pt x="1227" y="344"/>
                </a:lnTo>
                <a:lnTo>
                  <a:pt x="1227" y="344"/>
                </a:lnTo>
                <a:lnTo>
                  <a:pt x="1226" y="344"/>
                </a:lnTo>
                <a:lnTo>
                  <a:pt x="1226" y="344"/>
                </a:lnTo>
                <a:lnTo>
                  <a:pt x="1225" y="344"/>
                </a:lnTo>
                <a:lnTo>
                  <a:pt x="1225" y="344"/>
                </a:lnTo>
                <a:lnTo>
                  <a:pt x="1225" y="344"/>
                </a:lnTo>
                <a:lnTo>
                  <a:pt x="1225" y="343"/>
                </a:lnTo>
                <a:lnTo>
                  <a:pt x="1224" y="343"/>
                </a:lnTo>
                <a:lnTo>
                  <a:pt x="1224" y="342"/>
                </a:lnTo>
                <a:lnTo>
                  <a:pt x="1223" y="342"/>
                </a:lnTo>
                <a:lnTo>
                  <a:pt x="1223" y="342"/>
                </a:lnTo>
                <a:lnTo>
                  <a:pt x="1223" y="342"/>
                </a:lnTo>
                <a:lnTo>
                  <a:pt x="1222" y="342"/>
                </a:lnTo>
                <a:lnTo>
                  <a:pt x="1221" y="342"/>
                </a:lnTo>
                <a:lnTo>
                  <a:pt x="1221" y="342"/>
                </a:lnTo>
                <a:lnTo>
                  <a:pt x="1221" y="342"/>
                </a:lnTo>
                <a:lnTo>
                  <a:pt x="1221" y="342"/>
                </a:lnTo>
                <a:lnTo>
                  <a:pt x="1220" y="342"/>
                </a:lnTo>
                <a:lnTo>
                  <a:pt x="1219" y="342"/>
                </a:lnTo>
                <a:lnTo>
                  <a:pt x="1219" y="342"/>
                </a:lnTo>
                <a:lnTo>
                  <a:pt x="1219" y="342"/>
                </a:lnTo>
                <a:lnTo>
                  <a:pt x="1219" y="342"/>
                </a:lnTo>
                <a:lnTo>
                  <a:pt x="1218" y="342"/>
                </a:lnTo>
                <a:lnTo>
                  <a:pt x="1217" y="342"/>
                </a:lnTo>
                <a:lnTo>
                  <a:pt x="1217" y="341"/>
                </a:lnTo>
                <a:lnTo>
                  <a:pt x="1217" y="340"/>
                </a:lnTo>
                <a:lnTo>
                  <a:pt x="1217" y="340"/>
                </a:lnTo>
                <a:lnTo>
                  <a:pt x="1217" y="340"/>
                </a:lnTo>
                <a:lnTo>
                  <a:pt x="1217" y="339"/>
                </a:lnTo>
                <a:lnTo>
                  <a:pt x="1217" y="338"/>
                </a:lnTo>
                <a:lnTo>
                  <a:pt x="1217" y="338"/>
                </a:lnTo>
                <a:lnTo>
                  <a:pt x="1217" y="337"/>
                </a:lnTo>
                <a:lnTo>
                  <a:pt x="1216" y="337"/>
                </a:lnTo>
                <a:lnTo>
                  <a:pt x="1216" y="337"/>
                </a:lnTo>
                <a:lnTo>
                  <a:pt x="1216" y="336"/>
                </a:lnTo>
                <a:lnTo>
                  <a:pt x="1215" y="337"/>
                </a:lnTo>
                <a:lnTo>
                  <a:pt x="1215" y="336"/>
                </a:lnTo>
                <a:lnTo>
                  <a:pt x="1215" y="335"/>
                </a:lnTo>
                <a:lnTo>
                  <a:pt x="1215" y="335"/>
                </a:lnTo>
                <a:lnTo>
                  <a:pt x="1214" y="335"/>
                </a:lnTo>
                <a:lnTo>
                  <a:pt x="1214" y="335"/>
                </a:lnTo>
                <a:lnTo>
                  <a:pt x="1213" y="334"/>
                </a:lnTo>
                <a:lnTo>
                  <a:pt x="1213" y="333"/>
                </a:lnTo>
                <a:lnTo>
                  <a:pt x="1213" y="333"/>
                </a:lnTo>
                <a:lnTo>
                  <a:pt x="1213" y="333"/>
                </a:lnTo>
                <a:lnTo>
                  <a:pt x="1212" y="333"/>
                </a:lnTo>
                <a:lnTo>
                  <a:pt x="1212" y="333"/>
                </a:lnTo>
                <a:lnTo>
                  <a:pt x="1211" y="333"/>
                </a:lnTo>
                <a:lnTo>
                  <a:pt x="1211" y="333"/>
                </a:lnTo>
                <a:lnTo>
                  <a:pt x="1211" y="333"/>
                </a:lnTo>
                <a:lnTo>
                  <a:pt x="1211" y="333"/>
                </a:lnTo>
                <a:lnTo>
                  <a:pt x="1211" y="333"/>
                </a:lnTo>
                <a:lnTo>
                  <a:pt x="1210" y="333"/>
                </a:lnTo>
                <a:lnTo>
                  <a:pt x="1209" y="333"/>
                </a:lnTo>
                <a:lnTo>
                  <a:pt x="1209" y="334"/>
                </a:lnTo>
                <a:lnTo>
                  <a:pt x="1208" y="334"/>
                </a:lnTo>
                <a:lnTo>
                  <a:pt x="1208" y="334"/>
                </a:lnTo>
                <a:lnTo>
                  <a:pt x="1208" y="333"/>
                </a:lnTo>
                <a:lnTo>
                  <a:pt x="1207" y="333"/>
                </a:lnTo>
                <a:lnTo>
                  <a:pt x="1207" y="334"/>
                </a:lnTo>
                <a:lnTo>
                  <a:pt x="1206" y="333"/>
                </a:lnTo>
                <a:lnTo>
                  <a:pt x="1206" y="333"/>
                </a:lnTo>
                <a:lnTo>
                  <a:pt x="1205" y="333"/>
                </a:lnTo>
                <a:lnTo>
                  <a:pt x="1204" y="333"/>
                </a:lnTo>
                <a:lnTo>
                  <a:pt x="1204" y="332"/>
                </a:lnTo>
                <a:lnTo>
                  <a:pt x="1204" y="331"/>
                </a:lnTo>
                <a:lnTo>
                  <a:pt x="1203" y="331"/>
                </a:lnTo>
                <a:lnTo>
                  <a:pt x="1203" y="330"/>
                </a:lnTo>
                <a:lnTo>
                  <a:pt x="1202" y="330"/>
                </a:lnTo>
                <a:lnTo>
                  <a:pt x="1202" y="329"/>
                </a:lnTo>
                <a:lnTo>
                  <a:pt x="1202" y="329"/>
                </a:lnTo>
                <a:lnTo>
                  <a:pt x="1202" y="329"/>
                </a:lnTo>
                <a:lnTo>
                  <a:pt x="1201" y="329"/>
                </a:lnTo>
                <a:lnTo>
                  <a:pt x="1200" y="329"/>
                </a:lnTo>
                <a:lnTo>
                  <a:pt x="1200" y="328"/>
                </a:lnTo>
                <a:lnTo>
                  <a:pt x="1200" y="327"/>
                </a:lnTo>
                <a:lnTo>
                  <a:pt x="1200" y="327"/>
                </a:lnTo>
                <a:lnTo>
                  <a:pt x="1200" y="327"/>
                </a:lnTo>
                <a:lnTo>
                  <a:pt x="1200" y="327"/>
                </a:lnTo>
                <a:lnTo>
                  <a:pt x="1199" y="327"/>
                </a:lnTo>
                <a:lnTo>
                  <a:pt x="1198" y="327"/>
                </a:lnTo>
                <a:lnTo>
                  <a:pt x="1198" y="327"/>
                </a:lnTo>
                <a:lnTo>
                  <a:pt x="1198" y="328"/>
                </a:lnTo>
                <a:lnTo>
                  <a:pt x="1198" y="327"/>
                </a:lnTo>
                <a:lnTo>
                  <a:pt x="1197" y="327"/>
                </a:lnTo>
                <a:lnTo>
                  <a:pt x="1196" y="327"/>
                </a:lnTo>
                <a:lnTo>
                  <a:pt x="1196" y="327"/>
                </a:lnTo>
                <a:lnTo>
                  <a:pt x="1195" y="327"/>
                </a:lnTo>
                <a:lnTo>
                  <a:pt x="1195" y="328"/>
                </a:lnTo>
                <a:lnTo>
                  <a:pt x="1194" y="328"/>
                </a:lnTo>
                <a:lnTo>
                  <a:pt x="1194" y="328"/>
                </a:lnTo>
                <a:lnTo>
                  <a:pt x="1194" y="327"/>
                </a:lnTo>
                <a:lnTo>
                  <a:pt x="1193" y="327"/>
                </a:lnTo>
                <a:lnTo>
                  <a:pt x="1193" y="328"/>
                </a:lnTo>
                <a:lnTo>
                  <a:pt x="1192" y="328"/>
                </a:lnTo>
                <a:lnTo>
                  <a:pt x="1193" y="329"/>
                </a:lnTo>
                <a:lnTo>
                  <a:pt x="1192" y="329"/>
                </a:lnTo>
                <a:lnTo>
                  <a:pt x="1192" y="329"/>
                </a:lnTo>
                <a:lnTo>
                  <a:pt x="1192" y="328"/>
                </a:lnTo>
                <a:lnTo>
                  <a:pt x="1192" y="327"/>
                </a:lnTo>
                <a:lnTo>
                  <a:pt x="1191" y="327"/>
                </a:lnTo>
                <a:lnTo>
                  <a:pt x="1190" y="327"/>
                </a:lnTo>
                <a:lnTo>
                  <a:pt x="1190" y="328"/>
                </a:lnTo>
                <a:lnTo>
                  <a:pt x="1190" y="327"/>
                </a:lnTo>
                <a:lnTo>
                  <a:pt x="1190" y="327"/>
                </a:lnTo>
                <a:lnTo>
                  <a:pt x="1190" y="328"/>
                </a:lnTo>
                <a:lnTo>
                  <a:pt x="1189" y="328"/>
                </a:lnTo>
                <a:lnTo>
                  <a:pt x="1189" y="327"/>
                </a:lnTo>
                <a:lnTo>
                  <a:pt x="1189" y="327"/>
                </a:lnTo>
                <a:lnTo>
                  <a:pt x="1189" y="327"/>
                </a:lnTo>
                <a:lnTo>
                  <a:pt x="1188" y="327"/>
                </a:lnTo>
                <a:lnTo>
                  <a:pt x="1188" y="326"/>
                </a:lnTo>
                <a:lnTo>
                  <a:pt x="1187" y="326"/>
                </a:lnTo>
                <a:lnTo>
                  <a:pt x="1187" y="325"/>
                </a:lnTo>
                <a:lnTo>
                  <a:pt x="1187" y="325"/>
                </a:lnTo>
                <a:lnTo>
                  <a:pt x="1186" y="325"/>
                </a:lnTo>
                <a:lnTo>
                  <a:pt x="1185" y="325"/>
                </a:lnTo>
                <a:lnTo>
                  <a:pt x="1185" y="325"/>
                </a:lnTo>
                <a:lnTo>
                  <a:pt x="1185" y="325"/>
                </a:lnTo>
                <a:lnTo>
                  <a:pt x="1184" y="325"/>
                </a:lnTo>
                <a:lnTo>
                  <a:pt x="1183" y="325"/>
                </a:lnTo>
                <a:lnTo>
                  <a:pt x="1183" y="325"/>
                </a:lnTo>
                <a:lnTo>
                  <a:pt x="1182" y="325"/>
                </a:lnTo>
                <a:lnTo>
                  <a:pt x="1182" y="325"/>
                </a:lnTo>
                <a:lnTo>
                  <a:pt x="1181" y="325"/>
                </a:lnTo>
                <a:lnTo>
                  <a:pt x="1181" y="325"/>
                </a:lnTo>
                <a:lnTo>
                  <a:pt x="1180" y="324"/>
                </a:lnTo>
                <a:lnTo>
                  <a:pt x="1179" y="324"/>
                </a:lnTo>
                <a:lnTo>
                  <a:pt x="1179" y="325"/>
                </a:lnTo>
                <a:lnTo>
                  <a:pt x="1179" y="325"/>
                </a:lnTo>
                <a:lnTo>
                  <a:pt x="1179" y="325"/>
                </a:lnTo>
                <a:lnTo>
                  <a:pt x="1179" y="325"/>
                </a:lnTo>
                <a:lnTo>
                  <a:pt x="1178" y="325"/>
                </a:lnTo>
                <a:lnTo>
                  <a:pt x="1177" y="325"/>
                </a:lnTo>
                <a:lnTo>
                  <a:pt x="1177" y="325"/>
                </a:lnTo>
                <a:lnTo>
                  <a:pt x="1176" y="325"/>
                </a:lnTo>
                <a:lnTo>
                  <a:pt x="1176" y="324"/>
                </a:lnTo>
                <a:lnTo>
                  <a:pt x="1175" y="324"/>
                </a:lnTo>
                <a:lnTo>
                  <a:pt x="1175" y="324"/>
                </a:lnTo>
                <a:lnTo>
                  <a:pt x="1175" y="335"/>
                </a:lnTo>
                <a:lnTo>
                  <a:pt x="1175" y="342"/>
                </a:lnTo>
                <a:lnTo>
                  <a:pt x="1178" y="377"/>
                </a:lnTo>
                <a:lnTo>
                  <a:pt x="1179" y="395"/>
                </a:lnTo>
                <a:lnTo>
                  <a:pt x="1180" y="407"/>
                </a:lnTo>
                <a:lnTo>
                  <a:pt x="1183" y="439"/>
                </a:lnTo>
                <a:lnTo>
                  <a:pt x="1184" y="456"/>
                </a:lnTo>
                <a:lnTo>
                  <a:pt x="1184" y="458"/>
                </a:lnTo>
                <a:lnTo>
                  <a:pt x="1185" y="475"/>
                </a:lnTo>
                <a:lnTo>
                  <a:pt x="1185" y="476"/>
                </a:lnTo>
                <a:lnTo>
                  <a:pt x="1186" y="477"/>
                </a:lnTo>
                <a:lnTo>
                  <a:pt x="1186" y="477"/>
                </a:lnTo>
                <a:lnTo>
                  <a:pt x="1186" y="478"/>
                </a:lnTo>
                <a:lnTo>
                  <a:pt x="1186" y="479"/>
                </a:lnTo>
                <a:lnTo>
                  <a:pt x="1186" y="479"/>
                </a:lnTo>
                <a:lnTo>
                  <a:pt x="1186" y="480"/>
                </a:lnTo>
                <a:lnTo>
                  <a:pt x="1187" y="481"/>
                </a:lnTo>
                <a:lnTo>
                  <a:pt x="1187" y="481"/>
                </a:lnTo>
                <a:lnTo>
                  <a:pt x="1187" y="482"/>
                </a:lnTo>
                <a:lnTo>
                  <a:pt x="1187" y="482"/>
                </a:lnTo>
                <a:lnTo>
                  <a:pt x="1188" y="483"/>
                </a:lnTo>
                <a:lnTo>
                  <a:pt x="1188" y="484"/>
                </a:lnTo>
                <a:lnTo>
                  <a:pt x="1187" y="485"/>
                </a:lnTo>
                <a:lnTo>
                  <a:pt x="1187" y="486"/>
                </a:lnTo>
                <a:lnTo>
                  <a:pt x="1187" y="486"/>
                </a:lnTo>
                <a:lnTo>
                  <a:pt x="1187" y="487"/>
                </a:lnTo>
                <a:lnTo>
                  <a:pt x="1187" y="488"/>
                </a:lnTo>
                <a:lnTo>
                  <a:pt x="1188" y="489"/>
                </a:lnTo>
                <a:lnTo>
                  <a:pt x="1188" y="490"/>
                </a:lnTo>
                <a:lnTo>
                  <a:pt x="1188" y="490"/>
                </a:lnTo>
                <a:lnTo>
                  <a:pt x="1188" y="491"/>
                </a:lnTo>
                <a:lnTo>
                  <a:pt x="1188" y="492"/>
                </a:lnTo>
                <a:lnTo>
                  <a:pt x="1188" y="492"/>
                </a:lnTo>
                <a:lnTo>
                  <a:pt x="1189" y="493"/>
                </a:lnTo>
                <a:lnTo>
                  <a:pt x="1189" y="494"/>
                </a:lnTo>
                <a:lnTo>
                  <a:pt x="1189" y="494"/>
                </a:lnTo>
                <a:lnTo>
                  <a:pt x="1189" y="494"/>
                </a:lnTo>
                <a:lnTo>
                  <a:pt x="1189" y="495"/>
                </a:lnTo>
                <a:lnTo>
                  <a:pt x="1190" y="496"/>
                </a:lnTo>
                <a:lnTo>
                  <a:pt x="1190" y="496"/>
                </a:lnTo>
                <a:lnTo>
                  <a:pt x="1190" y="497"/>
                </a:lnTo>
                <a:lnTo>
                  <a:pt x="1190" y="497"/>
                </a:lnTo>
                <a:lnTo>
                  <a:pt x="1190" y="498"/>
                </a:lnTo>
                <a:lnTo>
                  <a:pt x="1190" y="498"/>
                </a:lnTo>
                <a:lnTo>
                  <a:pt x="1190" y="499"/>
                </a:lnTo>
                <a:lnTo>
                  <a:pt x="1190" y="500"/>
                </a:lnTo>
                <a:lnTo>
                  <a:pt x="1190" y="501"/>
                </a:lnTo>
                <a:lnTo>
                  <a:pt x="1190" y="501"/>
                </a:lnTo>
                <a:lnTo>
                  <a:pt x="1190" y="502"/>
                </a:lnTo>
                <a:lnTo>
                  <a:pt x="1190" y="502"/>
                </a:lnTo>
                <a:lnTo>
                  <a:pt x="1190" y="503"/>
                </a:lnTo>
                <a:lnTo>
                  <a:pt x="1189" y="503"/>
                </a:lnTo>
                <a:lnTo>
                  <a:pt x="1189" y="503"/>
                </a:lnTo>
                <a:lnTo>
                  <a:pt x="1189" y="503"/>
                </a:lnTo>
                <a:lnTo>
                  <a:pt x="1188" y="504"/>
                </a:lnTo>
                <a:lnTo>
                  <a:pt x="1187" y="505"/>
                </a:lnTo>
                <a:lnTo>
                  <a:pt x="1187" y="506"/>
                </a:lnTo>
                <a:lnTo>
                  <a:pt x="1186" y="506"/>
                </a:lnTo>
                <a:lnTo>
                  <a:pt x="1186" y="507"/>
                </a:lnTo>
                <a:lnTo>
                  <a:pt x="1185" y="507"/>
                </a:lnTo>
                <a:lnTo>
                  <a:pt x="1185" y="508"/>
                </a:lnTo>
                <a:lnTo>
                  <a:pt x="1185" y="509"/>
                </a:lnTo>
                <a:lnTo>
                  <a:pt x="1185" y="509"/>
                </a:lnTo>
                <a:lnTo>
                  <a:pt x="1185" y="510"/>
                </a:lnTo>
                <a:lnTo>
                  <a:pt x="1186" y="510"/>
                </a:lnTo>
                <a:lnTo>
                  <a:pt x="1186" y="511"/>
                </a:lnTo>
                <a:lnTo>
                  <a:pt x="1186" y="511"/>
                </a:lnTo>
                <a:lnTo>
                  <a:pt x="1186" y="512"/>
                </a:lnTo>
                <a:lnTo>
                  <a:pt x="1186" y="513"/>
                </a:lnTo>
                <a:lnTo>
                  <a:pt x="1186" y="513"/>
                </a:lnTo>
                <a:lnTo>
                  <a:pt x="1186" y="514"/>
                </a:lnTo>
                <a:lnTo>
                  <a:pt x="1187" y="515"/>
                </a:lnTo>
                <a:lnTo>
                  <a:pt x="1187" y="515"/>
                </a:lnTo>
                <a:lnTo>
                  <a:pt x="1187" y="516"/>
                </a:lnTo>
                <a:lnTo>
                  <a:pt x="1187" y="517"/>
                </a:lnTo>
                <a:lnTo>
                  <a:pt x="1187" y="517"/>
                </a:lnTo>
                <a:lnTo>
                  <a:pt x="1187" y="518"/>
                </a:lnTo>
                <a:lnTo>
                  <a:pt x="1187" y="518"/>
                </a:lnTo>
                <a:lnTo>
                  <a:pt x="1187" y="520"/>
                </a:lnTo>
                <a:lnTo>
                  <a:pt x="1187" y="521"/>
                </a:lnTo>
                <a:lnTo>
                  <a:pt x="1187" y="522"/>
                </a:lnTo>
                <a:lnTo>
                  <a:pt x="1187" y="523"/>
                </a:lnTo>
                <a:lnTo>
                  <a:pt x="1187" y="524"/>
                </a:lnTo>
                <a:lnTo>
                  <a:pt x="1187" y="526"/>
                </a:lnTo>
                <a:lnTo>
                  <a:pt x="1187" y="527"/>
                </a:lnTo>
                <a:lnTo>
                  <a:pt x="1188" y="528"/>
                </a:lnTo>
                <a:lnTo>
                  <a:pt x="1188" y="530"/>
                </a:lnTo>
                <a:lnTo>
                  <a:pt x="1188" y="531"/>
                </a:lnTo>
                <a:lnTo>
                  <a:pt x="1188" y="532"/>
                </a:lnTo>
                <a:lnTo>
                  <a:pt x="1189" y="534"/>
                </a:lnTo>
                <a:lnTo>
                  <a:pt x="1189" y="535"/>
                </a:lnTo>
                <a:lnTo>
                  <a:pt x="1189" y="535"/>
                </a:lnTo>
                <a:lnTo>
                  <a:pt x="1189" y="536"/>
                </a:lnTo>
                <a:lnTo>
                  <a:pt x="1189" y="537"/>
                </a:lnTo>
                <a:lnTo>
                  <a:pt x="1189" y="537"/>
                </a:lnTo>
                <a:lnTo>
                  <a:pt x="1189" y="537"/>
                </a:lnTo>
                <a:lnTo>
                  <a:pt x="1190" y="537"/>
                </a:lnTo>
                <a:lnTo>
                  <a:pt x="1190" y="537"/>
                </a:lnTo>
                <a:lnTo>
                  <a:pt x="1191" y="537"/>
                </a:lnTo>
                <a:lnTo>
                  <a:pt x="1192" y="538"/>
                </a:lnTo>
                <a:lnTo>
                  <a:pt x="1192" y="538"/>
                </a:lnTo>
                <a:lnTo>
                  <a:pt x="1193" y="538"/>
                </a:lnTo>
                <a:lnTo>
                  <a:pt x="1194" y="539"/>
                </a:lnTo>
                <a:lnTo>
                  <a:pt x="1194" y="539"/>
                </a:lnTo>
                <a:lnTo>
                  <a:pt x="1195" y="539"/>
                </a:lnTo>
                <a:lnTo>
                  <a:pt x="1196" y="540"/>
                </a:lnTo>
                <a:lnTo>
                  <a:pt x="1196" y="540"/>
                </a:lnTo>
                <a:lnTo>
                  <a:pt x="1196" y="541"/>
                </a:lnTo>
                <a:lnTo>
                  <a:pt x="1197" y="541"/>
                </a:lnTo>
                <a:lnTo>
                  <a:pt x="1198" y="541"/>
                </a:lnTo>
                <a:lnTo>
                  <a:pt x="1198" y="541"/>
                </a:lnTo>
                <a:lnTo>
                  <a:pt x="1199" y="541"/>
                </a:lnTo>
                <a:lnTo>
                  <a:pt x="1199" y="542"/>
                </a:lnTo>
                <a:lnTo>
                  <a:pt x="1200" y="542"/>
                </a:lnTo>
                <a:lnTo>
                  <a:pt x="1200" y="543"/>
                </a:lnTo>
                <a:lnTo>
                  <a:pt x="1201" y="543"/>
                </a:lnTo>
                <a:lnTo>
                  <a:pt x="1202" y="543"/>
                </a:lnTo>
                <a:lnTo>
                  <a:pt x="1202" y="543"/>
                </a:lnTo>
                <a:lnTo>
                  <a:pt x="1203" y="543"/>
                </a:lnTo>
                <a:lnTo>
                  <a:pt x="1203" y="543"/>
                </a:lnTo>
                <a:lnTo>
                  <a:pt x="1203" y="544"/>
                </a:lnTo>
                <a:lnTo>
                  <a:pt x="1203" y="545"/>
                </a:lnTo>
                <a:lnTo>
                  <a:pt x="1204" y="545"/>
                </a:lnTo>
                <a:lnTo>
                  <a:pt x="1204" y="546"/>
                </a:lnTo>
                <a:lnTo>
                  <a:pt x="1204" y="547"/>
                </a:lnTo>
                <a:lnTo>
                  <a:pt x="1204" y="547"/>
                </a:lnTo>
                <a:lnTo>
                  <a:pt x="1204" y="548"/>
                </a:lnTo>
                <a:lnTo>
                  <a:pt x="1204" y="549"/>
                </a:lnTo>
                <a:lnTo>
                  <a:pt x="1204" y="549"/>
                </a:lnTo>
                <a:lnTo>
                  <a:pt x="1204" y="550"/>
                </a:lnTo>
                <a:lnTo>
                  <a:pt x="1204" y="551"/>
                </a:lnTo>
                <a:lnTo>
                  <a:pt x="1203" y="551"/>
                </a:lnTo>
                <a:lnTo>
                  <a:pt x="1203" y="551"/>
                </a:lnTo>
                <a:lnTo>
                  <a:pt x="1203" y="552"/>
                </a:lnTo>
                <a:lnTo>
                  <a:pt x="1203" y="553"/>
                </a:lnTo>
                <a:lnTo>
                  <a:pt x="1203" y="553"/>
                </a:lnTo>
                <a:lnTo>
                  <a:pt x="1203" y="554"/>
                </a:lnTo>
                <a:lnTo>
                  <a:pt x="1203" y="555"/>
                </a:lnTo>
                <a:lnTo>
                  <a:pt x="1203" y="556"/>
                </a:lnTo>
                <a:lnTo>
                  <a:pt x="1203" y="556"/>
                </a:lnTo>
                <a:lnTo>
                  <a:pt x="1203" y="557"/>
                </a:lnTo>
                <a:lnTo>
                  <a:pt x="1203" y="558"/>
                </a:lnTo>
                <a:lnTo>
                  <a:pt x="1203" y="559"/>
                </a:lnTo>
                <a:lnTo>
                  <a:pt x="1203" y="560"/>
                </a:lnTo>
                <a:lnTo>
                  <a:pt x="1203" y="560"/>
                </a:lnTo>
                <a:lnTo>
                  <a:pt x="1203" y="562"/>
                </a:lnTo>
                <a:lnTo>
                  <a:pt x="1203" y="562"/>
                </a:lnTo>
                <a:lnTo>
                  <a:pt x="1203" y="563"/>
                </a:lnTo>
                <a:lnTo>
                  <a:pt x="1203" y="564"/>
                </a:lnTo>
                <a:lnTo>
                  <a:pt x="1203" y="564"/>
                </a:lnTo>
                <a:lnTo>
                  <a:pt x="1203" y="565"/>
                </a:lnTo>
                <a:lnTo>
                  <a:pt x="1203" y="566"/>
                </a:lnTo>
                <a:lnTo>
                  <a:pt x="1203" y="567"/>
                </a:lnTo>
                <a:lnTo>
                  <a:pt x="1203" y="568"/>
                </a:lnTo>
                <a:lnTo>
                  <a:pt x="1203" y="569"/>
                </a:lnTo>
                <a:lnTo>
                  <a:pt x="1203" y="570"/>
                </a:lnTo>
                <a:lnTo>
                  <a:pt x="1203" y="571"/>
                </a:lnTo>
                <a:lnTo>
                  <a:pt x="1203" y="571"/>
                </a:lnTo>
                <a:lnTo>
                  <a:pt x="1203" y="572"/>
                </a:lnTo>
                <a:lnTo>
                  <a:pt x="1203" y="573"/>
                </a:lnTo>
                <a:lnTo>
                  <a:pt x="1203" y="573"/>
                </a:lnTo>
                <a:lnTo>
                  <a:pt x="1203" y="575"/>
                </a:lnTo>
                <a:lnTo>
                  <a:pt x="1203" y="575"/>
                </a:lnTo>
                <a:lnTo>
                  <a:pt x="1203" y="576"/>
                </a:lnTo>
                <a:lnTo>
                  <a:pt x="1203" y="577"/>
                </a:lnTo>
                <a:lnTo>
                  <a:pt x="1203" y="577"/>
                </a:lnTo>
                <a:lnTo>
                  <a:pt x="1203" y="579"/>
                </a:lnTo>
                <a:lnTo>
                  <a:pt x="1203" y="579"/>
                </a:lnTo>
                <a:lnTo>
                  <a:pt x="1203" y="581"/>
                </a:lnTo>
                <a:lnTo>
                  <a:pt x="1203" y="582"/>
                </a:lnTo>
                <a:lnTo>
                  <a:pt x="1203" y="583"/>
                </a:lnTo>
                <a:lnTo>
                  <a:pt x="1203" y="583"/>
                </a:lnTo>
                <a:lnTo>
                  <a:pt x="1203" y="585"/>
                </a:lnTo>
                <a:lnTo>
                  <a:pt x="1203" y="586"/>
                </a:lnTo>
                <a:lnTo>
                  <a:pt x="1203" y="587"/>
                </a:lnTo>
                <a:lnTo>
                  <a:pt x="1203" y="587"/>
                </a:lnTo>
                <a:lnTo>
                  <a:pt x="1202" y="588"/>
                </a:lnTo>
                <a:lnTo>
                  <a:pt x="1202" y="589"/>
                </a:lnTo>
                <a:lnTo>
                  <a:pt x="1202" y="589"/>
                </a:lnTo>
                <a:lnTo>
                  <a:pt x="1202" y="589"/>
                </a:lnTo>
                <a:lnTo>
                  <a:pt x="1201" y="590"/>
                </a:lnTo>
                <a:lnTo>
                  <a:pt x="1201" y="590"/>
                </a:lnTo>
                <a:lnTo>
                  <a:pt x="1201" y="591"/>
                </a:lnTo>
                <a:lnTo>
                  <a:pt x="1200" y="591"/>
                </a:lnTo>
                <a:lnTo>
                  <a:pt x="1200" y="592"/>
                </a:lnTo>
                <a:lnTo>
                  <a:pt x="1199" y="592"/>
                </a:lnTo>
                <a:lnTo>
                  <a:pt x="1198" y="592"/>
                </a:lnTo>
                <a:lnTo>
                  <a:pt x="1198" y="592"/>
                </a:lnTo>
                <a:lnTo>
                  <a:pt x="1198" y="593"/>
                </a:lnTo>
                <a:lnTo>
                  <a:pt x="1197" y="593"/>
                </a:lnTo>
                <a:lnTo>
                  <a:pt x="1196" y="593"/>
                </a:lnTo>
                <a:lnTo>
                  <a:pt x="1196" y="594"/>
                </a:lnTo>
                <a:lnTo>
                  <a:pt x="1196" y="594"/>
                </a:lnTo>
                <a:lnTo>
                  <a:pt x="1195" y="594"/>
                </a:lnTo>
                <a:lnTo>
                  <a:pt x="1195" y="594"/>
                </a:lnTo>
                <a:lnTo>
                  <a:pt x="1194" y="595"/>
                </a:lnTo>
                <a:lnTo>
                  <a:pt x="1194" y="596"/>
                </a:lnTo>
                <a:lnTo>
                  <a:pt x="1194" y="596"/>
                </a:lnTo>
                <a:lnTo>
                  <a:pt x="1193" y="596"/>
                </a:lnTo>
                <a:lnTo>
                  <a:pt x="1192" y="596"/>
                </a:lnTo>
                <a:lnTo>
                  <a:pt x="1192" y="596"/>
                </a:lnTo>
                <a:lnTo>
                  <a:pt x="1192" y="597"/>
                </a:lnTo>
                <a:lnTo>
                  <a:pt x="1191" y="597"/>
                </a:lnTo>
                <a:lnTo>
                  <a:pt x="1190" y="598"/>
                </a:lnTo>
                <a:lnTo>
                  <a:pt x="1190" y="598"/>
                </a:lnTo>
                <a:lnTo>
                  <a:pt x="1190" y="599"/>
                </a:lnTo>
                <a:lnTo>
                  <a:pt x="1190" y="600"/>
                </a:lnTo>
                <a:lnTo>
                  <a:pt x="1190" y="600"/>
                </a:lnTo>
                <a:lnTo>
                  <a:pt x="1189" y="600"/>
                </a:lnTo>
                <a:lnTo>
                  <a:pt x="1189" y="600"/>
                </a:lnTo>
                <a:lnTo>
                  <a:pt x="1188" y="600"/>
                </a:lnTo>
                <a:lnTo>
                  <a:pt x="1188" y="601"/>
                </a:lnTo>
                <a:lnTo>
                  <a:pt x="1187" y="602"/>
                </a:lnTo>
                <a:lnTo>
                  <a:pt x="1187" y="602"/>
                </a:lnTo>
                <a:lnTo>
                  <a:pt x="1186" y="602"/>
                </a:lnTo>
                <a:lnTo>
                  <a:pt x="1185" y="602"/>
                </a:lnTo>
                <a:lnTo>
                  <a:pt x="1185" y="603"/>
                </a:lnTo>
                <a:lnTo>
                  <a:pt x="1185" y="603"/>
                </a:lnTo>
                <a:lnTo>
                  <a:pt x="1185" y="604"/>
                </a:lnTo>
                <a:lnTo>
                  <a:pt x="1184" y="604"/>
                </a:lnTo>
                <a:lnTo>
                  <a:pt x="1183" y="604"/>
                </a:lnTo>
                <a:lnTo>
                  <a:pt x="1183" y="605"/>
                </a:lnTo>
                <a:lnTo>
                  <a:pt x="1183" y="606"/>
                </a:lnTo>
                <a:lnTo>
                  <a:pt x="1183" y="606"/>
                </a:lnTo>
                <a:lnTo>
                  <a:pt x="1182" y="607"/>
                </a:lnTo>
                <a:lnTo>
                  <a:pt x="1182" y="607"/>
                </a:lnTo>
                <a:lnTo>
                  <a:pt x="1182" y="608"/>
                </a:lnTo>
                <a:lnTo>
                  <a:pt x="1181" y="608"/>
                </a:lnTo>
                <a:lnTo>
                  <a:pt x="1181" y="609"/>
                </a:lnTo>
                <a:lnTo>
                  <a:pt x="1181" y="609"/>
                </a:lnTo>
                <a:lnTo>
                  <a:pt x="1180" y="610"/>
                </a:lnTo>
                <a:lnTo>
                  <a:pt x="1180" y="611"/>
                </a:lnTo>
                <a:lnTo>
                  <a:pt x="1179" y="611"/>
                </a:lnTo>
                <a:lnTo>
                  <a:pt x="1179" y="612"/>
                </a:lnTo>
                <a:lnTo>
                  <a:pt x="1179" y="612"/>
                </a:lnTo>
                <a:lnTo>
                  <a:pt x="1178" y="612"/>
                </a:lnTo>
                <a:lnTo>
                  <a:pt x="1177" y="613"/>
                </a:lnTo>
                <a:lnTo>
                  <a:pt x="1177" y="613"/>
                </a:lnTo>
                <a:lnTo>
                  <a:pt x="1177" y="614"/>
                </a:lnTo>
                <a:lnTo>
                  <a:pt x="1177" y="614"/>
                </a:lnTo>
                <a:lnTo>
                  <a:pt x="1177" y="614"/>
                </a:lnTo>
                <a:lnTo>
                  <a:pt x="1177" y="615"/>
                </a:lnTo>
                <a:lnTo>
                  <a:pt x="1177" y="615"/>
                </a:lnTo>
                <a:lnTo>
                  <a:pt x="1177" y="615"/>
                </a:lnTo>
                <a:lnTo>
                  <a:pt x="1177" y="616"/>
                </a:lnTo>
                <a:lnTo>
                  <a:pt x="1176" y="616"/>
                </a:lnTo>
                <a:lnTo>
                  <a:pt x="1175" y="616"/>
                </a:lnTo>
                <a:lnTo>
                  <a:pt x="1175" y="617"/>
                </a:lnTo>
                <a:lnTo>
                  <a:pt x="1175" y="617"/>
                </a:lnTo>
                <a:lnTo>
                  <a:pt x="1175" y="618"/>
                </a:lnTo>
                <a:lnTo>
                  <a:pt x="1174" y="619"/>
                </a:lnTo>
                <a:lnTo>
                  <a:pt x="1174" y="619"/>
                </a:lnTo>
                <a:lnTo>
                  <a:pt x="1173" y="619"/>
                </a:lnTo>
                <a:lnTo>
                  <a:pt x="1173" y="620"/>
                </a:lnTo>
                <a:lnTo>
                  <a:pt x="1173" y="621"/>
                </a:lnTo>
                <a:lnTo>
                  <a:pt x="1173" y="621"/>
                </a:lnTo>
                <a:lnTo>
                  <a:pt x="1172" y="622"/>
                </a:lnTo>
                <a:lnTo>
                  <a:pt x="1172" y="623"/>
                </a:lnTo>
                <a:lnTo>
                  <a:pt x="1170" y="623"/>
                </a:lnTo>
                <a:lnTo>
                  <a:pt x="1170" y="623"/>
                </a:lnTo>
                <a:lnTo>
                  <a:pt x="1170" y="623"/>
                </a:lnTo>
                <a:lnTo>
                  <a:pt x="1170" y="624"/>
                </a:lnTo>
                <a:lnTo>
                  <a:pt x="1169" y="624"/>
                </a:lnTo>
                <a:lnTo>
                  <a:pt x="1169" y="624"/>
                </a:lnTo>
                <a:lnTo>
                  <a:pt x="1169" y="624"/>
                </a:lnTo>
                <a:lnTo>
                  <a:pt x="1169" y="624"/>
                </a:lnTo>
                <a:lnTo>
                  <a:pt x="1168" y="624"/>
                </a:lnTo>
                <a:lnTo>
                  <a:pt x="1168" y="624"/>
                </a:lnTo>
                <a:lnTo>
                  <a:pt x="1168" y="624"/>
                </a:lnTo>
                <a:lnTo>
                  <a:pt x="1168" y="625"/>
                </a:lnTo>
                <a:lnTo>
                  <a:pt x="1168" y="626"/>
                </a:lnTo>
                <a:lnTo>
                  <a:pt x="1168" y="626"/>
                </a:lnTo>
                <a:lnTo>
                  <a:pt x="1168" y="626"/>
                </a:lnTo>
                <a:lnTo>
                  <a:pt x="1168" y="627"/>
                </a:lnTo>
                <a:lnTo>
                  <a:pt x="1168" y="628"/>
                </a:lnTo>
                <a:lnTo>
                  <a:pt x="1168" y="628"/>
                </a:lnTo>
                <a:lnTo>
                  <a:pt x="1167" y="629"/>
                </a:lnTo>
                <a:lnTo>
                  <a:pt x="1166" y="630"/>
                </a:lnTo>
                <a:lnTo>
                  <a:pt x="1166" y="630"/>
                </a:lnTo>
                <a:lnTo>
                  <a:pt x="1166" y="630"/>
                </a:lnTo>
                <a:lnTo>
                  <a:pt x="1166" y="631"/>
                </a:lnTo>
                <a:lnTo>
                  <a:pt x="1165" y="632"/>
                </a:lnTo>
                <a:lnTo>
                  <a:pt x="1165" y="632"/>
                </a:lnTo>
                <a:lnTo>
                  <a:pt x="1165" y="633"/>
                </a:lnTo>
                <a:lnTo>
                  <a:pt x="1166" y="633"/>
                </a:lnTo>
                <a:lnTo>
                  <a:pt x="1166" y="634"/>
                </a:lnTo>
                <a:lnTo>
                  <a:pt x="1165" y="634"/>
                </a:lnTo>
                <a:lnTo>
                  <a:pt x="1164" y="634"/>
                </a:lnTo>
                <a:lnTo>
                  <a:pt x="1164" y="635"/>
                </a:lnTo>
                <a:lnTo>
                  <a:pt x="1164" y="636"/>
                </a:lnTo>
                <a:lnTo>
                  <a:pt x="1164" y="636"/>
                </a:lnTo>
                <a:lnTo>
                  <a:pt x="1164" y="636"/>
                </a:lnTo>
                <a:lnTo>
                  <a:pt x="1163" y="636"/>
                </a:lnTo>
                <a:lnTo>
                  <a:pt x="1163" y="637"/>
                </a:lnTo>
                <a:lnTo>
                  <a:pt x="1163" y="638"/>
                </a:lnTo>
                <a:lnTo>
                  <a:pt x="1164" y="638"/>
                </a:lnTo>
                <a:lnTo>
                  <a:pt x="1164" y="638"/>
                </a:lnTo>
                <a:lnTo>
                  <a:pt x="1164" y="639"/>
                </a:lnTo>
                <a:lnTo>
                  <a:pt x="1163" y="639"/>
                </a:lnTo>
                <a:lnTo>
                  <a:pt x="1162" y="639"/>
                </a:lnTo>
                <a:lnTo>
                  <a:pt x="1162" y="640"/>
                </a:lnTo>
                <a:lnTo>
                  <a:pt x="1162" y="640"/>
                </a:lnTo>
                <a:lnTo>
                  <a:pt x="1162" y="640"/>
                </a:lnTo>
                <a:lnTo>
                  <a:pt x="1162" y="641"/>
                </a:lnTo>
                <a:lnTo>
                  <a:pt x="1162" y="642"/>
                </a:lnTo>
                <a:lnTo>
                  <a:pt x="1162" y="642"/>
                </a:lnTo>
                <a:lnTo>
                  <a:pt x="1161" y="642"/>
                </a:lnTo>
                <a:lnTo>
                  <a:pt x="1161" y="643"/>
                </a:lnTo>
                <a:lnTo>
                  <a:pt x="1160" y="643"/>
                </a:lnTo>
                <a:lnTo>
                  <a:pt x="1160" y="644"/>
                </a:lnTo>
                <a:lnTo>
                  <a:pt x="1160" y="645"/>
                </a:lnTo>
                <a:lnTo>
                  <a:pt x="1161" y="645"/>
                </a:lnTo>
                <a:lnTo>
                  <a:pt x="1161" y="645"/>
                </a:lnTo>
                <a:lnTo>
                  <a:pt x="1160" y="645"/>
                </a:lnTo>
                <a:lnTo>
                  <a:pt x="1160" y="646"/>
                </a:lnTo>
                <a:lnTo>
                  <a:pt x="1160" y="647"/>
                </a:lnTo>
                <a:lnTo>
                  <a:pt x="1160" y="647"/>
                </a:lnTo>
                <a:lnTo>
                  <a:pt x="1160" y="647"/>
                </a:lnTo>
                <a:lnTo>
                  <a:pt x="1160" y="648"/>
                </a:lnTo>
                <a:lnTo>
                  <a:pt x="1159" y="648"/>
                </a:lnTo>
                <a:lnTo>
                  <a:pt x="1159" y="649"/>
                </a:lnTo>
                <a:lnTo>
                  <a:pt x="1160" y="649"/>
                </a:lnTo>
                <a:lnTo>
                  <a:pt x="1160" y="649"/>
                </a:lnTo>
                <a:lnTo>
                  <a:pt x="1160" y="649"/>
                </a:lnTo>
                <a:lnTo>
                  <a:pt x="1160" y="650"/>
                </a:lnTo>
                <a:lnTo>
                  <a:pt x="1160" y="650"/>
                </a:lnTo>
                <a:lnTo>
                  <a:pt x="1160" y="651"/>
                </a:lnTo>
                <a:lnTo>
                  <a:pt x="1160" y="651"/>
                </a:lnTo>
                <a:lnTo>
                  <a:pt x="1160" y="651"/>
                </a:lnTo>
                <a:lnTo>
                  <a:pt x="1160" y="652"/>
                </a:lnTo>
                <a:lnTo>
                  <a:pt x="1160" y="653"/>
                </a:lnTo>
                <a:lnTo>
                  <a:pt x="1160" y="653"/>
                </a:lnTo>
                <a:lnTo>
                  <a:pt x="1160" y="654"/>
                </a:lnTo>
                <a:lnTo>
                  <a:pt x="1160" y="655"/>
                </a:lnTo>
                <a:lnTo>
                  <a:pt x="1160" y="655"/>
                </a:lnTo>
                <a:lnTo>
                  <a:pt x="1161" y="656"/>
                </a:lnTo>
                <a:lnTo>
                  <a:pt x="1161" y="657"/>
                </a:lnTo>
                <a:lnTo>
                  <a:pt x="1161" y="657"/>
                </a:lnTo>
                <a:lnTo>
                  <a:pt x="1161" y="658"/>
                </a:lnTo>
                <a:lnTo>
                  <a:pt x="1162" y="658"/>
                </a:lnTo>
                <a:lnTo>
                  <a:pt x="1162" y="659"/>
                </a:lnTo>
                <a:lnTo>
                  <a:pt x="1162" y="659"/>
                </a:lnTo>
                <a:lnTo>
                  <a:pt x="1162" y="659"/>
                </a:lnTo>
                <a:lnTo>
                  <a:pt x="1162" y="660"/>
                </a:lnTo>
                <a:lnTo>
                  <a:pt x="1163" y="660"/>
                </a:lnTo>
                <a:lnTo>
                  <a:pt x="1163" y="660"/>
                </a:lnTo>
                <a:lnTo>
                  <a:pt x="1163" y="661"/>
                </a:lnTo>
                <a:lnTo>
                  <a:pt x="1164" y="661"/>
                </a:lnTo>
                <a:lnTo>
                  <a:pt x="1164" y="662"/>
                </a:lnTo>
                <a:lnTo>
                  <a:pt x="1164" y="662"/>
                </a:lnTo>
                <a:lnTo>
                  <a:pt x="1164" y="663"/>
                </a:lnTo>
                <a:lnTo>
                  <a:pt x="1164" y="664"/>
                </a:lnTo>
                <a:lnTo>
                  <a:pt x="1164" y="664"/>
                </a:lnTo>
                <a:lnTo>
                  <a:pt x="1164" y="665"/>
                </a:lnTo>
                <a:lnTo>
                  <a:pt x="1164" y="666"/>
                </a:lnTo>
                <a:lnTo>
                  <a:pt x="1164" y="666"/>
                </a:lnTo>
                <a:lnTo>
                  <a:pt x="1164" y="667"/>
                </a:lnTo>
                <a:lnTo>
                  <a:pt x="1163" y="667"/>
                </a:lnTo>
                <a:lnTo>
                  <a:pt x="1163" y="668"/>
                </a:lnTo>
                <a:lnTo>
                  <a:pt x="1163" y="668"/>
                </a:lnTo>
                <a:lnTo>
                  <a:pt x="1163" y="669"/>
                </a:lnTo>
                <a:lnTo>
                  <a:pt x="1163" y="670"/>
                </a:lnTo>
                <a:lnTo>
                  <a:pt x="1163" y="670"/>
                </a:lnTo>
                <a:lnTo>
                  <a:pt x="1162" y="671"/>
                </a:lnTo>
                <a:lnTo>
                  <a:pt x="1162" y="672"/>
                </a:lnTo>
                <a:lnTo>
                  <a:pt x="1163" y="672"/>
                </a:lnTo>
                <a:lnTo>
                  <a:pt x="1164" y="672"/>
                </a:lnTo>
                <a:lnTo>
                  <a:pt x="1164" y="672"/>
                </a:lnTo>
                <a:lnTo>
                  <a:pt x="1164" y="671"/>
                </a:lnTo>
                <a:lnTo>
                  <a:pt x="1165" y="671"/>
                </a:lnTo>
                <a:lnTo>
                  <a:pt x="1165" y="672"/>
                </a:lnTo>
                <a:lnTo>
                  <a:pt x="1165" y="671"/>
                </a:lnTo>
                <a:lnTo>
                  <a:pt x="1166" y="671"/>
                </a:lnTo>
                <a:lnTo>
                  <a:pt x="1166" y="671"/>
                </a:lnTo>
                <a:lnTo>
                  <a:pt x="1166" y="672"/>
                </a:lnTo>
                <a:lnTo>
                  <a:pt x="1166" y="672"/>
                </a:lnTo>
                <a:lnTo>
                  <a:pt x="1166" y="673"/>
                </a:lnTo>
                <a:lnTo>
                  <a:pt x="1167" y="674"/>
                </a:lnTo>
                <a:lnTo>
                  <a:pt x="1167" y="673"/>
                </a:lnTo>
                <a:lnTo>
                  <a:pt x="1168" y="673"/>
                </a:lnTo>
                <a:lnTo>
                  <a:pt x="1168" y="674"/>
                </a:lnTo>
                <a:lnTo>
                  <a:pt x="1168" y="674"/>
                </a:lnTo>
                <a:lnTo>
                  <a:pt x="1168" y="674"/>
                </a:lnTo>
                <a:lnTo>
                  <a:pt x="1168" y="674"/>
                </a:lnTo>
                <a:lnTo>
                  <a:pt x="1167" y="674"/>
                </a:lnTo>
                <a:lnTo>
                  <a:pt x="1168" y="675"/>
                </a:lnTo>
                <a:lnTo>
                  <a:pt x="1168" y="676"/>
                </a:lnTo>
                <a:lnTo>
                  <a:pt x="1167" y="676"/>
                </a:lnTo>
                <a:lnTo>
                  <a:pt x="1167" y="677"/>
                </a:lnTo>
                <a:lnTo>
                  <a:pt x="1167" y="678"/>
                </a:lnTo>
                <a:lnTo>
                  <a:pt x="1167" y="678"/>
                </a:lnTo>
                <a:lnTo>
                  <a:pt x="1168" y="679"/>
                </a:lnTo>
                <a:lnTo>
                  <a:pt x="1168" y="679"/>
                </a:lnTo>
                <a:lnTo>
                  <a:pt x="1168" y="679"/>
                </a:lnTo>
                <a:lnTo>
                  <a:pt x="1169" y="679"/>
                </a:lnTo>
                <a:lnTo>
                  <a:pt x="1168" y="679"/>
                </a:lnTo>
                <a:lnTo>
                  <a:pt x="1168" y="680"/>
                </a:lnTo>
                <a:lnTo>
                  <a:pt x="1168" y="681"/>
                </a:lnTo>
                <a:lnTo>
                  <a:pt x="1169" y="681"/>
                </a:lnTo>
                <a:lnTo>
                  <a:pt x="1169" y="681"/>
                </a:lnTo>
                <a:lnTo>
                  <a:pt x="1168" y="681"/>
                </a:lnTo>
                <a:lnTo>
                  <a:pt x="1168" y="682"/>
                </a:lnTo>
                <a:lnTo>
                  <a:pt x="1168" y="682"/>
                </a:lnTo>
                <a:lnTo>
                  <a:pt x="1168" y="681"/>
                </a:lnTo>
                <a:lnTo>
                  <a:pt x="1167" y="681"/>
                </a:lnTo>
                <a:lnTo>
                  <a:pt x="1167" y="682"/>
                </a:lnTo>
                <a:lnTo>
                  <a:pt x="1166" y="682"/>
                </a:lnTo>
                <a:lnTo>
                  <a:pt x="1166" y="682"/>
                </a:lnTo>
                <a:lnTo>
                  <a:pt x="1166" y="683"/>
                </a:lnTo>
                <a:lnTo>
                  <a:pt x="1166" y="683"/>
                </a:lnTo>
                <a:lnTo>
                  <a:pt x="1165" y="683"/>
                </a:lnTo>
                <a:lnTo>
                  <a:pt x="1165" y="684"/>
                </a:lnTo>
                <a:lnTo>
                  <a:pt x="1165" y="685"/>
                </a:lnTo>
                <a:lnTo>
                  <a:pt x="1165" y="684"/>
                </a:lnTo>
                <a:lnTo>
                  <a:pt x="1164" y="684"/>
                </a:lnTo>
                <a:lnTo>
                  <a:pt x="1164" y="683"/>
                </a:lnTo>
                <a:lnTo>
                  <a:pt x="1164" y="683"/>
                </a:lnTo>
                <a:lnTo>
                  <a:pt x="1163" y="683"/>
                </a:lnTo>
                <a:lnTo>
                  <a:pt x="1163" y="684"/>
                </a:lnTo>
                <a:lnTo>
                  <a:pt x="1162" y="684"/>
                </a:lnTo>
                <a:lnTo>
                  <a:pt x="1162" y="685"/>
                </a:lnTo>
                <a:lnTo>
                  <a:pt x="1162" y="685"/>
                </a:lnTo>
                <a:lnTo>
                  <a:pt x="1161" y="685"/>
                </a:lnTo>
                <a:lnTo>
                  <a:pt x="1161" y="684"/>
                </a:lnTo>
                <a:lnTo>
                  <a:pt x="1160" y="684"/>
                </a:lnTo>
                <a:lnTo>
                  <a:pt x="1160" y="684"/>
                </a:lnTo>
                <a:lnTo>
                  <a:pt x="1160" y="685"/>
                </a:lnTo>
                <a:lnTo>
                  <a:pt x="1159" y="685"/>
                </a:lnTo>
                <a:lnTo>
                  <a:pt x="1160" y="685"/>
                </a:lnTo>
                <a:lnTo>
                  <a:pt x="1160" y="686"/>
                </a:lnTo>
                <a:lnTo>
                  <a:pt x="1159" y="686"/>
                </a:lnTo>
                <a:lnTo>
                  <a:pt x="1159" y="685"/>
                </a:lnTo>
                <a:lnTo>
                  <a:pt x="1158" y="685"/>
                </a:lnTo>
                <a:lnTo>
                  <a:pt x="1158" y="686"/>
                </a:lnTo>
                <a:lnTo>
                  <a:pt x="1158" y="686"/>
                </a:lnTo>
                <a:lnTo>
                  <a:pt x="1158" y="687"/>
                </a:lnTo>
                <a:lnTo>
                  <a:pt x="1158" y="687"/>
                </a:lnTo>
                <a:lnTo>
                  <a:pt x="1157" y="688"/>
                </a:lnTo>
                <a:lnTo>
                  <a:pt x="1156" y="688"/>
                </a:lnTo>
                <a:lnTo>
                  <a:pt x="1156" y="687"/>
                </a:lnTo>
                <a:lnTo>
                  <a:pt x="1156" y="688"/>
                </a:lnTo>
                <a:lnTo>
                  <a:pt x="1156" y="689"/>
                </a:lnTo>
                <a:lnTo>
                  <a:pt x="1156" y="689"/>
                </a:lnTo>
                <a:lnTo>
                  <a:pt x="1156" y="689"/>
                </a:lnTo>
                <a:lnTo>
                  <a:pt x="1155" y="689"/>
                </a:lnTo>
                <a:lnTo>
                  <a:pt x="1155" y="690"/>
                </a:lnTo>
                <a:lnTo>
                  <a:pt x="1154" y="690"/>
                </a:lnTo>
                <a:lnTo>
                  <a:pt x="1154" y="691"/>
                </a:lnTo>
                <a:lnTo>
                  <a:pt x="1154" y="691"/>
                </a:lnTo>
                <a:lnTo>
                  <a:pt x="1153" y="691"/>
                </a:lnTo>
                <a:lnTo>
                  <a:pt x="1153" y="690"/>
                </a:lnTo>
                <a:lnTo>
                  <a:pt x="1153" y="690"/>
                </a:lnTo>
                <a:lnTo>
                  <a:pt x="1152" y="690"/>
                </a:lnTo>
                <a:lnTo>
                  <a:pt x="1152" y="691"/>
                </a:lnTo>
                <a:lnTo>
                  <a:pt x="1151" y="691"/>
                </a:lnTo>
                <a:lnTo>
                  <a:pt x="1151" y="691"/>
                </a:lnTo>
                <a:lnTo>
                  <a:pt x="1151" y="691"/>
                </a:lnTo>
                <a:lnTo>
                  <a:pt x="1151" y="692"/>
                </a:lnTo>
                <a:lnTo>
                  <a:pt x="1150" y="692"/>
                </a:lnTo>
                <a:lnTo>
                  <a:pt x="1151" y="693"/>
                </a:lnTo>
                <a:lnTo>
                  <a:pt x="1150" y="693"/>
                </a:lnTo>
                <a:lnTo>
                  <a:pt x="1149" y="693"/>
                </a:lnTo>
                <a:lnTo>
                  <a:pt x="1149" y="693"/>
                </a:lnTo>
                <a:lnTo>
                  <a:pt x="1149" y="693"/>
                </a:lnTo>
                <a:lnTo>
                  <a:pt x="1148" y="693"/>
                </a:lnTo>
                <a:lnTo>
                  <a:pt x="1148" y="692"/>
                </a:lnTo>
                <a:lnTo>
                  <a:pt x="1148" y="693"/>
                </a:lnTo>
                <a:lnTo>
                  <a:pt x="1147" y="693"/>
                </a:lnTo>
                <a:lnTo>
                  <a:pt x="1147" y="692"/>
                </a:lnTo>
                <a:lnTo>
                  <a:pt x="1147" y="692"/>
                </a:lnTo>
                <a:lnTo>
                  <a:pt x="1146" y="692"/>
                </a:lnTo>
                <a:lnTo>
                  <a:pt x="1146" y="691"/>
                </a:lnTo>
                <a:lnTo>
                  <a:pt x="1146" y="692"/>
                </a:lnTo>
                <a:lnTo>
                  <a:pt x="1145" y="692"/>
                </a:lnTo>
                <a:lnTo>
                  <a:pt x="1145" y="691"/>
                </a:lnTo>
                <a:lnTo>
                  <a:pt x="1146" y="691"/>
                </a:lnTo>
                <a:lnTo>
                  <a:pt x="1146" y="691"/>
                </a:lnTo>
                <a:lnTo>
                  <a:pt x="1145" y="691"/>
                </a:lnTo>
                <a:lnTo>
                  <a:pt x="1145" y="691"/>
                </a:lnTo>
                <a:lnTo>
                  <a:pt x="1144" y="691"/>
                </a:lnTo>
                <a:lnTo>
                  <a:pt x="1144" y="690"/>
                </a:lnTo>
                <a:lnTo>
                  <a:pt x="1143" y="691"/>
                </a:lnTo>
                <a:lnTo>
                  <a:pt x="1143" y="690"/>
                </a:lnTo>
                <a:lnTo>
                  <a:pt x="1143" y="691"/>
                </a:lnTo>
                <a:lnTo>
                  <a:pt x="1143" y="691"/>
                </a:lnTo>
                <a:lnTo>
                  <a:pt x="1143" y="691"/>
                </a:lnTo>
                <a:lnTo>
                  <a:pt x="1142" y="691"/>
                </a:lnTo>
                <a:lnTo>
                  <a:pt x="1141" y="691"/>
                </a:lnTo>
                <a:lnTo>
                  <a:pt x="1141" y="691"/>
                </a:lnTo>
                <a:lnTo>
                  <a:pt x="1141" y="691"/>
                </a:lnTo>
                <a:lnTo>
                  <a:pt x="1141" y="690"/>
                </a:lnTo>
                <a:lnTo>
                  <a:pt x="1140" y="690"/>
                </a:lnTo>
                <a:lnTo>
                  <a:pt x="1140" y="691"/>
                </a:lnTo>
                <a:lnTo>
                  <a:pt x="1139" y="691"/>
                </a:lnTo>
                <a:lnTo>
                  <a:pt x="1139" y="690"/>
                </a:lnTo>
                <a:lnTo>
                  <a:pt x="1139" y="690"/>
                </a:lnTo>
                <a:lnTo>
                  <a:pt x="1139" y="691"/>
                </a:lnTo>
                <a:lnTo>
                  <a:pt x="1138" y="691"/>
                </a:lnTo>
                <a:lnTo>
                  <a:pt x="1137" y="691"/>
                </a:lnTo>
                <a:lnTo>
                  <a:pt x="1137" y="691"/>
                </a:lnTo>
                <a:lnTo>
                  <a:pt x="1137" y="691"/>
                </a:lnTo>
                <a:lnTo>
                  <a:pt x="1137" y="691"/>
                </a:lnTo>
                <a:lnTo>
                  <a:pt x="1136" y="691"/>
                </a:lnTo>
                <a:lnTo>
                  <a:pt x="1136" y="690"/>
                </a:lnTo>
                <a:lnTo>
                  <a:pt x="1136" y="690"/>
                </a:lnTo>
                <a:lnTo>
                  <a:pt x="1136" y="690"/>
                </a:lnTo>
                <a:lnTo>
                  <a:pt x="1136" y="690"/>
                </a:lnTo>
                <a:lnTo>
                  <a:pt x="1136" y="689"/>
                </a:lnTo>
                <a:lnTo>
                  <a:pt x="1136" y="689"/>
                </a:lnTo>
                <a:lnTo>
                  <a:pt x="1136" y="689"/>
                </a:lnTo>
                <a:lnTo>
                  <a:pt x="1136" y="689"/>
                </a:lnTo>
                <a:lnTo>
                  <a:pt x="1136" y="689"/>
                </a:lnTo>
                <a:lnTo>
                  <a:pt x="1136" y="689"/>
                </a:lnTo>
                <a:lnTo>
                  <a:pt x="1136" y="688"/>
                </a:lnTo>
                <a:lnTo>
                  <a:pt x="1135" y="688"/>
                </a:lnTo>
                <a:lnTo>
                  <a:pt x="1134" y="688"/>
                </a:lnTo>
                <a:lnTo>
                  <a:pt x="1134" y="689"/>
                </a:lnTo>
                <a:lnTo>
                  <a:pt x="1134" y="688"/>
                </a:lnTo>
                <a:lnTo>
                  <a:pt x="1134" y="688"/>
                </a:lnTo>
                <a:lnTo>
                  <a:pt x="1134" y="689"/>
                </a:lnTo>
                <a:lnTo>
                  <a:pt x="1133" y="689"/>
                </a:lnTo>
                <a:lnTo>
                  <a:pt x="1133" y="689"/>
                </a:lnTo>
                <a:lnTo>
                  <a:pt x="1132" y="689"/>
                </a:lnTo>
                <a:lnTo>
                  <a:pt x="1132" y="689"/>
                </a:lnTo>
                <a:lnTo>
                  <a:pt x="1132" y="689"/>
                </a:lnTo>
                <a:lnTo>
                  <a:pt x="1132" y="689"/>
                </a:lnTo>
                <a:lnTo>
                  <a:pt x="1132" y="689"/>
                </a:lnTo>
                <a:lnTo>
                  <a:pt x="1132" y="688"/>
                </a:lnTo>
                <a:lnTo>
                  <a:pt x="1132" y="689"/>
                </a:lnTo>
                <a:lnTo>
                  <a:pt x="1131" y="689"/>
                </a:lnTo>
                <a:lnTo>
                  <a:pt x="1131" y="689"/>
                </a:lnTo>
                <a:lnTo>
                  <a:pt x="1130" y="689"/>
                </a:lnTo>
                <a:lnTo>
                  <a:pt x="1130" y="690"/>
                </a:lnTo>
                <a:lnTo>
                  <a:pt x="1130" y="689"/>
                </a:lnTo>
                <a:lnTo>
                  <a:pt x="1130" y="689"/>
                </a:lnTo>
                <a:lnTo>
                  <a:pt x="1130" y="690"/>
                </a:lnTo>
                <a:lnTo>
                  <a:pt x="1130" y="689"/>
                </a:lnTo>
                <a:lnTo>
                  <a:pt x="1129" y="689"/>
                </a:lnTo>
                <a:lnTo>
                  <a:pt x="1128" y="689"/>
                </a:lnTo>
                <a:lnTo>
                  <a:pt x="1128" y="689"/>
                </a:lnTo>
                <a:lnTo>
                  <a:pt x="1128" y="689"/>
                </a:lnTo>
                <a:lnTo>
                  <a:pt x="1128" y="689"/>
                </a:lnTo>
                <a:lnTo>
                  <a:pt x="1128" y="689"/>
                </a:lnTo>
                <a:lnTo>
                  <a:pt x="1127" y="689"/>
                </a:lnTo>
                <a:lnTo>
                  <a:pt x="1126" y="688"/>
                </a:lnTo>
                <a:lnTo>
                  <a:pt x="1126" y="689"/>
                </a:lnTo>
                <a:lnTo>
                  <a:pt x="1126" y="689"/>
                </a:lnTo>
                <a:lnTo>
                  <a:pt x="1126" y="690"/>
                </a:lnTo>
                <a:lnTo>
                  <a:pt x="1126" y="690"/>
                </a:lnTo>
                <a:lnTo>
                  <a:pt x="1125" y="690"/>
                </a:lnTo>
                <a:lnTo>
                  <a:pt x="1124" y="690"/>
                </a:lnTo>
                <a:lnTo>
                  <a:pt x="1124" y="690"/>
                </a:lnTo>
                <a:lnTo>
                  <a:pt x="1124" y="691"/>
                </a:lnTo>
                <a:lnTo>
                  <a:pt x="1124" y="691"/>
                </a:lnTo>
                <a:lnTo>
                  <a:pt x="1124" y="691"/>
                </a:lnTo>
                <a:lnTo>
                  <a:pt x="1123" y="691"/>
                </a:lnTo>
                <a:lnTo>
                  <a:pt x="1122" y="691"/>
                </a:lnTo>
                <a:lnTo>
                  <a:pt x="1122" y="691"/>
                </a:lnTo>
                <a:lnTo>
                  <a:pt x="1122" y="691"/>
                </a:lnTo>
                <a:lnTo>
                  <a:pt x="1121" y="691"/>
                </a:lnTo>
                <a:lnTo>
                  <a:pt x="1120" y="691"/>
                </a:lnTo>
                <a:lnTo>
                  <a:pt x="1120" y="690"/>
                </a:lnTo>
                <a:lnTo>
                  <a:pt x="1120" y="691"/>
                </a:lnTo>
                <a:lnTo>
                  <a:pt x="1120" y="691"/>
                </a:lnTo>
                <a:lnTo>
                  <a:pt x="1119" y="691"/>
                </a:lnTo>
                <a:lnTo>
                  <a:pt x="1118" y="691"/>
                </a:lnTo>
                <a:lnTo>
                  <a:pt x="1118" y="691"/>
                </a:lnTo>
                <a:lnTo>
                  <a:pt x="1118" y="691"/>
                </a:lnTo>
                <a:lnTo>
                  <a:pt x="1118" y="691"/>
                </a:lnTo>
                <a:lnTo>
                  <a:pt x="1118" y="690"/>
                </a:lnTo>
                <a:lnTo>
                  <a:pt x="1118" y="689"/>
                </a:lnTo>
                <a:lnTo>
                  <a:pt x="1118" y="689"/>
                </a:lnTo>
                <a:lnTo>
                  <a:pt x="1119" y="689"/>
                </a:lnTo>
                <a:lnTo>
                  <a:pt x="1119" y="688"/>
                </a:lnTo>
                <a:lnTo>
                  <a:pt x="1118" y="688"/>
                </a:lnTo>
                <a:lnTo>
                  <a:pt x="1119" y="688"/>
                </a:lnTo>
                <a:lnTo>
                  <a:pt x="1119" y="687"/>
                </a:lnTo>
                <a:lnTo>
                  <a:pt x="1118" y="687"/>
                </a:lnTo>
                <a:lnTo>
                  <a:pt x="1118" y="687"/>
                </a:lnTo>
                <a:lnTo>
                  <a:pt x="1119" y="687"/>
                </a:lnTo>
                <a:lnTo>
                  <a:pt x="1118" y="687"/>
                </a:lnTo>
                <a:lnTo>
                  <a:pt x="1118" y="686"/>
                </a:lnTo>
                <a:lnTo>
                  <a:pt x="1118" y="687"/>
                </a:lnTo>
                <a:lnTo>
                  <a:pt x="1118" y="687"/>
                </a:lnTo>
                <a:lnTo>
                  <a:pt x="1118" y="686"/>
                </a:lnTo>
                <a:lnTo>
                  <a:pt x="1118" y="686"/>
                </a:lnTo>
                <a:lnTo>
                  <a:pt x="1118" y="685"/>
                </a:lnTo>
                <a:lnTo>
                  <a:pt x="1118" y="685"/>
                </a:lnTo>
                <a:lnTo>
                  <a:pt x="1118" y="685"/>
                </a:lnTo>
                <a:lnTo>
                  <a:pt x="1118" y="684"/>
                </a:lnTo>
                <a:lnTo>
                  <a:pt x="1118" y="683"/>
                </a:lnTo>
                <a:lnTo>
                  <a:pt x="1118" y="683"/>
                </a:lnTo>
                <a:lnTo>
                  <a:pt x="1118" y="683"/>
                </a:lnTo>
                <a:lnTo>
                  <a:pt x="1118" y="682"/>
                </a:lnTo>
                <a:lnTo>
                  <a:pt x="1117" y="682"/>
                </a:lnTo>
                <a:lnTo>
                  <a:pt x="1117" y="681"/>
                </a:lnTo>
                <a:lnTo>
                  <a:pt x="1117" y="682"/>
                </a:lnTo>
                <a:lnTo>
                  <a:pt x="1117" y="681"/>
                </a:lnTo>
                <a:lnTo>
                  <a:pt x="1117" y="681"/>
                </a:lnTo>
                <a:lnTo>
                  <a:pt x="1118" y="681"/>
                </a:lnTo>
                <a:lnTo>
                  <a:pt x="1118" y="680"/>
                </a:lnTo>
                <a:lnTo>
                  <a:pt x="1118" y="679"/>
                </a:lnTo>
                <a:lnTo>
                  <a:pt x="1117" y="679"/>
                </a:lnTo>
                <a:lnTo>
                  <a:pt x="1117" y="679"/>
                </a:lnTo>
                <a:lnTo>
                  <a:pt x="1117" y="679"/>
                </a:lnTo>
                <a:lnTo>
                  <a:pt x="1117" y="679"/>
                </a:lnTo>
                <a:lnTo>
                  <a:pt x="1116" y="679"/>
                </a:lnTo>
                <a:lnTo>
                  <a:pt x="1115" y="679"/>
                </a:lnTo>
                <a:lnTo>
                  <a:pt x="1115" y="679"/>
                </a:lnTo>
                <a:lnTo>
                  <a:pt x="1115" y="679"/>
                </a:lnTo>
                <a:lnTo>
                  <a:pt x="1115" y="679"/>
                </a:lnTo>
                <a:lnTo>
                  <a:pt x="1114" y="679"/>
                </a:lnTo>
                <a:lnTo>
                  <a:pt x="1114" y="678"/>
                </a:lnTo>
                <a:lnTo>
                  <a:pt x="1114" y="678"/>
                </a:lnTo>
                <a:lnTo>
                  <a:pt x="1113" y="678"/>
                </a:lnTo>
                <a:lnTo>
                  <a:pt x="1114" y="678"/>
                </a:lnTo>
                <a:lnTo>
                  <a:pt x="1114" y="677"/>
                </a:lnTo>
                <a:lnTo>
                  <a:pt x="1113" y="677"/>
                </a:lnTo>
                <a:lnTo>
                  <a:pt x="1113" y="676"/>
                </a:lnTo>
                <a:lnTo>
                  <a:pt x="1114" y="676"/>
                </a:lnTo>
                <a:lnTo>
                  <a:pt x="1115" y="676"/>
                </a:lnTo>
                <a:lnTo>
                  <a:pt x="1115" y="676"/>
                </a:lnTo>
                <a:lnTo>
                  <a:pt x="1115" y="676"/>
                </a:lnTo>
                <a:lnTo>
                  <a:pt x="1115" y="675"/>
                </a:lnTo>
                <a:lnTo>
                  <a:pt x="1116" y="675"/>
                </a:lnTo>
                <a:lnTo>
                  <a:pt x="1116" y="674"/>
                </a:lnTo>
                <a:lnTo>
                  <a:pt x="1116" y="674"/>
                </a:lnTo>
                <a:lnTo>
                  <a:pt x="1116" y="673"/>
                </a:lnTo>
                <a:lnTo>
                  <a:pt x="1116" y="672"/>
                </a:lnTo>
                <a:lnTo>
                  <a:pt x="1117" y="672"/>
                </a:lnTo>
                <a:lnTo>
                  <a:pt x="1117" y="672"/>
                </a:lnTo>
                <a:lnTo>
                  <a:pt x="1116" y="672"/>
                </a:lnTo>
                <a:lnTo>
                  <a:pt x="1116" y="671"/>
                </a:lnTo>
                <a:lnTo>
                  <a:pt x="1115" y="671"/>
                </a:lnTo>
                <a:lnTo>
                  <a:pt x="1116" y="672"/>
                </a:lnTo>
                <a:lnTo>
                  <a:pt x="1115" y="672"/>
                </a:lnTo>
                <a:lnTo>
                  <a:pt x="1115" y="672"/>
                </a:lnTo>
                <a:lnTo>
                  <a:pt x="1115" y="671"/>
                </a:lnTo>
                <a:lnTo>
                  <a:pt x="1115" y="670"/>
                </a:lnTo>
                <a:lnTo>
                  <a:pt x="1114" y="670"/>
                </a:lnTo>
                <a:lnTo>
                  <a:pt x="1113" y="670"/>
                </a:lnTo>
                <a:lnTo>
                  <a:pt x="1113" y="671"/>
                </a:lnTo>
                <a:lnTo>
                  <a:pt x="1113" y="671"/>
                </a:lnTo>
                <a:lnTo>
                  <a:pt x="1113" y="670"/>
                </a:lnTo>
                <a:lnTo>
                  <a:pt x="1113" y="670"/>
                </a:lnTo>
                <a:lnTo>
                  <a:pt x="1112" y="670"/>
                </a:lnTo>
                <a:lnTo>
                  <a:pt x="1112" y="669"/>
                </a:lnTo>
                <a:lnTo>
                  <a:pt x="1112" y="668"/>
                </a:lnTo>
                <a:lnTo>
                  <a:pt x="1112" y="669"/>
                </a:lnTo>
                <a:lnTo>
                  <a:pt x="1112" y="668"/>
                </a:lnTo>
                <a:lnTo>
                  <a:pt x="1111" y="668"/>
                </a:lnTo>
                <a:lnTo>
                  <a:pt x="1111" y="669"/>
                </a:lnTo>
                <a:lnTo>
                  <a:pt x="1111" y="669"/>
                </a:lnTo>
                <a:lnTo>
                  <a:pt x="1110" y="669"/>
                </a:lnTo>
                <a:lnTo>
                  <a:pt x="1109" y="669"/>
                </a:lnTo>
                <a:lnTo>
                  <a:pt x="1109" y="670"/>
                </a:lnTo>
                <a:lnTo>
                  <a:pt x="1109" y="670"/>
                </a:lnTo>
                <a:lnTo>
                  <a:pt x="1109" y="671"/>
                </a:lnTo>
                <a:lnTo>
                  <a:pt x="1109" y="672"/>
                </a:lnTo>
                <a:lnTo>
                  <a:pt x="1110" y="672"/>
                </a:lnTo>
                <a:lnTo>
                  <a:pt x="1110" y="672"/>
                </a:lnTo>
                <a:lnTo>
                  <a:pt x="1109" y="673"/>
                </a:lnTo>
                <a:lnTo>
                  <a:pt x="1109" y="674"/>
                </a:lnTo>
                <a:lnTo>
                  <a:pt x="1109" y="674"/>
                </a:lnTo>
                <a:lnTo>
                  <a:pt x="1109" y="675"/>
                </a:lnTo>
                <a:lnTo>
                  <a:pt x="1108" y="675"/>
                </a:lnTo>
                <a:lnTo>
                  <a:pt x="1108" y="676"/>
                </a:lnTo>
                <a:lnTo>
                  <a:pt x="1107" y="676"/>
                </a:lnTo>
                <a:lnTo>
                  <a:pt x="1107" y="676"/>
                </a:lnTo>
                <a:lnTo>
                  <a:pt x="1107" y="677"/>
                </a:lnTo>
                <a:lnTo>
                  <a:pt x="1107" y="678"/>
                </a:lnTo>
                <a:lnTo>
                  <a:pt x="1106" y="678"/>
                </a:lnTo>
                <a:lnTo>
                  <a:pt x="1106" y="679"/>
                </a:lnTo>
                <a:lnTo>
                  <a:pt x="1105" y="679"/>
                </a:lnTo>
                <a:lnTo>
                  <a:pt x="1105" y="679"/>
                </a:lnTo>
                <a:lnTo>
                  <a:pt x="1105" y="680"/>
                </a:lnTo>
                <a:lnTo>
                  <a:pt x="1105" y="681"/>
                </a:lnTo>
                <a:lnTo>
                  <a:pt x="1104" y="681"/>
                </a:lnTo>
                <a:lnTo>
                  <a:pt x="1104" y="681"/>
                </a:lnTo>
                <a:lnTo>
                  <a:pt x="1103" y="682"/>
                </a:lnTo>
                <a:lnTo>
                  <a:pt x="1103" y="683"/>
                </a:lnTo>
                <a:lnTo>
                  <a:pt x="1103" y="683"/>
                </a:lnTo>
                <a:lnTo>
                  <a:pt x="1103" y="684"/>
                </a:lnTo>
                <a:lnTo>
                  <a:pt x="1102" y="685"/>
                </a:lnTo>
                <a:lnTo>
                  <a:pt x="1102" y="686"/>
                </a:lnTo>
                <a:lnTo>
                  <a:pt x="1102" y="687"/>
                </a:lnTo>
                <a:lnTo>
                  <a:pt x="1101" y="687"/>
                </a:lnTo>
                <a:lnTo>
                  <a:pt x="1101" y="687"/>
                </a:lnTo>
                <a:lnTo>
                  <a:pt x="1101" y="688"/>
                </a:lnTo>
                <a:lnTo>
                  <a:pt x="1101" y="689"/>
                </a:lnTo>
                <a:lnTo>
                  <a:pt x="1100" y="689"/>
                </a:lnTo>
                <a:lnTo>
                  <a:pt x="1100" y="689"/>
                </a:lnTo>
                <a:lnTo>
                  <a:pt x="1099" y="689"/>
                </a:lnTo>
                <a:lnTo>
                  <a:pt x="1098" y="689"/>
                </a:lnTo>
                <a:lnTo>
                  <a:pt x="1098" y="689"/>
                </a:lnTo>
                <a:lnTo>
                  <a:pt x="1097" y="688"/>
                </a:lnTo>
                <a:lnTo>
                  <a:pt x="1096" y="688"/>
                </a:lnTo>
                <a:lnTo>
                  <a:pt x="1096" y="689"/>
                </a:lnTo>
                <a:lnTo>
                  <a:pt x="1096" y="689"/>
                </a:lnTo>
                <a:lnTo>
                  <a:pt x="1095" y="688"/>
                </a:lnTo>
                <a:lnTo>
                  <a:pt x="1093" y="689"/>
                </a:lnTo>
                <a:lnTo>
                  <a:pt x="1092" y="689"/>
                </a:lnTo>
                <a:lnTo>
                  <a:pt x="1092" y="688"/>
                </a:lnTo>
                <a:lnTo>
                  <a:pt x="1091" y="687"/>
                </a:lnTo>
                <a:lnTo>
                  <a:pt x="1090" y="687"/>
                </a:lnTo>
                <a:lnTo>
                  <a:pt x="1090" y="687"/>
                </a:lnTo>
                <a:lnTo>
                  <a:pt x="1089" y="687"/>
                </a:lnTo>
                <a:lnTo>
                  <a:pt x="1088" y="687"/>
                </a:lnTo>
                <a:lnTo>
                  <a:pt x="1088" y="687"/>
                </a:lnTo>
                <a:lnTo>
                  <a:pt x="1087" y="687"/>
                </a:lnTo>
                <a:lnTo>
                  <a:pt x="1086" y="686"/>
                </a:lnTo>
                <a:lnTo>
                  <a:pt x="1086" y="686"/>
                </a:lnTo>
                <a:lnTo>
                  <a:pt x="1085" y="686"/>
                </a:lnTo>
                <a:lnTo>
                  <a:pt x="1084" y="686"/>
                </a:lnTo>
                <a:lnTo>
                  <a:pt x="1084" y="686"/>
                </a:lnTo>
                <a:lnTo>
                  <a:pt x="1083" y="686"/>
                </a:lnTo>
                <a:lnTo>
                  <a:pt x="1082" y="686"/>
                </a:lnTo>
                <a:lnTo>
                  <a:pt x="1082" y="685"/>
                </a:lnTo>
                <a:lnTo>
                  <a:pt x="1081" y="685"/>
                </a:lnTo>
                <a:lnTo>
                  <a:pt x="1081" y="685"/>
                </a:lnTo>
                <a:lnTo>
                  <a:pt x="1079" y="685"/>
                </a:lnTo>
                <a:lnTo>
                  <a:pt x="1079" y="685"/>
                </a:lnTo>
                <a:lnTo>
                  <a:pt x="1078" y="685"/>
                </a:lnTo>
                <a:lnTo>
                  <a:pt x="1078" y="684"/>
                </a:lnTo>
                <a:lnTo>
                  <a:pt x="1077" y="684"/>
                </a:lnTo>
                <a:lnTo>
                  <a:pt x="1077" y="684"/>
                </a:lnTo>
                <a:lnTo>
                  <a:pt x="1076" y="683"/>
                </a:lnTo>
                <a:lnTo>
                  <a:pt x="1075" y="683"/>
                </a:lnTo>
                <a:lnTo>
                  <a:pt x="1075" y="683"/>
                </a:lnTo>
                <a:lnTo>
                  <a:pt x="1074" y="683"/>
                </a:lnTo>
                <a:lnTo>
                  <a:pt x="1073" y="683"/>
                </a:lnTo>
                <a:lnTo>
                  <a:pt x="1073" y="683"/>
                </a:lnTo>
                <a:lnTo>
                  <a:pt x="1072" y="683"/>
                </a:lnTo>
                <a:lnTo>
                  <a:pt x="1071" y="683"/>
                </a:lnTo>
                <a:lnTo>
                  <a:pt x="1071" y="683"/>
                </a:lnTo>
                <a:lnTo>
                  <a:pt x="1070" y="683"/>
                </a:lnTo>
                <a:lnTo>
                  <a:pt x="1070" y="683"/>
                </a:lnTo>
                <a:lnTo>
                  <a:pt x="1069" y="683"/>
                </a:lnTo>
                <a:lnTo>
                  <a:pt x="1069" y="682"/>
                </a:lnTo>
                <a:lnTo>
                  <a:pt x="1069" y="682"/>
                </a:lnTo>
                <a:lnTo>
                  <a:pt x="1068" y="682"/>
                </a:lnTo>
                <a:lnTo>
                  <a:pt x="1067" y="682"/>
                </a:lnTo>
                <a:lnTo>
                  <a:pt x="1067" y="682"/>
                </a:lnTo>
                <a:lnTo>
                  <a:pt x="1066" y="682"/>
                </a:lnTo>
                <a:lnTo>
                  <a:pt x="1065" y="682"/>
                </a:lnTo>
                <a:lnTo>
                  <a:pt x="1065" y="682"/>
                </a:lnTo>
                <a:lnTo>
                  <a:pt x="1064" y="682"/>
                </a:lnTo>
                <a:lnTo>
                  <a:pt x="1064" y="682"/>
                </a:lnTo>
                <a:lnTo>
                  <a:pt x="1063" y="681"/>
                </a:lnTo>
                <a:lnTo>
                  <a:pt x="1062" y="681"/>
                </a:lnTo>
                <a:lnTo>
                  <a:pt x="1062" y="681"/>
                </a:lnTo>
                <a:lnTo>
                  <a:pt x="1061" y="681"/>
                </a:lnTo>
                <a:lnTo>
                  <a:pt x="1060" y="681"/>
                </a:lnTo>
                <a:lnTo>
                  <a:pt x="1060" y="681"/>
                </a:lnTo>
                <a:lnTo>
                  <a:pt x="1059" y="681"/>
                </a:lnTo>
                <a:lnTo>
                  <a:pt x="1058" y="681"/>
                </a:lnTo>
                <a:lnTo>
                  <a:pt x="1057" y="681"/>
                </a:lnTo>
                <a:lnTo>
                  <a:pt x="1056" y="681"/>
                </a:lnTo>
                <a:lnTo>
                  <a:pt x="1056" y="681"/>
                </a:lnTo>
                <a:lnTo>
                  <a:pt x="1055" y="681"/>
                </a:lnTo>
                <a:lnTo>
                  <a:pt x="1054" y="681"/>
                </a:lnTo>
                <a:lnTo>
                  <a:pt x="1054" y="680"/>
                </a:lnTo>
                <a:lnTo>
                  <a:pt x="1052" y="680"/>
                </a:lnTo>
                <a:lnTo>
                  <a:pt x="1052" y="680"/>
                </a:lnTo>
                <a:lnTo>
                  <a:pt x="1050" y="680"/>
                </a:lnTo>
                <a:lnTo>
                  <a:pt x="1049" y="680"/>
                </a:lnTo>
                <a:lnTo>
                  <a:pt x="1048" y="680"/>
                </a:lnTo>
                <a:lnTo>
                  <a:pt x="1048" y="681"/>
                </a:lnTo>
                <a:lnTo>
                  <a:pt x="1048" y="681"/>
                </a:lnTo>
                <a:lnTo>
                  <a:pt x="1046" y="682"/>
                </a:lnTo>
                <a:lnTo>
                  <a:pt x="1045" y="682"/>
                </a:lnTo>
                <a:lnTo>
                  <a:pt x="1045" y="682"/>
                </a:lnTo>
                <a:lnTo>
                  <a:pt x="1044" y="682"/>
                </a:lnTo>
                <a:lnTo>
                  <a:pt x="1043" y="682"/>
                </a:lnTo>
                <a:lnTo>
                  <a:pt x="1043" y="682"/>
                </a:lnTo>
                <a:lnTo>
                  <a:pt x="1042" y="682"/>
                </a:lnTo>
                <a:lnTo>
                  <a:pt x="1041" y="682"/>
                </a:lnTo>
                <a:lnTo>
                  <a:pt x="1041" y="683"/>
                </a:lnTo>
                <a:lnTo>
                  <a:pt x="1041" y="683"/>
                </a:lnTo>
                <a:lnTo>
                  <a:pt x="1041" y="683"/>
                </a:lnTo>
                <a:lnTo>
                  <a:pt x="1040" y="683"/>
                </a:lnTo>
                <a:lnTo>
                  <a:pt x="1039" y="684"/>
                </a:lnTo>
                <a:lnTo>
                  <a:pt x="1039" y="685"/>
                </a:lnTo>
                <a:lnTo>
                  <a:pt x="1039" y="685"/>
                </a:lnTo>
                <a:lnTo>
                  <a:pt x="1039" y="686"/>
                </a:lnTo>
                <a:lnTo>
                  <a:pt x="1038" y="686"/>
                </a:lnTo>
                <a:lnTo>
                  <a:pt x="1038" y="687"/>
                </a:lnTo>
                <a:lnTo>
                  <a:pt x="1038" y="687"/>
                </a:lnTo>
                <a:lnTo>
                  <a:pt x="1037" y="688"/>
                </a:lnTo>
                <a:lnTo>
                  <a:pt x="1037" y="689"/>
                </a:lnTo>
                <a:lnTo>
                  <a:pt x="1037" y="689"/>
                </a:lnTo>
                <a:lnTo>
                  <a:pt x="1036" y="689"/>
                </a:lnTo>
                <a:lnTo>
                  <a:pt x="1035" y="689"/>
                </a:lnTo>
                <a:lnTo>
                  <a:pt x="1035" y="688"/>
                </a:lnTo>
                <a:lnTo>
                  <a:pt x="1035" y="688"/>
                </a:lnTo>
                <a:lnTo>
                  <a:pt x="1034" y="689"/>
                </a:lnTo>
                <a:lnTo>
                  <a:pt x="1033" y="689"/>
                </a:lnTo>
                <a:lnTo>
                  <a:pt x="1032" y="689"/>
                </a:lnTo>
                <a:lnTo>
                  <a:pt x="1031" y="689"/>
                </a:lnTo>
                <a:lnTo>
                  <a:pt x="1031" y="689"/>
                </a:lnTo>
                <a:lnTo>
                  <a:pt x="1030" y="689"/>
                </a:lnTo>
                <a:lnTo>
                  <a:pt x="1030" y="688"/>
                </a:lnTo>
                <a:lnTo>
                  <a:pt x="1029" y="688"/>
                </a:lnTo>
                <a:lnTo>
                  <a:pt x="1029" y="689"/>
                </a:lnTo>
                <a:lnTo>
                  <a:pt x="1029" y="689"/>
                </a:lnTo>
                <a:lnTo>
                  <a:pt x="1028" y="689"/>
                </a:lnTo>
                <a:lnTo>
                  <a:pt x="1028" y="689"/>
                </a:lnTo>
                <a:lnTo>
                  <a:pt x="1028" y="689"/>
                </a:lnTo>
                <a:lnTo>
                  <a:pt x="1027" y="689"/>
                </a:lnTo>
                <a:lnTo>
                  <a:pt x="1026" y="689"/>
                </a:lnTo>
                <a:lnTo>
                  <a:pt x="1026" y="689"/>
                </a:lnTo>
                <a:lnTo>
                  <a:pt x="1025" y="689"/>
                </a:lnTo>
                <a:lnTo>
                  <a:pt x="1024" y="689"/>
                </a:lnTo>
                <a:lnTo>
                  <a:pt x="1023" y="689"/>
                </a:lnTo>
                <a:lnTo>
                  <a:pt x="1022" y="689"/>
                </a:lnTo>
                <a:lnTo>
                  <a:pt x="1022" y="689"/>
                </a:lnTo>
                <a:lnTo>
                  <a:pt x="1022" y="688"/>
                </a:lnTo>
                <a:lnTo>
                  <a:pt x="1021" y="688"/>
                </a:lnTo>
                <a:lnTo>
                  <a:pt x="1021" y="689"/>
                </a:lnTo>
                <a:lnTo>
                  <a:pt x="1020" y="689"/>
                </a:lnTo>
                <a:lnTo>
                  <a:pt x="1020" y="688"/>
                </a:lnTo>
                <a:lnTo>
                  <a:pt x="1020" y="688"/>
                </a:lnTo>
                <a:lnTo>
                  <a:pt x="1019" y="688"/>
                </a:lnTo>
                <a:lnTo>
                  <a:pt x="1018" y="688"/>
                </a:lnTo>
                <a:lnTo>
                  <a:pt x="1018" y="688"/>
                </a:lnTo>
                <a:lnTo>
                  <a:pt x="1017" y="688"/>
                </a:lnTo>
                <a:lnTo>
                  <a:pt x="1016" y="688"/>
                </a:lnTo>
                <a:lnTo>
                  <a:pt x="1016" y="688"/>
                </a:lnTo>
                <a:lnTo>
                  <a:pt x="1016" y="689"/>
                </a:lnTo>
                <a:lnTo>
                  <a:pt x="1015" y="689"/>
                </a:lnTo>
                <a:lnTo>
                  <a:pt x="1014" y="689"/>
                </a:lnTo>
                <a:lnTo>
                  <a:pt x="1014" y="689"/>
                </a:lnTo>
                <a:lnTo>
                  <a:pt x="1014" y="689"/>
                </a:lnTo>
                <a:lnTo>
                  <a:pt x="1013" y="689"/>
                </a:lnTo>
                <a:lnTo>
                  <a:pt x="1012" y="689"/>
                </a:lnTo>
                <a:lnTo>
                  <a:pt x="1012" y="689"/>
                </a:lnTo>
                <a:lnTo>
                  <a:pt x="1011" y="690"/>
                </a:lnTo>
                <a:lnTo>
                  <a:pt x="1010" y="690"/>
                </a:lnTo>
                <a:lnTo>
                  <a:pt x="1010" y="690"/>
                </a:lnTo>
                <a:lnTo>
                  <a:pt x="1009" y="690"/>
                </a:lnTo>
                <a:lnTo>
                  <a:pt x="1009" y="690"/>
                </a:lnTo>
                <a:lnTo>
                  <a:pt x="1008" y="689"/>
                </a:lnTo>
                <a:lnTo>
                  <a:pt x="1007" y="689"/>
                </a:lnTo>
                <a:lnTo>
                  <a:pt x="1007" y="689"/>
                </a:lnTo>
                <a:lnTo>
                  <a:pt x="1006" y="689"/>
                </a:lnTo>
                <a:lnTo>
                  <a:pt x="1005" y="689"/>
                </a:lnTo>
                <a:lnTo>
                  <a:pt x="1005" y="689"/>
                </a:lnTo>
                <a:lnTo>
                  <a:pt x="1004" y="689"/>
                </a:lnTo>
                <a:lnTo>
                  <a:pt x="1003" y="689"/>
                </a:lnTo>
                <a:lnTo>
                  <a:pt x="1003" y="689"/>
                </a:lnTo>
                <a:lnTo>
                  <a:pt x="1002" y="689"/>
                </a:lnTo>
                <a:lnTo>
                  <a:pt x="1002" y="689"/>
                </a:lnTo>
                <a:lnTo>
                  <a:pt x="1001" y="689"/>
                </a:lnTo>
                <a:lnTo>
                  <a:pt x="1001" y="689"/>
                </a:lnTo>
                <a:lnTo>
                  <a:pt x="1001" y="688"/>
                </a:lnTo>
                <a:lnTo>
                  <a:pt x="1000" y="688"/>
                </a:lnTo>
                <a:lnTo>
                  <a:pt x="999" y="688"/>
                </a:lnTo>
                <a:lnTo>
                  <a:pt x="999" y="688"/>
                </a:lnTo>
                <a:lnTo>
                  <a:pt x="998" y="688"/>
                </a:lnTo>
                <a:lnTo>
                  <a:pt x="997" y="689"/>
                </a:lnTo>
                <a:lnTo>
                  <a:pt x="997" y="688"/>
                </a:lnTo>
                <a:lnTo>
                  <a:pt x="997" y="688"/>
                </a:lnTo>
                <a:lnTo>
                  <a:pt x="996" y="688"/>
                </a:lnTo>
                <a:lnTo>
                  <a:pt x="996" y="689"/>
                </a:lnTo>
                <a:lnTo>
                  <a:pt x="995" y="689"/>
                </a:lnTo>
                <a:lnTo>
                  <a:pt x="995" y="688"/>
                </a:lnTo>
                <a:lnTo>
                  <a:pt x="995" y="689"/>
                </a:lnTo>
                <a:lnTo>
                  <a:pt x="995" y="688"/>
                </a:lnTo>
                <a:lnTo>
                  <a:pt x="994" y="688"/>
                </a:lnTo>
                <a:lnTo>
                  <a:pt x="993" y="688"/>
                </a:lnTo>
                <a:lnTo>
                  <a:pt x="993" y="688"/>
                </a:lnTo>
                <a:lnTo>
                  <a:pt x="992" y="687"/>
                </a:lnTo>
                <a:lnTo>
                  <a:pt x="992" y="687"/>
                </a:lnTo>
                <a:lnTo>
                  <a:pt x="991" y="687"/>
                </a:lnTo>
                <a:lnTo>
                  <a:pt x="990" y="687"/>
                </a:lnTo>
                <a:lnTo>
                  <a:pt x="990" y="688"/>
                </a:lnTo>
                <a:lnTo>
                  <a:pt x="990" y="688"/>
                </a:lnTo>
                <a:lnTo>
                  <a:pt x="989" y="689"/>
                </a:lnTo>
                <a:lnTo>
                  <a:pt x="989" y="688"/>
                </a:lnTo>
                <a:lnTo>
                  <a:pt x="989" y="689"/>
                </a:lnTo>
                <a:lnTo>
                  <a:pt x="988" y="689"/>
                </a:lnTo>
                <a:lnTo>
                  <a:pt x="988" y="689"/>
                </a:lnTo>
                <a:lnTo>
                  <a:pt x="988" y="689"/>
                </a:lnTo>
                <a:lnTo>
                  <a:pt x="987" y="690"/>
                </a:lnTo>
                <a:lnTo>
                  <a:pt x="986" y="690"/>
                </a:lnTo>
                <a:lnTo>
                  <a:pt x="986" y="690"/>
                </a:lnTo>
                <a:lnTo>
                  <a:pt x="986" y="691"/>
                </a:lnTo>
                <a:lnTo>
                  <a:pt x="985" y="691"/>
                </a:lnTo>
                <a:lnTo>
                  <a:pt x="985" y="691"/>
                </a:lnTo>
                <a:lnTo>
                  <a:pt x="984" y="691"/>
                </a:lnTo>
                <a:lnTo>
                  <a:pt x="984" y="691"/>
                </a:lnTo>
                <a:lnTo>
                  <a:pt x="984" y="692"/>
                </a:lnTo>
                <a:lnTo>
                  <a:pt x="983" y="692"/>
                </a:lnTo>
                <a:lnTo>
                  <a:pt x="982" y="692"/>
                </a:lnTo>
                <a:lnTo>
                  <a:pt x="982" y="693"/>
                </a:lnTo>
                <a:lnTo>
                  <a:pt x="982" y="693"/>
                </a:lnTo>
                <a:lnTo>
                  <a:pt x="982" y="693"/>
                </a:lnTo>
                <a:lnTo>
                  <a:pt x="981" y="693"/>
                </a:lnTo>
                <a:lnTo>
                  <a:pt x="981" y="694"/>
                </a:lnTo>
                <a:lnTo>
                  <a:pt x="980" y="694"/>
                </a:lnTo>
                <a:lnTo>
                  <a:pt x="980" y="694"/>
                </a:lnTo>
                <a:lnTo>
                  <a:pt x="979" y="694"/>
                </a:lnTo>
                <a:lnTo>
                  <a:pt x="979" y="693"/>
                </a:lnTo>
                <a:lnTo>
                  <a:pt x="979" y="693"/>
                </a:lnTo>
                <a:lnTo>
                  <a:pt x="978" y="693"/>
                </a:lnTo>
                <a:lnTo>
                  <a:pt x="978" y="692"/>
                </a:lnTo>
                <a:lnTo>
                  <a:pt x="967" y="679"/>
                </a:lnTo>
                <a:lnTo>
                  <a:pt x="967" y="678"/>
                </a:lnTo>
                <a:lnTo>
                  <a:pt x="967" y="678"/>
                </a:lnTo>
                <a:lnTo>
                  <a:pt x="966" y="678"/>
                </a:lnTo>
                <a:lnTo>
                  <a:pt x="966" y="677"/>
                </a:lnTo>
                <a:lnTo>
                  <a:pt x="965" y="676"/>
                </a:lnTo>
                <a:lnTo>
                  <a:pt x="944" y="684"/>
                </a:lnTo>
                <a:lnTo>
                  <a:pt x="921" y="692"/>
                </a:lnTo>
                <a:lnTo>
                  <a:pt x="921" y="693"/>
                </a:lnTo>
                <a:lnTo>
                  <a:pt x="920" y="693"/>
                </a:lnTo>
                <a:lnTo>
                  <a:pt x="920" y="693"/>
                </a:lnTo>
                <a:lnTo>
                  <a:pt x="920" y="693"/>
                </a:lnTo>
                <a:lnTo>
                  <a:pt x="920" y="694"/>
                </a:lnTo>
                <a:lnTo>
                  <a:pt x="920" y="695"/>
                </a:lnTo>
                <a:lnTo>
                  <a:pt x="919" y="695"/>
                </a:lnTo>
                <a:lnTo>
                  <a:pt x="919" y="696"/>
                </a:lnTo>
                <a:lnTo>
                  <a:pt x="919" y="696"/>
                </a:lnTo>
                <a:lnTo>
                  <a:pt x="919" y="697"/>
                </a:lnTo>
                <a:lnTo>
                  <a:pt x="918" y="697"/>
                </a:lnTo>
                <a:lnTo>
                  <a:pt x="918" y="698"/>
                </a:lnTo>
                <a:lnTo>
                  <a:pt x="918" y="698"/>
                </a:lnTo>
                <a:lnTo>
                  <a:pt x="917" y="698"/>
                </a:lnTo>
                <a:lnTo>
                  <a:pt x="916" y="698"/>
                </a:lnTo>
                <a:lnTo>
                  <a:pt x="916" y="699"/>
                </a:lnTo>
                <a:lnTo>
                  <a:pt x="916" y="699"/>
                </a:lnTo>
                <a:lnTo>
                  <a:pt x="916" y="700"/>
                </a:lnTo>
                <a:lnTo>
                  <a:pt x="915" y="700"/>
                </a:lnTo>
                <a:lnTo>
                  <a:pt x="914" y="700"/>
                </a:lnTo>
                <a:lnTo>
                  <a:pt x="914" y="700"/>
                </a:lnTo>
                <a:lnTo>
                  <a:pt x="914" y="700"/>
                </a:lnTo>
                <a:lnTo>
                  <a:pt x="914" y="701"/>
                </a:lnTo>
                <a:lnTo>
                  <a:pt x="913" y="701"/>
                </a:lnTo>
                <a:lnTo>
                  <a:pt x="912" y="702"/>
                </a:lnTo>
                <a:lnTo>
                  <a:pt x="912" y="702"/>
                </a:lnTo>
                <a:lnTo>
                  <a:pt x="912" y="703"/>
                </a:lnTo>
                <a:lnTo>
                  <a:pt x="911" y="703"/>
                </a:lnTo>
                <a:lnTo>
                  <a:pt x="911" y="704"/>
                </a:lnTo>
                <a:lnTo>
                  <a:pt x="910" y="704"/>
                </a:lnTo>
                <a:lnTo>
                  <a:pt x="910" y="704"/>
                </a:lnTo>
                <a:lnTo>
                  <a:pt x="910" y="704"/>
                </a:lnTo>
                <a:lnTo>
                  <a:pt x="910" y="705"/>
                </a:lnTo>
                <a:lnTo>
                  <a:pt x="909" y="705"/>
                </a:lnTo>
                <a:lnTo>
                  <a:pt x="909" y="706"/>
                </a:lnTo>
                <a:lnTo>
                  <a:pt x="908" y="706"/>
                </a:lnTo>
                <a:lnTo>
                  <a:pt x="908" y="706"/>
                </a:lnTo>
                <a:lnTo>
                  <a:pt x="907" y="706"/>
                </a:lnTo>
                <a:lnTo>
                  <a:pt x="906" y="706"/>
                </a:lnTo>
                <a:lnTo>
                  <a:pt x="906" y="706"/>
                </a:lnTo>
                <a:lnTo>
                  <a:pt x="906" y="707"/>
                </a:lnTo>
                <a:lnTo>
                  <a:pt x="905" y="707"/>
                </a:lnTo>
                <a:lnTo>
                  <a:pt x="904" y="708"/>
                </a:lnTo>
                <a:lnTo>
                  <a:pt x="904" y="708"/>
                </a:lnTo>
                <a:lnTo>
                  <a:pt x="903" y="708"/>
                </a:lnTo>
                <a:lnTo>
                  <a:pt x="903" y="709"/>
                </a:lnTo>
                <a:lnTo>
                  <a:pt x="902" y="709"/>
                </a:lnTo>
                <a:lnTo>
                  <a:pt x="902" y="709"/>
                </a:lnTo>
                <a:lnTo>
                  <a:pt x="902" y="710"/>
                </a:lnTo>
                <a:lnTo>
                  <a:pt x="901" y="710"/>
                </a:lnTo>
                <a:lnTo>
                  <a:pt x="901" y="710"/>
                </a:lnTo>
                <a:lnTo>
                  <a:pt x="901" y="710"/>
                </a:lnTo>
                <a:lnTo>
                  <a:pt x="900" y="710"/>
                </a:lnTo>
                <a:lnTo>
                  <a:pt x="900" y="711"/>
                </a:lnTo>
                <a:lnTo>
                  <a:pt x="899" y="712"/>
                </a:lnTo>
                <a:lnTo>
                  <a:pt x="899" y="712"/>
                </a:lnTo>
                <a:lnTo>
                  <a:pt x="899" y="712"/>
                </a:lnTo>
                <a:lnTo>
                  <a:pt x="899" y="713"/>
                </a:lnTo>
                <a:lnTo>
                  <a:pt x="898" y="713"/>
                </a:lnTo>
                <a:lnTo>
                  <a:pt x="898" y="714"/>
                </a:lnTo>
                <a:lnTo>
                  <a:pt x="897" y="714"/>
                </a:lnTo>
                <a:lnTo>
                  <a:pt x="897" y="714"/>
                </a:lnTo>
                <a:lnTo>
                  <a:pt x="897" y="714"/>
                </a:lnTo>
                <a:lnTo>
                  <a:pt x="896" y="714"/>
                </a:lnTo>
                <a:lnTo>
                  <a:pt x="895" y="715"/>
                </a:lnTo>
                <a:lnTo>
                  <a:pt x="895" y="715"/>
                </a:lnTo>
                <a:lnTo>
                  <a:pt x="894" y="715"/>
                </a:lnTo>
                <a:lnTo>
                  <a:pt x="893" y="716"/>
                </a:lnTo>
                <a:lnTo>
                  <a:pt x="894" y="716"/>
                </a:lnTo>
                <a:lnTo>
                  <a:pt x="894" y="717"/>
                </a:lnTo>
                <a:lnTo>
                  <a:pt x="893" y="717"/>
                </a:lnTo>
                <a:lnTo>
                  <a:pt x="893" y="717"/>
                </a:lnTo>
                <a:lnTo>
                  <a:pt x="893" y="717"/>
                </a:lnTo>
                <a:lnTo>
                  <a:pt x="892" y="717"/>
                </a:lnTo>
                <a:lnTo>
                  <a:pt x="891" y="717"/>
                </a:lnTo>
                <a:lnTo>
                  <a:pt x="891" y="718"/>
                </a:lnTo>
                <a:lnTo>
                  <a:pt x="891" y="718"/>
                </a:lnTo>
                <a:lnTo>
                  <a:pt x="891" y="719"/>
                </a:lnTo>
                <a:lnTo>
                  <a:pt x="890" y="719"/>
                </a:lnTo>
                <a:lnTo>
                  <a:pt x="890" y="719"/>
                </a:lnTo>
                <a:lnTo>
                  <a:pt x="890" y="720"/>
                </a:lnTo>
                <a:lnTo>
                  <a:pt x="889" y="721"/>
                </a:lnTo>
                <a:lnTo>
                  <a:pt x="889" y="721"/>
                </a:lnTo>
                <a:lnTo>
                  <a:pt x="889" y="722"/>
                </a:lnTo>
                <a:lnTo>
                  <a:pt x="889" y="722"/>
                </a:lnTo>
                <a:lnTo>
                  <a:pt x="888" y="723"/>
                </a:lnTo>
                <a:lnTo>
                  <a:pt x="887" y="723"/>
                </a:lnTo>
                <a:lnTo>
                  <a:pt x="887" y="723"/>
                </a:lnTo>
                <a:lnTo>
                  <a:pt x="886" y="723"/>
                </a:lnTo>
                <a:lnTo>
                  <a:pt x="885" y="723"/>
                </a:lnTo>
                <a:lnTo>
                  <a:pt x="885" y="723"/>
                </a:lnTo>
                <a:lnTo>
                  <a:pt x="885" y="722"/>
                </a:lnTo>
                <a:lnTo>
                  <a:pt x="884" y="722"/>
                </a:lnTo>
                <a:lnTo>
                  <a:pt x="884" y="721"/>
                </a:lnTo>
                <a:lnTo>
                  <a:pt x="883" y="721"/>
                </a:lnTo>
                <a:lnTo>
                  <a:pt x="883" y="722"/>
                </a:lnTo>
                <a:lnTo>
                  <a:pt x="882" y="723"/>
                </a:lnTo>
                <a:lnTo>
                  <a:pt x="882" y="723"/>
                </a:lnTo>
                <a:lnTo>
                  <a:pt x="881" y="724"/>
                </a:lnTo>
                <a:lnTo>
                  <a:pt x="880" y="724"/>
                </a:lnTo>
                <a:lnTo>
                  <a:pt x="880" y="724"/>
                </a:lnTo>
                <a:lnTo>
                  <a:pt x="880" y="725"/>
                </a:lnTo>
                <a:lnTo>
                  <a:pt x="879" y="725"/>
                </a:lnTo>
                <a:lnTo>
                  <a:pt x="878" y="725"/>
                </a:lnTo>
                <a:lnTo>
                  <a:pt x="878" y="725"/>
                </a:lnTo>
                <a:lnTo>
                  <a:pt x="877" y="725"/>
                </a:lnTo>
                <a:lnTo>
                  <a:pt x="876" y="725"/>
                </a:lnTo>
                <a:lnTo>
                  <a:pt x="876" y="724"/>
                </a:lnTo>
                <a:lnTo>
                  <a:pt x="876" y="724"/>
                </a:lnTo>
                <a:lnTo>
                  <a:pt x="876" y="723"/>
                </a:lnTo>
                <a:lnTo>
                  <a:pt x="876" y="722"/>
                </a:lnTo>
                <a:lnTo>
                  <a:pt x="876" y="721"/>
                </a:lnTo>
                <a:lnTo>
                  <a:pt x="876" y="720"/>
                </a:lnTo>
                <a:lnTo>
                  <a:pt x="877" y="719"/>
                </a:lnTo>
                <a:lnTo>
                  <a:pt x="878" y="719"/>
                </a:lnTo>
                <a:lnTo>
                  <a:pt x="878" y="719"/>
                </a:lnTo>
                <a:lnTo>
                  <a:pt x="879" y="719"/>
                </a:lnTo>
                <a:lnTo>
                  <a:pt x="880" y="719"/>
                </a:lnTo>
                <a:lnTo>
                  <a:pt x="880" y="719"/>
                </a:lnTo>
                <a:lnTo>
                  <a:pt x="880" y="718"/>
                </a:lnTo>
                <a:lnTo>
                  <a:pt x="880" y="717"/>
                </a:lnTo>
                <a:lnTo>
                  <a:pt x="880" y="717"/>
                </a:lnTo>
                <a:lnTo>
                  <a:pt x="881" y="716"/>
                </a:lnTo>
                <a:lnTo>
                  <a:pt x="881" y="715"/>
                </a:lnTo>
                <a:lnTo>
                  <a:pt x="881" y="715"/>
                </a:lnTo>
                <a:lnTo>
                  <a:pt x="881" y="714"/>
                </a:lnTo>
                <a:lnTo>
                  <a:pt x="882" y="714"/>
                </a:lnTo>
                <a:lnTo>
                  <a:pt x="882" y="713"/>
                </a:lnTo>
                <a:lnTo>
                  <a:pt x="882" y="712"/>
                </a:lnTo>
                <a:lnTo>
                  <a:pt x="881" y="712"/>
                </a:lnTo>
                <a:lnTo>
                  <a:pt x="881" y="712"/>
                </a:lnTo>
                <a:lnTo>
                  <a:pt x="881" y="711"/>
                </a:lnTo>
                <a:lnTo>
                  <a:pt x="880" y="711"/>
                </a:lnTo>
                <a:lnTo>
                  <a:pt x="880" y="710"/>
                </a:lnTo>
                <a:lnTo>
                  <a:pt x="880" y="710"/>
                </a:lnTo>
                <a:lnTo>
                  <a:pt x="879" y="710"/>
                </a:lnTo>
                <a:lnTo>
                  <a:pt x="878" y="710"/>
                </a:lnTo>
                <a:lnTo>
                  <a:pt x="878" y="709"/>
                </a:lnTo>
                <a:lnTo>
                  <a:pt x="877" y="709"/>
                </a:lnTo>
                <a:lnTo>
                  <a:pt x="876" y="709"/>
                </a:lnTo>
                <a:lnTo>
                  <a:pt x="876" y="709"/>
                </a:lnTo>
                <a:lnTo>
                  <a:pt x="875" y="708"/>
                </a:lnTo>
                <a:lnTo>
                  <a:pt x="874" y="708"/>
                </a:lnTo>
                <a:lnTo>
                  <a:pt x="874" y="708"/>
                </a:lnTo>
                <a:lnTo>
                  <a:pt x="874" y="708"/>
                </a:lnTo>
                <a:lnTo>
                  <a:pt x="874" y="708"/>
                </a:lnTo>
                <a:lnTo>
                  <a:pt x="873" y="708"/>
                </a:lnTo>
                <a:lnTo>
                  <a:pt x="873" y="709"/>
                </a:lnTo>
                <a:lnTo>
                  <a:pt x="872" y="710"/>
                </a:lnTo>
                <a:lnTo>
                  <a:pt x="872" y="710"/>
                </a:lnTo>
                <a:lnTo>
                  <a:pt x="872" y="710"/>
                </a:lnTo>
                <a:lnTo>
                  <a:pt x="871" y="711"/>
                </a:lnTo>
                <a:lnTo>
                  <a:pt x="871" y="712"/>
                </a:lnTo>
                <a:lnTo>
                  <a:pt x="870" y="712"/>
                </a:lnTo>
                <a:lnTo>
                  <a:pt x="870" y="712"/>
                </a:lnTo>
                <a:lnTo>
                  <a:pt x="869" y="712"/>
                </a:lnTo>
                <a:lnTo>
                  <a:pt x="869" y="711"/>
                </a:lnTo>
                <a:lnTo>
                  <a:pt x="868" y="711"/>
                </a:lnTo>
                <a:lnTo>
                  <a:pt x="868" y="711"/>
                </a:lnTo>
                <a:lnTo>
                  <a:pt x="868" y="710"/>
                </a:lnTo>
                <a:lnTo>
                  <a:pt x="867" y="710"/>
                </a:lnTo>
                <a:lnTo>
                  <a:pt x="866" y="710"/>
                </a:lnTo>
                <a:lnTo>
                  <a:pt x="866" y="710"/>
                </a:lnTo>
                <a:lnTo>
                  <a:pt x="865" y="710"/>
                </a:lnTo>
                <a:lnTo>
                  <a:pt x="865" y="711"/>
                </a:lnTo>
                <a:lnTo>
                  <a:pt x="864" y="711"/>
                </a:lnTo>
                <a:lnTo>
                  <a:pt x="863" y="712"/>
                </a:lnTo>
                <a:lnTo>
                  <a:pt x="863" y="712"/>
                </a:lnTo>
                <a:lnTo>
                  <a:pt x="863" y="712"/>
                </a:lnTo>
                <a:lnTo>
                  <a:pt x="862" y="712"/>
                </a:lnTo>
                <a:lnTo>
                  <a:pt x="861" y="713"/>
                </a:lnTo>
                <a:lnTo>
                  <a:pt x="861" y="713"/>
                </a:lnTo>
                <a:lnTo>
                  <a:pt x="860" y="713"/>
                </a:lnTo>
                <a:lnTo>
                  <a:pt x="859" y="713"/>
                </a:lnTo>
                <a:lnTo>
                  <a:pt x="859" y="713"/>
                </a:lnTo>
                <a:lnTo>
                  <a:pt x="858" y="713"/>
                </a:lnTo>
                <a:lnTo>
                  <a:pt x="857" y="713"/>
                </a:lnTo>
                <a:lnTo>
                  <a:pt x="857" y="712"/>
                </a:lnTo>
                <a:lnTo>
                  <a:pt x="857" y="712"/>
                </a:lnTo>
                <a:lnTo>
                  <a:pt x="857" y="712"/>
                </a:lnTo>
                <a:lnTo>
                  <a:pt x="857" y="711"/>
                </a:lnTo>
                <a:lnTo>
                  <a:pt x="858" y="711"/>
                </a:lnTo>
                <a:lnTo>
                  <a:pt x="859" y="710"/>
                </a:lnTo>
                <a:lnTo>
                  <a:pt x="859" y="710"/>
                </a:lnTo>
                <a:lnTo>
                  <a:pt x="859" y="709"/>
                </a:lnTo>
                <a:lnTo>
                  <a:pt x="859" y="708"/>
                </a:lnTo>
                <a:lnTo>
                  <a:pt x="859" y="707"/>
                </a:lnTo>
                <a:lnTo>
                  <a:pt x="859" y="706"/>
                </a:lnTo>
                <a:lnTo>
                  <a:pt x="858" y="706"/>
                </a:lnTo>
                <a:lnTo>
                  <a:pt x="857" y="706"/>
                </a:lnTo>
                <a:lnTo>
                  <a:pt x="857" y="707"/>
                </a:lnTo>
                <a:lnTo>
                  <a:pt x="856" y="707"/>
                </a:lnTo>
                <a:lnTo>
                  <a:pt x="855" y="707"/>
                </a:lnTo>
                <a:lnTo>
                  <a:pt x="855" y="707"/>
                </a:lnTo>
                <a:lnTo>
                  <a:pt x="853" y="708"/>
                </a:lnTo>
                <a:lnTo>
                  <a:pt x="853" y="708"/>
                </a:lnTo>
                <a:lnTo>
                  <a:pt x="853" y="707"/>
                </a:lnTo>
                <a:lnTo>
                  <a:pt x="853" y="706"/>
                </a:lnTo>
                <a:lnTo>
                  <a:pt x="852" y="706"/>
                </a:lnTo>
                <a:lnTo>
                  <a:pt x="852" y="706"/>
                </a:lnTo>
                <a:lnTo>
                  <a:pt x="851" y="706"/>
                </a:lnTo>
                <a:lnTo>
                  <a:pt x="851" y="706"/>
                </a:lnTo>
                <a:lnTo>
                  <a:pt x="850" y="706"/>
                </a:lnTo>
                <a:lnTo>
                  <a:pt x="849" y="706"/>
                </a:lnTo>
                <a:lnTo>
                  <a:pt x="849" y="705"/>
                </a:lnTo>
                <a:lnTo>
                  <a:pt x="849" y="704"/>
                </a:lnTo>
                <a:lnTo>
                  <a:pt x="849" y="703"/>
                </a:lnTo>
                <a:lnTo>
                  <a:pt x="849" y="702"/>
                </a:lnTo>
                <a:lnTo>
                  <a:pt x="850" y="702"/>
                </a:lnTo>
                <a:lnTo>
                  <a:pt x="851" y="703"/>
                </a:lnTo>
                <a:lnTo>
                  <a:pt x="851" y="703"/>
                </a:lnTo>
                <a:lnTo>
                  <a:pt x="852" y="702"/>
                </a:lnTo>
                <a:lnTo>
                  <a:pt x="853" y="702"/>
                </a:lnTo>
                <a:lnTo>
                  <a:pt x="853" y="702"/>
                </a:lnTo>
                <a:lnTo>
                  <a:pt x="854" y="702"/>
                </a:lnTo>
                <a:lnTo>
                  <a:pt x="854" y="702"/>
                </a:lnTo>
                <a:lnTo>
                  <a:pt x="854" y="701"/>
                </a:lnTo>
                <a:lnTo>
                  <a:pt x="854" y="700"/>
                </a:lnTo>
                <a:lnTo>
                  <a:pt x="855" y="700"/>
                </a:lnTo>
                <a:lnTo>
                  <a:pt x="855" y="700"/>
                </a:lnTo>
                <a:lnTo>
                  <a:pt x="855" y="699"/>
                </a:lnTo>
                <a:lnTo>
                  <a:pt x="855" y="698"/>
                </a:lnTo>
                <a:lnTo>
                  <a:pt x="856" y="698"/>
                </a:lnTo>
                <a:lnTo>
                  <a:pt x="857" y="698"/>
                </a:lnTo>
                <a:lnTo>
                  <a:pt x="857" y="697"/>
                </a:lnTo>
                <a:lnTo>
                  <a:pt x="857" y="696"/>
                </a:lnTo>
                <a:lnTo>
                  <a:pt x="857" y="696"/>
                </a:lnTo>
                <a:lnTo>
                  <a:pt x="857" y="696"/>
                </a:lnTo>
                <a:lnTo>
                  <a:pt x="858" y="696"/>
                </a:lnTo>
                <a:lnTo>
                  <a:pt x="858" y="695"/>
                </a:lnTo>
                <a:lnTo>
                  <a:pt x="858" y="695"/>
                </a:lnTo>
                <a:lnTo>
                  <a:pt x="858" y="693"/>
                </a:lnTo>
                <a:lnTo>
                  <a:pt x="859" y="693"/>
                </a:lnTo>
                <a:lnTo>
                  <a:pt x="859" y="693"/>
                </a:lnTo>
                <a:lnTo>
                  <a:pt x="859" y="692"/>
                </a:lnTo>
                <a:lnTo>
                  <a:pt x="860" y="691"/>
                </a:lnTo>
                <a:lnTo>
                  <a:pt x="860" y="691"/>
                </a:lnTo>
                <a:lnTo>
                  <a:pt x="861" y="691"/>
                </a:lnTo>
                <a:lnTo>
                  <a:pt x="861" y="690"/>
                </a:lnTo>
                <a:lnTo>
                  <a:pt x="861" y="689"/>
                </a:lnTo>
                <a:lnTo>
                  <a:pt x="861" y="689"/>
                </a:lnTo>
                <a:lnTo>
                  <a:pt x="860" y="688"/>
                </a:lnTo>
                <a:lnTo>
                  <a:pt x="859" y="688"/>
                </a:lnTo>
                <a:lnTo>
                  <a:pt x="859" y="688"/>
                </a:lnTo>
                <a:lnTo>
                  <a:pt x="857" y="689"/>
                </a:lnTo>
                <a:lnTo>
                  <a:pt x="857" y="689"/>
                </a:lnTo>
                <a:lnTo>
                  <a:pt x="856" y="688"/>
                </a:lnTo>
                <a:lnTo>
                  <a:pt x="857" y="687"/>
                </a:lnTo>
                <a:lnTo>
                  <a:pt x="857" y="687"/>
                </a:lnTo>
                <a:lnTo>
                  <a:pt x="857" y="686"/>
                </a:lnTo>
                <a:lnTo>
                  <a:pt x="857" y="685"/>
                </a:lnTo>
                <a:lnTo>
                  <a:pt x="857" y="685"/>
                </a:lnTo>
                <a:lnTo>
                  <a:pt x="858" y="685"/>
                </a:lnTo>
                <a:lnTo>
                  <a:pt x="858" y="684"/>
                </a:lnTo>
                <a:lnTo>
                  <a:pt x="857" y="684"/>
                </a:lnTo>
                <a:lnTo>
                  <a:pt x="857" y="683"/>
                </a:lnTo>
                <a:lnTo>
                  <a:pt x="857" y="684"/>
                </a:lnTo>
                <a:lnTo>
                  <a:pt x="856" y="684"/>
                </a:lnTo>
                <a:lnTo>
                  <a:pt x="855" y="684"/>
                </a:lnTo>
                <a:lnTo>
                  <a:pt x="855" y="684"/>
                </a:lnTo>
                <a:lnTo>
                  <a:pt x="855" y="685"/>
                </a:lnTo>
                <a:lnTo>
                  <a:pt x="855" y="685"/>
                </a:lnTo>
                <a:lnTo>
                  <a:pt x="854" y="685"/>
                </a:lnTo>
                <a:lnTo>
                  <a:pt x="853" y="686"/>
                </a:lnTo>
                <a:lnTo>
                  <a:pt x="853" y="687"/>
                </a:lnTo>
                <a:lnTo>
                  <a:pt x="852" y="687"/>
                </a:lnTo>
                <a:lnTo>
                  <a:pt x="852" y="687"/>
                </a:lnTo>
                <a:lnTo>
                  <a:pt x="851" y="688"/>
                </a:lnTo>
                <a:lnTo>
                  <a:pt x="851" y="689"/>
                </a:lnTo>
                <a:lnTo>
                  <a:pt x="850" y="689"/>
                </a:lnTo>
                <a:lnTo>
                  <a:pt x="850" y="689"/>
                </a:lnTo>
                <a:lnTo>
                  <a:pt x="849" y="689"/>
                </a:lnTo>
                <a:lnTo>
                  <a:pt x="849" y="689"/>
                </a:lnTo>
                <a:lnTo>
                  <a:pt x="848" y="689"/>
                </a:lnTo>
                <a:lnTo>
                  <a:pt x="848" y="690"/>
                </a:lnTo>
                <a:lnTo>
                  <a:pt x="847" y="691"/>
                </a:lnTo>
                <a:lnTo>
                  <a:pt x="846" y="691"/>
                </a:lnTo>
                <a:lnTo>
                  <a:pt x="846" y="691"/>
                </a:lnTo>
                <a:lnTo>
                  <a:pt x="845" y="691"/>
                </a:lnTo>
                <a:lnTo>
                  <a:pt x="844" y="691"/>
                </a:lnTo>
                <a:lnTo>
                  <a:pt x="844" y="690"/>
                </a:lnTo>
                <a:lnTo>
                  <a:pt x="845" y="689"/>
                </a:lnTo>
                <a:lnTo>
                  <a:pt x="845" y="689"/>
                </a:lnTo>
                <a:lnTo>
                  <a:pt x="845" y="688"/>
                </a:lnTo>
                <a:lnTo>
                  <a:pt x="846" y="687"/>
                </a:lnTo>
                <a:lnTo>
                  <a:pt x="846" y="687"/>
                </a:lnTo>
                <a:lnTo>
                  <a:pt x="846" y="686"/>
                </a:lnTo>
                <a:lnTo>
                  <a:pt x="846" y="685"/>
                </a:lnTo>
                <a:lnTo>
                  <a:pt x="847" y="684"/>
                </a:lnTo>
                <a:lnTo>
                  <a:pt x="848" y="683"/>
                </a:lnTo>
                <a:lnTo>
                  <a:pt x="848" y="683"/>
                </a:lnTo>
                <a:lnTo>
                  <a:pt x="848" y="683"/>
                </a:lnTo>
                <a:lnTo>
                  <a:pt x="849" y="683"/>
                </a:lnTo>
                <a:lnTo>
                  <a:pt x="849" y="683"/>
                </a:lnTo>
                <a:lnTo>
                  <a:pt x="850" y="682"/>
                </a:lnTo>
                <a:lnTo>
                  <a:pt x="850" y="681"/>
                </a:lnTo>
                <a:lnTo>
                  <a:pt x="850" y="681"/>
                </a:lnTo>
                <a:lnTo>
                  <a:pt x="849" y="681"/>
                </a:lnTo>
                <a:lnTo>
                  <a:pt x="849" y="680"/>
                </a:lnTo>
                <a:lnTo>
                  <a:pt x="848" y="680"/>
                </a:lnTo>
                <a:lnTo>
                  <a:pt x="848" y="681"/>
                </a:lnTo>
                <a:lnTo>
                  <a:pt x="847" y="681"/>
                </a:lnTo>
                <a:lnTo>
                  <a:pt x="846" y="681"/>
                </a:lnTo>
                <a:lnTo>
                  <a:pt x="846" y="682"/>
                </a:lnTo>
                <a:lnTo>
                  <a:pt x="845" y="682"/>
                </a:lnTo>
                <a:lnTo>
                  <a:pt x="845" y="683"/>
                </a:lnTo>
                <a:lnTo>
                  <a:pt x="844" y="683"/>
                </a:lnTo>
                <a:lnTo>
                  <a:pt x="844" y="683"/>
                </a:lnTo>
                <a:lnTo>
                  <a:pt x="843" y="683"/>
                </a:lnTo>
                <a:lnTo>
                  <a:pt x="842" y="683"/>
                </a:lnTo>
                <a:lnTo>
                  <a:pt x="841" y="683"/>
                </a:lnTo>
                <a:lnTo>
                  <a:pt x="840" y="683"/>
                </a:lnTo>
                <a:lnTo>
                  <a:pt x="840" y="683"/>
                </a:lnTo>
                <a:lnTo>
                  <a:pt x="840" y="683"/>
                </a:lnTo>
                <a:lnTo>
                  <a:pt x="839" y="683"/>
                </a:lnTo>
                <a:lnTo>
                  <a:pt x="839" y="683"/>
                </a:lnTo>
                <a:lnTo>
                  <a:pt x="839" y="684"/>
                </a:lnTo>
                <a:lnTo>
                  <a:pt x="838" y="685"/>
                </a:lnTo>
                <a:lnTo>
                  <a:pt x="838" y="685"/>
                </a:lnTo>
                <a:lnTo>
                  <a:pt x="838" y="686"/>
                </a:lnTo>
                <a:lnTo>
                  <a:pt x="838" y="687"/>
                </a:lnTo>
                <a:lnTo>
                  <a:pt x="838" y="687"/>
                </a:lnTo>
                <a:lnTo>
                  <a:pt x="839" y="688"/>
                </a:lnTo>
                <a:lnTo>
                  <a:pt x="838" y="689"/>
                </a:lnTo>
                <a:lnTo>
                  <a:pt x="838" y="689"/>
                </a:lnTo>
                <a:lnTo>
                  <a:pt x="836" y="689"/>
                </a:lnTo>
                <a:lnTo>
                  <a:pt x="836" y="689"/>
                </a:lnTo>
                <a:lnTo>
                  <a:pt x="836" y="689"/>
                </a:lnTo>
                <a:lnTo>
                  <a:pt x="835" y="689"/>
                </a:lnTo>
                <a:lnTo>
                  <a:pt x="834" y="687"/>
                </a:lnTo>
                <a:lnTo>
                  <a:pt x="833" y="687"/>
                </a:lnTo>
                <a:lnTo>
                  <a:pt x="833" y="686"/>
                </a:lnTo>
                <a:lnTo>
                  <a:pt x="832" y="686"/>
                </a:lnTo>
                <a:lnTo>
                  <a:pt x="832" y="685"/>
                </a:lnTo>
                <a:lnTo>
                  <a:pt x="831" y="685"/>
                </a:lnTo>
                <a:lnTo>
                  <a:pt x="830" y="686"/>
                </a:lnTo>
                <a:lnTo>
                  <a:pt x="830" y="687"/>
                </a:lnTo>
                <a:lnTo>
                  <a:pt x="829" y="687"/>
                </a:lnTo>
                <a:lnTo>
                  <a:pt x="829" y="688"/>
                </a:lnTo>
                <a:lnTo>
                  <a:pt x="829" y="688"/>
                </a:lnTo>
                <a:lnTo>
                  <a:pt x="828" y="688"/>
                </a:lnTo>
                <a:lnTo>
                  <a:pt x="828" y="687"/>
                </a:lnTo>
                <a:lnTo>
                  <a:pt x="827" y="687"/>
                </a:lnTo>
                <a:lnTo>
                  <a:pt x="827" y="687"/>
                </a:lnTo>
                <a:lnTo>
                  <a:pt x="826" y="687"/>
                </a:lnTo>
                <a:lnTo>
                  <a:pt x="825" y="687"/>
                </a:lnTo>
                <a:lnTo>
                  <a:pt x="825" y="686"/>
                </a:lnTo>
                <a:lnTo>
                  <a:pt x="825" y="685"/>
                </a:lnTo>
                <a:lnTo>
                  <a:pt x="825" y="685"/>
                </a:lnTo>
                <a:lnTo>
                  <a:pt x="824" y="685"/>
                </a:lnTo>
                <a:lnTo>
                  <a:pt x="824" y="685"/>
                </a:lnTo>
                <a:lnTo>
                  <a:pt x="823" y="685"/>
                </a:lnTo>
                <a:lnTo>
                  <a:pt x="823" y="685"/>
                </a:lnTo>
                <a:lnTo>
                  <a:pt x="822" y="685"/>
                </a:lnTo>
                <a:lnTo>
                  <a:pt x="821" y="685"/>
                </a:lnTo>
                <a:lnTo>
                  <a:pt x="821" y="685"/>
                </a:lnTo>
                <a:lnTo>
                  <a:pt x="821" y="685"/>
                </a:lnTo>
                <a:lnTo>
                  <a:pt x="821" y="684"/>
                </a:lnTo>
                <a:lnTo>
                  <a:pt x="821" y="683"/>
                </a:lnTo>
                <a:lnTo>
                  <a:pt x="821" y="683"/>
                </a:lnTo>
                <a:lnTo>
                  <a:pt x="822" y="683"/>
                </a:lnTo>
                <a:lnTo>
                  <a:pt x="823" y="683"/>
                </a:lnTo>
                <a:lnTo>
                  <a:pt x="824" y="683"/>
                </a:lnTo>
                <a:lnTo>
                  <a:pt x="824" y="683"/>
                </a:lnTo>
                <a:lnTo>
                  <a:pt x="824" y="682"/>
                </a:lnTo>
                <a:lnTo>
                  <a:pt x="823" y="681"/>
                </a:lnTo>
                <a:lnTo>
                  <a:pt x="823" y="681"/>
                </a:lnTo>
                <a:lnTo>
                  <a:pt x="823" y="680"/>
                </a:lnTo>
                <a:lnTo>
                  <a:pt x="823" y="679"/>
                </a:lnTo>
                <a:lnTo>
                  <a:pt x="823" y="679"/>
                </a:lnTo>
                <a:lnTo>
                  <a:pt x="824" y="679"/>
                </a:lnTo>
                <a:lnTo>
                  <a:pt x="825" y="678"/>
                </a:lnTo>
                <a:lnTo>
                  <a:pt x="825" y="678"/>
                </a:lnTo>
                <a:lnTo>
                  <a:pt x="825" y="677"/>
                </a:lnTo>
                <a:lnTo>
                  <a:pt x="825" y="676"/>
                </a:lnTo>
                <a:lnTo>
                  <a:pt x="824" y="676"/>
                </a:lnTo>
                <a:lnTo>
                  <a:pt x="823" y="678"/>
                </a:lnTo>
                <a:lnTo>
                  <a:pt x="823" y="678"/>
                </a:lnTo>
                <a:lnTo>
                  <a:pt x="822" y="679"/>
                </a:lnTo>
                <a:lnTo>
                  <a:pt x="821" y="679"/>
                </a:lnTo>
                <a:lnTo>
                  <a:pt x="821" y="678"/>
                </a:lnTo>
                <a:lnTo>
                  <a:pt x="820" y="678"/>
                </a:lnTo>
                <a:lnTo>
                  <a:pt x="821" y="678"/>
                </a:lnTo>
                <a:lnTo>
                  <a:pt x="821" y="677"/>
                </a:lnTo>
                <a:lnTo>
                  <a:pt x="821" y="677"/>
                </a:lnTo>
                <a:lnTo>
                  <a:pt x="821" y="676"/>
                </a:lnTo>
                <a:lnTo>
                  <a:pt x="821" y="676"/>
                </a:lnTo>
                <a:lnTo>
                  <a:pt x="821" y="676"/>
                </a:lnTo>
                <a:lnTo>
                  <a:pt x="820" y="676"/>
                </a:lnTo>
                <a:lnTo>
                  <a:pt x="820" y="676"/>
                </a:lnTo>
                <a:lnTo>
                  <a:pt x="819" y="676"/>
                </a:lnTo>
                <a:lnTo>
                  <a:pt x="819" y="676"/>
                </a:lnTo>
                <a:lnTo>
                  <a:pt x="818" y="676"/>
                </a:lnTo>
                <a:lnTo>
                  <a:pt x="817" y="676"/>
                </a:lnTo>
                <a:lnTo>
                  <a:pt x="817" y="676"/>
                </a:lnTo>
                <a:lnTo>
                  <a:pt x="816" y="676"/>
                </a:lnTo>
                <a:lnTo>
                  <a:pt x="816" y="676"/>
                </a:lnTo>
                <a:lnTo>
                  <a:pt x="815" y="676"/>
                </a:lnTo>
                <a:lnTo>
                  <a:pt x="815" y="676"/>
                </a:lnTo>
                <a:lnTo>
                  <a:pt x="814" y="676"/>
                </a:lnTo>
                <a:lnTo>
                  <a:pt x="814" y="675"/>
                </a:lnTo>
                <a:lnTo>
                  <a:pt x="814" y="674"/>
                </a:lnTo>
                <a:lnTo>
                  <a:pt x="815" y="674"/>
                </a:lnTo>
                <a:lnTo>
                  <a:pt x="815" y="674"/>
                </a:lnTo>
                <a:lnTo>
                  <a:pt x="815" y="674"/>
                </a:lnTo>
                <a:lnTo>
                  <a:pt x="816" y="674"/>
                </a:lnTo>
                <a:lnTo>
                  <a:pt x="816" y="673"/>
                </a:lnTo>
                <a:lnTo>
                  <a:pt x="815" y="673"/>
                </a:lnTo>
                <a:lnTo>
                  <a:pt x="815" y="673"/>
                </a:lnTo>
                <a:lnTo>
                  <a:pt x="813" y="673"/>
                </a:lnTo>
                <a:lnTo>
                  <a:pt x="813" y="672"/>
                </a:lnTo>
                <a:lnTo>
                  <a:pt x="813" y="672"/>
                </a:lnTo>
                <a:lnTo>
                  <a:pt x="812" y="672"/>
                </a:lnTo>
                <a:lnTo>
                  <a:pt x="812" y="673"/>
                </a:lnTo>
                <a:lnTo>
                  <a:pt x="811" y="673"/>
                </a:lnTo>
                <a:lnTo>
                  <a:pt x="811" y="674"/>
                </a:lnTo>
                <a:lnTo>
                  <a:pt x="810" y="674"/>
                </a:lnTo>
                <a:lnTo>
                  <a:pt x="810" y="674"/>
                </a:lnTo>
                <a:lnTo>
                  <a:pt x="808" y="674"/>
                </a:lnTo>
                <a:lnTo>
                  <a:pt x="808" y="674"/>
                </a:lnTo>
                <a:lnTo>
                  <a:pt x="807" y="675"/>
                </a:lnTo>
                <a:lnTo>
                  <a:pt x="806" y="675"/>
                </a:lnTo>
                <a:lnTo>
                  <a:pt x="806" y="676"/>
                </a:lnTo>
                <a:lnTo>
                  <a:pt x="806" y="676"/>
                </a:lnTo>
                <a:lnTo>
                  <a:pt x="805" y="675"/>
                </a:lnTo>
                <a:lnTo>
                  <a:pt x="804" y="675"/>
                </a:lnTo>
                <a:lnTo>
                  <a:pt x="804" y="674"/>
                </a:lnTo>
                <a:lnTo>
                  <a:pt x="803" y="674"/>
                </a:lnTo>
                <a:lnTo>
                  <a:pt x="802" y="673"/>
                </a:lnTo>
                <a:lnTo>
                  <a:pt x="803" y="672"/>
                </a:lnTo>
                <a:lnTo>
                  <a:pt x="802" y="671"/>
                </a:lnTo>
                <a:lnTo>
                  <a:pt x="803" y="670"/>
                </a:lnTo>
                <a:lnTo>
                  <a:pt x="804" y="670"/>
                </a:lnTo>
                <a:lnTo>
                  <a:pt x="804" y="670"/>
                </a:lnTo>
                <a:lnTo>
                  <a:pt x="805" y="670"/>
                </a:lnTo>
                <a:lnTo>
                  <a:pt x="805" y="669"/>
                </a:lnTo>
                <a:lnTo>
                  <a:pt x="805" y="668"/>
                </a:lnTo>
                <a:lnTo>
                  <a:pt x="806" y="668"/>
                </a:lnTo>
                <a:lnTo>
                  <a:pt x="806" y="667"/>
                </a:lnTo>
                <a:lnTo>
                  <a:pt x="806" y="666"/>
                </a:lnTo>
                <a:lnTo>
                  <a:pt x="806" y="666"/>
                </a:lnTo>
                <a:lnTo>
                  <a:pt x="806" y="666"/>
                </a:lnTo>
                <a:lnTo>
                  <a:pt x="807" y="665"/>
                </a:lnTo>
                <a:lnTo>
                  <a:pt x="807" y="664"/>
                </a:lnTo>
                <a:lnTo>
                  <a:pt x="807" y="664"/>
                </a:lnTo>
                <a:lnTo>
                  <a:pt x="808" y="663"/>
                </a:lnTo>
                <a:lnTo>
                  <a:pt x="808" y="662"/>
                </a:lnTo>
                <a:lnTo>
                  <a:pt x="808" y="662"/>
                </a:lnTo>
                <a:lnTo>
                  <a:pt x="808" y="661"/>
                </a:lnTo>
                <a:lnTo>
                  <a:pt x="807" y="660"/>
                </a:lnTo>
                <a:lnTo>
                  <a:pt x="806" y="660"/>
                </a:lnTo>
                <a:lnTo>
                  <a:pt x="806" y="660"/>
                </a:lnTo>
                <a:lnTo>
                  <a:pt x="805" y="660"/>
                </a:lnTo>
                <a:lnTo>
                  <a:pt x="804" y="660"/>
                </a:lnTo>
                <a:lnTo>
                  <a:pt x="804" y="660"/>
                </a:lnTo>
                <a:lnTo>
                  <a:pt x="804" y="660"/>
                </a:lnTo>
                <a:lnTo>
                  <a:pt x="804" y="659"/>
                </a:lnTo>
                <a:lnTo>
                  <a:pt x="804" y="659"/>
                </a:lnTo>
                <a:lnTo>
                  <a:pt x="803" y="659"/>
                </a:lnTo>
                <a:lnTo>
                  <a:pt x="803" y="658"/>
                </a:lnTo>
                <a:lnTo>
                  <a:pt x="803" y="659"/>
                </a:lnTo>
                <a:lnTo>
                  <a:pt x="802" y="659"/>
                </a:lnTo>
                <a:lnTo>
                  <a:pt x="802" y="659"/>
                </a:lnTo>
                <a:lnTo>
                  <a:pt x="802" y="660"/>
                </a:lnTo>
                <a:lnTo>
                  <a:pt x="802" y="660"/>
                </a:lnTo>
                <a:lnTo>
                  <a:pt x="801" y="660"/>
                </a:lnTo>
                <a:lnTo>
                  <a:pt x="800" y="660"/>
                </a:lnTo>
                <a:lnTo>
                  <a:pt x="800" y="660"/>
                </a:lnTo>
                <a:lnTo>
                  <a:pt x="799" y="660"/>
                </a:lnTo>
                <a:lnTo>
                  <a:pt x="799" y="661"/>
                </a:lnTo>
                <a:lnTo>
                  <a:pt x="798" y="661"/>
                </a:lnTo>
                <a:lnTo>
                  <a:pt x="798" y="661"/>
                </a:lnTo>
                <a:lnTo>
                  <a:pt x="797" y="661"/>
                </a:lnTo>
                <a:lnTo>
                  <a:pt x="796" y="661"/>
                </a:lnTo>
                <a:lnTo>
                  <a:pt x="796" y="662"/>
                </a:lnTo>
                <a:lnTo>
                  <a:pt x="795" y="662"/>
                </a:lnTo>
                <a:lnTo>
                  <a:pt x="795" y="661"/>
                </a:lnTo>
                <a:lnTo>
                  <a:pt x="794" y="660"/>
                </a:lnTo>
                <a:lnTo>
                  <a:pt x="794" y="660"/>
                </a:lnTo>
                <a:lnTo>
                  <a:pt x="794" y="659"/>
                </a:lnTo>
                <a:lnTo>
                  <a:pt x="794" y="660"/>
                </a:lnTo>
                <a:lnTo>
                  <a:pt x="793" y="660"/>
                </a:lnTo>
                <a:lnTo>
                  <a:pt x="793" y="660"/>
                </a:lnTo>
                <a:lnTo>
                  <a:pt x="792" y="660"/>
                </a:lnTo>
                <a:lnTo>
                  <a:pt x="791" y="661"/>
                </a:lnTo>
                <a:lnTo>
                  <a:pt x="791" y="661"/>
                </a:lnTo>
                <a:lnTo>
                  <a:pt x="791" y="660"/>
                </a:lnTo>
                <a:lnTo>
                  <a:pt x="790" y="660"/>
                </a:lnTo>
                <a:lnTo>
                  <a:pt x="789" y="660"/>
                </a:lnTo>
                <a:lnTo>
                  <a:pt x="789" y="659"/>
                </a:lnTo>
                <a:lnTo>
                  <a:pt x="789" y="659"/>
                </a:lnTo>
                <a:lnTo>
                  <a:pt x="789" y="660"/>
                </a:lnTo>
                <a:lnTo>
                  <a:pt x="788" y="660"/>
                </a:lnTo>
                <a:lnTo>
                  <a:pt x="787" y="660"/>
                </a:lnTo>
                <a:lnTo>
                  <a:pt x="787" y="660"/>
                </a:lnTo>
                <a:lnTo>
                  <a:pt x="786" y="660"/>
                </a:lnTo>
                <a:lnTo>
                  <a:pt x="786" y="661"/>
                </a:lnTo>
                <a:lnTo>
                  <a:pt x="786" y="662"/>
                </a:lnTo>
                <a:lnTo>
                  <a:pt x="785" y="662"/>
                </a:lnTo>
                <a:lnTo>
                  <a:pt x="785" y="662"/>
                </a:lnTo>
                <a:lnTo>
                  <a:pt x="785" y="662"/>
                </a:lnTo>
                <a:lnTo>
                  <a:pt x="784" y="663"/>
                </a:lnTo>
                <a:lnTo>
                  <a:pt x="783" y="663"/>
                </a:lnTo>
                <a:lnTo>
                  <a:pt x="783" y="664"/>
                </a:lnTo>
                <a:lnTo>
                  <a:pt x="782" y="664"/>
                </a:lnTo>
                <a:lnTo>
                  <a:pt x="782" y="665"/>
                </a:lnTo>
                <a:lnTo>
                  <a:pt x="781" y="665"/>
                </a:lnTo>
                <a:lnTo>
                  <a:pt x="781" y="666"/>
                </a:lnTo>
                <a:lnTo>
                  <a:pt x="782" y="666"/>
                </a:lnTo>
                <a:lnTo>
                  <a:pt x="782" y="667"/>
                </a:lnTo>
                <a:lnTo>
                  <a:pt x="783" y="668"/>
                </a:lnTo>
                <a:lnTo>
                  <a:pt x="783" y="668"/>
                </a:lnTo>
                <a:lnTo>
                  <a:pt x="783" y="668"/>
                </a:lnTo>
                <a:lnTo>
                  <a:pt x="783" y="669"/>
                </a:lnTo>
                <a:lnTo>
                  <a:pt x="783" y="670"/>
                </a:lnTo>
                <a:lnTo>
                  <a:pt x="784" y="670"/>
                </a:lnTo>
                <a:lnTo>
                  <a:pt x="784" y="670"/>
                </a:lnTo>
                <a:lnTo>
                  <a:pt x="785" y="671"/>
                </a:lnTo>
                <a:lnTo>
                  <a:pt x="785" y="672"/>
                </a:lnTo>
                <a:lnTo>
                  <a:pt x="785" y="672"/>
                </a:lnTo>
                <a:lnTo>
                  <a:pt x="785" y="673"/>
                </a:lnTo>
                <a:lnTo>
                  <a:pt x="785" y="674"/>
                </a:lnTo>
                <a:lnTo>
                  <a:pt x="784" y="674"/>
                </a:lnTo>
                <a:lnTo>
                  <a:pt x="784" y="674"/>
                </a:lnTo>
                <a:lnTo>
                  <a:pt x="784" y="675"/>
                </a:lnTo>
                <a:lnTo>
                  <a:pt x="783" y="676"/>
                </a:lnTo>
                <a:lnTo>
                  <a:pt x="783" y="676"/>
                </a:lnTo>
                <a:lnTo>
                  <a:pt x="783" y="676"/>
                </a:lnTo>
                <a:lnTo>
                  <a:pt x="783" y="677"/>
                </a:lnTo>
                <a:lnTo>
                  <a:pt x="782" y="677"/>
                </a:lnTo>
                <a:lnTo>
                  <a:pt x="782" y="678"/>
                </a:lnTo>
                <a:lnTo>
                  <a:pt x="781" y="678"/>
                </a:lnTo>
                <a:lnTo>
                  <a:pt x="781" y="679"/>
                </a:lnTo>
                <a:lnTo>
                  <a:pt x="781" y="679"/>
                </a:lnTo>
                <a:lnTo>
                  <a:pt x="781" y="679"/>
                </a:lnTo>
                <a:lnTo>
                  <a:pt x="781" y="680"/>
                </a:lnTo>
                <a:lnTo>
                  <a:pt x="780" y="680"/>
                </a:lnTo>
                <a:lnTo>
                  <a:pt x="780" y="681"/>
                </a:lnTo>
                <a:lnTo>
                  <a:pt x="779" y="681"/>
                </a:lnTo>
                <a:lnTo>
                  <a:pt x="779" y="681"/>
                </a:lnTo>
                <a:lnTo>
                  <a:pt x="779" y="681"/>
                </a:lnTo>
                <a:lnTo>
                  <a:pt x="778" y="681"/>
                </a:lnTo>
                <a:lnTo>
                  <a:pt x="778" y="682"/>
                </a:lnTo>
                <a:lnTo>
                  <a:pt x="778" y="683"/>
                </a:lnTo>
                <a:lnTo>
                  <a:pt x="777" y="683"/>
                </a:lnTo>
                <a:lnTo>
                  <a:pt x="777" y="683"/>
                </a:lnTo>
                <a:lnTo>
                  <a:pt x="777" y="683"/>
                </a:lnTo>
                <a:lnTo>
                  <a:pt x="777" y="684"/>
                </a:lnTo>
                <a:lnTo>
                  <a:pt x="776" y="684"/>
                </a:lnTo>
                <a:lnTo>
                  <a:pt x="776" y="685"/>
                </a:lnTo>
                <a:lnTo>
                  <a:pt x="776" y="685"/>
                </a:lnTo>
                <a:lnTo>
                  <a:pt x="775" y="685"/>
                </a:lnTo>
                <a:lnTo>
                  <a:pt x="774" y="685"/>
                </a:lnTo>
                <a:lnTo>
                  <a:pt x="774" y="685"/>
                </a:lnTo>
                <a:lnTo>
                  <a:pt x="773" y="685"/>
                </a:lnTo>
                <a:lnTo>
                  <a:pt x="772" y="685"/>
                </a:lnTo>
                <a:lnTo>
                  <a:pt x="771" y="685"/>
                </a:lnTo>
                <a:lnTo>
                  <a:pt x="770" y="685"/>
                </a:lnTo>
                <a:lnTo>
                  <a:pt x="770" y="686"/>
                </a:lnTo>
                <a:lnTo>
                  <a:pt x="769" y="686"/>
                </a:lnTo>
                <a:lnTo>
                  <a:pt x="769" y="687"/>
                </a:lnTo>
                <a:lnTo>
                  <a:pt x="768" y="687"/>
                </a:lnTo>
                <a:lnTo>
                  <a:pt x="767" y="687"/>
                </a:lnTo>
                <a:lnTo>
                  <a:pt x="766" y="688"/>
                </a:lnTo>
                <a:lnTo>
                  <a:pt x="765" y="689"/>
                </a:lnTo>
                <a:lnTo>
                  <a:pt x="764" y="689"/>
                </a:lnTo>
                <a:lnTo>
                  <a:pt x="764" y="689"/>
                </a:lnTo>
                <a:lnTo>
                  <a:pt x="762" y="690"/>
                </a:lnTo>
                <a:lnTo>
                  <a:pt x="749" y="684"/>
                </a:lnTo>
                <a:lnTo>
                  <a:pt x="749" y="684"/>
                </a:lnTo>
                <a:lnTo>
                  <a:pt x="748" y="684"/>
                </a:lnTo>
                <a:lnTo>
                  <a:pt x="747" y="683"/>
                </a:lnTo>
                <a:lnTo>
                  <a:pt x="747" y="683"/>
                </a:lnTo>
                <a:lnTo>
                  <a:pt x="746" y="683"/>
                </a:lnTo>
                <a:lnTo>
                  <a:pt x="745" y="683"/>
                </a:lnTo>
                <a:lnTo>
                  <a:pt x="745" y="683"/>
                </a:lnTo>
                <a:lnTo>
                  <a:pt x="744" y="683"/>
                </a:lnTo>
                <a:lnTo>
                  <a:pt x="743" y="683"/>
                </a:lnTo>
                <a:lnTo>
                  <a:pt x="743" y="683"/>
                </a:lnTo>
                <a:lnTo>
                  <a:pt x="743" y="682"/>
                </a:lnTo>
                <a:lnTo>
                  <a:pt x="742" y="682"/>
                </a:lnTo>
                <a:lnTo>
                  <a:pt x="741" y="682"/>
                </a:lnTo>
                <a:lnTo>
                  <a:pt x="741" y="682"/>
                </a:lnTo>
                <a:lnTo>
                  <a:pt x="741" y="681"/>
                </a:lnTo>
                <a:lnTo>
                  <a:pt x="740" y="681"/>
                </a:lnTo>
                <a:lnTo>
                  <a:pt x="740" y="681"/>
                </a:lnTo>
                <a:lnTo>
                  <a:pt x="739" y="681"/>
                </a:lnTo>
                <a:lnTo>
                  <a:pt x="739" y="681"/>
                </a:lnTo>
                <a:lnTo>
                  <a:pt x="738" y="681"/>
                </a:lnTo>
                <a:lnTo>
                  <a:pt x="738" y="681"/>
                </a:lnTo>
                <a:lnTo>
                  <a:pt x="737" y="680"/>
                </a:lnTo>
                <a:lnTo>
                  <a:pt x="736" y="680"/>
                </a:lnTo>
                <a:lnTo>
                  <a:pt x="736" y="681"/>
                </a:lnTo>
                <a:lnTo>
                  <a:pt x="736" y="681"/>
                </a:lnTo>
                <a:lnTo>
                  <a:pt x="736" y="682"/>
                </a:lnTo>
                <a:lnTo>
                  <a:pt x="736" y="683"/>
                </a:lnTo>
                <a:lnTo>
                  <a:pt x="736" y="683"/>
                </a:lnTo>
                <a:lnTo>
                  <a:pt x="736" y="683"/>
                </a:lnTo>
                <a:lnTo>
                  <a:pt x="736" y="683"/>
                </a:lnTo>
                <a:lnTo>
                  <a:pt x="735" y="683"/>
                </a:lnTo>
                <a:lnTo>
                  <a:pt x="734" y="683"/>
                </a:lnTo>
                <a:lnTo>
                  <a:pt x="734" y="683"/>
                </a:lnTo>
                <a:lnTo>
                  <a:pt x="733" y="683"/>
                </a:lnTo>
                <a:lnTo>
                  <a:pt x="732" y="683"/>
                </a:lnTo>
                <a:lnTo>
                  <a:pt x="730" y="683"/>
                </a:lnTo>
                <a:lnTo>
                  <a:pt x="729" y="683"/>
                </a:lnTo>
                <a:lnTo>
                  <a:pt x="727" y="683"/>
                </a:lnTo>
                <a:lnTo>
                  <a:pt x="726" y="683"/>
                </a:lnTo>
                <a:lnTo>
                  <a:pt x="726" y="683"/>
                </a:lnTo>
                <a:lnTo>
                  <a:pt x="725" y="683"/>
                </a:lnTo>
                <a:lnTo>
                  <a:pt x="723" y="683"/>
                </a:lnTo>
                <a:lnTo>
                  <a:pt x="722" y="683"/>
                </a:lnTo>
                <a:lnTo>
                  <a:pt x="722" y="683"/>
                </a:lnTo>
                <a:lnTo>
                  <a:pt x="721" y="683"/>
                </a:lnTo>
                <a:lnTo>
                  <a:pt x="719" y="683"/>
                </a:lnTo>
                <a:lnTo>
                  <a:pt x="719" y="683"/>
                </a:lnTo>
                <a:lnTo>
                  <a:pt x="719" y="683"/>
                </a:lnTo>
                <a:lnTo>
                  <a:pt x="718" y="683"/>
                </a:lnTo>
                <a:lnTo>
                  <a:pt x="717" y="683"/>
                </a:lnTo>
                <a:lnTo>
                  <a:pt x="716" y="683"/>
                </a:lnTo>
                <a:lnTo>
                  <a:pt x="715" y="683"/>
                </a:lnTo>
                <a:lnTo>
                  <a:pt x="714" y="683"/>
                </a:lnTo>
                <a:lnTo>
                  <a:pt x="713" y="683"/>
                </a:lnTo>
                <a:lnTo>
                  <a:pt x="713" y="683"/>
                </a:lnTo>
                <a:lnTo>
                  <a:pt x="712" y="683"/>
                </a:lnTo>
                <a:lnTo>
                  <a:pt x="711" y="683"/>
                </a:lnTo>
                <a:lnTo>
                  <a:pt x="710" y="683"/>
                </a:lnTo>
                <a:lnTo>
                  <a:pt x="709" y="683"/>
                </a:lnTo>
                <a:lnTo>
                  <a:pt x="708" y="683"/>
                </a:lnTo>
                <a:lnTo>
                  <a:pt x="706" y="683"/>
                </a:lnTo>
                <a:lnTo>
                  <a:pt x="705" y="683"/>
                </a:lnTo>
                <a:lnTo>
                  <a:pt x="704" y="683"/>
                </a:lnTo>
                <a:lnTo>
                  <a:pt x="703" y="683"/>
                </a:lnTo>
                <a:lnTo>
                  <a:pt x="702" y="683"/>
                </a:lnTo>
                <a:lnTo>
                  <a:pt x="702" y="683"/>
                </a:lnTo>
                <a:lnTo>
                  <a:pt x="701" y="683"/>
                </a:lnTo>
                <a:lnTo>
                  <a:pt x="700" y="683"/>
                </a:lnTo>
                <a:lnTo>
                  <a:pt x="699" y="683"/>
                </a:lnTo>
                <a:lnTo>
                  <a:pt x="698" y="683"/>
                </a:lnTo>
                <a:lnTo>
                  <a:pt x="696" y="683"/>
                </a:lnTo>
                <a:lnTo>
                  <a:pt x="695" y="683"/>
                </a:lnTo>
                <a:lnTo>
                  <a:pt x="694" y="683"/>
                </a:lnTo>
                <a:lnTo>
                  <a:pt x="694" y="683"/>
                </a:lnTo>
                <a:lnTo>
                  <a:pt x="693" y="683"/>
                </a:lnTo>
                <a:lnTo>
                  <a:pt x="691" y="683"/>
                </a:lnTo>
                <a:lnTo>
                  <a:pt x="690" y="683"/>
                </a:lnTo>
                <a:lnTo>
                  <a:pt x="690" y="683"/>
                </a:lnTo>
                <a:lnTo>
                  <a:pt x="689" y="683"/>
                </a:lnTo>
                <a:lnTo>
                  <a:pt x="688" y="683"/>
                </a:lnTo>
                <a:lnTo>
                  <a:pt x="687" y="683"/>
                </a:lnTo>
                <a:lnTo>
                  <a:pt x="686" y="683"/>
                </a:lnTo>
                <a:lnTo>
                  <a:pt x="685" y="683"/>
                </a:lnTo>
                <a:lnTo>
                  <a:pt x="685" y="683"/>
                </a:lnTo>
                <a:lnTo>
                  <a:pt x="684" y="683"/>
                </a:lnTo>
                <a:lnTo>
                  <a:pt x="683" y="683"/>
                </a:lnTo>
                <a:lnTo>
                  <a:pt x="683" y="683"/>
                </a:lnTo>
                <a:lnTo>
                  <a:pt x="682" y="683"/>
                </a:lnTo>
                <a:lnTo>
                  <a:pt x="681" y="683"/>
                </a:lnTo>
                <a:lnTo>
                  <a:pt x="681" y="683"/>
                </a:lnTo>
                <a:lnTo>
                  <a:pt x="679" y="683"/>
                </a:lnTo>
                <a:lnTo>
                  <a:pt x="679" y="683"/>
                </a:lnTo>
                <a:lnTo>
                  <a:pt x="678" y="683"/>
                </a:lnTo>
                <a:lnTo>
                  <a:pt x="677" y="683"/>
                </a:lnTo>
                <a:lnTo>
                  <a:pt x="676" y="683"/>
                </a:lnTo>
                <a:lnTo>
                  <a:pt x="675" y="683"/>
                </a:lnTo>
                <a:lnTo>
                  <a:pt x="675" y="683"/>
                </a:lnTo>
                <a:lnTo>
                  <a:pt x="674" y="683"/>
                </a:lnTo>
                <a:lnTo>
                  <a:pt x="673" y="683"/>
                </a:lnTo>
                <a:lnTo>
                  <a:pt x="673" y="683"/>
                </a:lnTo>
                <a:lnTo>
                  <a:pt x="672" y="684"/>
                </a:lnTo>
                <a:lnTo>
                  <a:pt x="671" y="684"/>
                </a:lnTo>
                <a:lnTo>
                  <a:pt x="671" y="684"/>
                </a:lnTo>
                <a:lnTo>
                  <a:pt x="669" y="684"/>
                </a:lnTo>
                <a:lnTo>
                  <a:pt x="668" y="684"/>
                </a:lnTo>
                <a:lnTo>
                  <a:pt x="666" y="685"/>
                </a:lnTo>
                <a:lnTo>
                  <a:pt x="665" y="685"/>
                </a:lnTo>
                <a:lnTo>
                  <a:pt x="664" y="685"/>
                </a:lnTo>
                <a:lnTo>
                  <a:pt x="664" y="685"/>
                </a:lnTo>
                <a:lnTo>
                  <a:pt x="663" y="685"/>
                </a:lnTo>
                <a:lnTo>
                  <a:pt x="662" y="685"/>
                </a:lnTo>
                <a:lnTo>
                  <a:pt x="662" y="685"/>
                </a:lnTo>
                <a:lnTo>
                  <a:pt x="661" y="685"/>
                </a:lnTo>
                <a:lnTo>
                  <a:pt x="660" y="685"/>
                </a:lnTo>
                <a:lnTo>
                  <a:pt x="660" y="685"/>
                </a:lnTo>
                <a:lnTo>
                  <a:pt x="659" y="685"/>
                </a:lnTo>
                <a:lnTo>
                  <a:pt x="656" y="685"/>
                </a:lnTo>
                <a:lnTo>
                  <a:pt x="656" y="686"/>
                </a:lnTo>
                <a:lnTo>
                  <a:pt x="650" y="687"/>
                </a:lnTo>
                <a:lnTo>
                  <a:pt x="646" y="687"/>
                </a:lnTo>
                <a:lnTo>
                  <a:pt x="645" y="687"/>
                </a:lnTo>
                <a:lnTo>
                  <a:pt x="645" y="687"/>
                </a:lnTo>
                <a:lnTo>
                  <a:pt x="645" y="687"/>
                </a:lnTo>
                <a:lnTo>
                  <a:pt x="643" y="687"/>
                </a:lnTo>
                <a:lnTo>
                  <a:pt x="643" y="687"/>
                </a:lnTo>
                <a:lnTo>
                  <a:pt x="641" y="687"/>
                </a:lnTo>
                <a:lnTo>
                  <a:pt x="641" y="687"/>
                </a:lnTo>
                <a:lnTo>
                  <a:pt x="639" y="687"/>
                </a:lnTo>
                <a:lnTo>
                  <a:pt x="638" y="687"/>
                </a:lnTo>
                <a:lnTo>
                  <a:pt x="637" y="688"/>
                </a:lnTo>
                <a:lnTo>
                  <a:pt x="636" y="688"/>
                </a:lnTo>
                <a:lnTo>
                  <a:pt x="635" y="688"/>
                </a:lnTo>
                <a:lnTo>
                  <a:pt x="635" y="688"/>
                </a:lnTo>
                <a:lnTo>
                  <a:pt x="634" y="688"/>
                </a:lnTo>
                <a:lnTo>
                  <a:pt x="633" y="688"/>
                </a:lnTo>
                <a:lnTo>
                  <a:pt x="633" y="689"/>
                </a:lnTo>
                <a:lnTo>
                  <a:pt x="632" y="689"/>
                </a:lnTo>
                <a:lnTo>
                  <a:pt x="632" y="689"/>
                </a:lnTo>
                <a:lnTo>
                  <a:pt x="631" y="689"/>
                </a:lnTo>
                <a:lnTo>
                  <a:pt x="629" y="689"/>
                </a:lnTo>
                <a:lnTo>
                  <a:pt x="620" y="690"/>
                </a:lnTo>
                <a:lnTo>
                  <a:pt x="616" y="691"/>
                </a:lnTo>
                <a:lnTo>
                  <a:pt x="609" y="691"/>
                </a:lnTo>
                <a:lnTo>
                  <a:pt x="605" y="692"/>
                </a:lnTo>
                <a:lnTo>
                  <a:pt x="601" y="693"/>
                </a:lnTo>
                <a:lnTo>
                  <a:pt x="601" y="693"/>
                </a:lnTo>
                <a:lnTo>
                  <a:pt x="600" y="693"/>
                </a:lnTo>
                <a:lnTo>
                  <a:pt x="599" y="694"/>
                </a:lnTo>
                <a:lnTo>
                  <a:pt x="599" y="695"/>
                </a:lnTo>
                <a:lnTo>
                  <a:pt x="599" y="695"/>
                </a:lnTo>
                <a:lnTo>
                  <a:pt x="598" y="695"/>
                </a:lnTo>
                <a:lnTo>
                  <a:pt x="597" y="696"/>
                </a:lnTo>
                <a:lnTo>
                  <a:pt x="597" y="696"/>
                </a:lnTo>
                <a:lnTo>
                  <a:pt x="597" y="696"/>
                </a:lnTo>
                <a:lnTo>
                  <a:pt x="596" y="697"/>
                </a:lnTo>
                <a:lnTo>
                  <a:pt x="596" y="698"/>
                </a:lnTo>
                <a:lnTo>
                  <a:pt x="596" y="698"/>
                </a:lnTo>
                <a:lnTo>
                  <a:pt x="596" y="698"/>
                </a:lnTo>
                <a:lnTo>
                  <a:pt x="595" y="698"/>
                </a:lnTo>
                <a:lnTo>
                  <a:pt x="594" y="698"/>
                </a:lnTo>
                <a:lnTo>
                  <a:pt x="594" y="698"/>
                </a:lnTo>
                <a:lnTo>
                  <a:pt x="594" y="699"/>
                </a:lnTo>
                <a:lnTo>
                  <a:pt x="594" y="700"/>
                </a:lnTo>
                <a:lnTo>
                  <a:pt x="594" y="700"/>
                </a:lnTo>
                <a:lnTo>
                  <a:pt x="594" y="701"/>
                </a:lnTo>
                <a:lnTo>
                  <a:pt x="594" y="702"/>
                </a:lnTo>
                <a:lnTo>
                  <a:pt x="594" y="702"/>
                </a:lnTo>
                <a:lnTo>
                  <a:pt x="594" y="702"/>
                </a:lnTo>
                <a:lnTo>
                  <a:pt x="594" y="703"/>
                </a:lnTo>
                <a:lnTo>
                  <a:pt x="594" y="704"/>
                </a:lnTo>
                <a:lnTo>
                  <a:pt x="594" y="704"/>
                </a:lnTo>
                <a:lnTo>
                  <a:pt x="594" y="705"/>
                </a:lnTo>
                <a:lnTo>
                  <a:pt x="594" y="705"/>
                </a:lnTo>
                <a:lnTo>
                  <a:pt x="594" y="706"/>
                </a:lnTo>
                <a:lnTo>
                  <a:pt x="595" y="706"/>
                </a:lnTo>
                <a:lnTo>
                  <a:pt x="594" y="707"/>
                </a:lnTo>
                <a:lnTo>
                  <a:pt x="594" y="708"/>
                </a:lnTo>
                <a:lnTo>
                  <a:pt x="594" y="708"/>
                </a:lnTo>
                <a:lnTo>
                  <a:pt x="593" y="708"/>
                </a:lnTo>
                <a:lnTo>
                  <a:pt x="592" y="709"/>
                </a:lnTo>
                <a:lnTo>
                  <a:pt x="592" y="709"/>
                </a:lnTo>
                <a:lnTo>
                  <a:pt x="591" y="709"/>
                </a:lnTo>
                <a:lnTo>
                  <a:pt x="590" y="710"/>
                </a:lnTo>
                <a:lnTo>
                  <a:pt x="590" y="710"/>
                </a:lnTo>
                <a:lnTo>
                  <a:pt x="590" y="710"/>
                </a:lnTo>
                <a:lnTo>
                  <a:pt x="590" y="711"/>
                </a:lnTo>
                <a:lnTo>
                  <a:pt x="590" y="712"/>
                </a:lnTo>
                <a:lnTo>
                  <a:pt x="590" y="712"/>
                </a:lnTo>
                <a:lnTo>
                  <a:pt x="590" y="713"/>
                </a:lnTo>
                <a:lnTo>
                  <a:pt x="591" y="714"/>
                </a:lnTo>
                <a:lnTo>
                  <a:pt x="590" y="714"/>
                </a:lnTo>
                <a:lnTo>
                  <a:pt x="590" y="715"/>
                </a:lnTo>
                <a:lnTo>
                  <a:pt x="590" y="715"/>
                </a:lnTo>
                <a:lnTo>
                  <a:pt x="590" y="715"/>
                </a:lnTo>
                <a:lnTo>
                  <a:pt x="590" y="716"/>
                </a:lnTo>
                <a:lnTo>
                  <a:pt x="590" y="717"/>
                </a:lnTo>
                <a:lnTo>
                  <a:pt x="591" y="717"/>
                </a:lnTo>
                <a:lnTo>
                  <a:pt x="590" y="717"/>
                </a:lnTo>
                <a:lnTo>
                  <a:pt x="590" y="717"/>
                </a:lnTo>
                <a:lnTo>
                  <a:pt x="591" y="717"/>
                </a:lnTo>
                <a:lnTo>
                  <a:pt x="591" y="718"/>
                </a:lnTo>
                <a:lnTo>
                  <a:pt x="591" y="719"/>
                </a:lnTo>
                <a:lnTo>
                  <a:pt x="591" y="719"/>
                </a:lnTo>
                <a:lnTo>
                  <a:pt x="589" y="722"/>
                </a:lnTo>
                <a:lnTo>
                  <a:pt x="588" y="723"/>
                </a:lnTo>
                <a:lnTo>
                  <a:pt x="588" y="723"/>
                </a:lnTo>
                <a:lnTo>
                  <a:pt x="587" y="724"/>
                </a:lnTo>
                <a:lnTo>
                  <a:pt x="587" y="725"/>
                </a:lnTo>
                <a:lnTo>
                  <a:pt x="587" y="725"/>
                </a:lnTo>
                <a:lnTo>
                  <a:pt x="587" y="726"/>
                </a:lnTo>
                <a:lnTo>
                  <a:pt x="587" y="727"/>
                </a:lnTo>
                <a:lnTo>
                  <a:pt x="588" y="727"/>
                </a:lnTo>
                <a:lnTo>
                  <a:pt x="588" y="727"/>
                </a:lnTo>
                <a:lnTo>
                  <a:pt x="588" y="728"/>
                </a:lnTo>
                <a:lnTo>
                  <a:pt x="588" y="729"/>
                </a:lnTo>
                <a:lnTo>
                  <a:pt x="588" y="729"/>
                </a:lnTo>
                <a:lnTo>
                  <a:pt x="588" y="730"/>
                </a:lnTo>
                <a:lnTo>
                  <a:pt x="588" y="731"/>
                </a:lnTo>
                <a:lnTo>
                  <a:pt x="588" y="732"/>
                </a:lnTo>
                <a:lnTo>
                  <a:pt x="588" y="732"/>
                </a:lnTo>
                <a:lnTo>
                  <a:pt x="587" y="732"/>
                </a:lnTo>
                <a:lnTo>
                  <a:pt x="586" y="733"/>
                </a:lnTo>
                <a:lnTo>
                  <a:pt x="586" y="734"/>
                </a:lnTo>
                <a:lnTo>
                  <a:pt x="586" y="734"/>
                </a:lnTo>
                <a:lnTo>
                  <a:pt x="585" y="734"/>
                </a:lnTo>
                <a:lnTo>
                  <a:pt x="585" y="735"/>
                </a:lnTo>
                <a:lnTo>
                  <a:pt x="584" y="736"/>
                </a:lnTo>
                <a:lnTo>
                  <a:pt x="584" y="736"/>
                </a:lnTo>
                <a:lnTo>
                  <a:pt x="584" y="737"/>
                </a:lnTo>
                <a:lnTo>
                  <a:pt x="584" y="738"/>
                </a:lnTo>
                <a:lnTo>
                  <a:pt x="584" y="738"/>
                </a:lnTo>
                <a:lnTo>
                  <a:pt x="584" y="739"/>
                </a:lnTo>
                <a:lnTo>
                  <a:pt x="584" y="739"/>
                </a:lnTo>
                <a:lnTo>
                  <a:pt x="585" y="739"/>
                </a:lnTo>
                <a:lnTo>
                  <a:pt x="585" y="740"/>
                </a:lnTo>
                <a:lnTo>
                  <a:pt x="585" y="740"/>
                </a:lnTo>
                <a:lnTo>
                  <a:pt x="585" y="741"/>
                </a:lnTo>
                <a:lnTo>
                  <a:pt x="585" y="742"/>
                </a:lnTo>
                <a:lnTo>
                  <a:pt x="584" y="742"/>
                </a:lnTo>
                <a:lnTo>
                  <a:pt x="584" y="742"/>
                </a:lnTo>
                <a:lnTo>
                  <a:pt x="584" y="743"/>
                </a:lnTo>
                <a:lnTo>
                  <a:pt x="584" y="744"/>
                </a:lnTo>
                <a:lnTo>
                  <a:pt x="584" y="744"/>
                </a:lnTo>
                <a:lnTo>
                  <a:pt x="584" y="745"/>
                </a:lnTo>
                <a:lnTo>
                  <a:pt x="584" y="746"/>
                </a:lnTo>
                <a:lnTo>
                  <a:pt x="584" y="746"/>
                </a:lnTo>
                <a:lnTo>
                  <a:pt x="584" y="747"/>
                </a:lnTo>
                <a:lnTo>
                  <a:pt x="584" y="748"/>
                </a:lnTo>
                <a:lnTo>
                  <a:pt x="584" y="748"/>
                </a:lnTo>
                <a:lnTo>
                  <a:pt x="584" y="749"/>
                </a:lnTo>
                <a:lnTo>
                  <a:pt x="584" y="750"/>
                </a:lnTo>
                <a:lnTo>
                  <a:pt x="584" y="750"/>
                </a:lnTo>
                <a:lnTo>
                  <a:pt x="583" y="750"/>
                </a:lnTo>
                <a:lnTo>
                  <a:pt x="583" y="751"/>
                </a:lnTo>
                <a:lnTo>
                  <a:pt x="583" y="751"/>
                </a:lnTo>
                <a:lnTo>
                  <a:pt x="582" y="751"/>
                </a:lnTo>
                <a:lnTo>
                  <a:pt x="582" y="752"/>
                </a:lnTo>
                <a:lnTo>
                  <a:pt x="583" y="753"/>
                </a:lnTo>
                <a:lnTo>
                  <a:pt x="583" y="753"/>
                </a:lnTo>
                <a:lnTo>
                  <a:pt x="583" y="754"/>
                </a:lnTo>
                <a:lnTo>
                  <a:pt x="582" y="754"/>
                </a:lnTo>
                <a:lnTo>
                  <a:pt x="582" y="755"/>
                </a:lnTo>
                <a:lnTo>
                  <a:pt x="582" y="755"/>
                </a:lnTo>
                <a:lnTo>
                  <a:pt x="582" y="755"/>
                </a:lnTo>
                <a:lnTo>
                  <a:pt x="582" y="756"/>
                </a:lnTo>
                <a:lnTo>
                  <a:pt x="582" y="757"/>
                </a:lnTo>
                <a:lnTo>
                  <a:pt x="581" y="757"/>
                </a:lnTo>
                <a:lnTo>
                  <a:pt x="580" y="757"/>
                </a:lnTo>
                <a:lnTo>
                  <a:pt x="580" y="757"/>
                </a:lnTo>
                <a:lnTo>
                  <a:pt x="580" y="756"/>
                </a:lnTo>
                <a:lnTo>
                  <a:pt x="579" y="756"/>
                </a:lnTo>
                <a:lnTo>
                  <a:pt x="579" y="757"/>
                </a:lnTo>
                <a:lnTo>
                  <a:pt x="578" y="757"/>
                </a:lnTo>
                <a:lnTo>
                  <a:pt x="578" y="757"/>
                </a:lnTo>
                <a:lnTo>
                  <a:pt x="578" y="758"/>
                </a:lnTo>
                <a:lnTo>
                  <a:pt x="578" y="759"/>
                </a:lnTo>
                <a:lnTo>
                  <a:pt x="579" y="759"/>
                </a:lnTo>
                <a:lnTo>
                  <a:pt x="578" y="760"/>
                </a:lnTo>
                <a:lnTo>
                  <a:pt x="579" y="760"/>
                </a:lnTo>
                <a:lnTo>
                  <a:pt x="579" y="761"/>
                </a:lnTo>
                <a:lnTo>
                  <a:pt x="578" y="761"/>
                </a:lnTo>
                <a:lnTo>
                  <a:pt x="578" y="761"/>
                </a:lnTo>
                <a:lnTo>
                  <a:pt x="578" y="762"/>
                </a:lnTo>
                <a:lnTo>
                  <a:pt x="578" y="763"/>
                </a:lnTo>
                <a:lnTo>
                  <a:pt x="577" y="763"/>
                </a:lnTo>
                <a:lnTo>
                  <a:pt x="577" y="763"/>
                </a:lnTo>
                <a:lnTo>
                  <a:pt x="577" y="764"/>
                </a:lnTo>
                <a:lnTo>
                  <a:pt x="577" y="765"/>
                </a:lnTo>
                <a:lnTo>
                  <a:pt x="577" y="765"/>
                </a:lnTo>
                <a:lnTo>
                  <a:pt x="577" y="766"/>
                </a:lnTo>
                <a:lnTo>
                  <a:pt x="577" y="767"/>
                </a:lnTo>
                <a:lnTo>
                  <a:pt x="577" y="767"/>
                </a:lnTo>
                <a:lnTo>
                  <a:pt x="577" y="768"/>
                </a:lnTo>
                <a:lnTo>
                  <a:pt x="577" y="768"/>
                </a:lnTo>
                <a:lnTo>
                  <a:pt x="576" y="768"/>
                </a:lnTo>
                <a:lnTo>
                  <a:pt x="576" y="767"/>
                </a:lnTo>
                <a:lnTo>
                  <a:pt x="575" y="767"/>
                </a:lnTo>
                <a:lnTo>
                  <a:pt x="575" y="767"/>
                </a:lnTo>
                <a:lnTo>
                  <a:pt x="575" y="766"/>
                </a:lnTo>
                <a:lnTo>
                  <a:pt x="574" y="765"/>
                </a:lnTo>
                <a:lnTo>
                  <a:pt x="573" y="765"/>
                </a:lnTo>
                <a:lnTo>
                  <a:pt x="573" y="765"/>
                </a:lnTo>
                <a:lnTo>
                  <a:pt x="573" y="765"/>
                </a:lnTo>
                <a:lnTo>
                  <a:pt x="572" y="765"/>
                </a:lnTo>
                <a:lnTo>
                  <a:pt x="571" y="765"/>
                </a:lnTo>
                <a:lnTo>
                  <a:pt x="571" y="764"/>
                </a:lnTo>
                <a:lnTo>
                  <a:pt x="571" y="764"/>
                </a:lnTo>
                <a:lnTo>
                  <a:pt x="571" y="763"/>
                </a:lnTo>
                <a:lnTo>
                  <a:pt x="571" y="763"/>
                </a:lnTo>
                <a:lnTo>
                  <a:pt x="571" y="762"/>
                </a:lnTo>
                <a:lnTo>
                  <a:pt x="570" y="761"/>
                </a:lnTo>
                <a:lnTo>
                  <a:pt x="571" y="761"/>
                </a:lnTo>
                <a:lnTo>
                  <a:pt x="571" y="761"/>
                </a:lnTo>
                <a:lnTo>
                  <a:pt x="570" y="761"/>
                </a:lnTo>
                <a:lnTo>
                  <a:pt x="570" y="760"/>
                </a:lnTo>
                <a:lnTo>
                  <a:pt x="569" y="760"/>
                </a:lnTo>
                <a:lnTo>
                  <a:pt x="569" y="759"/>
                </a:lnTo>
                <a:lnTo>
                  <a:pt x="568" y="759"/>
                </a:lnTo>
                <a:lnTo>
                  <a:pt x="567" y="759"/>
                </a:lnTo>
                <a:lnTo>
                  <a:pt x="567" y="758"/>
                </a:lnTo>
                <a:lnTo>
                  <a:pt x="567" y="758"/>
                </a:lnTo>
                <a:lnTo>
                  <a:pt x="567" y="757"/>
                </a:lnTo>
                <a:lnTo>
                  <a:pt x="566" y="757"/>
                </a:lnTo>
                <a:lnTo>
                  <a:pt x="566" y="756"/>
                </a:lnTo>
                <a:lnTo>
                  <a:pt x="566" y="755"/>
                </a:lnTo>
                <a:lnTo>
                  <a:pt x="565" y="755"/>
                </a:lnTo>
                <a:lnTo>
                  <a:pt x="565" y="755"/>
                </a:lnTo>
                <a:lnTo>
                  <a:pt x="565" y="754"/>
                </a:lnTo>
                <a:lnTo>
                  <a:pt x="565" y="753"/>
                </a:lnTo>
                <a:lnTo>
                  <a:pt x="565" y="753"/>
                </a:lnTo>
                <a:lnTo>
                  <a:pt x="564" y="752"/>
                </a:lnTo>
                <a:lnTo>
                  <a:pt x="564" y="751"/>
                </a:lnTo>
                <a:lnTo>
                  <a:pt x="563" y="751"/>
                </a:lnTo>
                <a:lnTo>
                  <a:pt x="563" y="751"/>
                </a:lnTo>
                <a:lnTo>
                  <a:pt x="562" y="750"/>
                </a:lnTo>
                <a:lnTo>
                  <a:pt x="561" y="750"/>
                </a:lnTo>
                <a:lnTo>
                  <a:pt x="560" y="749"/>
                </a:lnTo>
                <a:lnTo>
                  <a:pt x="560" y="748"/>
                </a:lnTo>
                <a:lnTo>
                  <a:pt x="559" y="748"/>
                </a:lnTo>
                <a:lnTo>
                  <a:pt x="558" y="748"/>
                </a:lnTo>
                <a:lnTo>
                  <a:pt x="558" y="748"/>
                </a:lnTo>
                <a:lnTo>
                  <a:pt x="557" y="748"/>
                </a:lnTo>
                <a:lnTo>
                  <a:pt x="556" y="749"/>
                </a:lnTo>
                <a:lnTo>
                  <a:pt x="556" y="749"/>
                </a:lnTo>
                <a:lnTo>
                  <a:pt x="555" y="749"/>
                </a:lnTo>
                <a:lnTo>
                  <a:pt x="554" y="750"/>
                </a:lnTo>
                <a:lnTo>
                  <a:pt x="554" y="750"/>
                </a:lnTo>
                <a:lnTo>
                  <a:pt x="554" y="750"/>
                </a:lnTo>
                <a:lnTo>
                  <a:pt x="553" y="750"/>
                </a:lnTo>
                <a:lnTo>
                  <a:pt x="552" y="751"/>
                </a:lnTo>
                <a:lnTo>
                  <a:pt x="552" y="751"/>
                </a:lnTo>
                <a:lnTo>
                  <a:pt x="550" y="751"/>
                </a:lnTo>
                <a:lnTo>
                  <a:pt x="550" y="751"/>
                </a:lnTo>
                <a:lnTo>
                  <a:pt x="549" y="751"/>
                </a:lnTo>
                <a:lnTo>
                  <a:pt x="548" y="752"/>
                </a:lnTo>
                <a:lnTo>
                  <a:pt x="547" y="752"/>
                </a:lnTo>
                <a:lnTo>
                  <a:pt x="546" y="752"/>
                </a:lnTo>
                <a:lnTo>
                  <a:pt x="546" y="752"/>
                </a:lnTo>
                <a:lnTo>
                  <a:pt x="545" y="752"/>
                </a:lnTo>
                <a:lnTo>
                  <a:pt x="544" y="752"/>
                </a:lnTo>
                <a:lnTo>
                  <a:pt x="544" y="752"/>
                </a:lnTo>
                <a:lnTo>
                  <a:pt x="542" y="752"/>
                </a:lnTo>
                <a:lnTo>
                  <a:pt x="542" y="752"/>
                </a:lnTo>
                <a:lnTo>
                  <a:pt x="541" y="753"/>
                </a:lnTo>
                <a:lnTo>
                  <a:pt x="540" y="753"/>
                </a:lnTo>
                <a:lnTo>
                  <a:pt x="540" y="753"/>
                </a:lnTo>
                <a:lnTo>
                  <a:pt x="539" y="753"/>
                </a:lnTo>
                <a:lnTo>
                  <a:pt x="539" y="753"/>
                </a:lnTo>
                <a:lnTo>
                  <a:pt x="538" y="753"/>
                </a:lnTo>
                <a:lnTo>
                  <a:pt x="536" y="754"/>
                </a:lnTo>
                <a:lnTo>
                  <a:pt x="534" y="754"/>
                </a:lnTo>
                <a:lnTo>
                  <a:pt x="533" y="754"/>
                </a:lnTo>
                <a:lnTo>
                  <a:pt x="533" y="754"/>
                </a:lnTo>
                <a:lnTo>
                  <a:pt x="532" y="755"/>
                </a:lnTo>
                <a:lnTo>
                  <a:pt x="531" y="755"/>
                </a:lnTo>
                <a:lnTo>
                  <a:pt x="531" y="754"/>
                </a:lnTo>
                <a:lnTo>
                  <a:pt x="530" y="754"/>
                </a:lnTo>
                <a:lnTo>
                  <a:pt x="530" y="755"/>
                </a:lnTo>
                <a:lnTo>
                  <a:pt x="489" y="752"/>
                </a:lnTo>
                <a:lnTo>
                  <a:pt x="484" y="752"/>
                </a:lnTo>
                <a:lnTo>
                  <a:pt x="477" y="751"/>
                </a:lnTo>
                <a:lnTo>
                  <a:pt x="477" y="752"/>
                </a:lnTo>
                <a:lnTo>
                  <a:pt x="476" y="752"/>
                </a:lnTo>
                <a:lnTo>
                  <a:pt x="476" y="753"/>
                </a:lnTo>
                <a:lnTo>
                  <a:pt x="476" y="753"/>
                </a:lnTo>
                <a:lnTo>
                  <a:pt x="476" y="754"/>
                </a:lnTo>
                <a:lnTo>
                  <a:pt x="475" y="755"/>
                </a:lnTo>
                <a:lnTo>
                  <a:pt x="475" y="755"/>
                </a:lnTo>
                <a:lnTo>
                  <a:pt x="474" y="755"/>
                </a:lnTo>
                <a:lnTo>
                  <a:pt x="474" y="756"/>
                </a:lnTo>
                <a:lnTo>
                  <a:pt x="474" y="757"/>
                </a:lnTo>
                <a:lnTo>
                  <a:pt x="474" y="757"/>
                </a:lnTo>
                <a:lnTo>
                  <a:pt x="473" y="758"/>
                </a:lnTo>
                <a:lnTo>
                  <a:pt x="473" y="759"/>
                </a:lnTo>
                <a:lnTo>
                  <a:pt x="473" y="759"/>
                </a:lnTo>
                <a:lnTo>
                  <a:pt x="472" y="761"/>
                </a:lnTo>
                <a:lnTo>
                  <a:pt x="472" y="761"/>
                </a:lnTo>
                <a:lnTo>
                  <a:pt x="472" y="762"/>
                </a:lnTo>
                <a:lnTo>
                  <a:pt x="472" y="762"/>
                </a:lnTo>
                <a:lnTo>
                  <a:pt x="472" y="763"/>
                </a:lnTo>
                <a:lnTo>
                  <a:pt x="472" y="763"/>
                </a:lnTo>
                <a:lnTo>
                  <a:pt x="472" y="764"/>
                </a:lnTo>
                <a:lnTo>
                  <a:pt x="472" y="765"/>
                </a:lnTo>
                <a:lnTo>
                  <a:pt x="472" y="765"/>
                </a:lnTo>
                <a:lnTo>
                  <a:pt x="472" y="766"/>
                </a:lnTo>
                <a:lnTo>
                  <a:pt x="472" y="766"/>
                </a:lnTo>
                <a:lnTo>
                  <a:pt x="472" y="767"/>
                </a:lnTo>
                <a:lnTo>
                  <a:pt x="472" y="767"/>
                </a:lnTo>
                <a:lnTo>
                  <a:pt x="472" y="768"/>
                </a:lnTo>
                <a:lnTo>
                  <a:pt x="472" y="768"/>
                </a:lnTo>
                <a:lnTo>
                  <a:pt x="472" y="769"/>
                </a:lnTo>
                <a:lnTo>
                  <a:pt x="472" y="770"/>
                </a:lnTo>
                <a:lnTo>
                  <a:pt x="472" y="771"/>
                </a:lnTo>
                <a:lnTo>
                  <a:pt x="472" y="772"/>
                </a:lnTo>
                <a:lnTo>
                  <a:pt x="472" y="773"/>
                </a:lnTo>
                <a:lnTo>
                  <a:pt x="472" y="773"/>
                </a:lnTo>
                <a:lnTo>
                  <a:pt x="472" y="774"/>
                </a:lnTo>
                <a:lnTo>
                  <a:pt x="472" y="774"/>
                </a:lnTo>
                <a:lnTo>
                  <a:pt x="473" y="774"/>
                </a:lnTo>
                <a:lnTo>
                  <a:pt x="473" y="775"/>
                </a:lnTo>
                <a:lnTo>
                  <a:pt x="473" y="776"/>
                </a:lnTo>
                <a:lnTo>
                  <a:pt x="473" y="776"/>
                </a:lnTo>
                <a:lnTo>
                  <a:pt x="474" y="776"/>
                </a:lnTo>
                <a:lnTo>
                  <a:pt x="474" y="778"/>
                </a:lnTo>
                <a:lnTo>
                  <a:pt x="474" y="778"/>
                </a:lnTo>
                <a:lnTo>
                  <a:pt x="474" y="779"/>
                </a:lnTo>
                <a:lnTo>
                  <a:pt x="474" y="780"/>
                </a:lnTo>
                <a:lnTo>
                  <a:pt x="474" y="781"/>
                </a:lnTo>
                <a:lnTo>
                  <a:pt x="474" y="782"/>
                </a:lnTo>
                <a:lnTo>
                  <a:pt x="474" y="782"/>
                </a:lnTo>
                <a:lnTo>
                  <a:pt x="474" y="783"/>
                </a:lnTo>
                <a:lnTo>
                  <a:pt x="474" y="784"/>
                </a:lnTo>
                <a:lnTo>
                  <a:pt x="474" y="785"/>
                </a:lnTo>
                <a:lnTo>
                  <a:pt x="474" y="786"/>
                </a:lnTo>
                <a:lnTo>
                  <a:pt x="473" y="786"/>
                </a:lnTo>
                <a:lnTo>
                  <a:pt x="472" y="786"/>
                </a:lnTo>
                <a:lnTo>
                  <a:pt x="472" y="787"/>
                </a:lnTo>
                <a:lnTo>
                  <a:pt x="472" y="787"/>
                </a:lnTo>
                <a:lnTo>
                  <a:pt x="472" y="788"/>
                </a:lnTo>
                <a:lnTo>
                  <a:pt x="472" y="789"/>
                </a:lnTo>
                <a:lnTo>
                  <a:pt x="472" y="789"/>
                </a:lnTo>
                <a:lnTo>
                  <a:pt x="472" y="790"/>
                </a:lnTo>
                <a:lnTo>
                  <a:pt x="472" y="791"/>
                </a:lnTo>
                <a:lnTo>
                  <a:pt x="472" y="791"/>
                </a:lnTo>
                <a:lnTo>
                  <a:pt x="472" y="792"/>
                </a:lnTo>
                <a:lnTo>
                  <a:pt x="472" y="793"/>
                </a:lnTo>
                <a:lnTo>
                  <a:pt x="473" y="793"/>
                </a:lnTo>
                <a:lnTo>
                  <a:pt x="473" y="793"/>
                </a:lnTo>
                <a:lnTo>
                  <a:pt x="473" y="794"/>
                </a:lnTo>
                <a:lnTo>
                  <a:pt x="473" y="795"/>
                </a:lnTo>
                <a:lnTo>
                  <a:pt x="473" y="795"/>
                </a:lnTo>
                <a:lnTo>
                  <a:pt x="473" y="796"/>
                </a:lnTo>
                <a:lnTo>
                  <a:pt x="473" y="797"/>
                </a:lnTo>
                <a:lnTo>
                  <a:pt x="473" y="797"/>
                </a:lnTo>
                <a:lnTo>
                  <a:pt x="474" y="798"/>
                </a:lnTo>
                <a:lnTo>
                  <a:pt x="474" y="799"/>
                </a:lnTo>
                <a:lnTo>
                  <a:pt x="474" y="799"/>
                </a:lnTo>
                <a:lnTo>
                  <a:pt x="474" y="800"/>
                </a:lnTo>
                <a:lnTo>
                  <a:pt x="474" y="801"/>
                </a:lnTo>
                <a:lnTo>
                  <a:pt x="473" y="801"/>
                </a:lnTo>
                <a:lnTo>
                  <a:pt x="473" y="802"/>
                </a:lnTo>
                <a:lnTo>
                  <a:pt x="473" y="803"/>
                </a:lnTo>
                <a:lnTo>
                  <a:pt x="473" y="803"/>
                </a:lnTo>
                <a:lnTo>
                  <a:pt x="474" y="804"/>
                </a:lnTo>
                <a:lnTo>
                  <a:pt x="474" y="804"/>
                </a:lnTo>
                <a:lnTo>
                  <a:pt x="474" y="805"/>
                </a:lnTo>
                <a:lnTo>
                  <a:pt x="474" y="806"/>
                </a:lnTo>
                <a:lnTo>
                  <a:pt x="473" y="806"/>
                </a:lnTo>
                <a:lnTo>
                  <a:pt x="473" y="807"/>
                </a:lnTo>
                <a:lnTo>
                  <a:pt x="473" y="808"/>
                </a:lnTo>
                <a:lnTo>
                  <a:pt x="473" y="808"/>
                </a:lnTo>
                <a:lnTo>
                  <a:pt x="473" y="809"/>
                </a:lnTo>
                <a:lnTo>
                  <a:pt x="473" y="810"/>
                </a:lnTo>
                <a:lnTo>
                  <a:pt x="473" y="810"/>
                </a:lnTo>
                <a:lnTo>
                  <a:pt x="474" y="812"/>
                </a:lnTo>
                <a:lnTo>
                  <a:pt x="474" y="813"/>
                </a:lnTo>
                <a:lnTo>
                  <a:pt x="474" y="814"/>
                </a:lnTo>
                <a:lnTo>
                  <a:pt x="474" y="814"/>
                </a:lnTo>
                <a:lnTo>
                  <a:pt x="474" y="815"/>
                </a:lnTo>
                <a:lnTo>
                  <a:pt x="474" y="816"/>
                </a:lnTo>
                <a:lnTo>
                  <a:pt x="474" y="816"/>
                </a:lnTo>
                <a:lnTo>
                  <a:pt x="474" y="817"/>
                </a:lnTo>
                <a:lnTo>
                  <a:pt x="474" y="818"/>
                </a:lnTo>
                <a:lnTo>
                  <a:pt x="474" y="818"/>
                </a:lnTo>
                <a:lnTo>
                  <a:pt x="474" y="819"/>
                </a:lnTo>
                <a:lnTo>
                  <a:pt x="474" y="820"/>
                </a:lnTo>
                <a:lnTo>
                  <a:pt x="474" y="820"/>
                </a:lnTo>
                <a:lnTo>
                  <a:pt x="474" y="821"/>
                </a:lnTo>
                <a:lnTo>
                  <a:pt x="473" y="822"/>
                </a:lnTo>
                <a:lnTo>
                  <a:pt x="473" y="822"/>
                </a:lnTo>
                <a:lnTo>
                  <a:pt x="473" y="823"/>
                </a:lnTo>
                <a:lnTo>
                  <a:pt x="473" y="823"/>
                </a:lnTo>
                <a:lnTo>
                  <a:pt x="473" y="824"/>
                </a:lnTo>
                <a:lnTo>
                  <a:pt x="473" y="825"/>
                </a:lnTo>
                <a:lnTo>
                  <a:pt x="474" y="825"/>
                </a:lnTo>
                <a:lnTo>
                  <a:pt x="474" y="826"/>
                </a:lnTo>
                <a:lnTo>
                  <a:pt x="474" y="827"/>
                </a:lnTo>
                <a:lnTo>
                  <a:pt x="474" y="827"/>
                </a:lnTo>
                <a:lnTo>
                  <a:pt x="474" y="828"/>
                </a:lnTo>
                <a:lnTo>
                  <a:pt x="474" y="829"/>
                </a:lnTo>
                <a:lnTo>
                  <a:pt x="474" y="829"/>
                </a:lnTo>
                <a:lnTo>
                  <a:pt x="474" y="830"/>
                </a:lnTo>
                <a:lnTo>
                  <a:pt x="474" y="831"/>
                </a:lnTo>
                <a:lnTo>
                  <a:pt x="474" y="831"/>
                </a:lnTo>
                <a:lnTo>
                  <a:pt x="474" y="833"/>
                </a:lnTo>
                <a:lnTo>
                  <a:pt x="474" y="833"/>
                </a:lnTo>
                <a:lnTo>
                  <a:pt x="475" y="834"/>
                </a:lnTo>
                <a:lnTo>
                  <a:pt x="475" y="835"/>
                </a:lnTo>
                <a:lnTo>
                  <a:pt x="475" y="835"/>
                </a:lnTo>
                <a:lnTo>
                  <a:pt x="476" y="836"/>
                </a:lnTo>
                <a:lnTo>
                  <a:pt x="476" y="837"/>
                </a:lnTo>
                <a:lnTo>
                  <a:pt x="476" y="837"/>
                </a:lnTo>
                <a:lnTo>
                  <a:pt x="476" y="837"/>
                </a:lnTo>
                <a:lnTo>
                  <a:pt x="477" y="838"/>
                </a:lnTo>
                <a:lnTo>
                  <a:pt x="477" y="839"/>
                </a:lnTo>
                <a:lnTo>
                  <a:pt x="477" y="839"/>
                </a:lnTo>
                <a:lnTo>
                  <a:pt x="478" y="839"/>
                </a:lnTo>
                <a:lnTo>
                  <a:pt x="478" y="840"/>
                </a:lnTo>
                <a:lnTo>
                  <a:pt x="478" y="841"/>
                </a:lnTo>
                <a:lnTo>
                  <a:pt x="478" y="842"/>
                </a:lnTo>
                <a:lnTo>
                  <a:pt x="478" y="842"/>
                </a:lnTo>
                <a:lnTo>
                  <a:pt x="479" y="843"/>
                </a:lnTo>
                <a:lnTo>
                  <a:pt x="479" y="844"/>
                </a:lnTo>
                <a:lnTo>
                  <a:pt x="480" y="844"/>
                </a:lnTo>
                <a:lnTo>
                  <a:pt x="480" y="844"/>
                </a:lnTo>
                <a:lnTo>
                  <a:pt x="480" y="846"/>
                </a:lnTo>
                <a:lnTo>
                  <a:pt x="480" y="846"/>
                </a:lnTo>
                <a:lnTo>
                  <a:pt x="480" y="847"/>
                </a:lnTo>
                <a:lnTo>
                  <a:pt x="480" y="848"/>
                </a:lnTo>
                <a:lnTo>
                  <a:pt x="480" y="848"/>
                </a:lnTo>
                <a:lnTo>
                  <a:pt x="480" y="849"/>
                </a:lnTo>
                <a:lnTo>
                  <a:pt x="480" y="850"/>
                </a:lnTo>
                <a:lnTo>
                  <a:pt x="480" y="850"/>
                </a:lnTo>
                <a:lnTo>
                  <a:pt x="480" y="851"/>
                </a:lnTo>
                <a:lnTo>
                  <a:pt x="479" y="852"/>
                </a:lnTo>
                <a:lnTo>
                  <a:pt x="479" y="852"/>
                </a:lnTo>
                <a:lnTo>
                  <a:pt x="480" y="853"/>
                </a:lnTo>
                <a:lnTo>
                  <a:pt x="480" y="854"/>
                </a:lnTo>
                <a:lnTo>
                  <a:pt x="481" y="854"/>
                </a:lnTo>
                <a:lnTo>
                  <a:pt x="482" y="854"/>
                </a:lnTo>
                <a:lnTo>
                  <a:pt x="482" y="854"/>
                </a:lnTo>
                <a:lnTo>
                  <a:pt x="482" y="855"/>
                </a:lnTo>
                <a:lnTo>
                  <a:pt x="482" y="856"/>
                </a:lnTo>
                <a:lnTo>
                  <a:pt x="483" y="856"/>
                </a:lnTo>
                <a:lnTo>
                  <a:pt x="483" y="857"/>
                </a:lnTo>
                <a:lnTo>
                  <a:pt x="483" y="858"/>
                </a:lnTo>
                <a:lnTo>
                  <a:pt x="484" y="858"/>
                </a:lnTo>
                <a:lnTo>
                  <a:pt x="484" y="858"/>
                </a:lnTo>
                <a:lnTo>
                  <a:pt x="484" y="859"/>
                </a:lnTo>
                <a:lnTo>
                  <a:pt x="484" y="859"/>
                </a:lnTo>
                <a:lnTo>
                  <a:pt x="484" y="859"/>
                </a:lnTo>
                <a:lnTo>
                  <a:pt x="484" y="860"/>
                </a:lnTo>
                <a:lnTo>
                  <a:pt x="485" y="861"/>
                </a:lnTo>
                <a:lnTo>
                  <a:pt x="485" y="861"/>
                </a:lnTo>
                <a:lnTo>
                  <a:pt x="486" y="861"/>
                </a:lnTo>
                <a:lnTo>
                  <a:pt x="486" y="862"/>
                </a:lnTo>
                <a:lnTo>
                  <a:pt x="486" y="863"/>
                </a:lnTo>
                <a:lnTo>
                  <a:pt x="486" y="863"/>
                </a:lnTo>
                <a:lnTo>
                  <a:pt x="486" y="864"/>
                </a:lnTo>
                <a:lnTo>
                  <a:pt x="486" y="865"/>
                </a:lnTo>
                <a:lnTo>
                  <a:pt x="486" y="865"/>
                </a:lnTo>
                <a:lnTo>
                  <a:pt x="486" y="865"/>
                </a:lnTo>
                <a:lnTo>
                  <a:pt x="486" y="866"/>
                </a:lnTo>
                <a:lnTo>
                  <a:pt x="486" y="867"/>
                </a:lnTo>
                <a:lnTo>
                  <a:pt x="486" y="867"/>
                </a:lnTo>
                <a:lnTo>
                  <a:pt x="487" y="867"/>
                </a:lnTo>
                <a:lnTo>
                  <a:pt x="487" y="868"/>
                </a:lnTo>
                <a:lnTo>
                  <a:pt x="487" y="869"/>
                </a:lnTo>
                <a:lnTo>
                  <a:pt x="488" y="869"/>
                </a:lnTo>
                <a:lnTo>
                  <a:pt x="488" y="869"/>
                </a:lnTo>
                <a:lnTo>
                  <a:pt x="488" y="870"/>
                </a:lnTo>
                <a:lnTo>
                  <a:pt x="488" y="871"/>
                </a:lnTo>
                <a:lnTo>
                  <a:pt x="487" y="871"/>
                </a:lnTo>
                <a:lnTo>
                  <a:pt x="486" y="871"/>
                </a:lnTo>
                <a:lnTo>
                  <a:pt x="486" y="871"/>
                </a:lnTo>
                <a:lnTo>
                  <a:pt x="485" y="872"/>
                </a:lnTo>
                <a:lnTo>
                  <a:pt x="484" y="873"/>
                </a:lnTo>
                <a:lnTo>
                  <a:pt x="484" y="873"/>
                </a:lnTo>
                <a:lnTo>
                  <a:pt x="483" y="873"/>
                </a:lnTo>
                <a:lnTo>
                  <a:pt x="483" y="874"/>
                </a:lnTo>
                <a:lnTo>
                  <a:pt x="482" y="875"/>
                </a:lnTo>
                <a:lnTo>
                  <a:pt x="482" y="875"/>
                </a:lnTo>
                <a:lnTo>
                  <a:pt x="482" y="876"/>
                </a:lnTo>
                <a:lnTo>
                  <a:pt x="480" y="876"/>
                </a:lnTo>
                <a:lnTo>
                  <a:pt x="479" y="876"/>
                </a:lnTo>
                <a:lnTo>
                  <a:pt x="478" y="876"/>
                </a:lnTo>
                <a:lnTo>
                  <a:pt x="477" y="876"/>
                </a:lnTo>
                <a:lnTo>
                  <a:pt x="476" y="876"/>
                </a:lnTo>
                <a:lnTo>
                  <a:pt x="476" y="875"/>
                </a:lnTo>
                <a:lnTo>
                  <a:pt x="474" y="875"/>
                </a:lnTo>
                <a:lnTo>
                  <a:pt x="474" y="875"/>
                </a:lnTo>
                <a:lnTo>
                  <a:pt x="472" y="875"/>
                </a:lnTo>
                <a:lnTo>
                  <a:pt x="471" y="875"/>
                </a:lnTo>
                <a:lnTo>
                  <a:pt x="470" y="875"/>
                </a:lnTo>
                <a:lnTo>
                  <a:pt x="469" y="875"/>
                </a:lnTo>
                <a:lnTo>
                  <a:pt x="469" y="875"/>
                </a:lnTo>
                <a:lnTo>
                  <a:pt x="467" y="875"/>
                </a:lnTo>
                <a:lnTo>
                  <a:pt x="467" y="876"/>
                </a:lnTo>
                <a:lnTo>
                  <a:pt x="466" y="876"/>
                </a:lnTo>
                <a:lnTo>
                  <a:pt x="465" y="876"/>
                </a:lnTo>
                <a:lnTo>
                  <a:pt x="465" y="876"/>
                </a:lnTo>
                <a:lnTo>
                  <a:pt x="464" y="877"/>
                </a:lnTo>
                <a:lnTo>
                  <a:pt x="464" y="878"/>
                </a:lnTo>
                <a:lnTo>
                  <a:pt x="463" y="879"/>
                </a:lnTo>
                <a:lnTo>
                  <a:pt x="463" y="880"/>
                </a:lnTo>
                <a:lnTo>
                  <a:pt x="461" y="880"/>
                </a:lnTo>
                <a:lnTo>
                  <a:pt x="461" y="881"/>
                </a:lnTo>
                <a:lnTo>
                  <a:pt x="460" y="882"/>
                </a:lnTo>
                <a:lnTo>
                  <a:pt x="459" y="882"/>
                </a:lnTo>
                <a:lnTo>
                  <a:pt x="459" y="882"/>
                </a:lnTo>
                <a:lnTo>
                  <a:pt x="457" y="883"/>
                </a:lnTo>
                <a:lnTo>
                  <a:pt x="456" y="883"/>
                </a:lnTo>
                <a:lnTo>
                  <a:pt x="455" y="884"/>
                </a:lnTo>
                <a:lnTo>
                  <a:pt x="454" y="885"/>
                </a:lnTo>
                <a:lnTo>
                  <a:pt x="453" y="886"/>
                </a:lnTo>
                <a:lnTo>
                  <a:pt x="453" y="886"/>
                </a:lnTo>
                <a:lnTo>
                  <a:pt x="453" y="887"/>
                </a:lnTo>
                <a:lnTo>
                  <a:pt x="453" y="888"/>
                </a:lnTo>
                <a:lnTo>
                  <a:pt x="452" y="888"/>
                </a:lnTo>
                <a:lnTo>
                  <a:pt x="450" y="889"/>
                </a:lnTo>
                <a:lnTo>
                  <a:pt x="450" y="890"/>
                </a:lnTo>
                <a:lnTo>
                  <a:pt x="448" y="890"/>
                </a:lnTo>
                <a:lnTo>
                  <a:pt x="447" y="890"/>
                </a:lnTo>
                <a:lnTo>
                  <a:pt x="446" y="890"/>
                </a:lnTo>
                <a:lnTo>
                  <a:pt x="445" y="890"/>
                </a:lnTo>
                <a:lnTo>
                  <a:pt x="444" y="889"/>
                </a:lnTo>
                <a:lnTo>
                  <a:pt x="443" y="889"/>
                </a:lnTo>
                <a:lnTo>
                  <a:pt x="442" y="888"/>
                </a:lnTo>
                <a:lnTo>
                  <a:pt x="440" y="888"/>
                </a:lnTo>
                <a:lnTo>
                  <a:pt x="439" y="887"/>
                </a:lnTo>
                <a:lnTo>
                  <a:pt x="438" y="886"/>
                </a:lnTo>
                <a:lnTo>
                  <a:pt x="436" y="887"/>
                </a:lnTo>
                <a:lnTo>
                  <a:pt x="435" y="887"/>
                </a:lnTo>
                <a:lnTo>
                  <a:pt x="434" y="887"/>
                </a:lnTo>
                <a:lnTo>
                  <a:pt x="433" y="887"/>
                </a:lnTo>
                <a:lnTo>
                  <a:pt x="431" y="886"/>
                </a:lnTo>
                <a:lnTo>
                  <a:pt x="430" y="886"/>
                </a:lnTo>
                <a:lnTo>
                  <a:pt x="429" y="885"/>
                </a:lnTo>
                <a:lnTo>
                  <a:pt x="429" y="884"/>
                </a:lnTo>
                <a:lnTo>
                  <a:pt x="429" y="884"/>
                </a:lnTo>
                <a:lnTo>
                  <a:pt x="428" y="884"/>
                </a:lnTo>
                <a:lnTo>
                  <a:pt x="428" y="883"/>
                </a:lnTo>
                <a:lnTo>
                  <a:pt x="428" y="882"/>
                </a:lnTo>
                <a:lnTo>
                  <a:pt x="427" y="882"/>
                </a:lnTo>
                <a:lnTo>
                  <a:pt x="427" y="881"/>
                </a:lnTo>
                <a:lnTo>
                  <a:pt x="426" y="881"/>
                </a:lnTo>
                <a:lnTo>
                  <a:pt x="425" y="880"/>
                </a:lnTo>
                <a:lnTo>
                  <a:pt x="425" y="880"/>
                </a:lnTo>
                <a:lnTo>
                  <a:pt x="425" y="880"/>
                </a:lnTo>
                <a:lnTo>
                  <a:pt x="423" y="880"/>
                </a:lnTo>
                <a:lnTo>
                  <a:pt x="423" y="879"/>
                </a:lnTo>
                <a:lnTo>
                  <a:pt x="422" y="878"/>
                </a:lnTo>
                <a:lnTo>
                  <a:pt x="421" y="878"/>
                </a:lnTo>
                <a:lnTo>
                  <a:pt x="421" y="877"/>
                </a:lnTo>
                <a:lnTo>
                  <a:pt x="421" y="877"/>
                </a:lnTo>
                <a:lnTo>
                  <a:pt x="420" y="876"/>
                </a:lnTo>
                <a:lnTo>
                  <a:pt x="419" y="876"/>
                </a:lnTo>
                <a:lnTo>
                  <a:pt x="419" y="876"/>
                </a:lnTo>
                <a:lnTo>
                  <a:pt x="418" y="876"/>
                </a:lnTo>
                <a:lnTo>
                  <a:pt x="417" y="876"/>
                </a:lnTo>
                <a:lnTo>
                  <a:pt x="417" y="876"/>
                </a:lnTo>
                <a:lnTo>
                  <a:pt x="416" y="876"/>
                </a:lnTo>
                <a:lnTo>
                  <a:pt x="416" y="875"/>
                </a:lnTo>
                <a:lnTo>
                  <a:pt x="415" y="875"/>
                </a:lnTo>
                <a:lnTo>
                  <a:pt x="414" y="875"/>
                </a:lnTo>
                <a:lnTo>
                  <a:pt x="414" y="875"/>
                </a:lnTo>
                <a:lnTo>
                  <a:pt x="413" y="875"/>
                </a:lnTo>
                <a:lnTo>
                  <a:pt x="412" y="875"/>
                </a:lnTo>
                <a:lnTo>
                  <a:pt x="412" y="875"/>
                </a:lnTo>
                <a:lnTo>
                  <a:pt x="411" y="875"/>
                </a:lnTo>
                <a:lnTo>
                  <a:pt x="410" y="875"/>
                </a:lnTo>
                <a:lnTo>
                  <a:pt x="410" y="875"/>
                </a:lnTo>
                <a:lnTo>
                  <a:pt x="409" y="875"/>
                </a:lnTo>
                <a:lnTo>
                  <a:pt x="409" y="875"/>
                </a:lnTo>
                <a:lnTo>
                  <a:pt x="408" y="875"/>
                </a:lnTo>
                <a:lnTo>
                  <a:pt x="408" y="874"/>
                </a:lnTo>
                <a:lnTo>
                  <a:pt x="407" y="873"/>
                </a:lnTo>
                <a:lnTo>
                  <a:pt x="406" y="873"/>
                </a:lnTo>
                <a:lnTo>
                  <a:pt x="406" y="873"/>
                </a:lnTo>
                <a:lnTo>
                  <a:pt x="405" y="873"/>
                </a:lnTo>
                <a:lnTo>
                  <a:pt x="404" y="873"/>
                </a:lnTo>
                <a:lnTo>
                  <a:pt x="404" y="873"/>
                </a:lnTo>
                <a:lnTo>
                  <a:pt x="403" y="873"/>
                </a:lnTo>
                <a:lnTo>
                  <a:pt x="402" y="872"/>
                </a:lnTo>
                <a:lnTo>
                  <a:pt x="402" y="871"/>
                </a:lnTo>
                <a:lnTo>
                  <a:pt x="401" y="871"/>
                </a:lnTo>
                <a:lnTo>
                  <a:pt x="400" y="871"/>
                </a:lnTo>
                <a:lnTo>
                  <a:pt x="400" y="871"/>
                </a:lnTo>
                <a:lnTo>
                  <a:pt x="400" y="870"/>
                </a:lnTo>
                <a:lnTo>
                  <a:pt x="399" y="870"/>
                </a:lnTo>
                <a:lnTo>
                  <a:pt x="398" y="870"/>
                </a:lnTo>
                <a:lnTo>
                  <a:pt x="398" y="869"/>
                </a:lnTo>
                <a:lnTo>
                  <a:pt x="398" y="869"/>
                </a:lnTo>
                <a:lnTo>
                  <a:pt x="398" y="868"/>
                </a:lnTo>
                <a:lnTo>
                  <a:pt x="397" y="868"/>
                </a:lnTo>
                <a:lnTo>
                  <a:pt x="397" y="867"/>
                </a:lnTo>
                <a:lnTo>
                  <a:pt x="397" y="867"/>
                </a:lnTo>
                <a:lnTo>
                  <a:pt x="395" y="866"/>
                </a:lnTo>
                <a:lnTo>
                  <a:pt x="395" y="865"/>
                </a:lnTo>
                <a:lnTo>
                  <a:pt x="395" y="865"/>
                </a:lnTo>
                <a:lnTo>
                  <a:pt x="394" y="865"/>
                </a:lnTo>
                <a:lnTo>
                  <a:pt x="394" y="864"/>
                </a:lnTo>
                <a:lnTo>
                  <a:pt x="393" y="864"/>
                </a:lnTo>
                <a:lnTo>
                  <a:pt x="392" y="863"/>
                </a:lnTo>
                <a:lnTo>
                  <a:pt x="391" y="863"/>
                </a:lnTo>
                <a:lnTo>
                  <a:pt x="391" y="863"/>
                </a:lnTo>
                <a:lnTo>
                  <a:pt x="389" y="862"/>
                </a:lnTo>
                <a:lnTo>
                  <a:pt x="389" y="861"/>
                </a:lnTo>
                <a:lnTo>
                  <a:pt x="388" y="861"/>
                </a:lnTo>
                <a:lnTo>
                  <a:pt x="387" y="860"/>
                </a:lnTo>
                <a:lnTo>
                  <a:pt x="387" y="859"/>
                </a:lnTo>
                <a:lnTo>
                  <a:pt x="386" y="859"/>
                </a:lnTo>
                <a:lnTo>
                  <a:pt x="385" y="859"/>
                </a:lnTo>
                <a:lnTo>
                  <a:pt x="385" y="859"/>
                </a:lnTo>
                <a:lnTo>
                  <a:pt x="385" y="859"/>
                </a:lnTo>
                <a:lnTo>
                  <a:pt x="384" y="859"/>
                </a:lnTo>
                <a:lnTo>
                  <a:pt x="383" y="858"/>
                </a:lnTo>
                <a:lnTo>
                  <a:pt x="383" y="858"/>
                </a:lnTo>
                <a:lnTo>
                  <a:pt x="382" y="858"/>
                </a:lnTo>
                <a:lnTo>
                  <a:pt x="381" y="857"/>
                </a:lnTo>
                <a:lnTo>
                  <a:pt x="381" y="856"/>
                </a:lnTo>
                <a:lnTo>
                  <a:pt x="380" y="856"/>
                </a:lnTo>
                <a:lnTo>
                  <a:pt x="380" y="856"/>
                </a:lnTo>
                <a:lnTo>
                  <a:pt x="379" y="856"/>
                </a:lnTo>
                <a:lnTo>
                  <a:pt x="379" y="855"/>
                </a:lnTo>
                <a:lnTo>
                  <a:pt x="378" y="855"/>
                </a:lnTo>
                <a:lnTo>
                  <a:pt x="378" y="855"/>
                </a:lnTo>
                <a:lnTo>
                  <a:pt x="377" y="855"/>
                </a:lnTo>
                <a:lnTo>
                  <a:pt x="376" y="854"/>
                </a:lnTo>
                <a:lnTo>
                  <a:pt x="376" y="854"/>
                </a:lnTo>
                <a:lnTo>
                  <a:pt x="375" y="854"/>
                </a:lnTo>
                <a:lnTo>
                  <a:pt x="374" y="854"/>
                </a:lnTo>
                <a:lnTo>
                  <a:pt x="374" y="854"/>
                </a:lnTo>
                <a:lnTo>
                  <a:pt x="372" y="854"/>
                </a:lnTo>
                <a:lnTo>
                  <a:pt x="372" y="855"/>
                </a:lnTo>
                <a:lnTo>
                  <a:pt x="371" y="855"/>
                </a:lnTo>
                <a:lnTo>
                  <a:pt x="370" y="856"/>
                </a:lnTo>
                <a:lnTo>
                  <a:pt x="369" y="856"/>
                </a:lnTo>
                <a:lnTo>
                  <a:pt x="369" y="857"/>
                </a:lnTo>
                <a:lnTo>
                  <a:pt x="368" y="858"/>
                </a:lnTo>
                <a:lnTo>
                  <a:pt x="368" y="858"/>
                </a:lnTo>
                <a:lnTo>
                  <a:pt x="367" y="858"/>
                </a:lnTo>
                <a:lnTo>
                  <a:pt x="366" y="858"/>
                </a:lnTo>
                <a:lnTo>
                  <a:pt x="366" y="858"/>
                </a:lnTo>
                <a:lnTo>
                  <a:pt x="365" y="858"/>
                </a:lnTo>
                <a:lnTo>
                  <a:pt x="364" y="858"/>
                </a:lnTo>
                <a:lnTo>
                  <a:pt x="364" y="858"/>
                </a:lnTo>
                <a:lnTo>
                  <a:pt x="364" y="858"/>
                </a:lnTo>
                <a:lnTo>
                  <a:pt x="363" y="858"/>
                </a:lnTo>
                <a:lnTo>
                  <a:pt x="363" y="857"/>
                </a:lnTo>
                <a:lnTo>
                  <a:pt x="363" y="856"/>
                </a:lnTo>
                <a:lnTo>
                  <a:pt x="363" y="856"/>
                </a:lnTo>
                <a:lnTo>
                  <a:pt x="362" y="855"/>
                </a:lnTo>
                <a:lnTo>
                  <a:pt x="362" y="854"/>
                </a:lnTo>
                <a:lnTo>
                  <a:pt x="362" y="854"/>
                </a:lnTo>
                <a:lnTo>
                  <a:pt x="362" y="853"/>
                </a:lnTo>
                <a:lnTo>
                  <a:pt x="362" y="852"/>
                </a:lnTo>
                <a:lnTo>
                  <a:pt x="362" y="852"/>
                </a:lnTo>
                <a:lnTo>
                  <a:pt x="362" y="851"/>
                </a:lnTo>
                <a:lnTo>
                  <a:pt x="362" y="850"/>
                </a:lnTo>
                <a:lnTo>
                  <a:pt x="362" y="850"/>
                </a:lnTo>
                <a:lnTo>
                  <a:pt x="361" y="849"/>
                </a:lnTo>
                <a:lnTo>
                  <a:pt x="361" y="848"/>
                </a:lnTo>
                <a:lnTo>
                  <a:pt x="361" y="848"/>
                </a:lnTo>
                <a:lnTo>
                  <a:pt x="360" y="847"/>
                </a:lnTo>
                <a:lnTo>
                  <a:pt x="360" y="846"/>
                </a:lnTo>
                <a:lnTo>
                  <a:pt x="360" y="846"/>
                </a:lnTo>
                <a:lnTo>
                  <a:pt x="360" y="845"/>
                </a:lnTo>
                <a:lnTo>
                  <a:pt x="359" y="844"/>
                </a:lnTo>
                <a:lnTo>
                  <a:pt x="359" y="844"/>
                </a:lnTo>
                <a:lnTo>
                  <a:pt x="359" y="843"/>
                </a:lnTo>
                <a:lnTo>
                  <a:pt x="358" y="843"/>
                </a:lnTo>
                <a:lnTo>
                  <a:pt x="358" y="842"/>
                </a:lnTo>
                <a:lnTo>
                  <a:pt x="357" y="842"/>
                </a:lnTo>
                <a:lnTo>
                  <a:pt x="357" y="842"/>
                </a:lnTo>
                <a:lnTo>
                  <a:pt x="357" y="841"/>
                </a:lnTo>
                <a:lnTo>
                  <a:pt x="356" y="841"/>
                </a:lnTo>
                <a:lnTo>
                  <a:pt x="355" y="841"/>
                </a:lnTo>
                <a:lnTo>
                  <a:pt x="355" y="841"/>
                </a:lnTo>
                <a:lnTo>
                  <a:pt x="354" y="841"/>
                </a:lnTo>
                <a:lnTo>
                  <a:pt x="353" y="840"/>
                </a:lnTo>
                <a:lnTo>
                  <a:pt x="353" y="840"/>
                </a:lnTo>
                <a:lnTo>
                  <a:pt x="352" y="840"/>
                </a:lnTo>
                <a:lnTo>
                  <a:pt x="351" y="840"/>
                </a:lnTo>
                <a:lnTo>
                  <a:pt x="351" y="840"/>
                </a:lnTo>
                <a:lnTo>
                  <a:pt x="350" y="840"/>
                </a:lnTo>
                <a:lnTo>
                  <a:pt x="349" y="840"/>
                </a:lnTo>
                <a:lnTo>
                  <a:pt x="349" y="840"/>
                </a:lnTo>
                <a:lnTo>
                  <a:pt x="348" y="839"/>
                </a:lnTo>
                <a:lnTo>
                  <a:pt x="347" y="839"/>
                </a:lnTo>
                <a:lnTo>
                  <a:pt x="347" y="838"/>
                </a:lnTo>
                <a:lnTo>
                  <a:pt x="347" y="837"/>
                </a:lnTo>
                <a:lnTo>
                  <a:pt x="346" y="837"/>
                </a:lnTo>
                <a:lnTo>
                  <a:pt x="345" y="836"/>
                </a:lnTo>
                <a:lnTo>
                  <a:pt x="345" y="836"/>
                </a:lnTo>
                <a:lnTo>
                  <a:pt x="344" y="836"/>
                </a:lnTo>
                <a:lnTo>
                  <a:pt x="344" y="836"/>
                </a:lnTo>
                <a:lnTo>
                  <a:pt x="343" y="836"/>
                </a:lnTo>
                <a:lnTo>
                  <a:pt x="342" y="837"/>
                </a:lnTo>
                <a:lnTo>
                  <a:pt x="342" y="837"/>
                </a:lnTo>
                <a:lnTo>
                  <a:pt x="341" y="837"/>
                </a:lnTo>
                <a:lnTo>
                  <a:pt x="340" y="837"/>
                </a:lnTo>
                <a:lnTo>
                  <a:pt x="340" y="836"/>
                </a:lnTo>
                <a:lnTo>
                  <a:pt x="340" y="836"/>
                </a:lnTo>
                <a:lnTo>
                  <a:pt x="340" y="835"/>
                </a:lnTo>
                <a:lnTo>
                  <a:pt x="340" y="834"/>
                </a:lnTo>
                <a:lnTo>
                  <a:pt x="340" y="833"/>
                </a:lnTo>
                <a:lnTo>
                  <a:pt x="340" y="833"/>
                </a:lnTo>
                <a:lnTo>
                  <a:pt x="340" y="833"/>
                </a:lnTo>
                <a:lnTo>
                  <a:pt x="340" y="832"/>
                </a:lnTo>
                <a:lnTo>
                  <a:pt x="340" y="831"/>
                </a:lnTo>
                <a:lnTo>
                  <a:pt x="339" y="832"/>
                </a:lnTo>
                <a:lnTo>
                  <a:pt x="338" y="832"/>
                </a:lnTo>
                <a:lnTo>
                  <a:pt x="338" y="831"/>
                </a:lnTo>
                <a:lnTo>
                  <a:pt x="337" y="831"/>
                </a:lnTo>
                <a:lnTo>
                  <a:pt x="336" y="831"/>
                </a:lnTo>
                <a:lnTo>
                  <a:pt x="336" y="831"/>
                </a:lnTo>
                <a:lnTo>
                  <a:pt x="335" y="832"/>
                </a:lnTo>
                <a:lnTo>
                  <a:pt x="334" y="832"/>
                </a:lnTo>
                <a:lnTo>
                  <a:pt x="334" y="832"/>
                </a:lnTo>
                <a:lnTo>
                  <a:pt x="333" y="832"/>
                </a:lnTo>
                <a:lnTo>
                  <a:pt x="332" y="832"/>
                </a:lnTo>
                <a:lnTo>
                  <a:pt x="332" y="831"/>
                </a:lnTo>
                <a:lnTo>
                  <a:pt x="332" y="831"/>
                </a:lnTo>
                <a:lnTo>
                  <a:pt x="332" y="830"/>
                </a:lnTo>
                <a:lnTo>
                  <a:pt x="331" y="829"/>
                </a:lnTo>
                <a:lnTo>
                  <a:pt x="331" y="829"/>
                </a:lnTo>
                <a:lnTo>
                  <a:pt x="330" y="829"/>
                </a:lnTo>
                <a:lnTo>
                  <a:pt x="330" y="828"/>
                </a:lnTo>
                <a:lnTo>
                  <a:pt x="330" y="827"/>
                </a:lnTo>
                <a:lnTo>
                  <a:pt x="330" y="827"/>
                </a:lnTo>
                <a:lnTo>
                  <a:pt x="330" y="827"/>
                </a:lnTo>
                <a:lnTo>
                  <a:pt x="330" y="826"/>
                </a:lnTo>
                <a:lnTo>
                  <a:pt x="330" y="825"/>
                </a:lnTo>
                <a:lnTo>
                  <a:pt x="329" y="825"/>
                </a:lnTo>
                <a:lnTo>
                  <a:pt x="328" y="825"/>
                </a:lnTo>
                <a:lnTo>
                  <a:pt x="328" y="825"/>
                </a:lnTo>
                <a:lnTo>
                  <a:pt x="328" y="825"/>
                </a:lnTo>
                <a:lnTo>
                  <a:pt x="327" y="824"/>
                </a:lnTo>
                <a:lnTo>
                  <a:pt x="326" y="824"/>
                </a:lnTo>
                <a:lnTo>
                  <a:pt x="326" y="824"/>
                </a:lnTo>
                <a:lnTo>
                  <a:pt x="325" y="824"/>
                </a:lnTo>
                <a:lnTo>
                  <a:pt x="325" y="825"/>
                </a:lnTo>
                <a:lnTo>
                  <a:pt x="324" y="825"/>
                </a:lnTo>
                <a:lnTo>
                  <a:pt x="323" y="825"/>
                </a:lnTo>
                <a:lnTo>
                  <a:pt x="323" y="825"/>
                </a:lnTo>
                <a:lnTo>
                  <a:pt x="322" y="825"/>
                </a:lnTo>
                <a:lnTo>
                  <a:pt x="321" y="825"/>
                </a:lnTo>
                <a:lnTo>
                  <a:pt x="321" y="825"/>
                </a:lnTo>
                <a:lnTo>
                  <a:pt x="320" y="825"/>
                </a:lnTo>
                <a:lnTo>
                  <a:pt x="319" y="825"/>
                </a:lnTo>
                <a:lnTo>
                  <a:pt x="319" y="824"/>
                </a:lnTo>
                <a:lnTo>
                  <a:pt x="319" y="823"/>
                </a:lnTo>
                <a:lnTo>
                  <a:pt x="320" y="823"/>
                </a:lnTo>
                <a:lnTo>
                  <a:pt x="321" y="823"/>
                </a:lnTo>
                <a:lnTo>
                  <a:pt x="321" y="823"/>
                </a:lnTo>
                <a:lnTo>
                  <a:pt x="321" y="822"/>
                </a:lnTo>
                <a:lnTo>
                  <a:pt x="321" y="822"/>
                </a:lnTo>
                <a:lnTo>
                  <a:pt x="320" y="822"/>
                </a:lnTo>
                <a:lnTo>
                  <a:pt x="320" y="822"/>
                </a:lnTo>
                <a:lnTo>
                  <a:pt x="319" y="822"/>
                </a:lnTo>
                <a:lnTo>
                  <a:pt x="319" y="822"/>
                </a:lnTo>
                <a:lnTo>
                  <a:pt x="319" y="823"/>
                </a:lnTo>
                <a:lnTo>
                  <a:pt x="318" y="823"/>
                </a:lnTo>
                <a:lnTo>
                  <a:pt x="317" y="823"/>
                </a:lnTo>
                <a:lnTo>
                  <a:pt x="317" y="823"/>
                </a:lnTo>
                <a:lnTo>
                  <a:pt x="317" y="822"/>
                </a:lnTo>
                <a:lnTo>
                  <a:pt x="316" y="822"/>
                </a:lnTo>
                <a:lnTo>
                  <a:pt x="316" y="821"/>
                </a:lnTo>
                <a:lnTo>
                  <a:pt x="316" y="820"/>
                </a:lnTo>
                <a:lnTo>
                  <a:pt x="315" y="820"/>
                </a:lnTo>
                <a:lnTo>
                  <a:pt x="315" y="819"/>
                </a:lnTo>
                <a:lnTo>
                  <a:pt x="315" y="818"/>
                </a:lnTo>
                <a:lnTo>
                  <a:pt x="315" y="818"/>
                </a:lnTo>
                <a:lnTo>
                  <a:pt x="314" y="817"/>
                </a:lnTo>
                <a:lnTo>
                  <a:pt x="314" y="816"/>
                </a:lnTo>
                <a:lnTo>
                  <a:pt x="313" y="816"/>
                </a:lnTo>
                <a:lnTo>
                  <a:pt x="313" y="816"/>
                </a:lnTo>
                <a:lnTo>
                  <a:pt x="313" y="815"/>
                </a:lnTo>
                <a:lnTo>
                  <a:pt x="312" y="814"/>
                </a:lnTo>
                <a:lnTo>
                  <a:pt x="312" y="814"/>
                </a:lnTo>
                <a:lnTo>
                  <a:pt x="311" y="813"/>
                </a:lnTo>
                <a:lnTo>
                  <a:pt x="311" y="813"/>
                </a:lnTo>
                <a:lnTo>
                  <a:pt x="310" y="813"/>
                </a:lnTo>
                <a:lnTo>
                  <a:pt x="309" y="812"/>
                </a:lnTo>
                <a:lnTo>
                  <a:pt x="309" y="812"/>
                </a:lnTo>
                <a:lnTo>
                  <a:pt x="308" y="812"/>
                </a:lnTo>
                <a:lnTo>
                  <a:pt x="308" y="811"/>
                </a:lnTo>
                <a:lnTo>
                  <a:pt x="308" y="811"/>
                </a:lnTo>
                <a:lnTo>
                  <a:pt x="307" y="811"/>
                </a:lnTo>
                <a:lnTo>
                  <a:pt x="307" y="810"/>
                </a:lnTo>
                <a:lnTo>
                  <a:pt x="306" y="810"/>
                </a:lnTo>
                <a:lnTo>
                  <a:pt x="306" y="810"/>
                </a:lnTo>
                <a:lnTo>
                  <a:pt x="306" y="811"/>
                </a:lnTo>
                <a:lnTo>
                  <a:pt x="305" y="811"/>
                </a:lnTo>
                <a:lnTo>
                  <a:pt x="305" y="812"/>
                </a:lnTo>
                <a:lnTo>
                  <a:pt x="304" y="812"/>
                </a:lnTo>
                <a:lnTo>
                  <a:pt x="304" y="812"/>
                </a:lnTo>
                <a:lnTo>
                  <a:pt x="304" y="813"/>
                </a:lnTo>
                <a:lnTo>
                  <a:pt x="304" y="814"/>
                </a:lnTo>
                <a:lnTo>
                  <a:pt x="303" y="814"/>
                </a:lnTo>
                <a:lnTo>
                  <a:pt x="302" y="814"/>
                </a:lnTo>
                <a:lnTo>
                  <a:pt x="302" y="814"/>
                </a:lnTo>
                <a:lnTo>
                  <a:pt x="301" y="814"/>
                </a:lnTo>
                <a:lnTo>
                  <a:pt x="301" y="814"/>
                </a:lnTo>
                <a:lnTo>
                  <a:pt x="300" y="814"/>
                </a:lnTo>
                <a:lnTo>
                  <a:pt x="300" y="813"/>
                </a:lnTo>
                <a:lnTo>
                  <a:pt x="299" y="813"/>
                </a:lnTo>
                <a:lnTo>
                  <a:pt x="298" y="812"/>
                </a:lnTo>
                <a:lnTo>
                  <a:pt x="298" y="812"/>
                </a:lnTo>
                <a:lnTo>
                  <a:pt x="297" y="812"/>
                </a:lnTo>
                <a:lnTo>
                  <a:pt x="296" y="812"/>
                </a:lnTo>
                <a:lnTo>
                  <a:pt x="296" y="813"/>
                </a:lnTo>
                <a:lnTo>
                  <a:pt x="296" y="813"/>
                </a:lnTo>
                <a:lnTo>
                  <a:pt x="296" y="814"/>
                </a:lnTo>
                <a:lnTo>
                  <a:pt x="295" y="814"/>
                </a:lnTo>
                <a:lnTo>
                  <a:pt x="294" y="814"/>
                </a:lnTo>
                <a:lnTo>
                  <a:pt x="294" y="814"/>
                </a:lnTo>
                <a:lnTo>
                  <a:pt x="293" y="814"/>
                </a:lnTo>
                <a:lnTo>
                  <a:pt x="292" y="814"/>
                </a:lnTo>
                <a:lnTo>
                  <a:pt x="292" y="814"/>
                </a:lnTo>
                <a:lnTo>
                  <a:pt x="292" y="813"/>
                </a:lnTo>
                <a:lnTo>
                  <a:pt x="291" y="812"/>
                </a:lnTo>
                <a:lnTo>
                  <a:pt x="290" y="812"/>
                </a:lnTo>
                <a:lnTo>
                  <a:pt x="290" y="812"/>
                </a:lnTo>
                <a:lnTo>
                  <a:pt x="289" y="812"/>
                </a:lnTo>
                <a:lnTo>
                  <a:pt x="288" y="812"/>
                </a:lnTo>
                <a:lnTo>
                  <a:pt x="287" y="812"/>
                </a:lnTo>
                <a:lnTo>
                  <a:pt x="286" y="812"/>
                </a:lnTo>
                <a:lnTo>
                  <a:pt x="285" y="813"/>
                </a:lnTo>
                <a:lnTo>
                  <a:pt x="285" y="813"/>
                </a:lnTo>
                <a:lnTo>
                  <a:pt x="284" y="813"/>
                </a:lnTo>
                <a:lnTo>
                  <a:pt x="283" y="814"/>
                </a:lnTo>
                <a:lnTo>
                  <a:pt x="283" y="814"/>
                </a:lnTo>
                <a:lnTo>
                  <a:pt x="283" y="814"/>
                </a:lnTo>
                <a:lnTo>
                  <a:pt x="282" y="814"/>
                </a:lnTo>
                <a:lnTo>
                  <a:pt x="281" y="814"/>
                </a:lnTo>
                <a:lnTo>
                  <a:pt x="281" y="814"/>
                </a:lnTo>
                <a:lnTo>
                  <a:pt x="280" y="814"/>
                </a:lnTo>
                <a:lnTo>
                  <a:pt x="279" y="814"/>
                </a:lnTo>
                <a:lnTo>
                  <a:pt x="279" y="813"/>
                </a:lnTo>
                <a:lnTo>
                  <a:pt x="278" y="812"/>
                </a:lnTo>
                <a:lnTo>
                  <a:pt x="277" y="812"/>
                </a:lnTo>
                <a:lnTo>
                  <a:pt x="277" y="812"/>
                </a:lnTo>
                <a:lnTo>
                  <a:pt x="277" y="811"/>
                </a:lnTo>
                <a:lnTo>
                  <a:pt x="276" y="811"/>
                </a:lnTo>
                <a:lnTo>
                  <a:pt x="275" y="811"/>
                </a:lnTo>
                <a:lnTo>
                  <a:pt x="275" y="810"/>
                </a:lnTo>
                <a:lnTo>
                  <a:pt x="275" y="810"/>
                </a:lnTo>
                <a:lnTo>
                  <a:pt x="274" y="810"/>
                </a:lnTo>
                <a:lnTo>
                  <a:pt x="273" y="810"/>
                </a:lnTo>
                <a:lnTo>
                  <a:pt x="273" y="811"/>
                </a:lnTo>
                <a:lnTo>
                  <a:pt x="273" y="812"/>
                </a:lnTo>
                <a:lnTo>
                  <a:pt x="273" y="812"/>
                </a:lnTo>
                <a:lnTo>
                  <a:pt x="273" y="813"/>
                </a:lnTo>
                <a:lnTo>
                  <a:pt x="272" y="814"/>
                </a:lnTo>
                <a:lnTo>
                  <a:pt x="272" y="814"/>
                </a:lnTo>
                <a:lnTo>
                  <a:pt x="271" y="814"/>
                </a:lnTo>
                <a:lnTo>
                  <a:pt x="270" y="814"/>
                </a:lnTo>
                <a:lnTo>
                  <a:pt x="270" y="814"/>
                </a:lnTo>
                <a:lnTo>
                  <a:pt x="269" y="813"/>
                </a:lnTo>
                <a:lnTo>
                  <a:pt x="268" y="812"/>
                </a:lnTo>
                <a:lnTo>
                  <a:pt x="268" y="812"/>
                </a:lnTo>
                <a:lnTo>
                  <a:pt x="268" y="812"/>
                </a:lnTo>
                <a:lnTo>
                  <a:pt x="267" y="812"/>
                </a:lnTo>
                <a:lnTo>
                  <a:pt x="266" y="812"/>
                </a:lnTo>
                <a:lnTo>
                  <a:pt x="266" y="812"/>
                </a:lnTo>
                <a:lnTo>
                  <a:pt x="265" y="811"/>
                </a:lnTo>
                <a:lnTo>
                  <a:pt x="264" y="810"/>
                </a:lnTo>
                <a:lnTo>
                  <a:pt x="264" y="810"/>
                </a:lnTo>
                <a:lnTo>
                  <a:pt x="264" y="810"/>
                </a:lnTo>
                <a:lnTo>
                  <a:pt x="263" y="810"/>
                </a:lnTo>
                <a:lnTo>
                  <a:pt x="262" y="809"/>
                </a:lnTo>
                <a:lnTo>
                  <a:pt x="262" y="809"/>
                </a:lnTo>
                <a:lnTo>
                  <a:pt x="261" y="809"/>
                </a:lnTo>
                <a:lnTo>
                  <a:pt x="260" y="810"/>
                </a:lnTo>
                <a:lnTo>
                  <a:pt x="260" y="810"/>
                </a:lnTo>
                <a:lnTo>
                  <a:pt x="260" y="811"/>
                </a:lnTo>
                <a:lnTo>
                  <a:pt x="259" y="811"/>
                </a:lnTo>
                <a:lnTo>
                  <a:pt x="258" y="811"/>
                </a:lnTo>
                <a:lnTo>
                  <a:pt x="258" y="811"/>
                </a:lnTo>
                <a:lnTo>
                  <a:pt x="257" y="811"/>
                </a:lnTo>
                <a:lnTo>
                  <a:pt x="256" y="811"/>
                </a:lnTo>
                <a:lnTo>
                  <a:pt x="255" y="812"/>
                </a:lnTo>
                <a:lnTo>
                  <a:pt x="254" y="812"/>
                </a:lnTo>
                <a:lnTo>
                  <a:pt x="254" y="812"/>
                </a:lnTo>
                <a:lnTo>
                  <a:pt x="253" y="813"/>
                </a:lnTo>
                <a:lnTo>
                  <a:pt x="253" y="814"/>
                </a:lnTo>
                <a:lnTo>
                  <a:pt x="252" y="814"/>
                </a:lnTo>
                <a:lnTo>
                  <a:pt x="252" y="814"/>
                </a:lnTo>
                <a:lnTo>
                  <a:pt x="251" y="814"/>
                </a:lnTo>
                <a:lnTo>
                  <a:pt x="251" y="814"/>
                </a:lnTo>
                <a:lnTo>
                  <a:pt x="250" y="814"/>
                </a:lnTo>
                <a:lnTo>
                  <a:pt x="249" y="814"/>
                </a:lnTo>
                <a:lnTo>
                  <a:pt x="249" y="815"/>
                </a:lnTo>
                <a:lnTo>
                  <a:pt x="248" y="816"/>
                </a:lnTo>
                <a:lnTo>
                  <a:pt x="247" y="816"/>
                </a:lnTo>
                <a:lnTo>
                  <a:pt x="247" y="816"/>
                </a:lnTo>
                <a:lnTo>
                  <a:pt x="246" y="817"/>
                </a:lnTo>
                <a:lnTo>
                  <a:pt x="245" y="818"/>
                </a:lnTo>
                <a:lnTo>
                  <a:pt x="245" y="818"/>
                </a:lnTo>
                <a:lnTo>
                  <a:pt x="243" y="820"/>
                </a:lnTo>
                <a:lnTo>
                  <a:pt x="243" y="820"/>
                </a:lnTo>
                <a:lnTo>
                  <a:pt x="243" y="821"/>
                </a:lnTo>
                <a:lnTo>
                  <a:pt x="243" y="821"/>
                </a:lnTo>
                <a:lnTo>
                  <a:pt x="242" y="822"/>
                </a:lnTo>
                <a:lnTo>
                  <a:pt x="241" y="822"/>
                </a:lnTo>
                <a:lnTo>
                  <a:pt x="241" y="823"/>
                </a:lnTo>
                <a:lnTo>
                  <a:pt x="240" y="823"/>
                </a:lnTo>
                <a:lnTo>
                  <a:pt x="239" y="823"/>
                </a:lnTo>
                <a:lnTo>
                  <a:pt x="239" y="823"/>
                </a:lnTo>
                <a:lnTo>
                  <a:pt x="238" y="823"/>
                </a:lnTo>
                <a:lnTo>
                  <a:pt x="238" y="823"/>
                </a:lnTo>
                <a:lnTo>
                  <a:pt x="237" y="823"/>
                </a:lnTo>
                <a:lnTo>
                  <a:pt x="237" y="823"/>
                </a:lnTo>
                <a:lnTo>
                  <a:pt x="237" y="824"/>
                </a:lnTo>
                <a:lnTo>
                  <a:pt x="236" y="824"/>
                </a:lnTo>
                <a:lnTo>
                  <a:pt x="236" y="825"/>
                </a:lnTo>
                <a:lnTo>
                  <a:pt x="236" y="825"/>
                </a:lnTo>
                <a:lnTo>
                  <a:pt x="236" y="826"/>
                </a:lnTo>
                <a:lnTo>
                  <a:pt x="236" y="827"/>
                </a:lnTo>
                <a:lnTo>
                  <a:pt x="236" y="827"/>
                </a:lnTo>
                <a:lnTo>
                  <a:pt x="236" y="828"/>
                </a:lnTo>
                <a:lnTo>
                  <a:pt x="236" y="828"/>
                </a:lnTo>
                <a:lnTo>
                  <a:pt x="235" y="829"/>
                </a:lnTo>
                <a:lnTo>
                  <a:pt x="234" y="829"/>
                </a:lnTo>
                <a:lnTo>
                  <a:pt x="234" y="829"/>
                </a:lnTo>
                <a:lnTo>
                  <a:pt x="234" y="829"/>
                </a:lnTo>
                <a:lnTo>
                  <a:pt x="233" y="829"/>
                </a:lnTo>
                <a:lnTo>
                  <a:pt x="232" y="829"/>
                </a:lnTo>
                <a:lnTo>
                  <a:pt x="232" y="829"/>
                </a:lnTo>
                <a:lnTo>
                  <a:pt x="231" y="829"/>
                </a:lnTo>
                <a:lnTo>
                  <a:pt x="231" y="829"/>
                </a:lnTo>
                <a:lnTo>
                  <a:pt x="230" y="829"/>
                </a:lnTo>
                <a:lnTo>
                  <a:pt x="230" y="830"/>
                </a:lnTo>
                <a:lnTo>
                  <a:pt x="229" y="831"/>
                </a:lnTo>
                <a:lnTo>
                  <a:pt x="228" y="831"/>
                </a:lnTo>
                <a:lnTo>
                  <a:pt x="228" y="831"/>
                </a:lnTo>
                <a:lnTo>
                  <a:pt x="227" y="832"/>
                </a:lnTo>
                <a:lnTo>
                  <a:pt x="226" y="833"/>
                </a:lnTo>
                <a:lnTo>
                  <a:pt x="226" y="833"/>
                </a:lnTo>
                <a:lnTo>
                  <a:pt x="226" y="834"/>
                </a:lnTo>
                <a:lnTo>
                  <a:pt x="226" y="835"/>
                </a:lnTo>
                <a:lnTo>
                  <a:pt x="225" y="835"/>
                </a:lnTo>
                <a:lnTo>
                  <a:pt x="225" y="836"/>
                </a:lnTo>
                <a:lnTo>
                  <a:pt x="225" y="837"/>
                </a:lnTo>
                <a:lnTo>
                  <a:pt x="225" y="837"/>
                </a:lnTo>
                <a:lnTo>
                  <a:pt x="224" y="837"/>
                </a:lnTo>
                <a:lnTo>
                  <a:pt x="224" y="838"/>
                </a:lnTo>
                <a:lnTo>
                  <a:pt x="224" y="838"/>
                </a:lnTo>
                <a:lnTo>
                  <a:pt x="224" y="839"/>
                </a:lnTo>
                <a:lnTo>
                  <a:pt x="222" y="839"/>
                </a:lnTo>
                <a:lnTo>
                  <a:pt x="222" y="840"/>
                </a:lnTo>
                <a:lnTo>
                  <a:pt x="221" y="840"/>
                </a:lnTo>
                <a:lnTo>
                  <a:pt x="221" y="840"/>
                </a:lnTo>
                <a:lnTo>
                  <a:pt x="220" y="841"/>
                </a:lnTo>
                <a:lnTo>
                  <a:pt x="219" y="841"/>
                </a:lnTo>
                <a:lnTo>
                  <a:pt x="218" y="842"/>
                </a:lnTo>
                <a:lnTo>
                  <a:pt x="218" y="842"/>
                </a:lnTo>
                <a:lnTo>
                  <a:pt x="218" y="843"/>
                </a:lnTo>
                <a:lnTo>
                  <a:pt x="218" y="844"/>
                </a:lnTo>
                <a:lnTo>
                  <a:pt x="218" y="844"/>
                </a:lnTo>
                <a:lnTo>
                  <a:pt x="218" y="845"/>
                </a:lnTo>
                <a:lnTo>
                  <a:pt x="217" y="845"/>
                </a:lnTo>
                <a:lnTo>
                  <a:pt x="217" y="846"/>
                </a:lnTo>
                <a:lnTo>
                  <a:pt x="216" y="846"/>
                </a:lnTo>
                <a:lnTo>
                  <a:pt x="215" y="846"/>
                </a:lnTo>
                <a:lnTo>
                  <a:pt x="215" y="846"/>
                </a:lnTo>
                <a:lnTo>
                  <a:pt x="215" y="847"/>
                </a:lnTo>
                <a:lnTo>
                  <a:pt x="214" y="847"/>
                </a:lnTo>
                <a:lnTo>
                  <a:pt x="214" y="848"/>
                </a:lnTo>
                <a:lnTo>
                  <a:pt x="213" y="848"/>
                </a:lnTo>
                <a:lnTo>
                  <a:pt x="213" y="848"/>
                </a:lnTo>
                <a:lnTo>
                  <a:pt x="212" y="848"/>
                </a:lnTo>
                <a:lnTo>
                  <a:pt x="211" y="848"/>
                </a:lnTo>
                <a:lnTo>
                  <a:pt x="211" y="848"/>
                </a:lnTo>
                <a:lnTo>
                  <a:pt x="210" y="848"/>
                </a:lnTo>
                <a:lnTo>
                  <a:pt x="209" y="848"/>
                </a:lnTo>
                <a:lnTo>
                  <a:pt x="209" y="849"/>
                </a:lnTo>
                <a:lnTo>
                  <a:pt x="208" y="849"/>
                </a:lnTo>
                <a:lnTo>
                  <a:pt x="207" y="849"/>
                </a:lnTo>
                <a:lnTo>
                  <a:pt x="206" y="849"/>
                </a:lnTo>
                <a:lnTo>
                  <a:pt x="205" y="849"/>
                </a:lnTo>
                <a:lnTo>
                  <a:pt x="205" y="850"/>
                </a:lnTo>
                <a:lnTo>
                  <a:pt x="204" y="850"/>
                </a:lnTo>
                <a:lnTo>
                  <a:pt x="203" y="850"/>
                </a:lnTo>
                <a:lnTo>
                  <a:pt x="203" y="850"/>
                </a:lnTo>
                <a:lnTo>
                  <a:pt x="203" y="850"/>
                </a:lnTo>
                <a:lnTo>
                  <a:pt x="202" y="851"/>
                </a:lnTo>
                <a:lnTo>
                  <a:pt x="201" y="851"/>
                </a:lnTo>
                <a:lnTo>
                  <a:pt x="201" y="851"/>
                </a:lnTo>
                <a:lnTo>
                  <a:pt x="200" y="851"/>
                </a:lnTo>
                <a:lnTo>
                  <a:pt x="199" y="852"/>
                </a:lnTo>
                <a:lnTo>
                  <a:pt x="198" y="852"/>
                </a:lnTo>
                <a:lnTo>
                  <a:pt x="198" y="852"/>
                </a:lnTo>
                <a:lnTo>
                  <a:pt x="196" y="852"/>
                </a:lnTo>
                <a:lnTo>
                  <a:pt x="196" y="852"/>
                </a:lnTo>
                <a:lnTo>
                  <a:pt x="194" y="852"/>
                </a:lnTo>
                <a:lnTo>
                  <a:pt x="194" y="853"/>
                </a:lnTo>
                <a:lnTo>
                  <a:pt x="194" y="852"/>
                </a:lnTo>
                <a:lnTo>
                  <a:pt x="193" y="852"/>
                </a:lnTo>
                <a:lnTo>
                  <a:pt x="193" y="852"/>
                </a:lnTo>
                <a:lnTo>
                  <a:pt x="192" y="852"/>
                </a:lnTo>
                <a:lnTo>
                  <a:pt x="192" y="852"/>
                </a:lnTo>
                <a:lnTo>
                  <a:pt x="190" y="852"/>
                </a:lnTo>
                <a:lnTo>
                  <a:pt x="190" y="852"/>
                </a:lnTo>
                <a:lnTo>
                  <a:pt x="190" y="853"/>
                </a:lnTo>
                <a:lnTo>
                  <a:pt x="190" y="853"/>
                </a:lnTo>
                <a:lnTo>
                  <a:pt x="189" y="854"/>
                </a:lnTo>
                <a:lnTo>
                  <a:pt x="189" y="854"/>
                </a:lnTo>
                <a:lnTo>
                  <a:pt x="190" y="855"/>
                </a:lnTo>
                <a:lnTo>
                  <a:pt x="190" y="856"/>
                </a:lnTo>
                <a:lnTo>
                  <a:pt x="190" y="856"/>
                </a:lnTo>
                <a:lnTo>
                  <a:pt x="190" y="857"/>
                </a:lnTo>
                <a:lnTo>
                  <a:pt x="190" y="858"/>
                </a:lnTo>
                <a:lnTo>
                  <a:pt x="190" y="858"/>
                </a:lnTo>
                <a:lnTo>
                  <a:pt x="189" y="858"/>
                </a:lnTo>
                <a:lnTo>
                  <a:pt x="188" y="859"/>
                </a:lnTo>
                <a:lnTo>
                  <a:pt x="188" y="859"/>
                </a:lnTo>
                <a:lnTo>
                  <a:pt x="187" y="858"/>
                </a:lnTo>
                <a:lnTo>
                  <a:pt x="186" y="858"/>
                </a:lnTo>
                <a:lnTo>
                  <a:pt x="184" y="858"/>
                </a:lnTo>
                <a:lnTo>
                  <a:pt x="184" y="857"/>
                </a:lnTo>
                <a:lnTo>
                  <a:pt x="184" y="857"/>
                </a:lnTo>
                <a:lnTo>
                  <a:pt x="184" y="858"/>
                </a:lnTo>
                <a:lnTo>
                  <a:pt x="183" y="858"/>
                </a:lnTo>
                <a:lnTo>
                  <a:pt x="182" y="858"/>
                </a:lnTo>
                <a:lnTo>
                  <a:pt x="182" y="858"/>
                </a:lnTo>
                <a:lnTo>
                  <a:pt x="181" y="858"/>
                </a:lnTo>
                <a:lnTo>
                  <a:pt x="181" y="858"/>
                </a:lnTo>
                <a:lnTo>
                  <a:pt x="180" y="858"/>
                </a:lnTo>
                <a:lnTo>
                  <a:pt x="179" y="859"/>
                </a:lnTo>
                <a:lnTo>
                  <a:pt x="177" y="859"/>
                </a:lnTo>
                <a:lnTo>
                  <a:pt x="177" y="859"/>
                </a:lnTo>
                <a:lnTo>
                  <a:pt x="176" y="859"/>
                </a:lnTo>
                <a:lnTo>
                  <a:pt x="175" y="859"/>
                </a:lnTo>
                <a:lnTo>
                  <a:pt x="175" y="859"/>
                </a:lnTo>
                <a:lnTo>
                  <a:pt x="174" y="859"/>
                </a:lnTo>
                <a:lnTo>
                  <a:pt x="173" y="859"/>
                </a:lnTo>
                <a:lnTo>
                  <a:pt x="173" y="860"/>
                </a:lnTo>
                <a:lnTo>
                  <a:pt x="172" y="860"/>
                </a:lnTo>
                <a:lnTo>
                  <a:pt x="171" y="861"/>
                </a:lnTo>
                <a:lnTo>
                  <a:pt x="170" y="861"/>
                </a:lnTo>
                <a:lnTo>
                  <a:pt x="169" y="862"/>
                </a:lnTo>
                <a:lnTo>
                  <a:pt x="169" y="862"/>
                </a:lnTo>
                <a:lnTo>
                  <a:pt x="169" y="863"/>
                </a:lnTo>
                <a:lnTo>
                  <a:pt x="167" y="863"/>
                </a:lnTo>
                <a:lnTo>
                  <a:pt x="166" y="864"/>
                </a:lnTo>
                <a:lnTo>
                  <a:pt x="165" y="865"/>
                </a:lnTo>
                <a:lnTo>
                  <a:pt x="165" y="866"/>
                </a:lnTo>
                <a:lnTo>
                  <a:pt x="165" y="867"/>
                </a:lnTo>
                <a:lnTo>
                  <a:pt x="164" y="867"/>
                </a:lnTo>
                <a:lnTo>
                  <a:pt x="164" y="867"/>
                </a:lnTo>
                <a:lnTo>
                  <a:pt x="162" y="868"/>
                </a:lnTo>
                <a:lnTo>
                  <a:pt x="162" y="868"/>
                </a:lnTo>
                <a:lnTo>
                  <a:pt x="161" y="868"/>
                </a:lnTo>
                <a:lnTo>
                  <a:pt x="160" y="868"/>
                </a:lnTo>
                <a:lnTo>
                  <a:pt x="160" y="868"/>
                </a:lnTo>
                <a:lnTo>
                  <a:pt x="158" y="868"/>
                </a:lnTo>
                <a:lnTo>
                  <a:pt x="158" y="868"/>
                </a:lnTo>
                <a:lnTo>
                  <a:pt x="158" y="867"/>
                </a:lnTo>
                <a:lnTo>
                  <a:pt x="157" y="867"/>
                </a:lnTo>
                <a:lnTo>
                  <a:pt x="156" y="867"/>
                </a:lnTo>
                <a:lnTo>
                  <a:pt x="156" y="866"/>
                </a:lnTo>
                <a:lnTo>
                  <a:pt x="156" y="865"/>
                </a:lnTo>
                <a:lnTo>
                  <a:pt x="155" y="865"/>
                </a:lnTo>
                <a:lnTo>
                  <a:pt x="154" y="865"/>
                </a:lnTo>
                <a:lnTo>
                  <a:pt x="154" y="864"/>
                </a:lnTo>
                <a:lnTo>
                  <a:pt x="154" y="863"/>
                </a:lnTo>
                <a:lnTo>
                  <a:pt x="154" y="863"/>
                </a:lnTo>
                <a:lnTo>
                  <a:pt x="153" y="862"/>
                </a:lnTo>
                <a:lnTo>
                  <a:pt x="152" y="861"/>
                </a:lnTo>
                <a:lnTo>
                  <a:pt x="152" y="861"/>
                </a:lnTo>
                <a:lnTo>
                  <a:pt x="152" y="861"/>
                </a:lnTo>
                <a:lnTo>
                  <a:pt x="152" y="860"/>
                </a:lnTo>
                <a:lnTo>
                  <a:pt x="151" y="859"/>
                </a:lnTo>
                <a:lnTo>
                  <a:pt x="150" y="859"/>
                </a:lnTo>
                <a:lnTo>
                  <a:pt x="150" y="859"/>
                </a:lnTo>
                <a:lnTo>
                  <a:pt x="149" y="859"/>
                </a:lnTo>
                <a:lnTo>
                  <a:pt x="148" y="859"/>
                </a:lnTo>
                <a:lnTo>
                  <a:pt x="148" y="859"/>
                </a:lnTo>
                <a:lnTo>
                  <a:pt x="147" y="859"/>
                </a:lnTo>
                <a:lnTo>
                  <a:pt x="146" y="859"/>
                </a:lnTo>
                <a:lnTo>
                  <a:pt x="145" y="859"/>
                </a:lnTo>
                <a:lnTo>
                  <a:pt x="145" y="859"/>
                </a:lnTo>
                <a:lnTo>
                  <a:pt x="145" y="860"/>
                </a:lnTo>
                <a:lnTo>
                  <a:pt x="144" y="860"/>
                </a:lnTo>
                <a:lnTo>
                  <a:pt x="143" y="861"/>
                </a:lnTo>
                <a:lnTo>
                  <a:pt x="143" y="861"/>
                </a:lnTo>
                <a:lnTo>
                  <a:pt x="141" y="861"/>
                </a:lnTo>
                <a:lnTo>
                  <a:pt x="141" y="861"/>
                </a:lnTo>
                <a:lnTo>
                  <a:pt x="139" y="861"/>
                </a:lnTo>
                <a:lnTo>
                  <a:pt x="139" y="861"/>
                </a:lnTo>
                <a:lnTo>
                  <a:pt x="139" y="860"/>
                </a:lnTo>
                <a:lnTo>
                  <a:pt x="137" y="859"/>
                </a:lnTo>
                <a:lnTo>
                  <a:pt x="137" y="859"/>
                </a:lnTo>
                <a:lnTo>
                  <a:pt x="135" y="859"/>
                </a:lnTo>
                <a:lnTo>
                  <a:pt x="134" y="858"/>
                </a:lnTo>
                <a:lnTo>
                  <a:pt x="133" y="857"/>
                </a:lnTo>
                <a:lnTo>
                  <a:pt x="133" y="856"/>
                </a:lnTo>
                <a:lnTo>
                  <a:pt x="132" y="856"/>
                </a:lnTo>
                <a:lnTo>
                  <a:pt x="131" y="856"/>
                </a:lnTo>
                <a:lnTo>
                  <a:pt x="131" y="856"/>
                </a:lnTo>
                <a:lnTo>
                  <a:pt x="130" y="855"/>
                </a:lnTo>
                <a:lnTo>
                  <a:pt x="129" y="855"/>
                </a:lnTo>
                <a:lnTo>
                  <a:pt x="128" y="854"/>
                </a:lnTo>
                <a:lnTo>
                  <a:pt x="127" y="854"/>
                </a:lnTo>
                <a:lnTo>
                  <a:pt x="126" y="854"/>
                </a:lnTo>
                <a:lnTo>
                  <a:pt x="124" y="854"/>
                </a:lnTo>
                <a:lnTo>
                  <a:pt x="124" y="854"/>
                </a:lnTo>
                <a:lnTo>
                  <a:pt x="122" y="853"/>
                </a:lnTo>
                <a:lnTo>
                  <a:pt x="122" y="854"/>
                </a:lnTo>
                <a:lnTo>
                  <a:pt x="120" y="854"/>
                </a:lnTo>
                <a:lnTo>
                  <a:pt x="120" y="854"/>
                </a:lnTo>
                <a:lnTo>
                  <a:pt x="119" y="854"/>
                </a:lnTo>
                <a:lnTo>
                  <a:pt x="118" y="854"/>
                </a:lnTo>
                <a:lnTo>
                  <a:pt x="116" y="854"/>
                </a:lnTo>
                <a:lnTo>
                  <a:pt x="115" y="854"/>
                </a:lnTo>
                <a:lnTo>
                  <a:pt x="114" y="854"/>
                </a:lnTo>
                <a:lnTo>
                  <a:pt x="113" y="854"/>
                </a:lnTo>
                <a:lnTo>
                  <a:pt x="112" y="855"/>
                </a:lnTo>
                <a:lnTo>
                  <a:pt x="110" y="856"/>
                </a:lnTo>
                <a:lnTo>
                  <a:pt x="110" y="856"/>
                </a:lnTo>
                <a:lnTo>
                  <a:pt x="110" y="856"/>
                </a:lnTo>
                <a:lnTo>
                  <a:pt x="109" y="857"/>
                </a:lnTo>
                <a:lnTo>
                  <a:pt x="109" y="858"/>
                </a:lnTo>
                <a:lnTo>
                  <a:pt x="107" y="858"/>
                </a:lnTo>
                <a:lnTo>
                  <a:pt x="107" y="859"/>
                </a:lnTo>
                <a:lnTo>
                  <a:pt x="107" y="859"/>
                </a:lnTo>
                <a:lnTo>
                  <a:pt x="106" y="859"/>
                </a:lnTo>
                <a:lnTo>
                  <a:pt x="105" y="859"/>
                </a:lnTo>
                <a:lnTo>
                  <a:pt x="105" y="860"/>
                </a:lnTo>
                <a:lnTo>
                  <a:pt x="104" y="860"/>
                </a:lnTo>
                <a:lnTo>
                  <a:pt x="103" y="861"/>
                </a:lnTo>
                <a:lnTo>
                  <a:pt x="103" y="861"/>
                </a:lnTo>
                <a:lnTo>
                  <a:pt x="103" y="862"/>
                </a:lnTo>
                <a:lnTo>
                  <a:pt x="102" y="863"/>
                </a:lnTo>
                <a:lnTo>
                  <a:pt x="101" y="863"/>
                </a:lnTo>
                <a:lnTo>
                  <a:pt x="101" y="865"/>
                </a:lnTo>
                <a:lnTo>
                  <a:pt x="101" y="865"/>
                </a:lnTo>
                <a:lnTo>
                  <a:pt x="101" y="865"/>
                </a:lnTo>
                <a:lnTo>
                  <a:pt x="101" y="866"/>
                </a:lnTo>
                <a:lnTo>
                  <a:pt x="100" y="867"/>
                </a:lnTo>
                <a:lnTo>
                  <a:pt x="99" y="867"/>
                </a:lnTo>
                <a:lnTo>
                  <a:pt x="99" y="868"/>
                </a:lnTo>
                <a:lnTo>
                  <a:pt x="98" y="869"/>
                </a:lnTo>
                <a:lnTo>
                  <a:pt x="97" y="869"/>
                </a:lnTo>
                <a:lnTo>
                  <a:pt x="97" y="869"/>
                </a:lnTo>
                <a:lnTo>
                  <a:pt x="96" y="869"/>
                </a:lnTo>
                <a:lnTo>
                  <a:pt x="96" y="870"/>
                </a:lnTo>
                <a:lnTo>
                  <a:pt x="95" y="870"/>
                </a:lnTo>
                <a:lnTo>
                  <a:pt x="93" y="871"/>
                </a:lnTo>
                <a:lnTo>
                  <a:pt x="92" y="871"/>
                </a:lnTo>
                <a:lnTo>
                  <a:pt x="92" y="871"/>
                </a:lnTo>
                <a:lnTo>
                  <a:pt x="91" y="872"/>
                </a:lnTo>
                <a:lnTo>
                  <a:pt x="90" y="872"/>
                </a:lnTo>
                <a:lnTo>
                  <a:pt x="89" y="872"/>
                </a:lnTo>
                <a:lnTo>
                  <a:pt x="88" y="872"/>
                </a:lnTo>
                <a:lnTo>
                  <a:pt x="87" y="872"/>
                </a:lnTo>
                <a:lnTo>
                  <a:pt x="86" y="873"/>
                </a:lnTo>
                <a:lnTo>
                  <a:pt x="85" y="873"/>
                </a:lnTo>
                <a:lnTo>
                  <a:pt x="84" y="873"/>
                </a:lnTo>
                <a:lnTo>
                  <a:pt x="83" y="873"/>
                </a:lnTo>
                <a:lnTo>
                  <a:pt x="82" y="873"/>
                </a:lnTo>
                <a:lnTo>
                  <a:pt x="81" y="873"/>
                </a:lnTo>
                <a:lnTo>
                  <a:pt x="80" y="873"/>
                </a:lnTo>
                <a:lnTo>
                  <a:pt x="80" y="874"/>
                </a:lnTo>
                <a:lnTo>
                  <a:pt x="80" y="874"/>
                </a:lnTo>
                <a:lnTo>
                  <a:pt x="78" y="875"/>
                </a:lnTo>
                <a:lnTo>
                  <a:pt x="78" y="876"/>
                </a:lnTo>
                <a:lnTo>
                  <a:pt x="77" y="876"/>
                </a:lnTo>
                <a:lnTo>
                  <a:pt x="76" y="877"/>
                </a:lnTo>
                <a:lnTo>
                  <a:pt x="73" y="880"/>
                </a:lnTo>
                <a:lnTo>
                  <a:pt x="72" y="882"/>
                </a:lnTo>
                <a:lnTo>
                  <a:pt x="70" y="884"/>
                </a:lnTo>
                <a:lnTo>
                  <a:pt x="69" y="884"/>
                </a:lnTo>
                <a:lnTo>
                  <a:pt x="67" y="885"/>
                </a:lnTo>
                <a:lnTo>
                  <a:pt x="65" y="885"/>
                </a:lnTo>
                <a:lnTo>
                  <a:pt x="63" y="885"/>
                </a:lnTo>
                <a:lnTo>
                  <a:pt x="62" y="884"/>
                </a:lnTo>
                <a:lnTo>
                  <a:pt x="61" y="884"/>
                </a:lnTo>
                <a:lnTo>
                  <a:pt x="59" y="884"/>
                </a:lnTo>
                <a:lnTo>
                  <a:pt x="57" y="884"/>
                </a:lnTo>
                <a:lnTo>
                  <a:pt x="56" y="884"/>
                </a:lnTo>
                <a:lnTo>
                  <a:pt x="56" y="883"/>
                </a:lnTo>
                <a:lnTo>
                  <a:pt x="56" y="883"/>
                </a:lnTo>
                <a:lnTo>
                  <a:pt x="55" y="883"/>
                </a:lnTo>
                <a:lnTo>
                  <a:pt x="54" y="882"/>
                </a:lnTo>
                <a:lnTo>
                  <a:pt x="54" y="882"/>
                </a:lnTo>
                <a:lnTo>
                  <a:pt x="54" y="882"/>
                </a:lnTo>
                <a:lnTo>
                  <a:pt x="53" y="882"/>
                </a:lnTo>
                <a:lnTo>
                  <a:pt x="52" y="882"/>
                </a:lnTo>
                <a:lnTo>
                  <a:pt x="52" y="882"/>
                </a:lnTo>
                <a:lnTo>
                  <a:pt x="51" y="881"/>
                </a:lnTo>
                <a:lnTo>
                  <a:pt x="50" y="881"/>
                </a:lnTo>
                <a:lnTo>
                  <a:pt x="49" y="880"/>
                </a:lnTo>
                <a:lnTo>
                  <a:pt x="48" y="880"/>
                </a:lnTo>
                <a:lnTo>
                  <a:pt x="48" y="879"/>
                </a:lnTo>
                <a:lnTo>
                  <a:pt x="47" y="879"/>
                </a:lnTo>
                <a:lnTo>
                  <a:pt x="46" y="879"/>
                </a:lnTo>
                <a:lnTo>
                  <a:pt x="46" y="879"/>
                </a:lnTo>
                <a:lnTo>
                  <a:pt x="44" y="879"/>
                </a:lnTo>
                <a:lnTo>
                  <a:pt x="42" y="880"/>
                </a:lnTo>
                <a:lnTo>
                  <a:pt x="41" y="880"/>
                </a:lnTo>
                <a:lnTo>
                  <a:pt x="40" y="880"/>
                </a:lnTo>
                <a:lnTo>
                  <a:pt x="39" y="880"/>
                </a:lnTo>
                <a:lnTo>
                  <a:pt x="38" y="880"/>
                </a:lnTo>
                <a:lnTo>
                  <a:pt x="37" y="880"/>
                </a:lnTo>
                <a:lnTo>
                  <a:pt x="36" y="879"/>
                </a:lnTo>
                <a:lnTo>
                  <a:pt x="35" y="879"/>
                </a:lnTo>
                <a:lnTo>
                  <a:pt x="34" y="878"/>
                </a:lnTo>
                <a:lnTo>
                  <a:pt x="33" y="878"/>
                </a:lnTo>
                <a:lnTo>
                  <a:pt x="33" y="879"/>
                </a:lnTo>
                <a:lnTo>
                  <a:pt x="31" y="880"/>
                </a:lnTo>
                <a:lnTo>
                  <a:pt x="31" y="880"/>
                </a:lnTo>
                <a:lnTo>
                  <a:pt x="29" y="880"/>
                </a:lnTo>
                <a:lnTo>
                  <a:pt x="27" y="880"/>
                </a:lnTo>
                <a:lnTo>
                  <a:pt x="25" y="879"/>
                </a:lnTo>
                <a:lnTo>
                  <a:pt x="23" y="878"/>
                </a:lnTo>
                <a:lnTo>
                  <a:pt x="21" y="877"/>
                </a:lnTo>
                <a:lnTo>
                  <a:pt x="20" y="876"/>
                </a:lnTo>
                <a:lnTo>
                  <a:pt x="18" y="876"/>
                </a:lnTo>
                <a:lnTo>
                  <a:pt x="18" y="875"/>
                </a:lnTo>
                <a:lnTo>
                  <a:pt x="17" y="875"/>
                </a:lnTo>
                <a:lnTo>
                  <a:pt x="17" y="875"/>
                </a:lnTo>
                <a:lnTo>
                  <a:pt x="16" y="875"/>
                </a:lnTo>
                <a:lnTo>
                  <a:pt x="16" y="875"/>
                </a:lnTo>
                <a:lnTo>
                  <a:pt x="15" y="875"/>
                </a:lnTo>
                <a:lnTo>
                  <a:pt x="15" y="874"/>
                </a:lnTo>
                <a:lnTo>
                  <a:pt x="14" y="874"/>
                </a:lnTo>
                <a:lnTo>
                  <a:pt x="14" y="874"/>
                </a:lnTo>
                <a:lnTo>
                  <a:pt x="13" y="874"/>
                </a:lnTo>
                <a:lnTo>
                  <a:pt x="13" y="875"/>
                </a:lnTo>
                <a:lnTo>
                  <a:pt x="12" y="875"/>
                </a:lnTo>
                <a:lnTo>
                  <a:pt x="12" y="875"/>
                </a:lnTo>
                <a:lnTo>
                  <a:pt x="11" y="874"/>
                </a:lnTo>
                <a:lnTo>
                  <a:pt x="10" y="875"/>
                </a:lnTo>
                <a:lnTo>
                  <a:pt x="10" y="875"/>
                </a:lnTo>
                <a:lnTo>
                  <a:pt x="10" y="875"/>
                </a:lnTo>
                <a:lnTo>
                  <a:pt x="9" y="875"/>
                </a:lnTo>
                <a:lnTo>
                  <a:pt x="8" y="875"/>
                </a:lnTo>
                <a:lnTo>
                  <a:pt x="8" y="875"/>
                </a:lnTo>
                <a:lnTo>
                  <a:pt x="7" y="874"/>
                </a:lnTo>
                <a:lnTo>
                  <a:pt x="6" y="874"/>
                </a:lnTo>
                <a:lnTo>
                  <a:pt x="6" y="874"/>
                </a:lnTo>
                <a:lnTo>
                  <a:pt x="5" y="874"/>
                </a:lnTo>
                <a:lnTo>
                  <a:pt x="4" y="874"/>
                </a:lnTo>
                <a:lnTo>
                  <a:pt x="4" y="874"/>
                </a:lnTo>
                <a:lnTo>
                  <a:pt x="3" y="874"/>
                </a:lnTo>
                <a:lnTo>
                  <a:pt x="3" y="873"/>
                </a:lnTo>
                <a:lnTo>
                  <a:pt x="2" y="873"/>
                </a:lnTo>
                <a:lnTo>
                  <a:pt x="2" y="873"/>
                </a:lnTo>
                <a:lnTo>
                  <a:pt x="2" y="872"/>
                </a:lnTo>
                <a:lnTo>
                  <a:pt x="1" y="871"/>
                </a:lnTo>
                <a:lnTo>
                  <a:pt x="1" y="871"/>
                </a:lnTo>
                <a:lnTo>
                  <a:pt x="0" y="871"/>
                </a:lnTo>
                <a:lnTo>
                  <a:pt x="0" y="870"/>
                </a:lnTo>
                <a:lnTo>
                  <a:pt x="0" y="869"/>
                </a:lnTo>
                <a:lnTo>
                  <a:pt x="1" y="868"/>
                </a:lnTo>
                <a:lnTo>
                  <a:pt x="1" y="867"/>
                </a:lnTo>
                <a:lnTo>
                  <a:pt x="1" y="867"/>
                </a:lnTo>
                <a:lnTo>
                  <a:pt x="2" y="866"/>
                </a:lnTo>
                <a:lnTo>
                  <a:pt x="2" y="865"/>
                </a:lnTo>
                <a:lnTo>
                  <a:pt x="2" y="865"/>
                </a:lnTo>
                <a:lnTo>
                  <a:pt x="3" y="863"/>
                </a:lnTo>
                <a:lnTo>
                  <a:pt x="4" y="863"/>
                </a:lnTo>
                <a:lnTo>
                  <a:pt x="4" y="862"/>
                </a:lnTo>
                <a:lnTo>
                  <a:pt x="5" y="861"/>
                </a:lnTo>
                <a:lnTo>
                  <a:pt x="6" y="861"/>
                </a:lnTo>
                <a:lnTo>
                  <a:pt x="6" y="860"/>
                </a:lnTo>
                <a:lnTo>
                  <a:pt x="7" y="859"/>
                </a:lnTo>
                <a:lnTo>
                  <a:pt x="7" y="859"/>
                </a:lnTo>
                <a:lnTo>
                  <a:pt x="8" y="858"/>
                </a:lnTo>
                <a:lnTo>
                  <a:pt x="8" y="858"/>
                </a:lnTo>
                <a:lnTo>
                  <a:pt x="8" y="857"/>
                </a:lnTo>
                <a:lnTo>
                  <a:pt x="9" y="857"/>
                </a:lnTo>
                <a:lnTo>
                  <a:pt x="10" y="856"/>
                </a:lnTo>
                <a:lnTo>
                  <a:pt x="11" y="854"/>
                </a:lnTo>
                <a:lnTo>
                  <a:pt x="12" y="854"/>
                </a:lnTo>
                <a:lnTo>
                  <a:pt x="12" y="853"/>
                </a:lnTo>
                <a:lnTo>
                  <a:pt x="13" y="852"/>
                </a:lnTo>
                <a:lnTo>
                  <a:pt x="14" y="852"/>
                </a:lnTo>
                <a:lnTo>
                  <a:pt x="14" y="851"/>
                </a:lnTo>
                <a:lnTo>
                  <a:pt x="14" y="851"/>
                </a:lnTo>
                <a:lnTo>
                  <a:pt x="15" y="850"/>
                </a:lnTo>
                <a:lnTo>
                  <a:pt x="16" y="850"/>
                </a:lnTo>
                <a:lnTo>
                  <a:pt x="16" y="850"/>
                </a:lnTo>
                <a:lnTo>
                  <a:pt x="16" y="849"/>
                </a:lnTo>
                <a:lnTo>
                  <a:pt x="18" y="848"/>
                </a:lnTo>
                <a:lnTo>
                  <a:pt x="18" y="847"/>
                </a:lnTo>
                <a:lnTo>
                  <a:pt x="19" y="847"/>
                </a:lnTo>
                <a:lnTo>
                  <a:pt x="20" y="846"/>
                </a:lnTo>
                <a:lnTo>
                  <a:pt x="20" y="846"/>
                </a:lnTo>
                <a:lnTo>
                  <a:pt x="21" y="844"/>
                </a:lnTo>
                <a:lnTo>
                  <a:pt x="22" y="844"/>
                </a:lnTo>
                <a:lnTo>
                  <a:pt x="23" y="843"/>
                </a:lnTo>
                <a:lnTo>
                  <a:pt x="23" y="842"/>
                </a:lnTo>
                <a:lnTo>
                  <a:pt x="24" y="842"/>
                </a:lnTo>
                <a:lnTo>
                  <a:pt x="24" y="842"/>
                </a:lnTo>
                <a:lnTo>
                  <a:pt x="25" y="842"/>
                </a:lnTo>
                <a:lnTo>
                  <a:pt x="25" y="841"/>
                </a:lnTo>
                <a:lnTo>
                  <a:pt x="27" y="840"/>
                </a:lnTo>
                <a:lnTo>
                  <a:pt x="27" y="839"/>
                </a:lnTo>
                <a:lnTo>
                  <a:pt x="29" y="839"/>
                </a:lnTo>
                <a:lnTo>
                  <a:pt x="29" y="839"/>
                </a:lnTo>
                <a:lnTo>
                  <a:pt x="29" y="839"/>
                </a:lnTo>
                <a:lnTo>
                  <a:pt x="31" y="838"/>
                </a:lnTo>
                <a:lnTo>
                  <a:pt x="32" y="837"/>
                </a:lnTo>
                <a:lnTo>
                  <a:pt x="33" y="836"/>
                </a:lnTo>
                <a:lnTo>
                  <a:pt x="33" y="836"/>
                </a:lnTo>
                <a:lnTo>
                  <a:pt x="35" y="835"/>
                </a:lnTo>
                <a:lnTo>
                  <a:pt x="35" y="835"/>
                </a:lnTo>
                <a:lnTo>
                  <a:pt x="36" y="835"/>
                </a:lnTo>
                <a:lnTo>
                  <a:pt x="37" y="835"/>
                </a:lnTo>
                <a:lnTo>
                  <a:pt x="37" y="834"/>
                </a:lnTo>
                <a:lnTo>
                  <a:pt x="38" y="833"/>
                </a:lnTo>
                <a:lnTo>
                  <a:pt x="38" y="833"/>
                </a:lnTo>
                <a:lnTo>
                  <a:pt x="39" y="833"/>
                </a:lnTo>
                <a:lnTo>
                  <a:pt x="40" y="833"/>
                </a:lnTo>
                <a:lnTo>
                  <a:pt x="40" y="833"/>
                </a:lnTo>
                <a:lnTo>
                  <a:pt x="41" y="833"/>
                </a:lnTo>
                <a:lnTo>
                  <a:pt x="42" y="832"/>
                </a:lnTo>
                <a:lnTo>
                  <a:pt x="42" y="832"/>
                </a:lnTo>
                <a:lnTo>
                  <a:pt x="43" y="832"/>
                </a:lnTo>
                <a:lnTo>
                  <a:pt x="44" y="832"/>
                </a:lnTo>
                <a:lnTo>
                  <a:pt x="44" y="831"/>
                </a:lnTo>
                <a:lnTo>
                  <a:pt x="46" y="831"/>
                </a:lnTo>
                <a:lnTo>
                  <a:pt x="46" y="831"/>
                </a:lnTo>
                <a:lnTo>
                  <a:pt x="46" y="831"/>
                </a:lnTo>
                <a:lnTo>
                  <a:pt x="50" y="829"/>
                </a:lnTo>
                <a:lnTo>
                  <a:pt x="50" y="829"/>
                </a:lnTo>
                <a:lnTo>
                  <a:pt x="51" y="829"/>
                </a:lnTo>
                <a:lnTo>
                  <a:pt x="52" y="828"/>
                </a:lnTo>
                <a:lnTo>
                  <a:pt x="52" y="828"/>
                </a:lnTo>
                <a:lnTo>
                  <a:pt x="54" y="827"/>
                </a:lnTo>
                <a:lnTo>
                  <a:pt x="55" y="827"/>
                </a:lnTo>
                <a:lnTo>
                  <a:pt x="56" y="826"/>
                </a:lnTo>
                <a:lnTo>
                  <a:pt x="57" y="825"/>
                </a:lnTo>
                <a:lnTo>
                  <a:pt x="57" y="825"/>
                </a:lnTo>
                <a:lnTo>
                  <a:pt x="57" y="825"/>
                </a:lnTo>
                <a:lnTo>
                  <a:pt x="59" y="824"/>
                </a:lnTo>
                <a:lnTo>
                  <a:pt x="59" y="823"/>
                </a:lnTo>
                <a:lnTo>
                  <a:pt x="60" y="823"/>
                </a:lnTo>
                <a:lnTo>
                  <a:pt x="60" y="823"/>
                </a:lnTo>
                <a:lnTo>
                  <a:pt x="61" y="823"/>
                </a:lnTo>
                <a:lnTo>
                  <a:pt x="61" y="822"/>
                </a:lnTo>
                <a:lnTo>
                  <a:pt x="62" y="822"/>
                </a:lnTo>
                <a:lnTo>
                  <a:pt x="64" y="820"/>
                </a:lnTo>
                <a:lnTo>
                  <a:pt x="65" y="820"/>
                </a:lnTo>
                <a:lnTo>
                  <a:pt x="65" y="819"/>
                </a:lnTo>
                <a:lnTo>
                  <a:pt x="65" y="818"/>
                </a:lnTo>
                <a:lnTo>
                  <a:pt x="65" y="818"/>
                </a:lnTo>
                <a:lnTo>
                  <a:pt x="65" y="818"/>
                </a:lnTo>
                <a:lnTo>
                  <a:pt x="66" y="817"/>
                </a:lnTo>
                <a:lnTo>
                  <a:pt x="67" y="817"/>
                </a:lnTo>
                <a:lnTo>
                  <a:pt x="67" y="816"/>
                </a:lnTo>
                <a:lnTo>
                  <a:pt x="67" y="816"/>
                </a:lnTo>
                <a:lnTo>
                  <a:pt x="67" y="816"/>
                </a:lnTo>
                <a:lnTo>
                  <a:pt x="67" y="815"/>
                </a:lnTo>
                <a:lnTo>
                  <a:pt x="68" y="814"/>
                </a:lnTo>
                <a:lnTo>
                  <a:pt x="68" y="814"/>
                </a:lnTo>
                <a:lnTo>
                  <a:pt x="69" y="812"/>
                </a:lnTo>
                <a:lnTo>
                  <a:pt x="69" y="812"/>
                </a:lnTo>
                <a:lnTo>
                  <a:pt x="69" y="811"/>
                </a:lnTo>
                <a:lnTo>
                  <a:pt x="70" y="810"/>
                </a:lnTo>
                <a:lnTo>
                  <a:pt x="70" y="809"/>
                </a:lnTo>
                <a:lnTo>
                  <a:pt x="70" y="808"/>
                </a:lnTo>
                <a:lnTo>
                  <a:pt x="70" y="808"/>
                </a:lnTo>
                <a:lnTo>
                  <a:pt x="71" y="807"/>
                </a:lnTo>
                <a:lnTo>
                  <a:pt x="71" y="806"/>
                </a:lnTo>
                <a:lnTo>
                  <a:pt x="71" y="806"/>
                </a:lnTo>
                <a:lnTo>
                  <a:pt x="71" y="805"/>
                </a:lnTo>
                <a:lnTo>
                  <a:pt x="71" y="804"/>
                </a:lnTo>
                <a:lnTo>
                  <a:pt x="71" y="804"/>
                </a:lnTo>
                <a:lnTo>
                  <a:pt x="71" y="803"/>
                </a:lnTo>
                <a:lnTo>
                  <a:pt x="71" y="802"/>
                </a:lnTo>
                <a:lnTo>
                  <a:pt x="71" y="801"/>
                </a:lnTo>
                <a:lnTo>
                  <a:pt x="72" y="800"/>
                </a:lnTo>
                <a:lnTo>
                  <a:pt x="72" y="799"/>
                </a:lnTo>
                <a:lnTo>
                  <a:pt x="72" y="799"/>
                </a:lnTo>
                <a:lnTo>
                  <a:pt x="72" y="798"/>
                </a:lnTo>
                <a:lnTo>
                  <a:pt x="72" y="797"/>
                </a:lnTo>
                <a:lnTo>
                  <a:pt x="72" y="796"/>
                </a:lnTo>
                <a:lnTo>
                  <a:pt x="72" y="795"/>
                </a:lnTo>
                <a:lnTo>
                  <a:pt x="72" y="794"/>
                </a:lnTo>
                <a:lnTo>
                  <a:pt x="72" y="793"/>
                </a:lnTo>
                <a:lnTo>
                  <a:pt x="72" y="792"/>
                </a:lnTo>
                <a:lnTo>
                  <a:pt x="73" y="791"/>
                </a:lnTo>
                <a:lnTo>
                  <a:pt x="73" y="791"/>
                </a:lnTo>
                <a:lnTo>
                  <a:pt x="72" y="790"/>
                </a:lnTo>
                <a:lnTo>
                  <a:pt x="72" y="789"/>
                </a:lnTo>
                <a:lnTo>
                  <a:pt x="72" y="788"/>
                </a:lnTo>
                <a:lnTo>
                  <a:pt x="73" y="787"/>
                </a:lnTo>
                <a:lnTo>
                  <a:pt x="73" y="787"/>
                </a:lnTo>
                <a:lnTo>
                  <a:pt x="73" y="786"/>
                </a:lnTo>
                <a:lnTo>
                  <a:pt x="72" y="786"/>
                </a:lnTo>
                <a:lnTo>
                  <a:pt x="72" y="785"/>
                </a:lnTo>
                <a:lnTo>
                  <a:pt x="73" y="784"/>
                </a:lnTo>
                <a:lnTo>
                  <a:pt x="73" y="784"/>
                </a:lnTo>
                <a:lnTo>
                  <a:pt x="73" y="782"/>
                </a:lnTo>
                <a:lnTo>
                  <a:pt x="73" y="782"/>
                </a:lnTo>
                <a:lnTo>
                  <a:pt x="73" y="780"/>
                </a:lnTo>
                <a:lnTo>
                  <a:pt x="73" y="780"/>
                </a:lnTo>
                <a:lnTo>
                  <a:pt x="73" y="780"/>
                </a:lnTo>
                <a:lnTo>
                  <a:pt x="73" y="779"/>
                </a:lnTo>
                <a:lnTo>
                  <a:pt x="73" y="778"/>
                </a:lnTo>
                <a:lnTo>
                  <a:pt x="74" y="776"/>
                </a:lnTo>
                <a:lnTo>
                  <a:pt x="74" y="776"/>
                </a:lnTo>
                <a:lnTo>
                  <a:pt x="74" y="775"/>
                </a:lnTo>
                <a:lnTo>
                  <a:pt x="74" y="774"/>
                </a:lnTo>
                <a:lnTo>
                  <a:pt x="74" y="774"/>
                </a:lnTo>
                <a:lnTo>
                  <a:pt x="74" y="773"/>
                </a:lnTo>
                <a:lnTo>
                  <a:pt x="75" y="772"/>
                </a:lnTo>
                <a:lnTo>
                  <a:pt x="75" y="772"/>
                </a:lnTo>
                <a:lnTo>
                  <a:pt x="76" y="771"/>
                </a:lnTo>
                <a:lnTo>
                  <a:pt x="76" y="770"/>
                </a:lnTo>
                <a:lnTo>
                  <a:pt x="76" y="770"/>
                </a:lnTo>
                <a:lnTo>
                  <a:pt x="76" y="769"/>
                </a:lnTo>
                <a:lnTo>
                  <a:pt x="77" y="768"/>
                </a:lnTo>
                <a:lnTo>
                  <a:pt x="78" y="768"/>
                </a:lnTo>
                <a:lnTo>
                  <a:pt x="78" y="767"/>
                </a:lnTo>
                <a:lnTo>
                  <a:pt x="78" y="767"/>
                </a:lnTo>
                <a:lnTo>
                  <a:pt x="79" y="767"/>
                </a:lnTo>
                <a:lnTo>
                  <a:pt x="79" y="766"/>
                </a:lnTo>
                <a:lnTo>
                  <a:pt x="80" y="766"/>
                </a:lnTo>
                <a:lnTo>
                  <a:pt x="80" y="765"/>
                </a:lnTo>
                <a:lnTo>
                  <a:pt x="81" y="765"/>
                </a:lnTo>
                <a:lnTo>
                  <a:pt x="82" y="765"/>
                </a:lnTo>
                <a:lnTo>
                  <a:pt x="82" y="764"/>
                </a:lnTo>
                <a:lnTo>
                  <a:pt x="83" y="763"/>
                </a:lnTo>
                <a:lnTo>
                  <a:pt x="84" y="763"/>
                </a:lnTo>
                <a:lnTo>
                  <a:pt x="84" y="763"/>
                </a:lnTo>
                <a:lnTo>
                  <a:pt x="85" y="763"/>
                </a:lnTo>
                <a:lnTo>
                  <a:pt x="86" y="762"/>
                </a:lnTo>
                <a:lnTo>
                  <a:pt x="86" y="762"/>
                </a:lnTo>
                <a:lnTo>
                  <a:pt x="87" y="762"/>
                </a:lnTo>
                <a:lnTo>
                  <a:pt x="88" y="761"/>
                </a:lnTo>
                <a:lnTo>
                  <a:pt x="88" y="761"/>
                </a:lnTo>
                <a:lnTo>
                  <a:pt x="89" y="761"/>
                </a:lnTo>
                <a:lnTo>
                  <a:pt x="90" y="761"/>
                </a:lnTo>
                <a:lnTo>
                  <a:pt x="91" y="760"/>
                </a:lnTo>
                <a:lnTo>
                  <a:pt x="93" y="759"/>
                </a:lnTo>
                <a:lnTo>
                  <a:pt x="93" y="758"/>
                </a:lnTo>
                <a:lnTo>
                  <a:pt x="94" y="758"/>
                </a:lnTo>
                <a:lnTo>
                  <a:pt x="96" y="756"/>
                </a:lnTo>
                <a:lnTo>
                  <a:pt x="97" y="755"/>
                </a:lnTo>
                <a:lnTo>
                  <a:pt x="97" y="755"/>
                </a:lnTo>
                <a:lnTo>
                  <a:pt x="97" y="755"/>
                </a:lnTo>
                <a:lnTo>
                  <a:pt x="97" y="754"/>
                </a:lnTo>
                <a:lnTo>
                  <a:pt x="98" y="753"/>
                </a:lnTo>
                <a:lnTo>
                  <a:pt x="98" y="753"/>
                </a:lnTo>
                <a:lnTo>
                  <a:pt x="99" y="751"/>
                </a:lnTo>
                <a:lnTo>
                  <a:pt x="100" y="751"/>
                </a:lnTo>
                <a:lnTo>
                  <a:pt x="100" y="750"/>
                </a:lnTo>
                <a:lnTo>
                  <a:pt x="101" y="750"/>
                </a:lnTo>
                <a:lnTo>
                  <a:pt x="101" y="749"/>
                </a:lnTo>
                <a:lnTo>
                  <a:pt x="100" y="748"/>
                </a:lnTo>
                <a:lnTo>
                  <a:pt x="100" y="748"/>
                </a:lnTo>
                <a:lnTo>
                  <a:pt x="99" y="747"/>
                </a:lnTo>
                <a:lnTo>
                  <a:pt x="99" y="746"/>
                </a:lnTo>
                <a:lnTo>
                  <a:pt x="99" y="746"/>
                </a:lnTo>
                <a:lnTo>
                  <a:pt x="98" y="745"/>
                </a:lnTo>
                <a:lnTo>
                  <a:pt x="97" y="744"/>
                </a:lnTo>
                <a:lnTo>
                  <a:pt x="97" y="744"/>
                </a:lnTo>
                <a:lnTo>
                  <a:pt x="97" y="744"/>
                </a:lnTo>
                <a:lnTo>
                  <a:pt x="96" y="744"/>
                </a:lnTo>
                <a:lnTo>
                  <a:pt x="96" y="743"/>
                </a:lnTo>
                <a:lnTo>
                  <a:pt x="95" y="743"/>
                </a:lnTo>
                <a:lnTo>
                  <a:pt x="95" y="742"/>
                </a:lnTo>
                <a:lnTo>
                  <a:pt x="93" y="742"/>
                </a:lnTo>
                <a:lnTo>
                  <a:pt x="92" y="742"/>
                </a:lnTo>
                <a:lnTo>
                  <a:pt x="91" y="741"/>
                </a:lnTo>
                <a:lnTo>
                  <a:pt x="91" y="742"/>
                </a:lnTo>
                <a:lnTo>
                  <a:pt x="90" y="742"/>
                </a:lnTo>
                <a:lnTo>
                  <a:pt x="90" y="742"/>
                </a:lnTo>
                <a:lnTo>
                  <a:pt x="89" y="742"/>
                </a:lnTo>
                <a:lnTo>
                  <a:pt x="88" y="742"/>
                </a:lnTo>
                <a:lnTo>
                  <a:pt x="88" y="742"/>
                </a:lnTo>
                <a:lnTo>
                  <a:pt x="87" y="742"/>
                </a:lnTo>
                <a:lnTo>
                  <a:pt x="86" y="742"/>
                </a:lnTo>
                <a:lnTo>
                  <a:pt x="86" y="742"/>
                </a:lnTo>
                <a:lnTo>
                  <a:pt x="85" y="742"/>
                </a:lnTo>
                <a:lnTo>
                  <a:pt x="84" y="742"/>
                </a:lnTo>
                <a:lnTo>
                  <a:pt x="84" y="742"/>
                </a:lnTo>
                <a:lnTo>
                  <a:pt x="83" y="742"/>
                </a:lnTo>
                <a:lnTo>
                  <a:pt x="82" y="742"/>
                </a:lnTo>
                <a:lnTo>
                  <a:pt x="82" y="742"/>
                </a:lnTo>
                <a:lnTo>
                  <a:pt x="81" y="741"/>
                </a:lnTo>
                <a:lnTo>
                  <a:pt x="80" y="741"/>
                </a:lnTo>
                <a:lnTo>
                  <a:pt x="80" y="741"/>
                </a:lnTo>
                <a:lnTo>
                  <a:pt x="79" y="741"/>
                </a:lnTo>
                <a:lnTo>
                  <a:pt x="78" y="740"/>
                </a:lnTo>
                <a:lnTo>
                  <a:pt x="78" y="740"/>
                </a:lnTo>
                <a:lnTo>
                  <a:pt x="77" y="740"/>
                </a:lnTo>
                <a:lnTo>
                  <a:pt x="76" y="740"/>
                </a:lnTo>
                <a:lnTo>
                  <a:pt x="76" y="740"/>
                </a:lnTo>
                <a:lnTo>
                  <a:pt x="75" y="740"/>
                </a:lnTo>
                <a:lnTo>
                  <a:pt x="75" y="739"/>
                </a:lnTo>
                <a:lnTo>
                  <a:pt x="74" y="739"/>
                </a:lnTo>
                <a:lnTo>
                  <a:pt x="74" y="738"/>
                </a:lnTo>
                <a:lnTo>
                  <a:pt x="74" y="738"/>
                </a:lnTo>
                <a:lnTo>
                  <a:pt x="73" y="738"/>
                </a:lnTo>
                <a:lnTo>
                  <a:pt x="73" y="737"/>
                </a:lnTo>
                <a:lnTo>
                  <a:pt x="73" y="737"/>
                </a:lnTo>
                <a:lnTo>
                  <a:pt x="73" y="736"/>
                </a:lnTo>
                <a:lnTo>
                  <a:pt x="72" y="736"/>
                </a:lnTo>
                <a:lnTo>
                  <a:pt x="71" y="735"/>
                </a:lnTo>
                <a:lnTo>
                  <a:pt x="71" y="734"/>
                </a:lnTo>
                <a:lnTo>
                  <a:pt x="71" y="734"/>
                </a:lnTo>
                <a:lnTo>
                  <a:pt x="71" y="733"/>
                </a:lnTo>
                <a:lnTo>
                  <a:pt x="71" y="732"/>
                </a:lnTo>
                <a:lnTo>
                  <a:pt x="70" y="732"/>
                </a:lnTo>
                <a:lnTo>
                  <a:pt x="70" y="731"/>
                </a:lnTo>
                <a:lnTo>
                  <a:pt x="69" y="731"/>
                </a:lnTo>
                <a:lnTo>
                  <a:pt x="69" y="730"/>
                </a:lnTo>
                <a:lnTo>
                  <a:pt x="69" y="729"/>
                </a:lnTo>
                <a:lnTo>
                  <a:pt x="68" y="728"/>
                </a:lnTo>
                <a:lnTo>
                  <a:pt x="68" y="727"/>
                </a:lnTo>
                <a:lnTo>
                  <a:pt x="68" y="727"/>
                </a:lnTo>
                <a:lnTo>
                  <a:pt x="67" y="725"/>
                </a:lnTo>
                <a:lnTo>
                  <a:pt x="67" y="724"/>
                </a:lnTo>
                <a:lnTo>
                  <a:pt x="67" y="723"/>
                </a:lnTo>
                <a:lnTo>
                  <a:pt x="67" y="722"/>
                </a:lnTo>
                <a:lnTo>
                  <a:pt x="67" y="721"/>
                </a:lnTo>
                <a:lnTo>
                  <a:pt x="67" y="721"/>
                </a:lnTo>
                <a:lnTo>
                  <a:pt x="67" y="720"/>
                </a:lnTo>
                <a:lnTo>
                  <a:pt x="67" y="719"/>
                </a:lnTo>
                <a:lnTo>
                  <a:pt x="67" y="719"/>
                </a:lnTo>
                <a:lnTo>
                  <a:pt x="67" y="718"/>
                </a:lnTo>
                <a:lnTo>
                  <a:pt x="66" y="717"/>
                </a:lnTo>
                <a:lnTo>
                  <a:pt x="66" y="717"/>
                </a:lnTo>
                <a:lnTo>
                  <a:pt x="66" y="716"/>
                </a:lnTo>
                <a:lnTo>
                  <a:pt x="66" y="715"/>
                </a:lnTo>
                <a:lnTo>
                  <a:pt x="66" y="715"/>
                </a:lnTo>
                <a:lnTo>
                  <a:pt x="66" y="714"/>
                </a:lnTo>
                <a:lnTo>
                  <a:pt x="66" y="713"/>
                </a:lnTo>
                <a:lnTo>
                  <a:pt x="66" y="712"/>
                </a:lnTo>
                <a:lnTo>
                  <a:pt x="65" y="710"/>
                </a:lnTo>
                <a:lnTo>
                  <a:pt x="65" y="710"/>
                </a:lnTo>
                <a:lnTo>
                  <a:pt x="65" y="709"/>
                </a:lnTo>
                <a:lnTo>
                  <a:pt x="65" y="708"/>
                </a:lnTo>
                <a:lnTo>
                  <a:pt x="65" y="708"/>
                </a:lnTo>
                <a:lnTo>
                  <a:pt x="64" y="707"/>
                </a:lnTo>
                <a:lnTo>
                  <a:pt x="64" y="706"/>
                </a:lnTo>
                <a:lnTo>
                  <a:pt x="64" y="706"/>
                </a:lnTo>
                <a:lnTo>
                  <a:pt x="63" y="706"/>
                </a:lnTo>
                <a:lnTo>
                  <a:pt x="63" y="705"/>
                </a:lnTo>
                <a:lnTo>
                  <a:pt x="63" y="705"/>
                </a:lnTo>
                <a:lnTo>
                  <a:pt x="63" y="704"/>
                </a:lnTo>
                <a:lnTo>
                  <a:pt x="62" y="704"/>
                </a:lnTo>
                <a:lnTo>
                  <a:pt x="61" y="704"/>
                </a:lnTo>
                <a:lnTo>
                  <a:pt x="61" y="702"/>
                </a:lnTo>
                <a:lnTo>
                  <a:pt x="60" y="702"/>
                </a:lnTo>
                <a:lnTo>
                  <a:pt x="60" y="702"/>
                </a:lnTo>
                <a:lnTo>
                  <a:pt x="59" y="702"/>
                </a:lnTo>
                <a:lnTo>
                  <a:pt x="59" y="701"/>
                </a:lnTo>
                <a:lnTo>
                  <a:pt x="59" y="701"/>
                </a:lnTo>
                <a:lnTo>
                  <a:pt x="59" y="700"/>
                </a:lnTo>
                <a:lnTo>
                  <a:pt x="58" y="700"/>
                </a:lnTo>
                <a:lnTo>
                  <a:pt x="57" y="700"/>
                </a:lnTo>
                <a:lnTo>
                  <a:pt x="57" y="699"/>
                </a:lnTo>
                <a:lnTo>
                  <a:pt x="57" y="698"/>
                </a:lnTo>
                <a:lnTo>
                  <a:pt x="56" y="698"/>
                </a:lnTo>
                <a:lnTo>
                  <a:pt x="56" y="698"/>
                </a:lnTo>
                <a:lnTo>
                  <a:pt x="56" y="697"/>
                </a:lnTo>
                <a:lnTo>
                  <a:pt x="56" y="696"/>
                </a:lnTo>
                <a:lnTo>
                  <a:pt x="55" y="696"/>
                </a:lnTo>
                <a:lnTo>
                  <a:pt x="54" y="696"/>
                </a:lnTo>
                <a:lnTo>
                  <a:pt x="54" y="696"/>
                </a:lnTo>
                <a:lnTo>
                  <a:pt x="54" y="695"/>
                </a:lnTo>
                <a:lnTo>
                  <a:pt x="53" y="695"/>
                </a:lnTo>
                <a:lnTo>
                  <a:pt x="52" y="695"/>
                </a:lnTo>
                <a:lnTo>
                  <a:pt x="52" y="695"/>
                </a:lnTo>
                <a:lnTo>
                  <a:pt x="50" y="694"/>
                </a:lnTo>
                <a:lnTo>
                  <a:pt x="50" y="694"/>
                </a:lnTo>
                <a:lnTo>
                  <a:pt x="49" y="693"/>
                </a:lnTo>
                <a:lnTo>
                  <a:pt x="48" y="693"/>
                </a:lnTo>
                <a:lnTo>
                  <a:pt x="48" y="693"/>
                </a:lnTo>
                <a:lnTo>
                  <a:pt x="48" y="692"/>
                </a:lnTo>
                <a:lnTo>
                  <a:pt x="47" y="691"/>
                </a:lnTo>
                <a:lnTo>
                  <a:pt x="47" y="691"/>
                </a:lnTo>
                <a:lnTo>
                  <a:pt x="46" y="690"/>
                </a:lnTo>
                <a:lnTo>
                  <a:pt x="46" y="690"/>
                </a:lnTo>
                <a:lnTo>
                  <a:pt x="46" y="689"/>
                </a:lnTo>
                <a:lnTo>
                  <a:pt x="45" y="689"/>
                </a:lnTo>
                <a:lnTo>
                  <a:pt x="44" y="688"/>
                </a:lnTo>
                <a:lnTo>
                  <a:pt x="44" y="687"/>
                </a:lnTo>
                <a:lnTo>
                  <a:pt x="43" y="687"/>
                </a:lnTo>
                <a:lnTo>
                  <a:pt x="42" y="686"/>
                </a:lnTo>
                <a:lnTo>
                  <a:pt x="42" y="685"/>
                </a:lnTo>
                <a:lnTo>
                  <a:pt x="41" y="685"/>
                </a:lnTo>
                <a:lnTo>
                  <a:pt x="41" y="684"/>
                </a:lnTo>
                <a:lnTo>
                  <a:pt x="40" y="683"/>
                </a:lnTo>
                <a:lnTo>
                  <a:pt x="40" y="683"/>
                </a:lnTo>
                <a:lnTo>
                  <a:pt x="40" y="681"/>
                </a:lnTo>
                <a:lnTo>
                  <a:pt x="39" y="680"/>
                </a:lnTo>
                <a:lnTo>
                  <a:pt x="39" y="679"/>
                </a:lnTo>
                <a:lnTo>
                  <a:pt x="38" y="679"/>
                </a:lnTo>
                <a:lnTo>
                  <a:pt x="38" y="678"/>
                </a:lnTo>
                <a:lnTo>
                  <a:pt x="38" y="677"/>
                </a:lnTo>
                <a:lnTo>
                  <a:pt x="38" y="676"/>
                </a:lnTo>
                <a:lnTo>
                  <a:pt x="38" y="675"/>
                </a:lnTo>
                <a:lnTo>
                  <a:pt x="37" y="674"/>
                </a:lnTo>
                <a:lnTo>
                  <a:pt x="38" y="674"/>
                </a:lnTo>
                <a:lnTo>
                  <a:pt x="38" y="674"/>
                </a:lnTo>
                <a:lnTo>
                  <a:pt x="38" y="673"/>
                </a:lnTo>
                <a:lnTo>
                  <a:pt x="38" y="672"/>
                </a:lnTo>
                <a:lnTo>
                  <a:pt x="38" y="672"/>
                </a:lnTo>
                <a:lnTo>
                  <a:pt x="39" y="670"/>
                </a:lnTo>
                <a:lnTo>
                  <a:pt x="39" y="670"/>
                </a:lnTo>
                <a:lnTo>
                  <a:pt x="39" y="669"/>
                </a:lnTo>
                <a:lnTo>
                  <a:pt x="39" y="668"/>
                </a:lnTo>
                <a:lnTo>
                  <a:pt x="40" y="668"/>
                </a:lnTo>
                <a:lnTo>
                  <a:pt x="40" y="667"/>
                </a:lnTo>
                <a:lnTo>
                  <a:pt x="40" y="666"/>
                </a:lnTo>
                <a:lnTo>
                  <a:pt x="41" y="665"/>
                </a:lnTo>
                <a:lnTo>
                  <a:pt x="42" y="664"/>
                </a:lnTo>
                <a:lnTo>
                  <a:pt x="42" y="664"/>
                </a:lnTo>
                <a:lnTo>
                  <a:pt x="42" y="663"/>
                </a:lnTo>
                <a:lnTo>
                  <a:pt x="43" y="662"/>
                </a:lnTo>
                <a:lnTo>
                  <a:pt x="44" y="662"/>
                </a:lnTo>
                <a:lnTo>
                  <a:pt x="44" y="661"/>
                </a:lnTo>
                <a:lnTo>
                  <a:pt x="44" y="660"/>
                </a:lnTo>
                <a:lnTo>
                  <a:pt x="45" y="659"/>
                </a:lnTo>
                <a:lnTo>
                  <a:pt x="45" y="659"/>
                </a:lnTo>
                <a:lnTo>
                  <a:pt x="46" y="658"/>
                </a:lnTo>
                <a:lnTo>
                  <a:pt x="46" y="657"/>
                </a:lnTo>
                <a:lnTo>
                  <a:pt x="46" y="657"/>
                </a:lnTo>
                <a:lnTo>
                  <a:pt x="46" y="656"/>
                </a:lnTo>
                <a:lnTo>
                  <a:pt x="47" y="656"/>
                </a:lnTo>
                <a:lnTo>
                  <a:pt x="47" y="655"/>
                </a:lnTo>
                <a:lnTo>
                  <a:pt x="48" y="655"/>
                </a:lnTo>
                <a:lnTo>
                  <a:pt x="48" y="655"/>
                </a:lnTo>
                <a:lnTo>
                  <a:pt x="48" y="654"/>
                </a:lnTo>
                <a:lnTo>
                  <a:pt x="48" y="654"/>
                </a:lnTo>
                <a:lnTo>
                  <a:pt x="49" y="653"/>
                </a:lnTo>
                <a:lnTo>
                  <a:pt x="50" y="653"/>
                </a:lnTo>
                <a:lnTo>
                  <a:pt x="50" y="652"/>
                </a:lnTo>
                <a:lnTo>
                  <a:pt x="51" y="651"/>
                </a:lnTo>
                <a:lnTo>
                  <a:pt x="52" y="651"/>
                </a:lnTo>
                <a:lnTo>
                  <a:pt x="52" y="651"/>
                </a:lnTo>
                <a:lnTo>
                  <a:pt x="52" y="650"/>
                </a:lnTo>
                <a:lnTo>
                  <a:pt x="53" y="650"/>
                </a:lnTo>
                <a:lnTo>
                  <a:pt x="53" y="649"/>
                </a:lnTo>
                <a:lnTo>
                  <a:pt x="54" y="649"/>
                </a:lnTo>
                <a:lnTo>
                  <a:pt x="54" y="648"/>
                </a:lnTo>
                <a:lnTo>
                  <a:pt x="54" y="647"/>
                </a:lnTo>
                <a:lnTo>
                  <a:pt x="54" y="647"/>
                </a:lnTo>
                <a:lnTo>
                  <a:pt x="54" y="646"/>
                </a:lnTo>
                <a:lnTo>
                  <a:pt x="54" y="645"/>
                </a:lnTo>
                <a:lnTo>
                  <a:pt x="54" y="645"/>
                </a:lnTo>
                <a:lnTo>
                  <a:pt x="54" y="644"/>
                </a:lnTo>
                <a:lnTo>
                  <a:pt x="54" y="643"/>
                </a:lnTo>
                <a:lnTo>
                  <a:pt x="54" y="643"/>
                </a:lnTo>
                <a:lnTo>
                  <a:pt x="55" y="642"/>
                </a:lnTo>
                <a:lnTo>
                  <a:pt x="55" y="642"/>
                </a:lnTo>
                <a:lnTo>
                  <a:pt x="56" y="642"/>
                </a:lnTo>
                <a:lnTo>
                  <a:pt x="56" y="641"/>
                </a:lnTo>
                <a:lnTo>
                  <a:pt x="57" y="641"/>
                </a:lnTo>
                <a:lnTo>
                  <a:pt x="57" y="640"/>
                </a:lnTo>
                <a:lnTo>
                  <a:pt x="58" y="640"/>
                </a:lnTo>
                <a:lnTo>
                  <a:pt x="59" y="640"/>
                </a:lnTo>
                <a:lnTo>
                  <a:pt x="59" y="639"/>
                </a:lnTo>
                <a:lnTo>
                  <a:pt x="59" y="638"/>
                </a:lnTo>
                <a:lnTo>
                  <a:pt x="59" y="637"/>
                </a:lnTo>
                <a:lnTo>
                  <a:pt x="59" y="636"/>
                </a:lnTo>
                <a:lnTo>
                  <a:pt x="60" y="636"/>
                </a:lnTo>
                <a:lnTo>
                  <a:pt x="60" y="636"/>
                </a:lnTo>
                <a:lnTo>
                  <a:pt x="60" y="635"/>
                </a:lnTo>
                <a:lnTo>
                  <a:pt x="60" y="634"/>
                </a:lnTo>
                <a:lnTo>
                  <a:pt x="60" y="634"/>
                </a:lnTo>
                <a:lnTo>
                  <a:pt x="61" y="633"/>
                </a:lnTo>
                <a:lnTo>
                  <a:pt x="61" y="632"/>
                </a:lnTo>
                <a:lnTo>
                  <a:pt x="61" y="631"/>
                </a:lnTo>
                <a:lnTo>
                  <a:pt x="61" y="630"/>
                </a:lnTo>
                <a:lnTo>
                  <a:pt x="61" y="630"/>
                </a:lnTo>
                <a:lnTo>
                  <a:pt x="61" y="629"/>
                </a:lnTo>
                <a:lnTo>
                  <a:pt x="61" y="628"/>
                </a:lnTo>
                <a:lnTo>
                  <a:pt x="60" y="628"/>
                </a:lnTo>
                <a:lnTo>
                  <a:pt x="60" y="627"/>
                </a:lnTo>
                <a:lnTo>
                  <a:pt x="59" y="626"/>
                </a:lnTo>
                <a:lnTo>
                  <a:pt x="59" y="626"/>
                </a:lnTo>
                <a:lnTo>
                  <a:pt x="59" y="625"/>
                </a:lnTo>
                <a:lnTo>
                  <a:pt x="59" y="624"/>
                </a:lnTo>
                <a:lnTo>
                  <a:pt x="59" y="624"/>
                </a:lnTo>
                <a:lnTo>
                  <a:pt x="58" y="623"/>
                </a:lnTo>
                <a:lnTo>
                  <a:pt x="58" y="623"/>
                </a:lnTo>
                <a:lnTo>
                  <a:pt x="59" y="621"/>
                </a:lnTo>
                <a:lnTo>
                  <a:pt x="59" y="620"/>
                </a:lnTo>
                <a:lnTo>
                  <a:pt x="59" y="618"/>
                </a:lnTo>
                <a:lnTo>
                  <a:pt x="59" y="617"/>
                </a:lnTo>
                <a:lnTo>
                  <a:pt x="58" y="616"/>
                </a:lnTo>
                <a:lnTo>
                  <a:pt x="58" y="615"/>
                </a:lnTo>
                <a:lnTo>
                  <a:pt x="57" y="615"/>
                </a:lnTo>
                <a:lnTo>
                  <a:pt x="57" y="614"/>
                </a:lnTo>
                <a:lnTo>
                  <a:pt x="57" y="613"/>
                </a:lnTo>
                <a:lnTo>
                  <a:pt x="57" y="613"/>
                </a:lnTo>
                <a:lnTo>
                  <a:pt x="57" y="612"/>
                </a:lnTo>
                <a:lnTo>
                  <a:pt x="56" y="611"/>
                </a:lnTo>
                <a:lnTo>
                  <a:pt x="56" y="611"/>
                </a:lnTo>
                <a:lnTo>
                  <a:pt x="56" y="610"/>
                </a:lnTo>
                <a:lnTo>
                  <a:pt x="56" y="610"/>
                </a:lnTo>
                <a:lnTo>
                  <a:pt x="55" y="609"/>
                </a:lnTo>
                <a:lnTo>
                  <a:pt x="55" y="609"/>
                </a:lnTo>
                <a:lnTo>
                  <a:pt x="54" y="608"/>
                </a:lnTo>
                <a:lnTo>
                  <a:pt x="54" y="607"/>
                </a:lnTo>
                <a:lnTo>
                  <a:pt x="53" y="607"/>
                </a:lnTo>
                <a:lnTo>
                  <a:pt x="52" y="606"/>
                </a:lnTo>
                <a:lnTo>
                  <a:pt x="52" y="606"/>
                </a:lnTo>
                <a:lnTo>
                  <a:pt x="52" y="605"/>
                </a:lnTo>
                <a:lnTo>
                  <a:pt x="51" y="605"/>
                </a:lnTo>
                <a:lnTo>
                  <a:pt x="50" y="604"/>
                </a:lnTo>
                <a:lnTo>
                  <a:pt x="50" y="604"/>
                </a:lnTo>
                <a:lnTo>
                  <a:pt x="48" y="604"/>
                </a:lnTo>
                <a:lnTo>
                  <a:pt x="48" y="603"/>
                </a:lnTo>
                <a:lnTo>
                  <a:pt x="48" y="603"/>
                </a:lnTo>
                <a:lnTo>
                  <a:pt x="46" y="602"/>
                </a:lnTo>
                <a:lnTo>
                  <a:pt x="46" y="602"/>
                </a:lnTo>
                <a:lnTo>
                  <a:pt x="45" y="602"/>
                </a:lnTo>
                <a:lnTo>
                  <a:pt x="44" y="601"/>
                </a:lnTo>
                <a:lnTo>
                  <a:pt x="42" y="600"/>
                </a:lnTo>
                <a:lnTo>
                  <a:pt x="41" y="600"/>
                </a:lnTo>
                <a:lnTo>
                  <a:pt x="40" y="600"/>
                </a:lnTo>
                <a:lnTo>
                  <a:pt x="40" y="599"/>
                </a:lnTo>
                <a:lnTo>
                  <a:pt x="40" y="599"/>
                </a:lnTo>
                <a:lnTo>
                  <a:pt x="39" y="599"/>
                </a:lnTo>
                <a:lnTo>
                  <a:pt x="38" y="599"/>
                </a:lnTo>
                <a:lnTo>
                  <a:pt x="38" y="598"/>
                </a:lnTo>
                <a:lnTo>
                  <a:pt x="38" y="598"/>
                </a:lnTo>
                <a:lnTo>
                  <a:pt x="37" y="598"/>
                </a:lnTo>
                <a:lnTo>
                  <a:pt x="37" y="598"/>
                </a:lnTo>
                <a:lnTo>
                  <a:pt x="36" y="598"/>
                </a:lnTo>
                <a:lnTo>
                  <a:pt x="35" y="597"/>
                </a:lnTo>
                <a:lnTo>
                  <a:pt x="34" y="596"/>
                </a:lnTo>
                <a:lnTo>
                  <a:pt x="33" y="596"/>
                </a:lnTo>
                <a:lnTo>
                  <a:pt x="33" y="595"/>
                </a:lnTo>
                <a:lnTo>
                  <a:pt x="33" y="595"/>
                </a:lnTo>
                <a:lnTo>
                  <a:pt x="32" y="595"/>
                </a:lnTo>
                <a:lnTo>
                  <a:pt x="31" y="595"/>
                </a:lnTo>
                <a:lnTo>
                  <a:pt x="31" y="595"/>
                </a:lnTo>
                <a:lnTo>
                  <a:pt x="30" y="595"/>
                </a:lnTo>
                <a:lnTo>
                  <a:pt x="29" y="594"/>
                </a:lnTo>
                <a:lnTo>
                  <a:pt x="28" y="594"/>
                </a:lnTo>
                <a:lnTo>
                  <a:pt x="27" y="594"/>
                </a:lnTo>
                <a:lnTo>
                  <a:pt x="27" y="594"/>
                </a:lnTo>
                <a:lnTo>
                  <a:pt x="26" y="594"/>
                </a:lnTo>
                <a:lnTo>
                  <a:pt x="25" y="594"/>
                </a:lnTo>
                <a:lnTo>
                  <a:pt x="25" y="593"/>
                </a:lnTo>
                <a:lnTo>
                  <a:pt x="25" y="593"/>
                </a:lnTo>
                <a:lnTo>
                  <a:pt x="24" y="592"/>
                </a:lnTo>
                <a:lnTo>
                  <a:pt x="25" y="592"/>
                </a:lnTo>
                <a:lnTo>
                  <a:pt x="24" y="592"/>
                </a:lnTo>
                <a:lnTo>
                  <a:pt x="24" y="592"/>
                </a:lnTo>
                <a:lnTo>
                  <a:pt x="24" y="591"/>
                </a:lnTo>
                <a:lnTo>
                  <a:pt x="23" y="590"/>
                </a:lnTo>
                <a:lnTo>
                  <a:pt x="23" y="590"/>
                </a:lnTo>
                <a:lnTo>
                  <a:pt x="23" y="589"/>
                </a:lnTo>
                <a:lnTo>
                  <a:pt x="22" y="589"/>
                </a:lnTo>
                <a:lnTo>
                  <a:pt x="22" y="588"/>
                </a:lnTo>
                <a:lnTo>
                  <a:pt x="22" y="587"/>
                </a:lnTo>
                <a:lnTo>
                  <a:pt x="21" y="585"/>
                </a:lnTo>
                <a:lnTo>
                  <a:pt x="21" y="585"/>
                </a:lnTo>
                <a:lnTo>
                  <a:pt x="21" y="584"/>
                </a:lnTo>
                <a:lnTo>
                  <a:pt x="21" y="583"/>
                </a:lnTo>
                <a:lnTo>
                  <a:pt x="21" y="583"/>
                </a:lnTo>
                <a:lnTo>
                  <a:pt x="21" y="582"/>
                </a:lnTo>
                <a:lnTo>
                  <a:pt x="21" y="581"/>
                </a:lnTo>
                <a:lnTo>
                  <a:pt x="20" y="580"/>
                </a:lnTo>
                <a:lnTo>
                  <a:pt x="20" y="579"/>
                </a:lnTo>
                <a:lnTo>
                  <a:pt x="20" y="579"/>
                </a:lnTo>
                <a:lnTo>
                  <a:pt x="20" y="578"/>
                </a:lnTo>
                <a:lnTo>
                  <a:pt x="19" y="577"/>
                </a:lnTo>
                <a:lnTo>
                  <a:pt x="18" y="575"/>
                </a:lnTo>
                <a:lnTo>
                  <a:pt x="18" y="575"/>
                </a:lnTo>
                <a:lnTo>
                  <a:pt x="18" y="573"/>
                </a:lnTo>
                <a:lnTo>
                  <a:pt x="17" y="573"/>
                </a:lnTo>
                <a:lnTo>
                  <a:pt x="16" y="572"/>
                </a:lnTo>
                <a:lnTo>
                  <a:pt x="16" y="571"/>
                </a:lnTo>
                <a:lnTo>
                  <a:pt x="16" y="571"/>
                </a:lnTo>
                <a:lnTo>
                  <a:pt x="15" y="570"/>
                </a:lnTo>
                <a:lnTo>
                  <a:pt x="15" y="570"/>
                </a:lnTo>
                <a:lnTo>
                  <a:pt x="14" y="569"/>
                </a:lnTo>
                <a:lnTo>
                  <a:pt x="14" y="568"/>
                </a:lnTo>
                <a:lnTo>
                  <a:pt x="14" y="567"/>
                </a:lnTo>
                <a:lnTo>
                  <a:pt x="13" y="566"/>
                </a:lnTo>
                <a:lnTo>
                  <a:pt x="13" y="565"/>
                </a:lnTo>
                <a:lnTo>
                  <a:pt x="12" y="564"/>
                </a:lnTo>
                <a:lnTo>
                  <a:pt x="12" y="563"/>
                </a:lnTo>
                <a:lnTo>
                  <a:pt x="11" y="563"/>
                </a:lnTo>
                <a:lnTo>
                  <a:pt x="11" y="562"/>
                </a:lnTo>
                <a:lnTo>
                  <a:pt x="11" y="561"/>
                </a:lnTo>
                <a:lnTo>
                  <a:pt x="11" y="560"/>
                </a:lnTo>
                <a:lnTo>
                  <a:pt x="11" y="560"/>
                </a:lnTo>
                <a:lnTo>
                  <a:pt x="11" y="559"/>
                </a:lnTo>
                <a:lnTo>
                  <a:pt x="11" y="558"/>
                </a:lnTo>
                <a:lnTo>
                  <a:pt x="11" y="558"/>
                </a:lnTo>
                <a:lnTo>
                  <a:pt x="11" y="557"/>
                </a:lnTo>
                <a:lnTo>
                  <a:pt x="11" y="556"/>
                </a:lnTo>
                <a:lnTo>
                  <a:pt x="11" y="556"/>
                </a:lnTo>
                <a:lnTo>
                  <a:pt x="12" y="555"/>
                </a:lnTo>
                <a:lnTo>
                  <a:pt x="12" y="554"/>
                </a:lnTo>
                <a:lnTo>
                  <a:pt x="12" y="554"/>
                </a:lnTo>
                <a:lnTo>
                  <a:pt x="12" y="554"/>
                </a:lnTo>
                <a:lnTo>
                  <a:pt x="13" y="553"/>
                </a:lnTo>
                <a:lnTo>
                  <a:pt x="14" y="553"/>
                </a:lnTo>
                <a:lnTo>
                  <a:pt x="15" y="553"/>
                </a:lnTo>
                <a:lnTo>
                  <a:pt x="16" y="553"/>
                </a:lnTo>
                <a:lnTo>
                  <a:pt x="16" y="553"/>
                </a:lnTo>
                <a:lnTo>
                  <a:pt x="17" y="552"/>
                </a:lnTo>
                <a:lnTo>
                  <a:pt x="17" y="551"/>
                </a:lnTo>
                <a:lnTo>
                  <a:pt x="18" y="551"/>
                </a:lnTo>
                <a:lnTo>
                  <a:pt x="18" y="551"/>
                </a:lnTo>
                <a:lnTo>
                  <a:pt x="18" y="549"/>
                </a:lnTo>
                <a:lnTo>
                  <a:pt x="18" y="549"/>
                </a:lnTo>
                <a:lnTo>
                  <a:pt x="18" y="548"/>
                </a:lnTo>
                <a:lnTo>
                  <a:pt x="18" y="547"/>
                </a:lnTo>
                <a:lnTo>
                  <a:pt x="18" y="547"/>
                </a:lnTo>
                <a:lnTo>
                  <a:pt x="18" y="546"/>
                </a:lnTo>
                <a:lnTo>
                  <a:pt x="18" y="545"/>
                </a:lnTo>
                <a:lnTo>
                  <a:pt x="17" y="543"/>
                </a:lnTo>
                <a:lnTo>
                  <a:pt x="17" y="543"/>
                </a:lnTo>
                <a:lnTo>
                  <a:pt x="16" y="542"/>
                </a:lnTo>
                <a:lnTo>
                  <a:pt x="16" y="541"/>
                </a:lnTo>
                <a:lnTo>
                  <a:pt x="16" y="539"/>
                </a:lnTo>
                <a:lnTo>
                  <a:pt x="16" y="539"/>
                </a:lnTo>
                <a:lnTo>
                  <a:pt x="16" y="537"/>
                </a:lnTo>
                <a:lnTo>
                  <a:pt x="16" y="537"/>
                </a:lnTo>
                <a:lnTo>
                  <a:pt x="16" y="536"/>
                </a:lnTo>
                <a:lnTo>
                  <a:pt x="16" y="535"/>
                </a:lnTo>
                <a:lnTo>
                  <a:pt x="17" y="535"/>
                </a:lnTo>
                <a:lnTo>
                  <a:pt x="17" y="534"/>
                </a:lnTo>
                <a:lnTo>
                  <a:pt x="18" y="534"/>
                </a:lnTo>
                <a:lnTo>
                  <a:pt x="18" y="533"/>
                </a:lnTo>
                <a:lnTo>
                  <a:pt x="18" y="532"/>
                </a:lnTo>
                <a:lnTo>
                  <a:pt x="18" y="532"/>
                </a:lnTo>
                <a:lnTo>
                  <a:pt x="19" y="531"/>
                </a:lnTo>
                <a:lnTo>
                  <a:pt x="19" y="530"/>
                </a:lnTo>
                <a:lnTo>
                  <a:pt x="20" y="530"/>
                </a:lnTo>
                <a:lnTo>
                  <a:pt x="20" y="527"/>
                </a:lnTo>
                <a:lnTo>
                  <a:pt x="20" y="526"/>
                </a:lnTo>
                <a:lnTo>
                  <a:pt x="21" y="526"/>
                </a:lnTo>
                <a:lnTo>
                  <a:pt x="21" y="525"/>
                </a:lnTo>
                <a:lnTo>
                  <a:pt x="22" y="524"/>
                </a:lnTo>
                <a:lnTo>
                  <a:pt x="23" y="523"/>
                </a:lnTo>
                <a:lnTo>
                  <a:pt x="24" y="522"/>
                </a:lnTo>
                <a:lnTo>
                  <a:pt x="25" y="522"/>
                </a:lnTo>
                <a:lnTo>
                  <a:pt x="25" y="521"/>
                </a:lnTo>
                <a:lnTo>
                  <a:pt x="26" y="520"/>
                </a:lnTo>
                <a:lnTo>
                  <a:pt x="27" y="520"/>
                </a:lnTo>
                <a:lnTo>
                  <a:pt x="27" y="519"/>
                </a:lnTo>
                <a:lnTo>
                  <a:pt x="28" y="518"/>
                </a:lnTo>
                <a:lnTo>
                  <a:pt x="29" y="518"/>
                </a:lnTo>
                <a:lnTo>
                  <a:pt x="30" y="517"/>
                </a:lnTo>
                <a:lnTo>
                  <a:pt x="30" y="517"/>
                </a:lnTo>
                <a:lnTo>
                  <a:pt x="31" y="516"/>
                </a:lnTo>
                <a:lnTo>
                  <a:pt x="31" y="515"/>
                </a:lnTo>
                <a:lnTo>
                  <a:pt x="31" y="515"/>
                </a:lnTo>
                <a:lnTo>
                  <a:pt x="31" y="514"/>
                </a:lnTo>
                <a:lnTo>
                  <a:pt x="31" y="513"/>
                </a:lnTo>
                <a:lnTo>
                  <a:pt x="31" y="513"/>
                </a:lnTo>
                <a:lnTo>
                  <a:pt x="31" y="512"/>
                </a:lnTo>
                <a:lnTo>
                  <a:pt x="31" y="511"/>
                </a:lnTo>
                <a:lnTo>
                  <a:pt x="31" y="511"/>
                </a:lnTo>
                <a:lnTo>
                  <a:pt x="31" y="509"/>
                </a:lnTo>
                <a:lnTo>
                  <a:pt x="31" y="509"/>
                </a:lnTo>
                <a:lnTo>
                  <a:pt x="31" y="508"/>
                </a:lnTo>
                <a:lnTo>
                  <a:pt x="31" y="507"/>
                </a:lnTo>
                <a:lnTo>
                  <a:pt x="30" y="507"/>
                </a:lnTo>
                <a:lnTo>
                  <a:pt x="30" y="507"/>
                </a:lnTo>
                <a:lnTo>
                  <a:pt x="30" y="506"/>
                </a:lnTo>
                <a:lnTo>
                  <a:pt x="30" y="505"/>
                </a:lnTo>
                <a:lnTo>
                  <a:pt x="30" y="504"/>
                </a:lnTo>
                <a:lnTo>
                  <a:pt x="30" y="503"/>
                </a:lnTo>
                <a:lnTo>
                  <a:pt x="31" y="503"/>
                </a:lnTo>
                <a:lnTo>
                  <a:pt x="31" y="502"/>
                </a:lnTo>
                <a:lnTo>
                  <a:pt x="31" y="501"/>
                </a:lnTo>
                <a:lnTo>
                  <a:pt x="32" y="501"/>
                </a:lnTo>
                <a:lnTo>
                  <a:pt x="33" y="500"/>
                </a:lnTo>
                <a:lnTo>
                  <a:pt x="33" y="499"/>
                </a:lnTo>
                <a:lnTo>
                  <a:pt x="34" y="499"/>
                </a:lnTo>
                <a:lnTo>
                  <a:pt x="35" y="499"/>
                </a:lnTo>
                <a:lnTo>
                  <a:pt x="35" y="499"/>
                </a:lnTo>
                <a:lnTo>
                  <a:pt x="36" y="499"/>
                </a:lnTo>
                <a:lnTo>
                  <a:pt x="36" y="500"/>
                </a:lnTo>
                <a:lnTo>
                  <a:pt x="37" y="500"/>
                </a:lnTo>
                <a:lnTo>
                  <a:pt x="38" y="500"/>
                </a:lnTo>
                <a:lnTo>
                  <a:pt x="38" y="500"/>
                </a:lnTo>
                <a:lnTo>
                  <a:pt x="39" y="500"/>
                </a:lnTo>
                <a:lnTo>
                  <a:pt x="40" y="500"/>
                </a:lnTo>
                <a:lnTo>
                  <a:pt x="40" y="500"/>
                </a:lnTo>
                <a:lnTo>
                  <a:pt x="40" y="499"/>
                </a:lnTo>
                <a:lnTo>
                  <a:pt x="41" y="499"/>
                </a:lnTo>
                <a:lnTo>
                  <a:pt x="41" y="499"/>
                </a:lnTo>
                <a:lnTo>
                  <a:pt x="42" y="499"/>
                </a:lnTo>
                <a:lnTo>
                  <a:pt x="42" y="500"/>
                </a:lnTo>
                <a:lnTo>
                  <a:pt x="43" y="501"/>
                </a:lnTo>
                <a:lnTo>
                  <a:pt x="43" y="501"/>
                </a:lnTo>
                <a:lnTo>
                  <a:pt x="44" y="501"/>
                </a:lnTo>
                <a:lnTo>
                  <a:pt x="44" y="502"/>
                </a:lnTo>
                <a:lnTo>
                  <a:pt x="44" y="503"/>
                </a:lnTo>
                <a:lnTo>
                  <a:pt x="44" y="503"/>
                </a:lnTo>
                <a:lnTo>
                  <a:pt x="45" y="504"/>
                </a:lnTo>
                <a:lnTo>
                  <a:pt x="44" y="505"/>
                </a:lnTo>
                <a:lnTo>
                  <a:pt x="44" y="506"/>
                </a:lnTo>
                <a:lnTo>
                  <a:pt x="45" y="506"/>
                </a:lnTo>
                <a:lnTo>
                  <a:pt x="45" y="507"/>
                </a:lnTo>
                <a:lnTo>
                  <a:pt x="46" y="507"/>
                </a:lnTo>
                <a:lnTo>
                  <a:pt x="46" y="506"/>
                </a:lnTo>
                <a:lnTo>
                  <a:pt x="46" y="507"/>
                </a:lnTo>
                <a:lnTo>
                  <a:pt x="46" y="507"/>
                </a:lnTo>
                <a:lnTo>
                  <a:pt x="47" y="507"/>
                </a:lnTo>
                <a:lnTo>
                  <a:pt x="47" y="507"/>
                </a:lnTo>
                <a:lnTo>
                  <a:pt x="48" y="507"/>
                </a:lnTo>
                <a:lnTo>
                  <a:pt x="48" y="507"/>
                </a:lnTo>
                <a:lnTo>
                  <a:pt x="48" y="507"/>
                </a:lnTo>
                <a:lnTo>
                  <a:pt x="49" y="507"/>
                </a:lnTo>
                <a:lnTo>
                  <a:pt x="49" y="508"/>
                </a:lnTo>
                <a:lnTo>
                  <a:pt x="49" y="509"/>
                </a:lnTo>
                <a:lnTo>
                  <a:pt x="49" y="508"/>
                </a:lnTo>
                <a:lnTo>
                  <a:pt x="50" y="508"/>
                </a:lnTo>
                <a:lnTo>
                  <a:pt x="50" y="509"/>
                </a:lnTo>
                <a:lnTo>
                  <a:pt x="50" y="509"/>
                </a:lnTo>
                <a:lnTo>
                  <a:pt x="50" y="509"/>
                </a:lnTo>
                <a:lnTo>
                  <a:pt x="51" y="509"/>
                </a:lnTo>
                <a:lnTo>
                  <a:pt x="51" y="510"/>
                </a:lnTo>
                <a:lnTo>
                  <a:pt x="52" y="510"/>
                </a:lnTo>
                <a:lnTo>
                  <a:pt x="52" y="510"/>
                </a:lnTo>
                <a:lnTo>
                  <a:pt x="52" y="511"/>
                </a:lnTo>
                <a:lnTo>
                  <a:pt x="53" y="511"/>
                </a:lnTo>
                <a:lnTo>
                  <a:pt x="53" y="511"/>
                </a:lnTo>
                <a:lnTo>
                  <a:pt x="54" y="512"/>
                </a:lnTo>
                <a:lnTo>
                  <a:pt x="54" y="513"/>
                </a:lnTo>
                <a:lnTo>
                  <a:pt x="54" y="513"/>
                </a:lnTo>
                <a:lnTo>
                  <a:pt x="55" y="512"/>
                </a:lnTo>
                <a:lnTo>
                  <a:pt x="56" y="513"/>
                </a:lnTo>
                <a:lnTo>
                  <a:pt x="56" y="513"/>
                </a:lnTo>
                <a:lnTo>
                  <a:pt x="56" y="513"/>
                </a:lnTo>
                <a:lnTo>
                  <a:pt x="57" y="513"/>
                </a:lnTo>
                <a:lnTo>
                  <a:pt x="57" y="514"/>
                </a:lnTo>
                <a:lnTo>
                  <a:pt x="57" y="515"/>
                </a:lnTo>
                <a:lnTo>
                  <a:pt x="57" y="515"/>
                </a:lnTo>
                <a:lnTo>
                  <a:pt x="58" y="515"/>
                </a:lnTo>
                <a:lnTo>
                  <a:pt x="59" y="515"/>
                </a:lnTo>
                <a:lnTo>
                  <a:pt x="59" y="516"/>
                </a:lnTo>
                <a:lnTo>
                  <a:pt x="59" y="517"/>
                </a:lnTo>
                <a:lnTo>
                  <a:pt x="59" y="517"/>
                </a:lnTo>
                <a:lnTo>
                  <a:pt x="60" y="517"/>
                </a:lnTo>
                <a:lnTo>
                  <a:pt x="61" y="517"/>
                </a:lnTo>
                <a:lnTo>
                  <a:pt x="61" y="518"/>
                </a:lnTo>
                <a:lnTo>
                  <a:pt x="61" y="517"/>
                </a:lnTo>
                <a:lnTo>
                  <a:pt x="61" y="518"/>
                </a:lnTo>
                <a:lnTo>
                  <a:pt x="62" y="518"/>
                </a:lnTo>
                <a:lnTo>
                  <a:pt x="63" y="518"/>
                </a:lnTo>
                <a:lnTo>
                  <a:pt x="63" y="517"/>
                </a:lnTo>
                <a:lnTo>
                  <a:pt x="63" y="517"/>
                </a:lnTo>
                <a:lnTo>
                  <a:pt x="63" y="517"/>
                </a:lnTo>
                <a:lnTo>
                  <a:pt x="63" y="516"/>
                </a:lnTo>
                <a:lnTo>
                  <a:pt x="64" y="516"/>
                </a:lnTo>
                <a:lnTo>
                  <a:pt x="64" y="515"/>
                </a:lnTo>
                <a:lnTo>
                  <a:pt x="65" y="515"/>
                </a:lnTo>
                <a:lnTo>
                  <a:pt x="65" y="515"/>
                </a:lnTo>
                <a:lnTo>
                  <a:pt x="66" y="516"/>
                </a:lnTo>
                <a:lnTo>
                  <a:pt x="66" y="517"/>
                </a:lnTo>
                <a:lnTo>
                  <a:pt x="65" y="517"/>
                </a:lnTo>
                <a:lnTo>
                  <a:pt x="65" y="517"/>
                </a:lnTo>
                <a:lnTo>
                  <a:pt x="65" y="518"/>
                </a:lnTo>
                <a:lnTo>
                  <a:pt x="66" y="518"/>
                </a:lnTo>
                <a:lnTo>
                  <a:pt x="67" y="518"/>
                </a:lnTo>
                <a:lnTo>
                  <a:pt x="67" y="519"/>
                </a:lnTo>
                <a:lnTo>
                  <a:pt x="68" y="519"/>
                </a:lnTo>
                <a:lnTo>
                  <a:pt x="69" y="519"/>
                </a:lnTo>
                <a:lnTo>
                  <a:pt x="69" y="518"/>
                </a:lnTo>
                <a:lnTo>
                  <a:pt x="69" y="518"/>
                </a:lnTo>
                <a:lnTo>
                  <a:pt x="69" y="518"/>
                </a:lnTo>
                <a:lnTo>
                  <a:pt x="69" y="518"/>
                </a:lnTo>
                <a:lnTo>
                  <a:pt x="70" y="518"/>
                </a:lnTo>
                <a:lnTo>
                  <a:pt x="69" y="518"/>
                </a:lnTo>
                <a:lnTo>
                  <a:pt x="69" y="519"/>
                </a:lnTo>
                <a:lnTo>
                  <a:pt x="69" y="520"/>
                </a:lnTo>
                <a:lnTo>
                  <a:pt x="69" y="520"/>
                </a:lnTo>
                <a:lnTo>
                  <a:pt x="70" y="520"/>
                </a:lnTo>
                <a:lnTo>
                  <a:pt x="71" y="520"/>
                </a:lnTo>
                <a:lnTo>
                  <a:pt x="71" y="520"/>
                </a:lnTo>
                <a:lnTo>
                  <a:pt x="71" y="519"/>
                </a:lnTo>
                <a:lnTo>
                  <a:pt x="71" y="519"/>
                </a:lnTo>
                <a:lnTo>
                  <a:pt x="71" y="520"/>
                </a:lnTo>
                <a:lnTo>
                  <a:pt x="71" y="520"/>
                </a:lnTo>
                <a:lnTo>
                  <a:pt x="71" y="520"/>
                </a:lnTo>
                <a:lnTo>
                  <a:pt x="71" y="520"/>
                </a:lnTo>
                <a:lnTo>
                  <a:pt x="71" y="521"/>
                </a:lnTo>
                <a:lnTo>
                  <a:pt x="71" y="521"/>
                </a:lnTo>
                <a:lnTo>
                  <a:pt x="71" y="522"/>
                </a:lnTo>
                <a:lnTo>
                  <a:pt x="71" y="522"/>
                </a:lnTo>
                <a:lnTo>
                  <a:pt x="71" y="522"/>
                </a:lnTo>
                <a:lnTo>
                  <a:pt x="71" y="523"/>
                </a:lnTo>
                <a:lnTo>
                  <a:pt x="72" y="523"/>
                </a:lnTo>
                <a:lnTo>
                  <a:pt x="73" y="523"/>
                </a:lnTo>
                <a:lnTo>
                  <a:pt x="73" y="524"/>
                </a:lnTo>
                <a:lnTo>
                  <a:pt x="73" y="524"/>
                </a:lnTo>
                <a:lnTo>
                  <a:pt x="73" y="523"/>
                </a:lnTo>
                <a:lnTo>
                  <a:pt x="74" y="523"/>
                </a:lnTo>
                <a:lnTo>
                  <a:pt x="74" y="522"/>
                </a:lnTo>
                <a:lnTo>
                  <a:pt x="74" y="522"/>
                </a:lnTo>
                <a:lnTo>
                  <a:pt x="75" y="522"/>
                </a:lnTo>
                <a:lnTo>
                  <a:pt x="75" y="522"/>
                </a:lnTo>
                <a:lnTo>
                  <a:pt x="76" y="522"/>
                </a:lnTo>
                <a:lnTo>
                  <a:pt x="76" y="521"/>
                </a:lnTo>
                <a:lnTo>
                  <a:pt x="76" y="520"/>
                </a:lnTo>
                <a:lnTo>
                  <a:pt x="76" y="520"/>
                </a:lnTo>
                <a:lnTo>
                  <a:pt x="77" y="520"/>
                </a:lnTo>
                <a:lnTo>
                  <a:pt x="77" y="520"/>
                </a:lnTo>
                <a:lnTo>
                  <a:pt x="78" y="521"/>
                </a:lnTo>
                <a:lnTo>
                  <a:pt x="78" y="522"/>
                </a:lnTo>
                <a:lnTo>
                  <a:pt x="78" y="522"/>
                </a:lnTo>
                <a:lnTo>
                  <a:pt x="77" y="523"/>
                </a:lnTo>
                <a:lnTo>
                  <a:pt x="76" y="523"/>
                </a:lnTo>
                <a:lnTo>
                  <a:pt x="76" y="524"/>
                </a:lnTo>
                <a:lnTo>
                  <a:pt x="77" y="524"/>
                </a:lnTo>
                <a:lnTo>
                  <a:pt x="77" y="524"/>
                </a:lnTo>
                <a:lnTo>
                  <a:pt x="78" y="524"/>
                </a:lnTo>
                <a:lnTo>
                  <a:pt x="78" y="525"/>
                </a:lnTo>
                <a:lnTo>
                  <a:pt x="78" y="525"/>
                </a:lnTo>
                <a:lnTo>
                  <a:pt x="78" y="524"/>
                </a:lnTo>
                <a:lnTo>
                  <a:pt x="79" y="524"/>
                </a:lnTo>
                <a:lnTo>
                  <a:pt x="80" y="524"/>
                </a:lnTo>
                <a:lnTo>
                  <a:pt x="80" y="524"/>
                </a:lnTo>
                <a:lnTo>
                  <a:pt x="81" y="524"/>
                </a:lnTo>
                <a:lnTo>
                  <a:pt x="81" y="525"/>
                </a:lnTo>
                <a:lnTo>
                  <a:pt x="82" y="525"/>
                </a:lnTo>
                <a:lnTo>
                  <a:pt x="82" y="526"/>
                </a:lnTo>
                <a:lnTo>
                  <a:pt x="82" y="526"/>
                </a:lnTo>
                <a:lnTo>
                  <a:pt x="82" y="526"/>
                </a:lnTo>
                <a:lnTo>
                  <a:pt x="82" y="527"/>
                </a:lnTo>
                <a:lnTo>
                  <a:pt x="82" y="528"/>
                </a:lnTo>
                <a:lnTo>
                  <a:pt x="83" y="528"/>
                </a:lnTo>
                <a:lnTo>
                  <a:pt x="84" y="527"/>
                </a:lnTo>
                <a:lnTo>
                  <a:pt x="84" y="526"/>
                </a:lnTo>
                <a:lnTo>
                  <a:pt x="84" y="526"/>
                </a:lnTo>
                <a:lnTo>
                  <a:pt x="84" y="526"/>
                </a:lnTo>
                <a:lnTo>
                  <a:pt x="84" y="526"/>
                </a:lnTo>
                <a:lnTo>
                  <a:pt x="85" y="526"/>
                </a:lnTo>
                <a:lnTo>
                  <a:pt x="86" y="526"/>
                </a:lnTo>
                <a:lnTo>
                  <a:pt x="86" y="527"/>
                </a:lnTo>
                <a:lnTo>
                  <a:pt x="86" y="528"/>
                </a:lnTo>
                <a:lnTo>
                  <a:pt x="86" y="528"/>
                </a:lnTo>
                <a:lnTo>
                  <a:pt x="86" y="528"/>
                </a:lnTo>
                <a:lnTo>
                  <a:pt x="86" y="528"/>
                </a:lnTo>
                <a:lnTo>
                  <a:pt x="86" y="529"/>
                </a:lnTo>
                <a:lnTo>
                  <a:pt x="86" y="529"/>
                </a:lnTo>
                <a:lnTo>
                  <a:pt x="86" y="530"/>
                </a:lnTo>
                <a:lnTo>
                  <a:pt x="86" y="530"/>
                </a:lnTo>
                <a:lnTo>
                  <a:pt x="86" y="530"/>
                </a:lnTo>
                <a:lnTo>
                  <a:pt x="86" y="531"/>
                </a:lnTo>
                <a:lnTo>
                  <a:pt x="86" y="532"/>
                </a:lnTo>
                <a:lnTo>
                  <a:pt x="86" y="532"/>
                </a:lnTo>
                <a:lnTo>
                  <a:pt x="86" y="532"/>
                </a:lnTo>
                <a:lnTo>
                  <a:pt x="87" y="532"/>
                </a:lnTo>
                <a:lnTo>
                  <a:pt x="87" y="533"/>
                </a:lnTo>
                <a:lnTo>
                  <a:pt x="88" y="533"/>
                </a:lnTo>
                <a:lnTo>
                  <a:pt x="88" y="534"/>
                </a:lnTo>
                <a:lnTo>
                  <a:pt x="88" y="534"/>
                </a:lnTo>
                <a:lnTo>
                  <a:pt x="89" y="534"/>
                </a:lnTo>
                <a:lnTo>
                  <a:pt x="89" y="534"/>
                </a:lnTo>
                <a:lnTo>
                  <a:pt x="90" y="534"/>
                </a:lnTo>
                <a:lnTo>
                  <a:pt x="90" y="534"/>
                </a:lnTo>
                <a:lnTo>
                  <a:pt x="91" y="534"/>
                </a:lnTo>
                <a:lnTo>
                  <a:pt x="91" y="535"/>
                </a:lnTo>
                <a:lnTo>
                  <a:pt x="90" y="535"/>
                </a:lnTo>
                <a:lnTo>
                  <a:pt x="91" y="535"/>
                </a:lnTo>
                <a:lnTo>
                  <a:pt x="92" y="535"/>
                </a:lnTo>
                <a:lnTo>
                  <a:pt x="92" y="536"/>
                </a:lnTo>
                <a:lnTo>
                  <a:pt x="92" y="537"/>
                </a:lnTo>
                <a:lnTo>
                  <a:pt x="93" y="537"/>
                </a:lnTo>
                <a:lnTo>
                  <a:pt x="93" y="537"/>
                </a:lnTo>
                <a:lnTo>
                  <a:pt x="94" y="537"/>
                </a:lnTo>
                <a:lnTo>
                  <a:pt x="95" y="537"/>
                </a:lnTo>
                <a:lnTo>
                  <a:pt x="95" y="537"/>
                </a:lnTo>
                <a:lnTo>
                  <a:pt x="95" y="537"/>
                </a:lnTo>
                <a:lnTo>
                  <a:pt x="95" y="536"/>
                </a:lnTo>
                <a:lnTo>
                  <a:pt x="96" y="536"/>
                </a:lnTo>
                <a:lnTo>
                  <a:pt x="97" y="536"/>
                </a:lnTo>
                <a:lnTo>
                  <a:pt x="97" y="536"/>
                </a:lnTo>
                <a:lnTo>
                  <a:pt x="98" y="536"/>
                </a:lnTo>
                <a:lnTo>
                  <a:pt x="98" y="535"/>
                </a:lnTo>
                <a:lnTo>
                  <a:pt x="99" y="535"/>
                </a:lnTo>
                <a:lnTo>
                  <a:pt x="99" y="535"/>
                </a:lnTo>
                <a:lnTo>
                  <a:pt x="100" y="535"/>
                </a:lnTo>
                <a:lnTo>
                  <a:pt x="101" y="535"/>
                </a:lnTo>
                <a:lnTo>
                  <a:pt x="101" y="535"/>
                </a:lnTo>
                <a:lnTo>
                  <a:pt x="102" y="536"/>
                </a:lnTo>
                <a:lnTo>
                  <a:pt x="103" y="536"/>
                </a:lnTo>
                <a:lnTo>
                  <a:pt x="103" y="536"/>
                </a:lnTo>
                <a:lnTo>
                  <a:pt x="103" y="537"/>
                </a:lnTo>
                <a:lnTo>
                  <a:pt x="104" y="537"/>
                </a:lnTo>
                <a:lnTo>
                  <a:pt x="105" y="537"/>
                </a:lnTo>
                <a:lnTo>
                  <a:pt x="105" y="537"/>
                </a:lnTo>
                <a:lnTo>
                  <a:pt x="105" y="537"/>
                </a:lnTo>
                <a:lnTo>
                  <a:pt x="106" y="537"/>
                </a:lnTo>
                <a:lnTo>
                  <a:pt x="106" y="538"/>
                </a:lnTo>
                <a:lnTo>
                  <a:pt x="107" y="538"/>
                </a:lnTo>
                <a:lnTo>
                  <a:pt x="107" y="539"/>
                </a:lnTo>
                <a:lnTo>
                  <a:pt x="107" y="538"/>
                </a:lnTo>
                <a:lnTo>
                  <a:pt x="108" y="538"/>
                </a:lnTo>
                <a:lnTo>
                  <a:pt x="107" y="537"/>
                </a:lnTo>
                <a:lnTo>
                  <a:pt x="108" y="537"/>
                </a:lnTo>
                <a:lnTo>
                  <a:pt x="108" y="537"/>
                </a:lnTo>
                <a:lnTo>
                  <a:pt x="108" y="536"/>
                </a:lnTo>
                <a:lnTo>
                  <a:pt x="109" y="537"/>
                </a:lnTo>
                <a:lnTo>
                  <a:pt x="109" y="536"/>
                </a:lnTo>
                <a:lnTo>
                  <a:pt x="109" y="535"/>
                </a:lnTo>
                <a:lnTo>
                  <a:pt x="109" y="535"/>
                </a:lnTo>
                <a:lnTo>
                  <a:pt x="109" y="535"/>
                </a:lnTo>
                <a:lnTo>
                  <a:pt x="109" y="534"/>
                </a:lnTo>
                <a:lnTo>
                  <a:pt x="109" y="534"/>
                </a:lnTo>
                <a:lnTo>
                  <a:pt x="110" y="534"/>
                </a:lnTo>
                <a:lnTo>
                  <a:pt x="110" y="534"/>
                </a:lnTo>
                <a:lnTo>
                  <a:pt x="110" y="533"/>
                </a:lnTo>
                <a:lnTo>
                  <a:pt x="110" y="534"/>
                </a:lnTo>
                <a:lnTo>
                  <a:pt x="110" y="533"/>
                </a:lnTo>
                <a:lnTo>
                  <a:pt x="111" y="533"/>
                </a:lnTo>
                <a:lnTo>
                  <a:pt x="111" y="532"/>
                </a:lnTo>
                <a:lnTo>
                  <a:pt x="112" y="532"/>
                </a:lnTo>
                <a:lnTo>
                  <a:pt x="111" y="532"/>
                </a:lnTo>
                <a:lnTo>
                  <a:pt x="112" y="532"/>
                </a:lnTo>
                <a:lnTo>
                  <a:pt x="112" y="531"/>
                </a:lnTo>
                <a:lnTo>
                  <a:pt x="112" y="531"/>
                </a:lnTo>
                <a:lnTo>
                  <a:pt x="113" y="531"/>
                </a:lnTo>
                <a:lnTo>
                  <a:pt x="113" y="530"/>
                </a:lnTo>
                <a:lnTo>
                  <a:pt x="114" y="530"/>
                </a:lnTo>
                <a:lnTo>
                  <a:pt x="113" y="530"/>
                </a:lnTo>
                <a:lnTo>
                  <a:pt x="114" y="530"/>
                </a:lnTo>
                <a:lnTo>
                  <a:pt x="114" y="530"/>
                </a:lnTo>
                <a:lnTo>
                  <a:pt x="115" y="530"/>
                </a:lnTo>
                <a:lnTo>
                  <a:pt x="115" y="529"/>
                </a:lnTo>
                <a:lnTo>
                  <a:pt x="115" y="530"/>
                </a:lnTo>
                <a:lnTo>
                  <a:pt x="116" y="530"/>
                </a:lnTo>
                <a:lnTo>
                  <a:pt x="116" y="529"/>
                </a:lnTo>
                <a:lnTo>
                  <a:pt x="116" y="528"/>
                </a:lnTo>
                <a:lnTo>
                  <a:pt x="116" y="528"/>
                </a:lnTo>
                <a:lnTo>
                  <a:pt x="115" y="528"/>
                </a:lnTo>
                <a:lnTo>
                  <a:pt x="114" y="527"/>
                </a:lnTo>
                <a:lnTo>
                  <a:pt x="115" y="527"/>
                </a:lnTo>
                <a:lnTo>
                  <a:pt x="115" y="526"/>
                </a:lnTo>
                <a:lnTo>
                  <a:pt x="116" y="526"/>
                </a:lnTo>
                <a:lnTo>
                  <a:pt x="115" y="526"/>
                </a:lnTo>
                <a:lnTo>
                  <a:pt x="115" y="525"/>
                </a:lnTo>
                <a:lnTo>
                  <a:pt x="116" y="525"/>
                </a:lnTo>
                <a:lnTo>
                  <a:pt x="116" y="524"/>
                </a:lnTo>
                <a:lnTo>
                  <a:pt x="116" y="524"/>
                </a:lnTo>
                <a:lnTo>
                  <a:pt x="116" y="524"/>
                </a:lnTo>
                <a:lnTo>
                  <a:pt x="116" y="524"/>
                </a:lnTo>
                <a:lnTo>
                  <a:pt x="116" y="524"/>
                </a:lnTo>
                <a:lnTo>
                  <a:pt x="116" y="523"/>
                </a:lnTo>
                <a:lnTo>
                  <a:pt x="116" y="523"/>
                </a:lnTo>
                <a:lnTo>
                  <a:pt x="116" y="522"/>
                </a:lnTo>
                <a:lnTo>
                  <a:pt x="116" y="522"/>
                </a:lnTo>
                <a:lnTo>
                  <a:pt x="116" y="521"/>
                </a:lnTo>
                <a:lnTo>
                  <a:pt x="116" y="521"/>
                </a:lnTo>
                <a:lnTo>
                  <a:pt x="117" y="521"/>
                </a:lnTo>
                <a:lnTo>
                  <a:pt x="117" y="520"/>
                </a:lnTo>
                <a:lnTo>
                  <a:pt x="118" y="520"/>
                </a:lnTo>
                <a:lnTo>
                  <a:pt x="118" y="520"/>
                </a:lnTo>
                <a:lnTo>
                  <a:pt x="118" y="520"/>
                </a:lnTo>
                <a:lnTo>
                  <a:pt x="118" y="520"/>
                </a:lnTo>
                <a:lnTo>
                  <a:pt x="119" y="520"/>
                </a:lnTo>
                <a:lnTo>
                  <a:pt x="119" y="519"/>
                </a:lnTo>
                <a:lnTo>
                  <a:pt x="118" y="518"/>
                </a:lnTo>
                <a:lnTo>
                  <a:pt x="118" y="518"/>
                </a:lnTo>
                <a:lnTo>
                  <a:pt x="119" y="518"/>
                </a:lnTo>
                <a:lnTo>
                  <a:pt x="120" y="518"/>
                </a:lnTo>
                <a:lnTo>
                  <a:pt x="120" y="517"/>
                </a:lnTo>
                <a:lnTo>
                  <a:pt x="120" y="517"/>
                </a:lnTo>
                <a:lnTo>
                  <a:pt x="120" y="517"/>
                </a:lnTo>
                <a:lnTo>
                  <a:pt x="120" y="516"/>
                </a:lnTo>
                <a:lnTo>
                  <a:pt x="121" y="516"/>
                </a:lnTo>
                <a:lnTo>
                  <a:pt x="121" y="515"/>
                </a:lnTo>
                <a:lnTo>
                  <a:pt x="122" y="515"/>
                </a:lnTo>
                <a:lnTo>
                  <a:pt x="122" y="516"/>
                </a:lnTo>
                <a:lnTo>
                  <a:pt x="122" y="516"/>
                </a:lnTo>
                <a:lnTo>
                  <a:pt x="123" y="516"/>
                </a:lnTo>
                <a:lnTo>
                  <a:pt x="123" y="515"/>
                </a:lnTo>
                <a:lnTo>
                  <a:pt x="124" y="515"/>
                </a:lnTo>
                <a:lnTo>
                  <a:pt x="124" y="515"/>
                </a:lnTo>
                <a:lnTo>
                  <a:pt x="124" y="515"/>
                </a:lnTo>
                <a:lnTo>
                  <a:pt x="125" y="515"/>
                </a:lnTo>
                <a:lnTo>
                  <a:pt x="125" y="514"/>
                </a:lnTo>
                <a:lnTo>
                  <a:pt x="124" y="514"/>
                </a:lnTo>
                <a:lnTo>
                  <a:pt x="125" y="513"/>
                </a:lnTo>
                <a:lnTo>
                  <a:pt x="124" y="513"/>
                </a:lnTo>
                <a:lnTo>
                  <a:pt x="125" y="513"/>
                </a:lnTo>
                <a:lnTo>
                  <a:pt x="125" y="512"/>
                </a:lnTo>
                <a:lnTo>
                  <a:pt x="125" y="511"/>
                </a:lnTo>
                <a:lnTo>
                  <a:pt x="125" y="511"/>
                </a:lnTo>
                <a:lnTo>
                  <a:pt x="126" y="511"/>
                </a:lnTo>
                <a:lnTo>
                  <a:pt x="126" y="511"/>
                </a:lnTo>
                <a:lnTo>
                  <a:pt x="127" y="511"/>
                </a:lnTo>
                <a:lnTo>
                  <a:pt x="127" y="510"/>
                </a:lnTo>
                <a:lnTo>
                  <a:pt x="128" y="510"/>
                </a:lnTo>
                <a:lnTo>
                  <a:pt x="128" y="509"/>
                </a:lnTo>
                <a:lnTo>
                  <a:pt x="128" y="509"/>
                </a:lnTo>
                <a:lnTo>
                  <a:pt x="129" y="509"/>
                </a:lnTo>
                <a:lnTo>
                  <a:pt x="129" y="509"/>
                </a:lnTo>
                <a:lnTo>
                  <a:pt x="129" y="508"/>
                </a:lnTo>
                <a:lnTo>
                  <a:pt x="130" y="508"/>
                </a:lnTo>
                <a:lnTo>
                  <a:pt x="131" y="508"/>
                </a:lnTo>
                <a:lnTo>
                  <a:pt x="130" y="508"/>
                </a:lnTo>
                <a:lnTo>
                  <a:pt x="130" y="507"/>
                </a:lnTo>
                <a:lnTo>
                  <a:pt x="130" y="507"/>
                </a:lnTo>
                <a:lnTo>
                  <a:pt x="130" y="506"/>
                </a:lnTo>
                <a:lnTo>
                  <a:pt x="131" y="506"/>
                </a:lnTo>
                <a:lnTo>
                  <a:pt x="131" y="507"/>
                </a:lnTo>
                <a:lnTo>
                  <a:pt x="131" y="506"/>
                </a:lnTo>
                <a:lnTo>
                  <a:pt x="131" y="506"/>
                </a:lnTo>
                <a:lnTo>
                  <a:pt x="131" y="506"/>
                </a:lnTo>
                <a:lnTo>
                  <a:pt x="131" y="505"/>
                </a:lnTo>
                <a:lnTo>
                  <a:pt x="131" y="505"/>
                </a:lnTo>
                <a:lnTo>
                  <a:pt x="131" y="504"/>
                </a:lnTo>
                <a:lnTo>
                  <a:pt x="132" y="504"/>
                </a:lnTo>
                <a:lnTo>
                  <a:pt x="133" y="504"/>
                </a:lnTo>
                <a:lnTo>
                  <a:pt x="133" y="503"/>
                </a:lnTo>
                <a:lnTo>
                  <a:pt x="133" y="503"/>
                </a:lnTo>
                <a:lnTo>
                  <a:pt x="133" y="503"/>
                </a:lnTo>
                <a:lnTo>
                  <a:pt x="133" y="502"/>
                </a:lnTo>
                <a:lnTo>
                  <a:pt x="134" y="502"/>
                </a:lnTo>
                <a:lnTo>
                  <a:pt x="135" y="502"/>
                </a:lnTo>
                <a:lnTo>
                  <a:pt x="135" y="502"/>
                </a:lnTo>
                <a:lnTo>
                  <a:pt x="136" y="502"/>
                </a:lnTo>
                <a:lnTo>
                  <a:pt x="136" y="501"/>
                </a:lnTo>
                <a:lnTo>
                  <a:pt x="137" y="501"/>
                </a:lnTo>
                <a:lnTo>
                  <a:pt x="137" y="502"/>
                </a:lnTo>
                <a:lnTo>
                  <a:pt x="137" y="502"/>
                </a:lnTo>
                <a:lnTo>
                  <a:pt x="137" y="503"/>
                </a:lnTo>
                <a:lnTo>
                  <a:pt x="138" y="503"/>
                </a:lnTo>
                <a:lnTo>
                  <a:pt x="139" y="503"/>
                </a:lnTo>
                <a:lnTo>
                  <a:pt x="139" y="503"/>
                </a:lnTo>
                <a:lnTo>
                  <a:pt x="140" y="503"/>
                </a:lnTo>
                <a:lnTo>
                  <a:pt x="141" y="503"/>
                </a:lnTo>
                <a:lnTo>
                  <a:pt x="141" y="503"/>
                </a:lnTo>
                <a:lnTo>
                  <a:pt x="141" y="503"/>
                </a:lnTo>
                <a:lnTo>
                  <a:pt x="141" y="504"/>
                </a:lnTo>
                <a:lnTo>
                  <a:pt x="142" y="504"/>
                </a:lnTo>
                <a:lnTo>
                  <a:pt x="142" y="505"/>
                </a:lnTo>
                <a:lnTo>
                  <a:pt x="143" y="505"/>
                </a:lnTo>
                <a:lnTo>
                  <a:pt x="143" y="505"/>
                </a:lnTo>
                <a:lnTo>
                  <a:pt x="143" y="506"/>
                </a:lnTo>
                <a:lnTo>
                  <a:pt x="143" y="506"/>
                </a:lnTo>
                <a:lnTo>
                  <a:pt x="143" y="507"/>
                </a:lnTo>
                <a:lnTo>
                  <a:pt x="144" y="507"/>
                </a:lnTo>
                <a:lnTo>
                  <a:pt x="145" y="507"/>
                </a:lnTo>
                <a:lnTo>
                  <a:pt x="145" y="507"/>
                </a:lnTo>
                <a:lnTo>
                  <a:pt x="145" y="507"/>
                </a:lnTo>
                <a:lnTo>
                  <a:pt x="146" y="507"/>
                </a:lnTo>
                <a:lnTo>
                  <a:pt x="146" y="507"/>
                </a:lnTo>
                <a:lnTo>
                  <a:pt x="146" y="507"/>
                </a:lnTo>
                <a:lnTo>
                  <a:pt x="147" y="507"/>
                </a:lnTo>
                <a:lnTo>
                  <a:pt x="148" y="507"/>
                </a:lnTo>
                <a:lnTo>
                  <a:pt x="148" y="507"/>
                </a:lnTo>
                <a:lnTo>
                  <a:pt x="148" y="507"/>
                </a:lnTo>
                <a:lnTo>
                  <a:pt x="149" y="507"/>
                </a:lnTo>
                <a:lnTo>
                  <a:pt x="149" y="506"/>
                </a:lnTo>
                <a:lnTo>
                  <a:pt x="150" y="507"/>
                </a:lnTo>
                <a:lnTo>
                  <a:pt x="150" y="506"/>
                </a:lnTo>
                <a:lnTo>
                  <a:pt x="151" y="506"/>
                </a:lnTo>
                <a:lnTo>
                  <a:pt x="151" y="505"/>
                </a:lnTo>
                <a:lnTo>
                  <a:pt x="152" y="505"/>
                </a:lnTo>
                <a:lnTo>
                  <a:pt x="152" y="505"/>
                </a:lnTo>
                <a:lnTo>
                  <a:pt x="152" y="505"/>
                </a:lnTo>
                <a:lnTo>
                  <a:pt x="153" y="505"/>
                </a:lnTo>
                <a:lnTo>
                  <a:pt x="153" y="504"/>
                </a:lnTo>
                <a:lnTo>
                  <a:pt x="154" y="504"/>
                </a:lnTo>
                <a:lnTo>
                  <a:pt x="154" y="503"/>
                </a:lnTo>
                <a:lnTo>
                  <a:pt x="154" y="504"/>
                </a:lnTo>
                <a:lnTo>
                  <a:pt x="155" y="504"/>
                </a:lnTo>
                <a:lnTo>
                  <a:pt x="156" y="503"/>
                </a:lnTo>
                <a:lnTo>
                  <a:pt x="156" y="503"/>
                </a:lnTo>
                <a:lnTo>
                  <a:pt x="157" y="504"/>
                </a:lnTo>
                <a:lnTo>
                  <a:pt x="158" y="504"/>
                </a:lnTo>
                <a:lnTo>
                  <a:pt x="158" y="505"/>
                </a:lnTo>
                <a:lnTo>
                  <a:pt x="158" y="505"/>
                </a:lnTo>
                <a:lnTo>
                  <a:pt x="158" y="505"/>
                </a:lnTo>
                <a:lnTo>
                  <a:pt x="158" y="506"/>
                </a:lnTo>
                <a:lnTo>
                  <a:pt x="159" y="507"/>
                </a:lnTo>
                <a:lnTo>
                  <a:pt x="160" y="507"/>
                </a:lnTo>
                <a:lnTo>
                  <a:pt x="160" y="507"/>
                </a:lnTo>
                <a:lnTo>
                  <a:pt x="160" y="507"/>
                </a:lnTo>
                <a:lnTo>
                  <a:pt x="161" y="507"/>
                </a:lnTo>
                <a:lnTo>
                  <a:pt x="162" y="507"/>
                </a:lnTo>
                <a:lnTo>
                  <a:pt x="162" y="507"/>
                </a:lnTo>
                <a:lnTo>
                  <a:pt x="162" y="507"/>
                </a:lnTo>
                <a:lnTo>
                  <a:pt x="163" y="507"/>
                </a:lnTo>
                <a:lnTo>
                  <a:pt x="164" y="507"/>
                </a:lnTo>
                <a:lnTo>
                  <a:pt x="164" y="506"/>
                </a:lnTo>
                <a:lnTo>
                  <a:pt x="164" y="506"/>
                </a:lnTo>
                <a:lnTo>
                  <a:pt x="164" y="505"/>
                </a:lnTo>
                <a:lnTo>
                  <a:pt x="165" y="506"/>
                </a:lnTo>
                <a:lnTo>
                  <a:pt x="165" y="506"/>
                </a:lnTo>
                <a:lnTo>
                  <a:pt x="166" y="506"/>
                </a:lnTo>
                <a:lnTo>
                  <a:pt x="167" y="506"/>
                </a:lnTo>
                <a:lnTo>
                  <a:pt x="167" y="506"/>
                </a:lnTo>
                <a:lnTo>
                  <a:pt x="167" y="505"/>
                </a:lnTo>
                <a:lnTo>
                  <a:pt x="168" y="505"/>
                </a:lnTo>
                <a:lnTo>
                  <a:pt x="168" y="505"/>
                </a:lnTo>
                <a:lnTo>
                  <a:pt x="169" y="505"/>
                </a:lnTo>
                <a:lnTo>
                  <a:pt x="169" y="504"/>
                </a:lnTo>
                <a:lnTo>
                  <a:pt x="169" y="504"/>
                </a:lnTo>
                <a:lnTo>
                  <a:pt x="171" y="504"/>
                </a:lnTo>
                <a:lnTo>
                  <a:pt x="171" y="503"/>
                </a:lnTo>
                <a:lnTo>
                  <a:pt x="172" y="503"/>
                </a:lnTo>
                <a:lnTo>
                  <a:pt x="173" y="503"/>
                </a:lnTo>
                <a:lnTo>
                  <a:pt x="175" y="503"/>
                </a:lnTo>
                <a:lnTo>
                  <a:pt x="176" y="503"/>
                </a:lnTo>
                <a:lnTo>
                  <a:pt x="177" y="502"/>
                </a:lnTo>
                <a:lnTo>
                  <a:pt x="179" y="502"/>
                </a:lnTo>
                <a:lnTo>
                  <a:pt x="179" y="501"/>
                </a:lnTo>
                <a:lnTo>
                  <a:pt x="180" y="501"/>
                </a:lnTo>
                <a:lnTo>
                  <a:pt x="181" y="501"/>
                </a:lnTo>
                <a:lnTo>
                  <a:pt x="181" y="501"/>
                </a:lnTo>
                <a:lnTo>
                  <a:pt x="182" y="501"/>
                </a:lnTo>
                <a:lnTo>
                  <a:pt x="184" y="500"/>
                </a:lnTo>
                <a:lnTo>
                  <a:pt x="185" y="500"/>
                </a:lnTo>
                <a:lnTo>
                  <a:pt x="186" y="500"/>
                </a:lnTo>
                <a:lnTo>
                  <a:pt x="186" y="500"/>
                </a:lnTo>
                <a:lnTo>
                  <a:pt x="187" y="499"/>
                </a:lnTo>
                <a:lnTo>
                  <a:pt x="188" y="499"/>
                </a:lnTo>
                <a:lnTo>
                  <a:pt x="189" y="499"/>
                </a:lnTo>
                <a:lnTo>
                  <a:pt x="190" y="499"/>
                </a:lnTo>
                <a:lnTo>
                  <a:pt x="190" y="499"/>
                </a:lnTo>
                <a:lnTo>
                  <a:pt x="191" y="499"/>
                </a:lnTo>
                <a:lnTo>
                  <a:pt x="192" y="499"/>
                </a:lnTo>
                <a:lnTo>
                  <a:pt x="192" y="499"/>
                </a:lnTo>
                <a:lnTo>
                  <a:pt x="193" y="499"/>
                </a:lnTo>
                <a:lnTo>
                  <a:pt x="194" y="498"/>
                </a:lnTo>
                <a:lnTo>
                  <a:pt x="194" y="498"/>
                </a:lnTo>
                <a:lnTo>
                  <a:pt x="195" y="498"/>
                </a:lnTo>
                <a:lnTo>
                  <a:pt x="196" y="498"/>
                </a:lnTo>
                <a:lnTo>
                  <a:pt x="199" y="498"/>
                </a:lnTo>
                <a:lnTo>
                  <a:pt x="200" y="497"/>
                </a:lnTo>
                <a:lnTo>
                  <a:pt x="201" y="497"/>
                </a:lnTo>
                <a:lnTo>
                  <a:pt x="202" y="496"/>
                </a:lnTo>
                <a:lnTo>
                  <a:pt x="203" y="496"/>
                </a:lnTo>
                <a:lnTo>
                  <a:pt x="204" y="496"/>
                </a:lnTo>
                <a:lnTo>
                  <a:pt x="205" y="496"/>
                </a:lnTo>
                <a:lnTo>
                  <a:pt x="207" y="496"/>
                </a:lnTo>
                <a:lnTo>
                  <a:pt x="208" y="495"/>
                </a:lnTo>
                <a:lnTo>
                  <a:pt x="209" y="495"/>
                </a:lnTo>
                <a:lnTo>
                  <a:pt x="209" y="495"/>
                </a:lnTo>
                <a:lnTo>
                  <a:pt x="210" y="494"/>
                </a:lnTo>
                <a:lnTo>
                  <a:pt x="211" y="494"/>
                </a:lnTo>
                <a:lnTo>
                  <a:pt x="211" y="494"/>
                </a:lnTo>
                <a:lnTo>
                  <a:pt x="212" y="494"/>
                </a:lnTo>
                <a:lnTo>
                  <a:pt x="213" y="494"/>
                </a:lnTo>
                <a:lnTo>
                  <a:pt x="213" y="494"/>
                </a:lnTo>
                <a:lnTo>
                  <a:pt x="215" y="494"/>
                </a:lnTo>
                <a:lnTo>
                  <a:pt x="215" y="494"/>
                </a:lnTo>
                <a:lnTo>
                  <a:pt x="216" y="493"/>
                </a:lnTo>
                <a:lnTo>
                  <a:pt x="217" y="493"/>
                </a:lnTo>
                <a:lnTo>
                  <a:pt x="218" y="492"/>
                </a:lnTo>
                <a:lnTo>
                  <a:pt x="218" y="492"/>
                </a:lnTo>
                <a:lnTo>
                  <a:pt x="224" y="491"/>
                </a:lnTo>
                <a:lnTo>
                  <a:pt x="250" y="485"/>
                </a:lnTo>
                <a:lnTo>
                  <a:pt x="257" y="483"/>
                </a:lnTo>
                <a:lnTo>
                  <a:pt x="262" y="484"/>
                </a:lnTo>
                <a:lnTo>
                  <a:pt x="292" y="485"/>
                </a:lnTo>
                <a:lnTo>
                  <a:pt x="292" y="484"/>
                </a:lnTo>
                <a:lnTo>
                  <a:pt x="293" y="484"/>
                </a:lnTo>
                <a:lnTo>
                  <a:pt x="293" y="484"/>
                </a:lnTo>
                <a:lnTo>
                  <a:pt x="293" y="483"/>
                </a:lnTo>
                <a:lnTo>
                  <a:pt x="294" y="483"/>
                </a:lnTo>
                <a:lnTo>
                  <a:pt x="294" y="482"/>
                </a:lnTo>
                <a:lnTo>
                  <a:pt x="294" y="482"/>
                </a:lnTo>
                <a:lnTo>
                  <a:pt x="294" y="482"/>
                </a:lnTo>
                <a:lnTo>
                  <a:pt x="295" y="481"/>
                </a:lnTo>
                <a:lnTo>
                  <a:pt x="296" y="481"/>
                </a:lnTo>
                <a:lnTo>
                  <a:pt x="296" y="480"/>
                </a:lnTo>
                <a:lnTo>
                  <a:pt x="296" y="479"/>
                </a:lnTo>
                <a:lnTo>
                  <a:pt x="297" y="479"/>
                </a:lnTo>
                <a:lnTo>
                  <a:pt x="298" y="478"/>
                </a:lnTo>
                <a:lnTo>
                  <a:pt x="298" y="478"/>
                </a:lnTo>
                <a:lnTo>
                  <a:pt x="298" y="477"/>
                </a:lnTo>
                <a:lnTo>
                  <a:pt x="298" y="477"/>
                </a:lnTo>
                <a:lnTo>
                  <a:pt x="298" y="476"/>
                </a:lnTo>
                <a:lnTo>
                  <a:pt x="298" y="475"/>
                </a:lnTo>
                <a:lnTo>
                  <a:pt x="299" y="475"/>
                </a:lnTo>
                <a:lnTo>
                  <a:pt x="298" y="475"/>
                </a:lnTo>
                <a:lnTo>
                  <a:pt x="298" y="474"/>
                </a:lnTo>
                <a:lnTo>
                  <a:pt x="299" y="474"/>
                </a:lnTo>
                <a:lnTo>
                  <a:pt x="298" y="474"/>
                </a:lnTo>
                <a:lnTo>
                  <a:pt x="298" y="473"/>
                </a:lnTo>
                <a:lnTo>
                  <a:pt x="299" y="473"/>
                </a:lnTo>
                <a:lnTo>
                  <a:pt x="298" y="472"/>
                </a:lnTo>
                <a:lnTo>
                  <a:pt x="298" y="472"/>
                </a:lnTo>
                <a:lnTo>
                  <a:pt x="298" y="471"/>
                </a:lnTo>
                <a:lnTo>
                  <a:pt x="298" y="471"/>
                </a:lnTo>
                <a:lnTo>
                  <a:pt x="297" y="471"/>
                </a:lnTo>
                <a:lnTo>
                  <a:pt x="297" y="470"/>
                </a:lnTo>
                <a:lnTo>
                  <a:pt x="298" y="470"/>
                </a:lnTo>
                <a:lnTo>
                  <a:pt x="298" y="469"/>
                </a:lnTo>
                <a:lnTo>
                  <a:pt x="298" y="469"/>
                </a:lnTo>
                <a:lnTo>
                  <a:pt x="298" y="469"/>
                </a:lnTo>
                <a:lnTo>
                  <a:pt x="299" y="469"/>
                </a:lnTo>
                <a:lnTo>
                  <a:pt x="299" y="468"/>
                </a:lnTo>
                <a:lnTo>
                  <a:pt x="299" y="467"/>
                </a:lnTo>
                <a:lnTo>
                  <a:pt x="300" y="467"/>
                </a:lnTo>
                <a:lnTo>
                  <a:pt x="299" y="467"/>
                </a:lnTo>
                <a:lnTo>
                  <a:pt x="299" y="466"/>
                </a:lnTo>
                <a:lnTo>
                  <a:pt x="299" y="465"/>
                </a:lnTo>
                <a:lnTo>
                  <a:pt x="300" y="465"/>
                </a:lnTo>
                <a:lnTo>
                  <a:pt x="300" y="465"/>
                </a:lnTo>
                <a:lnTo>
                  <a:pt x="300" y="464"/>
                </a:lnTo>
                <a:lnTo>
                  <a:pt x="300" y="463"/>
                </a:lnTo>
                <a:lnTo>
                  <a:pt x="301" y="463"/>
                </a:lnTo>
                <a:lnTo>
                  <a:pt x="301" y="463"/>
                </a:lnTo>
                <a:lnTo>
                  <a:pt x="302" y="463"/>
                </a:lnTo>
                <a:lnTo>
                  <a:pt x="302" y="462"/>
                </a:lnTo>
                <a:lnTo>
                  <a:pt x="302" y="462"/>
                </a:lnTo>
                <a:lnTo>
                  <a:pt x="302" y="462"/>
                </a:lnTo>
                <a:lnTo>
                  <a:pt x="302" y="462"/>
                </a:lnTo>
                <a:lnTo>
                  <a:pt x="303" y="462"/>
                </a:lnTo>
                <a:lnTo>
                  <a:pt x="304" y="462"/>
                </a:lnTo>
                <a:lnTo>
                  <a:pt x="304" y="461"/>
                </a:lnTo>
                <a:lnTo>
                  <a:pt x="304" y="460"/>
                </a:lnTo>
                <a:lnTo>
                  <a:pt x="303" y="460"/>
                </a:lnTo>
                <a:lnTo>
                  <a:pt x="304" y="460"/>
                </a:lnTo>
                <a:lnTo>
                  <a:pt x="304" y="459"/>
                </a:lnTo>
                <a:lnTo>
                  <a:pt x="304" y="459"/>
                </a:lnTo>
                <a:lnTo>
                  <a:pt x="305" y="458"/>
                </a:lnTo>
                <a:lnTo>
                  <a:pt x="306" y="458"/>
                </a:lnTo>
                <a:lnTo>
                  <a:pt x="306" y="457"/>
                </a:lnTo>
                <a:lnTo>
                  <a:pt x="306" y="456"/>
                </a:lnTo>
                <a:lnTo>
                  <a:pt x="306" y="456"/>
                </a:lnTo>
                <a:lnTo>
                  <a:pt x="306" y="455"/>
                </a:lnTo>
                <a:lnTo>
                  <a:pt x="306" y="454"/>
                </a:lnTo>
                <a:lnTo>
                  <a:pt x="306" y="454"/>
                </a:lnTo>
                <a:lnTo>
                  <a:pt x="306" y="453"/>
                </a:lnTo>
                <a:lnTo>
                  <a:pt x="307" y="453"/>
                </a:lnTo>
                <a:lnTo>
                  <a:pt x="307" y="452"/>
                </a:lnTo>
                <a:lnTo>
                  <a:pt x="307" y="452"/>
                </a:lnTo>
                <a:lnTo>
                  <a:pt x="307" y="451"/>
                </a:lnTo>
                <a:lnTo>
                  <a:pt x="308" y="451"/>
                </a:lnTo>
                <a:lnTo>
                  <a:pt x="308" y="451"/>
                </a:lnTo>
                <a:lnTo>
                  <a:pt x="308" y="450"/>
                </a:lnTo>
                <a:lnTo>
                  <a:pt x="308" y="450"/>
                </a:lnTo>
                <a:lnTo>
                  <a:pt x="308" y="449"/>
                </a:lnTo>
                <a:lnTo>
                  <a:pt x="308" y="448"/>
                </a:lnTo>
                <a:lnTo>
                  <a:pt x="308" y="448"/>
                </a:lnTo>
                <a:lnTo>
                  <a:pt x="309" y="447"/>
                </a:lnTo>
                <a:lnTo>
                  <a:pt x="309" y="446"/>
                </a:lnTo>
                <a:lnTo>
                  <a:pt x="309" y="446"/>
                </a:lnTo>
                <a:lnTo>
                  <a:pt x="309" y="446"/>
                </a:lnTo>
                <a:lnTo>
                  <a:pt x="309" y="445"/>
                </a:lnTo>
                <a:lnTo>
                  <a:pt x="309" y="445"/>
                </a:lnTo>
                <a:lnTo>
                  <a:pt x="309" y="444"/>
                </a:lnTo>
                <a:lnTo>
                  <a:pt x="309" y="443"/>
                </a:lnTo>
                <a:lnTo>
                  <a:pt x="310" y="443"/>
                </a:lnTo>
                <a:lnTo>
                  <a:pt x="310" y="442"/>
                </a:lnTo>
                <a:lnTo>
                  <a:pt x="310" y="441"/>
                </a:lnTo>
                <a:lnTo>
                  <a:pt x="310" y="441"/>
                </a:lnTo>
                <a:lnTo>
                  <a:pt x="310" y="440"/>
                </a:lnTo>
                <a:lnTo>
                  <a:pt x="311" y="440"/>
                </a:lnTo>
                <a:lnTo>
                  <a:pt x="311" y="439"/>
                </a:lnTo>
                <a:lnTo>
                  <a:pt x="311" y="439"/>
                </a:lnTo>
                <a:lnTo>
                  <a:pt x="311" y="438"/>
                </a:lnTo>
                <a:lnTo>
                  <a:pt x="311" y="437"/>
                </a:lnTo>
                <a:lnTo>
                  <a:pt x="311" y="437"/>
                </a:lnTo>
                <a:lnTo>
                  <a:pt x="311" y="437"/>
                </a:lnTo>
                <a:lnTo>
                  <a:pt x="311" y="436"/>
                </a:lnTo>
                <a:lnTo>
                  <a:pt x="311" y="435"/>
                </a:lnTo>
                <a:lnTo>
                  <a:pt x="311" y="435"/>
                </a:lnTo>
                <a:lnTo>
                  <a:pt x="311" y="435"/>
                </a:lnTo>
                <a:lnTo>
                  <a:pt x="311" y="434"/>
                </a:lnTo>
                <a:lnTo>
                  <a:pt x="312" y="434"/>
                </a:lnTo>
                <a:lnTo>
                  <a:pt x="313" y="433"/>
                </a:lnTo>
                <a:lnTo>
                  <a:pt x="313" y="432"/>
                </a:lnTo>
                <a:lnTo>
                  <a:pt x="313" y="431"/>
                </a:lnTo>
                <a:lnTo>
                  <a:pt x="313" y="431"/>
                </a:lnTo>
                <a:lnTo>
                  <a:pt x="313" y="430"/>
                </a:lnTo>
                <a:lnTo>
                  <a:pt x="313" y="430"/>
                </a:lnTo>
                <a:lnTo>
                  <a:pt x="313" y="429"/>
                </a:lnTo>
                <a:lnTo>
                  <a:pt x="313" y="429"/>
                </a:lnTo>
                <a:lnTo>
                  <a:pt x="313" y="428"/>
                </a:lnTo>
                <a:lnTo>
                  <a:pt x="313" y="427"/>
                </a:lnTo>
                <a:lnTo>
                  <a:pt x="314" y="427"/>
                </a:lnTo>
                <a:lnTo>
                  <a:pt x="315" y="427"/>
                </a:lnTo>
                <a:lnTo>
                  <a:pt x="315" y="426"/>
                </a:lnTo>
                <a:lnTo>
                  <a:pt x="315" y="426"/>
                </a:lnTo>
                <a:lnTo>
                  <a:pt x="315" y="426"/>
                </a:lnTo>
                <a:lnTo>
                  <a:pt x="316" y="425"/>
                </a:lnTo>
                <a:lnTo>
                  <a:pt x="317" y="424"/>
                </a:lnTo>
                <a:lnTo>
                  <a:pt x="317" y="424"/>
                </a:lnTo>
                <a:lnTo>
                  <a:pt x="317" y="423"/>
                </a:lnTo>
                <a:lnTo>
                  <a:pt x="318" y="423"/>
                </a:lnTo>
                <a:lnTo>
                  <a:pt x="318" y="422"/>
                </a:lnTo>
                <a:lnTo>
                  <a:pt x="319" y="422"/>
                </a:lnTo>
                <a:lnTo>
                  <a:pt x="319" y="421"/>
                </a:lnTo>
                <a:lnTo>
                  <a:pt x="319" y="420"/>
                </a:lnTo>
                <a:lnTo>
                  <a:pt x="320" y="420"/>
                </a:lnTo>
                <a:lnTo>
                  <a:pt x="320" y="419"/>
                </a:lnTo>
                <a:lnTo>
                  <a:pt x="321" y="419"/>
                </a:lnTo>
                <a:lnTo>
                  <a:pt x="321" y="418"/>
                </a:lnTo>
                <a:lnTo>
                  <a:pt x="321" y="418"/>
                </a:lnTo>
                <a:lnTo>
                  <a:pt x="321" y="418"/>
                </a:lnTo>
                <a:lnTo>
                  <a:pt x="321" y="417"/>
                </a:lnTo>
                <a:lnTo>
                  <a:pt x="322" y="417"/>
                </a:lnTo>
                <a:lnTo>
                  <a:pt x="322" y="416"/>
                </a:lnTo>
                <a:lnTo>
                  <a:pt x="323" y="416"/>
                </a:lnTo>
                <a:lnTo>
                  <a:pt x="323" y="416"/>
                </a:lnTo>
                <a:lnTo>
                  <a:pt x="323" y="416"/>
                </a:lnTo>
                <a:lnTo>
                  <a:pt x="323" y="415"/>
                </a:lnTo>
                <a:lnTo>
                  <a:pt x="324" y="415"/>
                </a:lnTo>
                <a:lnTo>
                  <a:pt x="324" y="414"/>
                </a:lnTo>
                <a:lnTo>
                  <a:pt x="325" y="414"/>
                </a:lnTo>
                <a:lnTo>
                  <a:pt x="325" y="414"/>
                </a:lnTo>
                <a:lnTo>
                  <a:pt x="325" y="413"/>
                </a:lnTo>
                <a:lnTo>
                  <a:pt x="326" y="412"/>
                </a:lnTo>
                <a:lnTo>
                  <a:pt x="326" y="412"/>
                </a:lnTo>
                <a:lnTo>
                  <a:pt x="326" y="412"/>
                </a:lnTo>
                <a:lnTo>
                  <a:pt x="326" y="411"/>
                </a:lnTo>
                <a:lnTo>
                  <a:pt x="327" y="411"/>
                </a:lnTo>
                <a:lnTo>
                  <a:pt x="327" y="410"/>
                </a:lnTo>
                <a:lnTo>
                  <a:pt x="327" y="410"/>
                </a:lnTo>
                <a:lnTo>
                  <a:pt x="327" y="409"/>
                </a:lnTo>
                <a:lnTo>
                  <a:pt x="328" y="409"/>
                </a:lnTo>
                <a:lnTo>
                  <a:pt x="328" y="409"/>
                </a:lnTo>
                <a:lnTo>
                  <a:pt x="328" y="408"/>
                </a:lnTo>
                <a:lnTo>
                  <a:pt x="329" y="408"/>
                </a:lnTo>
                <a:lnTo>
                  <a:pt x="329" y="407"/>
                </a:lnTo>
                <a:lnTo>
                  <a:pt x="329" y="407"/>
                </a:lnTo>
                <a:lnTo>
                  <a:pt x="329" y="406"/>
                </a:lnTo>
                <a:lnTo>
                  <a:pt x="329" y="405"/>
                </a:lnTo>
                <a:lnTo>
                  <a:pt x="329" y="405"/>
                </a:lnTo>
                <a:lnTo>
                  <a:pt x="330" y="405"/>
                </a:lnTo>
                <a:lnTo>
                  <a:pt x="330" y="404"/>
                </a:lnTo>
                <a:lnTo>
                  <a:pt x="330" y="403"/>
                </a:lnTo>
                <a:lnTo>
                  <a:pt x="330" y="403"/>
                </a:lnTo>
                <a:lnTo>
                  <a:pt x="330" y="402"/>
                </a:lnTo>
                <a:lnTo>
                  <a:pt x="330" y="401"/>
                </a:lnTo>
                <a:lnTo>
                  <a:pt x="330" y="401"/>
                </a:lnTo>
                <a:lnTo>
                  <a:pt x="330" y="400"/>
                </a:lnTo>
                <a:lnTo>
                  <a:pt x="330" y="399"/>
                </a:lnTo>
                <a:lnTo>
                  <a:pt x="330" y="399"/>
                </a:lnTo>
                <a:lnTo>
                  <a:pt x="330" y="399"/>
                </a:lnTo>
                <a:lnTo>
                  <a:pt x="330" y="398"/>
                </a:lnTo>
                <a:lnTo>
                  <a:pt x="330" y="397"/>
                </a:lnTo>
                <a:lnTo>
                  <a:pt x="331" y="397"/>
                </a:lnTo>
                <a:lnTo>
                  <a:pt x="331" y="396"/>
                </a:lnTo>
                <a:lnTo>
                  <a:pt x="332" y="396"/>
                </a:lnTo>
                <a:lnTo>
                  <a:pt x="332" y="395"/>
                </a:lnTo>
                <a:lnTo>
                  <a:pt x="332" y="395"/>
                </a:lnTo>
                <a:lnTo>
                  <a:pt x="332" y="395"/>
                </a:lnTo>
                <a:lnTo>
                  <a:pt x="332" y="394"/>
                </a:lnTo>
                <a:lnTo>
                  <a:pt x="332" y="393"/>
                </a:lnTo>
                <a:lnTo>
                  <a:pt x="332" y="393"/>
                </a:lnTo>
                <a:lnTo>
                  <a:pt x="332" y="392"/>
                </a:lnTo>
                <a:lnTo>
                  <a:pt x="332" y="392"/>
                </a:lnTo>
                <a:lnTo>
                  <a:pt x="332" y="391"/>
                </a:lnTo>
                <a:lnTo>
                  <a:pt x="332" y="391"/>
                </a:lnTo>
                <a:lnTo>
                  <a:pt x="333" y="390"/>
                </a:lnTo>
                <a:lnTo>
                  <a:pt x="332" y="390"/>
                </a:lnTo>
                <a:lnTo>
                  <a:pt x="332" y="389"/>
                </a:lnTo>
                <a:lnTo>
                  <a:pt x="333" y="389"/>
                </a:lnTo>
                <a:lnTo>
                  <a:pt x="333" y="388"/>
                </a:lnTo>
                <a:lnTo>
                  <a:pt x="333" y="388"/>
                </a:lnTo>
                <a:lnTo>
                  <a:pt x="333" y="387"/>
                </a:lnTo>
                <a:lnTo>
                  <a:pt x="334" y="387"/>
                </a:lnTo>
                <a:lnTo>
                  <a:pt x="334" y="386"/>
                </a:lnTo>
                <a:lnTo>
                  <a:pt x="334" y="386"/>
                </a:lnTo>
                <a:lnTo>
                  <a:pt x="334" y="385"/>
                </a:lnTo>
                <a:lnTo>
                  <a:pt x="334" y="384"/>
                </a:lnTo>
                <a:lnTo>
                  <a:pt x="334" y="384"/>
                </a:lnTo>
                <a:lnTo>
                  <a:pt x="334" y="383"/>
                </a:lnTo>
                <a:lnTo>
                  <a:pt x="334" y="382"/>
                </a:lnTo>
                <a:lnTo>
                  <a:pt x="334" y="382"/>
                </a:lnTo>
                <a:lnTo>
                  <a:pt x="334" y="381"/>
                </a:lnTo>
                <a:lnTo>
                  <a:pt x="334" y="380"/>
                </a:lnTo>
                <a:lnTo>
                  <a:pt x="334" y="380"/>
                </a:lnTo>
                <a:lnTo>
                  <a:pt x="334" y="379"/>
                </a:lnTo>
                <a:lnTo>
                  <a:pt x="334" y="378"/>
                </a:lnTo>
                <a:lnTo>
                  <a:pt x="334" y="378"/>
                </a:lnTo>
                <a:lnTo>
                  <a:pt x="335" y="377"/>
                </a:lnTo>
                <a:lnTo>
                  <a:pt x="335" y="376"/>
                </a:lnTo>
                <a:lnTo>
                  <a:pt x="336" y="376"/>
                </a:lnTo>
                <a:lnTo>
                  <a:pt x="336" y="376"/>
                </a:lnTo>
                <a:lnTo>
                  <a:pt x="336" y="376"/>
                </a:lnTo>
                <a:lnTo>
                  <a:pt x="337" y="375"/>
                </a:lnTo>
                <a:lnTo>
                  <a:pt x="338" y="374"/>
                </a:lnTo>
                <a:lnTo>
                  <a:pt x="338" y="374"/>
                </a:lnTo>
                <a:lnTo>
                  <a:pt x="338" y="374"/>
                </a:lnTo>
                <a:lnTo>
                  <a:pt x="339" y="373"/>
                </a:lnTo>
                <a:lnTo>
                  <a:pt x="340" y="373"/>
                </a:lnTo>
                <a:lnTo>
                  <a:pt x="340" y="373"/>
                </a:lnTo>
                <a:lnTo>
                  <a:pt x="340" y="373"/>
                </a:lnTo>
                <a:lnTo>
                  <a:pt x="340" y="372"/>
                </a:lnTo>
                <a:lnTo>
                  <a:pt x="341" y="371"/>
                </a:lnTo>
                <a:lnTo>
                  <a:pt x="342" y="371"/>
                </a:lnTo>
                <a:lnTo>
                  <a:pt x="342" y="371"/>
                </a:lnTo>
                <a:lnTo>
                  <a:pt x="342" y="371"/>
                </a:lnTo>
                <a:lnTo>
                  <a:pt x="342" y="370"/>
                </a:lnTo>
                <a:lnTo>
                  <a:pt x="343" y="370"/>
                </a:lnTo>
                <a:lnTo>
                  <a:pt x="344" y="370"/>
                </a:lnTo>
                <a:lnTo>
                  <a:pt x="344" y="370"/>
                </a:lnTo>
                <a:lnTo>
                  <a:pt x="344" y="369"/>
                </a:lnTo>
                <a:lnTo>
                  <a:pt x="345" y="369"/>
                </a:lnTo>
                <a:lnTo>
                  <a:pt x="345" y="369"/>
                </a:lnTo>
                <a:lnTo>
                  <a:pt x="345" y="369"/>
                </a:lnTo>
                <a:lnTo>
                  <a:pt x="346" y="369"/>
                </a:lnTo>
                <a:lnTo>
                  <a:pt x="346" y="368"/>
                </a:lnTo>
                <a:lnTo>
                  <a:pt x="347" y="368"/>
                </a:lnTo>
                <a:lnTo>
                  <a:pt x="347" y="367"/>
                </a:lnTo>
                <a:lnTo>
                  <a:pt x="347" y="367"/>
                </a:lnTo>
                <a:lnTo>
                  <a:pt x="347" y="366"/>
                </a:lnTo>
                <a:lnTo>
                  <a:pt x="347" y="365"/>
                </a:lnTo>
                <a:lnTo>
                  <a:pt x="348" y="365"/>
                </a:lnTo>
                <a:lnTo>
                  <a:pt x="349" y="365"/>
                </a:lnTo>
                <a:lnTo>
                  <a:pt x="349" y="364"/>
                </a:lnTo>
                <a:lnTo>
                  <a:pt x="350" y="363"/>
                </a:lnTo>
                <a:lnTo>
                  <a:pt x="351" y="363"/>
                </a:lnTo>
                <a:lnTo>
                  <a:pt x="351" y="362"/>
                </a:lnTo>
                <a:lnTo>
                  <a:pt x="351" y="362"/>
                </a:lnTo>
                <a:lnTo>
                  <a:pt x="351" y="361"/>
                </a:lnTo>
                <a:lnTo>
                  <a:pt x="351" y="361"/>
                </a:lnTo>
                <a:lnTo>
                  <a:pt x="351" y="361"/>
                </a:lnTo>
                <a:lnTo>
                  <a:pt x="351" y="360"/>
                </a:lnTo>
                <a:lnTo>
                  <a:pt x="351" y="359"/>
                </a:lnTo>
                <a:lnTo>
                  <a:pt x="352" y="359"/>
                </a:lnTo>
                <a:lnTo>
                  <a:pt x="352" y="359"/>
                </a:lnTo>
                <a:lnTo>
                  <a:pt x="353" y="359"/>
                </a:lnTo>
                <a:lnTo>
                  <a:pt x="353" y="359"/>
                </a:lnTo>
                <a:lnTo>
                  <a:pt x="354" y="359"/>
                </a:lnTo>
                <a:lnTo>
                  <a:pt x="353" y="358"/>
                </a:lnTo>
                <a:lnTo>
                  <a:pt x="353" y="357"/>
                </a:lnTo>
                <a:lnTo>
                  <a:pt x="354" y="357"/>
                </a:lnTo>
                <a:lnTo>
                  <a:pt x="354" y="356"/>
                </a:lnTo>
                <a:lnTo>
                  <a:pt x="354" y="355"/>
                </a:lnTo>
                <a:lnTo>
                  <a:pt x="354" y="355"/>
                </a:lnTo>
                <a:lnTo>
                  <a:pt x="355" y="355"/>
                </a:lnTo>
                <a:lnTo>
                  <a:pt x="355" y="354"/>
                </a:lnTo>
                <a:lnTo>
                  <a:pt x="355" y="354"/>
                </a:lnTo>
                <a:lnTo>
                  <a:pt x="355" y="353"/>
                </a:lnTo>
                <a:lnTo>
                  <a:pt x="356" y="352"/>
                </a:lnTo>
                <a:lnTo>
                  <a:pt x="357" y="352"/>
                </a:lnTo>
                <a:lnTo>
                  <a:pt x="357" y="351"/>
                </a:lnTo>
                <a:lnTo>
                  <a:pt x="358" y="351"/>
                </a:lnTo>
                <a:lnTo>
                  <a:pt x="358" y="350"/>
                </a:lnTo>
                <a:lnTo>
                  <a:pt x="357" y="350"/>
                </a:lnTo>
                <a:lnTo>
                  <a:pt x="357" y="350"/>
                </a:lnTo>
                <a:lnTo>
                  <a:pt x="356" y="350"/>
                </a:lnTo>
                <a:lnTo>
                  <a:pt x="356" y="350"/>
                </a:lnTo>
                <a:lnTo>
                  <a:pt x="355" y="349"/>
                </a:lnTo>
                <a:lnTo>
                  <a:pt x="355" y="348"/>
                </a:lnTo>
                <a:lnTo>
                  <a:pt x="355" y="348"/>
                </a:lnTo>
                <a:lnTo>
                  <a:pt x="355" y="347"/>
                </a:lnTo>
                <a:lnTo>
                  <a:pt x="355" y="347"/>
                </a:lnTo>
                <a:lnTo>
                  <a:pt x="355" y="346"/>
                </a:lnTo>
                <a:lnTo>
                  <a:pt x="355" y="346"/>
                </a:lnTo>
                <a:lnTo>
                  <a:pt x="355" y="345"/>
                </a:lnTo>
                <a:lnTo>
                  <a:pt x="355" y="344"/>
                </a:lnTo>
                <a:lnTo>
                  <a:pt x="355" y="343"/>
                </a:lnTo>
                <a:lnTo>
                  <a:pt x="355" y="342"/>
                </a:lnTo>
                <a:lnTo>
                  <a:pt x="355" y="342"/>
                </a:lnTo>
                <a:lnTo>
                  <a:pt x="355" y="341"/>
                </a:lnTo>
                <a:lnTo>
                  <a:pt x="355" y="341"/>
                </a:lnTo>
                <a:lnTo>
                  <a:pt x="355" y="340"/>
                </a:lnTo>
                <a:lnTo>
                  <a:pt x="355" y="340"/>
                </a:lnTo>
                <a:lnTo>
                  <a:pt x="355" y="339"/>
                </a:lnTo>
                <a:lnTo>
                  <a:pt x="356" y="339"/>
                </a:lnTo>
                <a:lnTo>
                  <a:pt x="357" y="339"/>
                </a:lnTo>
                <a:lnTo>
                  <a:pt x="357" y="339"/>
                </a:lnTo>
                <a:lnTo>
                  <a:pt x="357" y="338"/>
                </a:lnTo>
                <a:lnTo>
                  <a:pt x="357" y="338"/>
                </a:lnTo>
                <a:lnTo>
                  <a:pt x="357" y="338"/>
                </a:lnTo>
                <a:lnTo>
                  <a:pt x="357" y="338"/>
                </a:lnTo>
                <a:lnTo>
                  <a:pt x="357" y="337"/>
                </a:lnTo>
                <a:lnTo>
                  <a:pt x="357" y="337"/>
                </a:lnTo>
                <a:lnTo>
                  <a:pt x="357" y="336"/>
                </a:lnTo>
                <a:lnTo>
                  <a:pt x="356" y="335"/>
                </a:lnTo>
                <a:lnTo>
                  <a:pt x="355" y="335"/>
                </a:lnTo>
                <a:lnTo>
                  <a:pt x="355" y="335"/>
                </a:lnTo>
                <a:lnTo>
                  <a:pt x="355" y="335"/>
                </a:lnTo>
                <a:lnTo>
                  <a:pt x="355" y="334"/>
                </a:lnTo>
                <a:lnTo>
                  <a:pt x="354" y="334"/>
                </a:lnTo>
                <a:lnTo>
                  <a:pt x="353" y="333"/>
                </a:lnTo>
                <a:lnTo>
                  <a:pt x="353" y="333"/>
                </a:lnTo>
                <a:lnTo>
                  <a:pt x="353" y="333"/>
                </a:lnTo>
                <a:lnTo>
                  <a:pt x="353" y="331"/>
                </a:lnTo>
                <a:lnTo>
                  <a:pt x="353" y="331"/>
                </a:lnTo>
                <a:lnTo>
                  <a:pt x="353" y="330"/>
                </a:lnTo>
                <a:lnTo>
                  <a:pt x="353" y="329"/>
                </a:lnTo>
                <a:lnTo>
                  <a:pt x="353" y="329"/>
                </a:lnTo>
                <a:lnTo>
                  <a:pt x="353" y="328"/>
                </a:lnTo>
                <a:lnTo>
                  <a:pt x="353" y="328"/>
                </a:lnTo>
                <a:lnTo>
                  <a:pt x="353" y="327"/>
                </a:lnTo>
                <a:lnTo>
                  <a:pt x="353" y="327"/>
                </a:lnTo>
                <a:lnTo>
                  <a:pt x="353" y="327"/>
                </a:lnTo>
                <a:lnTo>
                  <a:pt x="354" y="327"/>
                </a:lnTo>
                <a:lnTo>
                  <a:pt x="355" y="325"/>
                </a:lnTo>
                <a:lnTo>
                  <a:pt x="355" y="325"/>
                </a:lnTo>
                <a:lnTo>
                  <a:pt x="354" y="323"/>
                </a:lnTo>
                <a:lnTo>
                  <a:pt x="354" y="322"/>
                </a:lnTo>
                <a:lnTo>
                  <a:pt x="354" y="321"/>
                </a:lnTo>
                <a:lnTo>
                  <a:pt x="354" y="320"/>
                </a:lnTo>
                <a:lnTo>
                  <a:pt x="355" y="321"/>
                </a:lnTo>
                <a:lnTo>
                  <a:pt x="356" y="321"/>
                </a:lnTo>
                <a:lnTo>
                  <a:pt x="357" y="321"/>
                </a:lnTo>
                <a:lnTo>
                  <a:pt x="357" y="320"/>
                </a:lnTo>
                <a:lnTo>
                  <a:pt x="357" y="319"/>
                </a:lnTo>
                <a:lnTo>
                  <a:pt x="358" y="319"/>
                </a:lnTo>
                <a:lnTo>
                  <a:pt x="358" y="319"/>
                </a:lnTo>
                <a:lnTo>
                  <a:pt x="357" y="319"/>
                </a:lnTo>
                <a:lnTo>
                  <a:pt x="357" y="318"/>
                </a:lnTo>
                <a:lnTo>
                  <a:pt x="357" y="318"/>
                </a:lnTo>
                <a:lnTo>
                  <a:pt x="357" y="318"/>
                </a:lnTo>
                <a:lnTo>
                  <a:pt x="357" y="318"/>
                </a:lnTo>
                <a:lnTo>
                  <a:pt x="358" y="318"/>
                </a:lnTo>
                <a:lnTo>
                  <a:pt x="358" y="317"/>
                </a:lnTo>
                <a:lnTo>
                  <a:pt x="359" y="316"/>
                </a:lnTo>
                <a:lnTo>
                  <a:pt x="359" y="316"/>
                </a:lnTo>
                <a:lnTo>
                  <a:pt x="359" y="316"/>
                </a:lnTo>
                <a:lnTo>
                  <a:pt x="360" y="315"/>
                </a:lnTo>
                <a:lnTo>
                  <a:pt x="360" y="314"/>
                </a:lnTo>
                <a:lnTo>
                  <a:pt x="359" y="313"/>
                </a:lnTo>
                <a:lnTo>
                  <a:pt x="360" y="312"/>
                </a:lnTo>
                <a:lnTo>
                  <a:pt x="361" y="312"/>
                </a:lnTo>
                <a:lnTo>
                  <a:pt x="361" y="312"/>
                </a:lnTo>
                <a:lnTo>
                  <a:pt x="361" y="312"/>
                </a:lnTo>
                <a:lnTo>
                  <a:pt x="362" y="312"/>
                </a:lnTo>
                <a:lnTo>
                  <a:pt x="362" y="311"/>
                </a:lnTo>
                <a:lnTo>
                  <a:pt x="361" y="311"/>
                </a:lnTo>
                <a:lnTo>
                  <a:pt x="361" y="310"/>
                </a:lnTo>
                <a:lnTo>
                  <a:pt x="361" y="310"/>
                </a:lnTo>
                <a:lnTo>
                  <a:pt x="362" y="310"/>
                </a:lnTo>
                <a:lnTo>
                  <a:pt x="362" y="309"/>
                </a:lnTo>
                <a:lnTo>
                  <a:pt x="363" y="309"/>
                </a:lnTo>
                <a:lnTo>
                  <a:pt x="363" y="308"/>
                </a:lnTo>
                <a:lnTo>
                  <a:pt x="364" y="308"/>
                </a:lnTo>
                <a:lnTo>
                  <a:pt x="364" y="308"/>
                </a:lnTo>
                <a:lnTo>
                  <a:pt x="365" y="308"/>
                </a:lnTo>
                <a:lnTo>
                  <a:pt x="364" y="307"/>
                </a:lnTo>
                <a:lnTo>
                  <a:pt x="364" y="306"/>
                </a:lnTo>
                <a:lnTo>
                  <a:pt x="365" y="306"/>
                </a:lnTo>
                <a:lnTo>
                  <a:pt x="366" y="306"/>
                </a:lnTo>
                <a:lnTo>
                  <a:pt x="366" y="305"/>
                </a:lnTo>
                <a:lnTo>
                  <a:pt x="368" y="305"/>
                </a:lnTo>
                <a:lnTo>
                  <a:pt x="368" y="304"/>
                </a:lnTo>
                <a:lnTo>
                  <a:pt x="368" y="304"/>
                </a:lnTo>
                <a:lnTo>
                  <a:pt x="368" y="303"/>
                </a:lnTo>
                <a:lnTo>
                  <a:pt x="367" y="303"/>
                </a:lnTo>
                <a:lnTo>
                  <a:pt x="367" y="302"/>
                </a:lnTo>
                <a:lnTo>
                  <a:pt x="367" y="302"/>
                </a:lnTo>
                <a:lnTo>
                  <a:pt x="367" y="301"/>
                </a:lnTo>
                <a:lnTo>
                  <a:pt x="368" y="301"/>
                </a:lnTo>
                <a:lnTo>
                  <a:pt x="368" y="299"/>
                </a:lnTo>
                <a:lnTo>
                  <a:pt x="368" y="299"/>
                </a:lnTo>
                <a:lnTo>
                  <a:pt x="367" y="299"/>
                </a:lnTo>
                <a:lnTo>
                  <a:pt x="367" y="297"/>
                </a:lnTo>
                <a:lnTo>
                  <a:pt x="367" y="297"/>
                </a:lnTo>
                <a:lnTo>
                  <a:pt x="368" y="297"/>
                </a:lnTo>
                <a:lnTo>
                  <a:pt x="368" y="297"/>
                </a:lnTo>
                <a:lnTo>
                  <a:pt x="368" y="296"/>
                </a:lnTo>
                <a:lnTo>
                  <a:pt x="368" y="295"/>
                </a:lnTo>
                <a:lnTo>
                  <a:pt x="369" y="295"/>
                </a:lnTo>
                <a:lnTo>
                  <a:pt x="370" y="295"/>
                </a:lnTo>
                <a:lnTo>
                  <a:pt x="370" y="295"/>
                </a:lnTo>
                <a:lnTo>
                  <a:pt x="371" y="295"/>
                </a:lnTo>
                <a:lnTo>
                  <a:pt x="372" y="295"/>
                </a:lnTo>
                <a:lnTo>
                  <a:pt x="372" y="295"/>
                </a:lnTo>
                <a:lnTo>
                  <a:pt x="373" y="295"/>
                </a:lnTo>
                <a:lnTo>
                  <a:pt x="373" y="294"/>
                </a:lnTo>
                <a:lnTo>
                  <a:pt x="374" y="293"/>
                </a:lnTo>
                <a:lnTo>
                  <a:pt x="374" y="293"/>
                </a:lnTo>
                <a:lnTo>
                  <a:pt x="374" y="292"/>
                </a:lnTo>
                <a:lnTo>
                  <a:pt x="373" y="292"/>
                </a:lnTo>
                <a:lnTo>
                  <a:pt x="373" y="291"/>
                </a:lnTo>
                <a:lnTo>
                  <a:pt x="373" y="291"/>
                </a:lnTo>
                <a:lnTo>
                  <a:pt x="372" y="290"/>
                </a:lnTo>
                <a:lnTo>
                  <a:pt x="372" y="289"/>
                </a:lnTo>
                <a:lnTo>
                  <a:pt x="372" y="288"/>
                </a:lnTo>
                <a:lnTo>
                  <a:pt x="372" y="288"/>
                </a:lnTo>
                <a:lnTo>
                  <a:pt x="372" y="287"/>
                </a:lnTo>
                <a:lnTo>
                  <a:pt x="371" y="287"/>
                </a:lnTo>
                <a:lnTo>
                  <a:pt x="371" y="286"/>
                </a:lnTo>
                <a:lnTo>
                  <a:pt x="371" y="285"/>
                </a:lnTo>
                <a:lnTo>
                  <a:pt x="370" y="285"/>
                </a:lnTo>
                <a:lnTo>
                  <a:pt x="370" y="285"/>
                </a:lnTo>
                <a:lnTo>
                  <a:pt x="370" y="284"/>
                </a:lnTo>
                <a:lnTo>
                  <a:pt x="369" y="284"/>
                </a:lnTo>
                <a:lnTo>
                  <a:pt x="368" y="284"/>
                </a:lnTo>
                <a:lnTo>
                  <a:pt x="368" y="283"/>
                </a:lnTo>
                <a:lnTo>
                  <a:pt x="367" y="283"/>
                </a:lnTo>
                <a:lnTo>
                  <a:pt x="367" y="282"/>
                </a:lnTo>
                <a:lnTo>
                  <a:pt x="367" y="282"/>
                </a:lnTo>
                <a:lnTo>
                  <a:pt x="366" y="282"/>
                </a:lnTo>
                <a:lnTo>
                  <a:pt x="366" y="281"/>
                </a:lnTo>
                <a:lnTo>
                  <a:pt x="366" y="280"/>
                </a:lnTo>
                <a:lnTo>
                  <a:pt x="366" y="280"/>
                </a:lnTo>
                <a:lnTo>
                  <a:pt x="366" y="279"/>
                </a:lnTo>
                <a:lnTo>
                  <a:pt x="366" y="279"/>
                </a:lnTo>
                <a:lnTo>
                  <a:pt x="366" y="279"/>
                </a:lnTo>
                <a:lnTo>
                  <a:pt x="366" y="278"/>
                </a:lnTo>
                <a:lnTo>
                  <a:pt x="365" y="278"/>
                </a:lnTo>
                <a:lnTo>
                  <a:pt x="365" y="277"/>
                </a:lnTo>
                <a:lnTo>
                  <a:pt x="365" y="276"/>
                </a:lnTo>
                <a:lnTo>
                  <a:pt x="366" y="276"/>
                </a:lnTo>
                <a:lnTo>
                  <a:pt x="366" y="275"/>
                </a:lnTo>
                <a:lnTo>
                  <a:pt x="366" y="275"/>
                </a:lnTo>
                <a:lnTo>
                  <a:pt x="366" y="274"/>
                </a:lnTo>
                <a:lnTo>
                  <a:pt x="367" y="274"/>
                </a:lnTo>
                <a:lnTo>
                  <a:pt x="367" y="273"/>
                </a:lnTo>
                <a:lnTo>
                  <a:pt x="368" y="273"/>
                </a:lnTo>
                <a:lnTo>
                  <a:pt x="368" y="272"/>
                </a:lnTo>
                <a:lnTo>
                  <a:pt x="367" y="272"/>
                </a:lnTo>
                <a:lnTo>
                  <a:pt x="367" y="271"/>
                </a:lnTo>
                <a:lnTo>
                  <a:pt x="367" y="270"/>
                </a:lnTo>
                <a:lnTo>
                  <a:pt x="367" y="270"/>
                </a:lnTo>
                <a:lnTo>
                  <a:pt x="366" y="269"/>
                </a:lnTo>
                <a:lnTo>
                  <a:pt x="366" y="268"/>
                </a:lnTo>
                <a:lnTo>
                  <a:pt x="365" y="267"/>
                </a:lnTo>
                <a:lnTo>
                  <a:pt x="365" y="266"/>
                </a:lnTo>
                <a:lnTo>
                  <a:pt x="366" y="266"/>
                </a:lnTo>
                <a:lnTo>
                  <a:pt x="366" y="266"/>
                </a:lnTo>
                <a:lnTo>
                  <a:pt x="366" y="265"/>
                </a:lnTo>
                <a:lnTo>
                  <a:pt x="366" y="265"/>
                </a:lnTo>
                <a:lnTo>
                  <a:pt x="366" y="265"/>
                </a:lnTo>
                <a:lnTo>
                  <a:pt x="365" y="265"/>
                </a:lnTo>
                <a:lnTo>
                  <a:pt x="365" y="264"/>
                </a:lnTo>
                <a:lnTo>
                  <a:pt x="365" y="263"/>
                </a:lnTo>
                <a:lnTo>
                  <a:pt x="365" y="263"/>
                </a:lnTo>
                <a:lnTo>
                  <a:pt x="364" y="262"/>
                </a:lnTo>
                <a:lnTo>
                  <a:pt x="364" y="262"/>
                </a:lnTo>
                <a:lnTo>
                  <a:pt x="364" y="261"/>
                </a:lnTo>
                <a:lnTo>
                  <a:pt x="363" y="261"/>
                </a:lnTo>
                <a:lnTo>
                  <a:pt x="363" y="260"/>
                </a:lnTo>
                <a:lnTo>
                  <a:pt x="362" y="260"/>
                </a:lnTo>
                <a:lnTo>
                  <a:pt x="362" y="259"/>
                </a:lnTo>
                <a:lnTo>
                  <a:pt x="362" y="259"/>
                </a:lnTo>
                <a:lnTo>
                  <a:pt x="362" y="259"/>
                </a:lnTo>
                <a:lnTo>
                  <a:pt x="362" y="258"/>
                </a:lnTo>
                <a:lnTo>
                  <a:pt x="361" y="257"/>
                </a:lnTo>
                <a:lnTo>
                  <a:pt x="361" y="257"/>
                </a:lnTo>
                <a:lnTo>
                  <a:pt x="361" y="257"/>
                </a:lnTo>
                <a:lnTo>
                  <a:pt x="361" y="256"/>
                </a:lnTo>
                <a:lnTo>
                  <a:pt x="360" y="255"/>
                </a:lnTo>
                <a:lnTo>
                  <a:pt x="360" y="255"/>
                </a:lnTo>
                <a:lnTo>
                  <a:pt x="361" y="255"/>
                </a:lnTo>
                <a:lnTo>
                  <a:pt x="361" y="255"/>
                </a:lnTo>
                <a:lnTo>
                  <a:pt x="361" y="255"/>
                </a:lnTo>
                <a:lnTo>
                  <a:pt x="362" y="256"/>
                </a:lnTo>
                <a:lnTo>
                  <a:pt x="362" y="256"/>
                </a:lnTo>
                <a:lnTo>
                  <a:pt x="363" y="256"/>
                </a:lnTo>
                <a:lnTo>
                  <a:pt x="364" y="256"/>
                </a:lnTo>
                <a:lnTo>
                  <a:pt x="364" y="256"/>
                </a:lnTo>
                <a:lnTo>
                  <a:pt x="365" y="256"/>
                </a:lnTo>
                <a:lnTo>
                  <a:pt x="366" y="256"/>
                </a:lnTo>
                <a:lnTo>
                  <a:pt x="366" y="256"/>
                </a:lnTo>
                <a:lnTo>
                  <a:pt x="367" y="256"/>
                </a:lnTo>
                <a:lnTo>
                  <a:pt x="368" y="256"/>
                </a:lnTo>
                <a:lnTo>
                  <a:pt x="368" y="256"/>
                </a:lnTo>
                <a:lnTo>
                  <a:pt x="369" y="256"/>
                </a:lnTo>
                <a:lnTo>
                  <a:pt x="370" y="256"/>
                </a:lnTo>
                <a:lnTo>
                  <a:pt x="370" y="256"/>
                </a:lnTo>
                <a:lnTo>
                  <a:pt x="371" y="256"/>
                </a:lnTo>
                <a:lnTo>
                  <a:pt x="372" y="256"/>
                </a:lnTo>
                <a:lnTo>
                  <a:pt x="372" y="256"/>
                </a:lnTo>
                <a:lnTo>
                  <a:pt x="373" y="256"/>
                </a:lnTo>
                <a:lnTo>
                  <a:pt x="374" y="256"/>
                </a:lnTo>
                <a:lnTo>
                  <a:pt x="374" y="256"/>
                </a:lnTo>
                <a:lnTo>
                  <a:pt x="375" y="256"/>
                </a:lnTo>
                <a:lnTo>
                  <a:pt x="376" y="256"/>
                </a:lnTo>
                <a:lnTo>
                  <a:pt x="376" y="256"/>
                </a:lnTo>
                <a:lnTo>
                  <a:pt x="377" y="256"/>
                </a:lnTo>
                <a:lnTo>
                  <a:pt x="378" y="256"/>
                </a:lnTo>
                <a:lnTo>
                  <a:pt x="378" y="256"/>
                </a:lnTo>
                <a:lnTo>
                  <a:pt x="379" y="256"/>
                </a:lnTo>
                <a:lnTo>
                  <a:pt x="380" y="256"/>
                </a:lnTo>
                <a:lnTo>
                  <a:pt x="380" y="256"/>
                </a:lnTo>
                <a:lnTo>
                  <a:pt x="381" y="256"/>
                </a:lnTo>
                <a:lnTo>
                  <a:pt x="381" y="255"/>
                </a:lnTo>
                <a:lnTo>
                  <a:pt x="381" y="255"/>
                </a:lnTo>
                <a:lnTo>
                  <a:pt x="381" y="254"/>
                </a:lnTo>
                <a:lnTo>
                  <a:pt x="381" y="253"/>
                </a:lnTo>
                <a:lnTo>
                  <a:pt x="381" y="253"/>
                </a:lnTo>
                <a:lnTo>
                  <a:pt x="381" y="252"/>
                </a:lnTo>
                <a:lnTo>
                  <a:pt x="380" y="252"/>
                </a:lnTo>
                <a:lnTo>
                  <a:pt x="380" y="251"/>
                </a:lnTo>
                <a:lnTo>
                  <a:pt x="380" y="251"/>
                </a:lnTo>
                <a:lnTo>
                  <a:pt x="380" y="250"/>
                </a:lnTo>
                <a:lnTo>
                  <a:pt x="380" y="249"/>
                </a:lnTo>
                <a:lnTo>
                  <a:pt x="380" y="249"/>
                </a:lnTo>
                <a:lnTo>
                  <a:pt x="380" y="248"/>
                </a:lnTo>
                <a:lnTo>
                  <a:pt x="379" y="248"/>
                </a:lnTo>
                <a:lnTo>
                  <a:pt x="379" y="248"/>
                </a:lnTo>
                <a:lnTo>
                  <a:pt x="379" y="247"/>
                </a:lnTo>
                <a:lnTo>
                  <a:pt x="379" y="246"/>
                </a:lnTo>
                <a:lnTo>
                  <a:pt x="378" y="246"/>
                </a:lnTo>
                <a:lnTo>
                  <a:pt x="378" y="246"/>
                </a:lnTo>
                <a:lnTo>
                  <a:pt x="378" y="245"/>
                </a:lnTo>
                <a:lnTo>
                  <a:pt x="378" y="244"/>
                </a:lnTo>
                <a:lnTo>
                  <a:pt x="378" y="244"/>
                </a:lnTo>
                <a:lnTo>
                  <a:pt x="378" y="243"/>
                </a:lnTo>
                <a:lnTo>
                  <a:pt x="378" y="242"/>
                </a:lnTo>
                <a:lnTo>
                  <a:pt x="378" y="242"/>
                </a:lnTo>
                <a:lnTo>
                  <a:pt x="378" y="241"/>
                </a:lnTo>
                <a:lnTo>
                  <a:pt x="378" y="240"/>
                </a:lnTo>
                <a:lnTo>
                  <a:pt x="378" y="240"/>
                </a:lnTo>
                <a:lnTo>
                  <a:pt x="378" y="239"/>
                </a:lnTo>
                <a:lnTo>
                  <a:pt x="378" y="239"/>
                </a:lnTo>
                <a:lnTo>
                  <a:pt x="378" y="238"/>
                </a:lnTo>
                <a:lnTo>
                  <a:pt x="378" y="238"/>
                </a:lnTo>
                <a:lnTo>
                  <a:pt x="378" y="237"/>
                </a:lnTo>
                <a:lnTo>
                  <a:pt x="378" y="236"/>
                </a:lnTo>
                <a:lnTo>
                  <a:pt x="378" y="236"/>
                </a:lnTo>
                <a:lnTo>
                  <a:pt x="378" y="235"/>
                </a:lnTo>
                <a:lnTo>
                  <a:pt x="378" y="234"/>
                </a:lnTo>
                <a:lnTo>
                  <a:pt x="378" y="234"/>
                </a:lnTo>
                <a:lnTo>
                  <a:pt x="378" y="233"/>
                </a:lnTo>
                <a:lnTo>
                  <a:pt x="378" y="232"/>
                </a:lnTo>
                <a:lnTo>
                  <a:pt x="378" y="232"/>
                </a:lnTo>
                <a:lnTo>
                  <a:pt x="378" y="231"/>
                </a:lnTo>
                <a:lnTo>
                  <a:pt x="378" y="230"/>
                </a:lnTo>
                <a:lnTo>
                  <a:pt x="378" y="230"/>
                </a:lnTo>
                <a:lnTo>
                  <a:pt x="378" y="229"/>
                </a:lnTo>
                <a:lnTo>
                  <a:pt x="378" y="229"/>
                </a:lnTo>
                <a:lnTo>
                  <a:pt x="378" y="228"/>
                </a:lnTo>
                <a:lnTo>
                  <a:pt x="378" y="227"/>
                </a:lnTo>
                <a:lnTo>
                  <a:pt x="378" y="227"/>
                </a:lnTo>
                <a:lnTo>
                  <a:pt x="379" y="226"/>
                </a:lnTo>
                <a:lnTo>
                  <a:pt x="379" y="225"/>
                </a:lnTo>
                <a:lnTo>
                  <a:pt x="379" y="225"/>
                </a:lnTo>
                <a:lnTo>
                  <a:pt x="378" y="225"/>
                </a:lnTo>
                <a:lnTo>
                  <a:pt x="378" y="224"/>
                </a:lnTo>
                <a:lnTo>
                  <a:pt x="379" y="224"/>
                </a:lnTo>
                <a:lnTo>
                  <a:pt x="379" y="223"/>
                </a:lnTo>
                <a:lnTo>
                  <a:pt x="379" y="223"/>
                </a:lnTo>
                <a:lnTo>
                  <a:pt x="379" y="222"/>
                </a:lnTo>
                <a:lnTo>
                  <a:pt x="379" y="221"/>
                </a:lnTo>
                <a:lnTo>
                  <a:pt x="379" y="221"/>
                </a:lnTo>
                <a:lnTo>
                  <a:pt x="379" y="220"/>
                </a:lnTo>
                <a:lnTo>
                  <a:pt x="379" y="219"/>
                </a:lnTo>
                <a:lnTo>
                  <a:pt x="380" y="219"/>
                </a:lnTo>
                <a:lnTo>
                  <a:pt x="380" y="219"/>
                </a:lnTo>
                <a:lnTo>
                  <a:pt x="380" y="218"/>
                </a:lnTo>
                <a:lnTo>
                  <a:pt x="380" y="218"/>
                </a:lnTo>
                <a:lnTo>
                  <a:pt x="380" y="217"/>
                </a:lnTo>
                <a:lnTo>
                  <a:pt x="380" y="217"/>
                </a:lnTo>
                <a:lnTo>
                  <a:pt x="380" y="216"/>
                </a:lnTo>
                <a:lnTo>
                  <a:pt x="380" y="215"/>
                </a:lnTo>
                <a:lnTo>
                  <a:pt x="380" y="215"/>
                </a:lnTo>
                <a:lnTo>
                  <a:pt x="380" y="214"/>
                </a:lnTo>
                <a:lnTo>
                  <a:pt x="380" y="213"/>
                </a:lnTo>
                <a:lnTo>
                  <a:pt x="381" y="213"/>
                </a:lnTo>
                <a:lnTo>
                  <a:pt x="381" y="212"/>
                </a:lnTo>
                <a:lnTo>
                  <a:pt x="381" y="212"/>
                </a:lnTo>
                <a:lnTo>
                  <a:pt x="381" y="212"/>
                </a:lnTo>
                <a:lnTo>
                  <a:pt x="381" y="211"/>
                </a:lnTo>
                <a:lnTo>
                  <a:pt x="382" y="211"/>
                </a:lnTo>
                <a:lnTo>
                  <a:pt x="382" y="210"/>
                </a:lnTo>
                <a:lnTo>
                  <a:pt x="383" y="210"/>
                </a:lnTo>
                <a:lnTo>
                  <a:pt x="383" y="209"/>
                </a:lnTo>
                <a:lnTo>
                  <a:pt x="384" y="209"/>
                </a:lnTo>
                <a:lnTo>
                  <a:pt x="384" y="208"/>
                </a:lnTo>
                <a:lnTo>
                  <a:pt x="384" y="208"/>
                </a:lnTo>
                <a:lnTo>
                  <a:pt x="384" y="207"/>
                </a:lnTo>
                <a:lnTo>
                  <a:pt x="384" y="206"/>
                </a:lnTo>
                <a:lnTo>
                  <a:pt x="384" y="206"/>
                </a:lnTo>
                <a:lnTo>
                  <a:pt x="384" y="205"/>
                </a:lnTo>
                <a:lnTo>
                  <a:pt x="384" y="204"/>
                </a:lnTo>
                <a:lnTo>
                  <a:pt x="384" y="203"/>
                </a:lnTo>
                <a:lnTo>
                  <a:pt x="384" y="202"/>
                </a:lnTo>
                <a:lnTo>
                  <a:pt x="384" y="202"/>
                </a:lnTo>
                <a:lnTo>
                  <a:pt x="384" y="201"/>
                </a:lnTo>
                <a:lnTo>
                  <a:pt x="384" y="200"/>
                </a:lnTo>
                <a:lnTo>
                  <a:pt x="384" y="198"/>
                </a:lnTo>
                <a:lnTo>
                  <a:pt x="384" y="198"/>
                </a:lnTo>
                <a:lnTo>
                  <a:pt x="384" y="197"/>
                </a:lnTo>
                <a:lnTo>
                  <a:pt x="384" y="196"/>
                </a:lnTo>
                <a:lnTo>
                  <a:pt x="384" y="195"/>
                </a:lnTo>
                <a:lnTo>
                  <a:pt x="384" y="194"/>
                </a:lnTo>
                <a:lnTo>
                  <a:pt x="384" y="193"/>
                </a:lnTo>
                <a:lnTo>
                  <a:pt x="384" y="192"/>
                </a:lnTo>
                <a:lnTo>
                  <a:pt x="384" y="191"/>
                </a:lnTo>
                <a:lnTo>
                  <a:pt x="383" y="191"/>
                </a:lnTo>
                <a:lnTo>
                  <a:pt x="383" y="191"/>
                </a:lnTo>
                <a:lnTo>
                  <a:pt x="383" y="190"/>
                </a:lnTo>
                <a:lnTo>
                  <a:pt x="383" y="189"/>
                </a:lnTo>
                <a:lnTo>
                  <a:pt x="383" y="189"/>
                </a:lnTo>
                <a:lnTo>
                  <a:pt x="383" y="188"/>
                </a:lnTo>
                <a:lnTo>
                  <a:pt x="383" y="187"/>
                </a:lnTo>
                <a:lnTo>
                  <a:pt x="383" y="187"/>
                </a:lnTo>
                <a:lnTo>
                  <a:pt x="383" y="186"/>
                </a:lnTo>
                <a:lnTo>
                  <a:pt x="383" y="185"/>
                </a:lnTo>
                <a:lnTo>
                  <a:pt x="382" y="185"/>
                </a:lnTo>
                <a:lnTo>
                  <a:pt x="382" y="184"/>
                </a:lnTo>
                <a:lnTo>
                  <a:pt x="382" y="183"/>
                </a:lnTo>
                <a:lnTo>
                  <a:pt x="382" y="182"/>
                </a:lnTo>
                <a:lnTo>
                  <a:pt x="381" y="181"/>
                </a:lnTo>
                <a:lnTo>
                  <a:pt x="381" y="180"/>
                </a:lnTo>
                <a:lnTo>
                  <a:pt x="381" y="179"/>
                </a:lnTo>
                <a:lnTo>
                  <a:pt x="381" y="177"/>
                </a:lnTo>
                <a:lnTo>
                  <a:pt x="381" y="177"/>
                </a:lnTo>
                <a:lnTo>
                  <a:pt x="381" y="176"/>
                </a:lnTo>
                <a:lnTo>
                  <a:pt x="381" y="176"/>
                </a:lnTo>
                <a:lnTo>
                  <a:pt x="381" y="175"/>
                </a:lnTo>
                <a:lnTo>
                  <a:pt x="381" y="174"/>
                </a:lnTo>
                <a:lnTo>
                  <a:pt x="381" y="174"/>
                </a:lnTo>
                <a:lnTo>
                  <a:pt x="380" y="173"/>
                </a:lnTo>
                <a:lnTo>
                  <a:pt x="380" y="172"/>
                </a:lnTo>
                <a:lnTo>
                  <a:pt x="380" y="172"/>
                </a:lnTo>
                <a:lnTo>
                  <a:pt x="380" y="171"/>
                </a:lnTo>
                <a:lnTo>
                  <a:pt x="381" y="170"/>
                </a:lnTo>
                <a:lnTo>
                  <a:pt x="381" y="170"/>
                </a:lnTo>
                <a:lnTo>
                  <a:pt x="381" y="169"/>
                </a:lnTo>
                <a:lnTo>
                  <a:pt x="381" y="168"/>
                </a:lnTo>
                <a:lnTo>
                  <a:pt x="381" y="168"/>
                </a:lnTo>
                <a:lnTo>
                  <a:pt x="382" y="167"/>
                </a:lnTo>
                <a:lnTo>
                  <a:pt x="383" y="166"/>
                </a:lnTo>
                <a:lnTo>
                  <a:pt x="383" y="166"/>
                </a:lnTo>
                <a:lnTo>
                  <a:pt x="383" y="166"/>
                </a:lnTo>
                <a:lnTo>
                  <a:pt x="383" y="165"/>
                </a:lnTo>
                <a:lnTo>
                  <a:pt x="384" y="166"/>
                </a:lnTo>
                <a:lnTo>
                  <a:pt x="383" y="166"/>
                </a:lnTo>
                <a:lnTo>
                  <a:pt x="383" y="167"/>
                </a:lnTo>
                <a:lnTo>
                  <a:pt x="384" y="168"/>
                </a:lnTo>
                <a:lnTo>
                  <a:pt x="385" y="168"/>
                </a:lnTo>
                <a:lnTo>
                  <a:pt x="385" y="168"/>
                </a:lnTo>
                <a:lnTo>
                  <a:pt x="385" y="168"/>
                </a:lnTo>
                <a:lnTo>
                  <a:pt x="386" y="168"/>
                </a:lnTo>
                <a:lnTo>
                  <a:pt x="387" y="168"/>
                </a:lnTo>
                <a:lnTo>
                  <a:pt x="387" y="168"/>
                </a:lnTo>
                <a:lnTo>
                  <a:pt x="388" y="168"/>
                </a:lnTo>
                <a:lnTo>
                  <a:pt x="388" y="168"/>
                </a:lnTo>
                <a:lnTo>
                  <a:pt x="388" y="169"/>
                </a:lnTo>
                <a:lnTo>
                  <a:pt x="387" y="169"/>
                </a:lnTo>
                <a:lnTo>
                  <a:pt x="387" y="170"/>
                </a:lnTo>
                <a:lnTo>
                  <a:pt x="387" y="170"/>
                </a:lnTo>
                <a:lnTo>
                  <a:pt x="388" y="170"/>
                </a:lnTo>
                <a:lnTo>
                  <a:pt x="388" y="170"/>
                </a:lnTo>
                <a:lnTo>
                  <a:pt x="389" y="170"/>
                </a:lnTo>
                <a:lnTo>
                  <a:pt x="389" y="170"/>
                </a:lnTo>
                <a:lnTo>
                  <a:pt x="390" y="171"/>
                </a:lnTo>
                <a:lnTo>
                  <a:pt x="389" y="171"/>
                </a:lnTo>
                <a:lnTo>
                  <a:pt x="389" y="172"/>
                </a:lnTo>
                <a:lnTo>
                  <a:pt x="389" y="172"/>
                </a:lnTo>
                <a:lnTo>
                  <a:pt x="389" y="172"/>
                </a:lnTo>
                <a:lnTo>
                  <a:pt x="389" y="172"/>
                </a:lnTo>
                <a:lnTo>
                  <a:pt x="389" y="173"/>
                </a:lnTo>
                <a:lnTo>
                  <a:pt x="390" y="173"/>
                </a:lnTo>
                <a:lnTo>
                  <a:pt x="391" y="172"/>
                </a:lnTo>
                <a:lnTo>
                  <a:pt x="391" y="172"/>
                </a:lnTo>
                <a:lnTo>
                  <a:pt x="391" y="173"/>
                </a:lnTo>
                <a:lnTo>
                  <a:pt x="392" y="173"/>
                </a:lnTo>
                <a:lnTo>
                  <a:pt x="393" y="174"/>
                </a:lnTo>
                <a:lnTo>
                  <a:pt x="393" y="174"/>
                </a:lnTo>
                <a:lnTo>
                  <a:pt x="394" y="174"/>
                </a:lnTo>
                <a:lnTo>
                  <a:pt x="394" y="174"/>
                </a:lnTo>
                <a:lnTo>
                  <a:pt x="394" y="175"/>
                </a:lnTo>
                <a:lnTo>
                  <a:pt x="394" y="176"/>
                </a:lnTo>
                <a:lnTo>
                  <a:pt x="394" y="176"/>
                </a:lnTo>
                <a:lnTo>
                  <a:pt x="393" y="176"/>
                </a:lnTo>
                <a:lnTo>
                  <a:pt x="394" y="176"/>
                </a:lnTo>
                <a:lnTo>
                  <a:pt x="394" y="177"/>
                </a:lnTo>
                <a:lnTo>
                  <a:pt x="394" y="176"/>
                </a:lnTo>
                <a:lnTo>
                  <a:pt x="395" y="176"/>
                </a:lnTo>
                <a:lnTo>
                  <a:pt x="395" y="176"/>
                </a:lnTo>
                <a:lnTo>
                  <a:pt x="395" y="176"/>
                </a:lnTo>
                <a:lnTo>
                  <a:pt x="396" y="176"/>
                </a:lnTo>
                <a:lnTo>
                  <a:pt x="397" y="176"/>
                </a:lnTo>
                <a:lnTo>
                  <a:pt x="397" y="177"/>
                </a:lnTo>
                <a:lnTo>
                  <a:pt x="396" y="177"/>
                </a:lnTo>
                <a:lnTo>
                  <a:pt x="395" y="177"/>
                </a:lnTo>
                <a:lnTo>
                  <a:pt x="395" y="177"/>
                </a:lnTo>
                <a:lnTo>
                  <a:pt x="395" y="178"/>
                </a:lnTo>
                <a:lnTo>
                  <a:pt x="394" y="178"/>
                </a:lnTo>
                <a:lnTo>
                  <a:pt x="395" y="179"/>
                </a:lnTo>
                <a:lnTo>
                  <a:pt x="394" y="179"/>
                </a:lnTo>
                <a:lnTo>
                  <a:pt x="394" y="180"/>
                </a:lnTo>
                <a:lnTo>
                  <a:pt x="394" y="181"/>
                </a:lnTo>
                <a:lnTo>
                  <a:pt x="395" y="181"/>
                </a:lnTo>
                <a:lnTo>
                  <a:pt x="395" y="181"/>
                </a:lnTo>
                <a:lnTo>
                  <a:pt x="395" y="182"/>
                </a:lnTo>
                <a:lnTo>
                  <a:pt x="395" y="183"/>
                </a:lnTo>
                <a:lnTo>
                  <a:pt x="395" y="183"/>
                </a:lnTo>
                <a:lnTo>
                  <a:pt x="395" y="183"/>
                </a:lnTo>
                <a:lnTo>
                  <a:pt x="395" y="184"/>
                </a:lnTo>
                <a:lnTo>
                  <a:pt x="395" y="184"/>
                </a:lnTo>
                <a:lnTo>
                  <a:pt x="396" y="184"/>
                </a:lnTo>
                <a:lnTo>
                  <a:pt x="396" y="183"/>
                </a:lnTo>
                <a:lnTo>
                  <a:pt x="397" y="183"/>
                </a:lnTo>
                <a:lnTo>
                  <a:pt x="397" y="183"/>
                </a:lnTo>
                <a:lnTo>
                  <a:pt x="398" y="183"/>
                </a:lnTo>
                <a:lnTo>
                  <a:pt x="398" y="184"/>
                </a:lnTo>
                <a:lnTo>
                  <a:pt x="397" y="185"/>
                </a:lnTo>
                <a:lnTo>
                  <a:pt x="397" y="185"/>
                </a:lnTo>
                <a:lnTo>
                  <a:pt x="397" y="186"/>
                </a:lnTo>
                <a:lnTo>
                  <a:pt x="397" y="187"/>
                </a:lnTo>
                <a:lnTo>
                  <a:pt x="397" y="187"/>
                </a:lnTo>
                <a:lnTo>
                  <a:pt x="398" y="188"/>
                </a:lnTo>
                <a:lnTo>
                  <a:pt x="398" y="189"/>
                </a:lnTo>
                <a:lnTo>
                  <a:pt x="398" y="189"/>
                </a:lnTo>
                <a:lnTo>
                  <a:pt x="398" y="189"/>
                </a:lnTo>
                <a:lnTo>
                  <a:pt x="398" y="190"/>
                </a:lnTo>
                <a:lnTo>
                  <a:pt x="397" y="191"/>
                </a:lnTo>
                <a:lnTo>
                  <a:pt x="397" y="190"/>
                </a:lnTo>
                <a:lnTo>
                  <a:pt x="397" y="189"/>
                </a:lnTo>
                <a:lnTo>
                  <a:pt x="396" y="189"/>
                </a:lnTo>
                <a:lnTo>
                  <a:pt x="395" y="189"/>
                </a:lnTo>
                <a:lnTo>
                  <a:pt x="395" y="189"/>
                </a:lnTo>
                <a:lnTo>
                  <a:pt x="395" y="190"/>
                </a:lnTo>
                <a:lnTo>
                  <a:pt x="395" y="191"/>
                </a:lnTo>
                <a:lnTo>
                  <a:pt x="396" y="191"/>
                </a:lnTo>
                <a:lnTo>
                  <a:pt x="396" y="192"/>
                </a:lnTo>
                <a:lnTo>
                  <a:pt x="404" y="192"/>
                </a:lnTo>
                <a:lnTo>
                  <a:pt x="458" y="206"/>
                </a:lnTo>
                <a:lnTo>
                  <a:pt x="458" y="205"/>
                </a:lnTo>
                <a:lnTo>
                  <a:pt x="459" y="204"/>
                </a:lnTo>
                <a:lnTo>
                  <a:pt x="459" y="204"/>
                </a:lnTo>
                <a:lnTo>
                  <a:pt x="459" y="203"/>
                </a:lnTo>
                <a:lnTo>
                  <a:pt x="459" y="202"/>
                </a:lnTo>
                <a:lnTo>
                  <a:pt x="459" y="202"/>
                </a:lnTo>
                <a:lnTo>
                  <a:pt x="459" y="201"/>
                </a:lnTo>
                <a:lnTo>
                  <a:pt x="459" y="200"/>
                </a:lnTo>
                <a:lnTo>
                  <a:pt x="459" y="200"/>
                </a:lnTo>
                <a:lnTo>
                  <a:pt x="459" y="199"/>
                </a:lnTo>
                <a:lnTo>
                  <a:pt x="458" y="198"/>
                </a:lnTo>
                <a:lnTo>
                  <a:pt x="458" y="198"/>
                </a:lnTo>
                <a:lnTo>
                  <a:pt x="458" y="197"/>
                </a:lnTo>
                <a:lnTo>
                  <a:pt x="458" y="196"/>
                </a:lnTo>
                <a:lnTo>
                  <a:pt x="458" y="196"/>
                </a:lnTo>
                <a:lnTo>
                  <a:pt x="458" y="195"/>
                </a:lnTo>
                <a:lnTo>
                  <a:pt x="458" y="194"/>
                </a:lnTo>
                <a:lnTo>
                  <a:pt x="458" y="194"/>
                </a:lnTo>
                <a:lnTo>
                  <a:pt x="459" y="193"/>
                </a:lnTo>
                <a:lnTo>
                  <a:pt x="459" y="192"/>
                </a:lnTo>
                <a:lnTo>
                  <a:pt x="459" y="191"/>
                </a:lnTo>
                <a:lnTo>
                  <a:pt x="460" y="191"/>
                </a:lnTo>
                <a:lnTo>
                  <a:pt x="460" y="191"/>
                </a:lnTo>
                <a:lnTo>
                  <a:pt x="460" y="190"/>
                </a:lnTo>
                <a:lnTo>
                  <a:pt x="461" y="190"/>
                </a:lnTo>
                <a:lnTo>
                  <a:pt x="461" y="189"/>
                </a:lnTo>
                <a:lnTo>
                  <a:pt x="461" y="189"/>
                </a:lnTo>
                <a:lnTo>
                  <a:pt x="461" y="189"/>
                </a:lnTo>
                <a:lnTo>
                  <a:pt x="462" y="189"/>
                </a:lnTo>
                <a:lnTo>
                  <a:pt x="462" y="188"/>
                </a:lnTo>
                <a:lnTo>
                  <a:pt x="462" y="187"/>
                </a:lnTo>
                <a:lnTo>
                  <a:pt x="462" y="187"/>
                </a:lnTo>
                <a:lnTo>
                  <a:pt x="461" y="187"/>
                </a:lnTo>
                <a:lnTo>
                  <a:pt x="461" y="186"/>
                </a:lnTo>
                <a:lnTo>
                  <a:pt x="461" y="185"/>
                </a:lnTo>
                <a:lnTo>
                  <a:pt x="461" y="185"/>
                </a:lnTo>
                <a:lnTo>
                  <a:pt x="461" y="184"/>
                </a:lnTo>
                <a:lnTo>
                  <a:pt x="461" y="183"/>
                </a:lnTo>
                <a:lnTo>
                  <a:pt x="461" y="183"/>
                </a:lnTo>
                <a:lnTo>
                  <a:pt x="461" y="183"/>
                </a:lnTo>
                <a:lnTo>
                  <a:pt x="462" y="182"/>
                </a:lnTo>
                <a:lnTo>
                  <a:pt x="462" y="181"/>
                </a:lnTo>
                <a:lnTo>
                  <a:pt x="462" y="181"/>
                </a:lnTo>
                <a:lnTo>
                  <a:pt x="462" y="180"/>
                </a:lnTo>
                <a:lnTo>
                  <a:pt x="462" y="179"/>
                </a:lnTo>
                <a:lnTo>
                  <a:pt x="463" y="179"/>
                </a:lnTo>
                <a:lnTo>
                  <a:pt x="463" y="178"/>
                </a:lnTo>
                <a:lnTo>
                  <a:pt x="464" y="178"/>
                </a:lnTo>
                <a:lnTo>
                  <a:pt x="464" y="177"/>
                </a:lnTo>
                <a:lnTo>
                  <a:pt x="465" y="177"/>
                </a:lnTo>
                <a:lnTo>
                  <a:pt x="465" y="177"/>
                </a:lnTo>
                <a:lnTo>
                  <a:pt x="465" y="177"/>
                </a:lnTo>
                <a:lnTo>
                  <a:pt x="466" y="177"/>
                </a:lnTo>
                <a:lnTo>
                  <a:pt x="466" y="176"/>
                </a:lnTo>
                <a:lnTo>
                  <a:pt x="467" y="176"/>
                </a:lnTo>
                <a:lnTo>
                  <a:pt x="467" y="176"/>
                </a:lnTo>
                <a:lnTo>
                  <a:pt x="467" y="175"/>
                </a:lnTo>
                <a:lnTo>
                  <a:pt x="466" y="175"/>
                </a:lnTo>
                <a:lnTo>
                  <a:pt x="466" y="174"/>
                </a:lnTo>
                <a:lnTo>
                  <a:pt x="465" y="174"/>
                </a:lnTo>
                <a:lnTo>
                  <a:pt x="465" y="174"/>
                </a:lnTo>
                <a:lnTo>
                  <a:pt x="465" y="174"/>
                </a:lnTo>
                <a:lnTo>
                  <a:pt x="465" y="173"/>
                </a:lnTo>
                <a:lnTo>
                  <a:pt x="464" y="172"/>
                </a:lnTo>
                <a:lnTo>
                  <a:pt x="464" y="172"/>
                </a:lnTo>
                <a:lnTo>
                  <a:pt x="464" y="171"/>
                </a:lnTo>
                <a:lnTo>
                  <a:pt x="464" y="170"/>
                </a:lnTo>
                <a:lnTo>
                  <a:pt x="465" y="170"/>
                </a:lnTo>
                <a:lnTo>
                  <a:pt x="465" y="170"/>
                </a:lnTo>
                <a:lnTo>
                  <a:pt x="465" y="169"/>
                </a:lnTo>
                <a:lnTo>
                  <a:pt x="465" y="168"/>
                </a:lnTo>
                <a:lnTo>
                  <a:pt x="465" y="168"/>
                </a:lnTo>
                <a:lnTo>
                  <a:pt x="465" y="168"/>
                </a:lnTo>
                <a:lnTo>
                  <a:pt x="465" y="167"/>
                </a:lnTo>
                <a:lnTo>
                  <a:pt x="464" y="167"/>
                </a:lnTo>
                <a:lnTo>
                  <a:pt x="464" y="166"/>
                </a:lnTo>
                <a:lnTo>
                  <a:pt x="463" y="166"/>
                </a:lnTo>
                <a:lnTo>
                  <a:pt x="463" y="165"/>
                </a:lnTo>
                <a:lnTo>
                  <a:pt x="463" y="165"/>
                </a:lnTo>
                <a:lnTo>
                  <a:pt x="463" y="164"/>
                </a:lnTo>
                <a:lnTo>
                  <a:pt x="463" y="164"/>
                </a:lnTo>
                <a:lnTo>
                  <a:pt x="463" y="163"/>
                </a:lnTo>
                <a:lnTo>
                  <a:pt x="462" y="162"/>
                </a:lnTo>
                <a:lnTo>
                  <a:pt x="462" y="162"/>
                </a:lnTo>
                <a:lnTo>
                  <a:pt x="462" y="161"/>
                </a:lnTo>
                <a:lnTo>
                  <a:pt x="461" y="160"/>
                </a:lnTo>
                <a:lnTo>
                  <a:pt x="461" y="160"/>
                </a:lnTo>
                <a:lnTo>
                  <a:pt x="461" y="159"/>
                </a:lnTo>
                <a:lnTo>
                  <a:pt x="461" y="159"/>
                </a:lnTo>
                <a:lnTo>
                  <a:pt x="460" y="159"/>
                </a:lnTo>
                <a:lnTo>
                  <a:pt x="459" y="159"/>
                </a:lnTo>
                <a:lnTo>
                  <a:pt x="459" y="160"/>
                </a:lnTo>
                <a:lnTo>
                  <a:pt x="459" y="160"/>
                </a:lnTo>
                <a:lnTo>
                  <a:pt x="458" y="160"/>
                </a:lnTo>
                <a:lnTo>
                  <a:pt x="457" y="160"/>
                </a:lnTo>
                <a:lnTo>
                  <a:pt x="457" y="159"/>
                </a:lnTo>
                <a:lnTo>
                  <a:pt x="457" y="158"/>
                </a:lnTo>
                <a:lnTo>
                  <a:pt x="456" y="158"/>
                </a:lnTo>
                <a:lnTo>
                  <a:pt x="455" y="158"/>
                </a:lnTo>
                <a:lnTo>
                  <a:pt x="455" y="158"/>
                </a:lnTo>
                <a:lnTo>
                  <a:pt x="454" y="158"/>
                </a:lnTo>
                <a:lnTo>
                  <a:pt x="454" y="157"/>
                </a:lnTo>
                <a:lnTo>
                  <a:pt x="455" y="157"/>
                </a:lnTo>
                <a:lnTo>
                  <a:pt x="455" y="157"/>
                </a:lnTo>
                <a:lnTo>
                  <a:pt x="466" y="149"/>
                </a:lnTo>
                <a:lnTo>
                  <a:pt x="474" y="144"/>
                </a:lnTo>
                <a:lnTo>
                  <a:pt x="484" y="138"/>
                </a:lnTo>
                <a:lnTo>
                  <a:pt x="571" y="79"/>
                </a:lnTo>
                <a:lnTo>
                  <a:pt x="616" y="75"/>
                </a:lnTo>
                <a:lnTo>
                  <a:pt x="617" y="75"/>
                </a:lnTo>
                <a:lnTo>
                  <a:pt x="668" y="72"/>
                </a:lnTo>
                <a:lnTo>
                  <a:pt x="705" y="69"/>
                </a:lnTo>
                <a:lnTo>
                  <a:pt x="721" y="68"/>
                </a:lnTo>
                <a:lnTo>
                  <a:pt x="733" y="67"/>
                </a:lnTo>
                <a:lnTo>
                  <a:pt x="734" y="67"/>
                </a:lnTo>
                <a:lnTo>
                  <a:pt x="749" y="63"/>
                </a:lnTo>
                <a:lnTo>
                  <a:pt x="804" y="49"/>
                </a:lnTo>
                <a:lnTo>
                  <a:pt x="830" y="42"/>
                </a:lnTo>
                <a:lnTo>
                  <a:pt x="882" y="9"/>
                </a:lnTo>
                <a:lnTo>
                  <a:pt x="885" y="7"/>
                </a:lnTo>
                <a:lnTo>
                  <a:pt x="885" y="7"/>
                </a:lnTo>
                <a:lnTo>
                  <a:pt x="886" y="7"/>
                </a:lnTo>
                <a:lnTo>
                  <a:pt x="887" y="7"/>
                </a:lnTo>
                <a:lnTo>
                  <a:pt x="897" y="0"/>
                </a:lnTo>
                <a:lnTo>
                  <a:pt x="911" y="11"/>
                </a:lnTo>
                <a:lnTo>
                  <a:pt x="919" y="17"/>
                </a:lnTo>
                <a:lnTo>
                  <a:pt x="950" y="41"/>
                </a:lnTo>
                <a:lnTo>
                  <a:pt x="974" y="59"/>
                </a:lnTo>
                <a:lnTo>
                  <a:pt x="977" y="61"/>
                </a:lnTo>
                <a:lnTo>
                  <a:pt x="988" y="62"/>
                </a:lnTo>
                <a:lnTo>
                  <a:pt x="997" y="63"/>
                </a:lnTo>
                <a:lnTo>
                  <a:pt x="1015" y="64"/>
                </a:lnTo>
                <a:lnTo>
                  <a:pt x="1056" y="68"/>
                </a:lnTo>
                <a:lnTo>
                  <a:pt x="1107" y="71"/>
                </a:lnTo>
                <a:lnTo>
                  <a:pt x="1121" y="73"/>
                </a:lnTo>
                <a:lnTo>
                  <a:pt x="1148" y="75"/>
                </a:lnTo>
                <a:lnTo>
                  <a:pt x="1154" y="75"/>
                </a:lnTo>
                <a:lnTo>
                  <a:pt x="1154" y="76"/>
                </a:lnTo>
                <a:lnTo>
                  <a:pt x="1154" y="77"/>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 name="Freeform 6"/>
          <p:cNvSpPr>
            <a:spLocks/>
          </p:cNvSpPr>
          <p:nvPr/>
        </p:nvSpPr>
        <p:spPr bwMode="auto">
          <a:xfrm>
            <a:off x="1752166" y="5064003"/>
            <a:ext cx="1606851" cy="1419038"/>
          </a:xfrm>
          <a:custGeom>
            <a:avLst/>
            <a:gdLst>
              <a:gd name="T0" fmla="*/ 646 w 847"/>
              <a:gd name="T1" fmla="*/ 5 h 748"/>
              <a:gd name="T2" fmla="*/ 696 w 847"/>
              <a:gd name="T3" fmla="*/ 10 h 748"/>
              <a:gd name="T4" fmla="*/ 727 w 847"/>
              <a:gd name="T5" fmla="*/ 33 h 748"/>
              <a:gd name="T6" fmla="*/ 726 w 847"/>
              <a:gd name="T7" fmla="*/ 65 h 748"/>
              <a:gd name="T8" fmla="*/ 733 w 847"/>
              <a:gd name="T9" fmla="*/ 97 h 748"/>
              <a:gd name="T10" fmla="*/ 717 w 847"/>
              <a:gd name="T11" fmla="*/ 131 h 748"/>
              <a:gd name="T12" fmla="*/ 754 w 847"/>
              <a:gd name="T13" fmla="*/ 139 h 748"/>
              <a:gd name="T14" fmla="*/ 756 w 847"/>
              <a:gd name="T15" fmla="*/ 178 h 748"/>
              <a:gd name="T16" fmla="*/ 744 w 847"/>
              <a:gd name="T17" fmla="*/ 218 h 748"/>
              <a:gd name="T18" fmla="*/ 742 w 847"/>
              <a:gd name="T19" fmla="*/ 257 h 748"/>
              <a:gd name="T20" fmla="*/ 763 w 847"/>
              <a:gd name="T21" fmla="*/ 307 h 748"/>
              <a:gd name="T22" fmla="*/ 784 w 847"/>
              <a:gd name="T23" fmla="*/ 353 h 748"/>
              <a:gd name="T24" fmla="*/ 774 w 847"/>
              <a:gd name="T25" fmla="*/ 411 h 748"/>
              <a:gd name="T26" fmla="*/ 753 w 847"/>
              <a:gd name="T27" fmla="*/ 455 h 748"/>
              <a:gd name="T28" fmla="*/ 786 w 847"/>
              <a:gd name="T29" fmla="*/ 489 h 748"/>
              <a:gd name="T30" fmla="*/ 807 w 847"/>
              <a:gd name="T31" fmla="*/ 535 h 748"/>
              <a:gd name="T32" fmla="*/ 824 w 847"/>
              <a:gd name="T33" fmla="*/ 567 h 748"/>
              <a:gd name="T34" fmla="*/ 579 w 847"/>
              <a:gd name="T35" fmla="*/ 636 h 748"/>
              <a:gd name="T36" fmla="*/ 537 w 847"/>
              <a:gd name="T37" fmla="*/ 656 h 748"/>
              <a:gd name="T38" fmla="*/ 506 w 847"/>
              <a:gd name="T39" fmla="*/ 680 h 748"/>
              <a:gd name="T40" fmla="*/ 465 w 847"/>
              <a:gd name="T41" fmla="*/ 680 h 748"/>
              <a:gd name="T42" fmla="*/ 424 w 847"/>
              <a:gd name="T43" fmla="*/ 674 h 748"/>
              <a:gd name="T44" fmla="*/ 402 w 847"/>
              <a:gd name="T45" fmla="*/ 674 h 748"/>
              <a:gd name="T46" fmla="*/ 377 w 847"/>
              <a:gd name="T47" fmla="*/ 680 h 748"/>
              <a:gd name="T48" fmla="*/ 358 w 847"/>
              <a:gd name="T49" fmla="*/ 682 h 748"/>
              <a:gd name="T50" fmla="*/ 355 w 847"/>
              <a:gd name="T51" fmla="*/ 713 h 748"/>
              <a:gd name="T52" fmla="*/ 299 w 847"/>
              <a:gd name="T53" fmla="*/ 734 h 748"/>
              <a:gd name="T54" fmla="*/ 272 w 847"/>
              <a:gd name="T55" fmla="*/ 730 h 748"/>
              <a:gd name="T56" fmla="*/ 233 w 847"/>
              <a:gd name="T57" fmla="*/ 726 h 748"/>
              <a:gd name="T58" fmla="*/ 210 w 847"/>
              <a:gd name="T59" fmla="*/ 688 h 748"/>
              <a:gd name="T60" fmla="*/ 199 w 847"/>
              <a:gd name="T61" fmla="*/ 652 h 748"/>
              <a:gd name="T62" fmla="*/ 209 w 847"/>
              <a:gd name="T63" fmla="*/ 614 h 748"/>
              <a:gd name="T64" fmla="*/ 183 w 847"/>
              <a:gd name="T65" fmla="*/ 592 h 748"/>
              <a:gd name="T66" fmla="*/ 200 w 847"/>
              <a:gd name="T67" fmla="*/ 574 h 748"/>
              <a:gd name="T68" fmla="*/ 201 w 847"/>
              <a:gd name="T69" fmla="*/ 546 h 748"/>
              <a:gd name="T70" fmla="*/ 193 w 847"/>
              <a:gd name="T71" fmla="*/ 516 h 748"/>
              <a:gd name="T72" fmla="*/ 173 w 847"/>
              <a:gd name="T73" fmla="*/ 501 h 748"/>
              <a:gd name="T74" fmla="*/ 151 w 847"/>
              <a:gd name="T75" fmla="*/ 468 h 748"/>
              <a:gd name="T76" fmla="*/ 128 w 847"/>
              <a:gd name="T77" fmla="*/ 453 h 748"/>
              <a:gd name="T78" fmla="*/ 115 w 847"/>
              <a:gd name="T79" fmla="*/ 431 h 748"/>
              <a:gd name="T80" fmla="*/ 130 w 847"/>
              <a:gd name="T81" fmla="*/ 402 h 748"/>
              <a:gd name="T82" fmla="*/ 140 w 847"/>
              <a:gd name="T83" fmla="*/ 354 h 748"/>
              <a:gd name="T84" fmla="*/ 106 w 847"/>
              <a:gd name="T85" fmla="*/ 350 h 748"/>
              <a:gd name="T86" fmla="*/ 98 w 847"/>
              <a:gd name="T87" fmla="*/ 319 h 748"/>
              <a:gd name="T88" fmla="*/ 129 w 847"/>
              <a:gd name="T89" fmla="*/ 209 h 748"/>
              <a:gd name="T90" fmla="*/ 167 w 847"/>
              <a:gd name="T91" fmla="*/ 200 h 748"/>
              <a:gd name="T92" fmla="*/ 211 w 847"/>
              <a:gd name="T93" fmla="*/ 173 h 748"/>
              <a:gd name="T94" fmla="*/ 254 w 847"/>
              <a:gd name="T95" fmla="*/ 151 h 748"/>
              <a:gd name="T96" fmla="*/ 268 w 847"/>
              <a:gd name="T97" fmla="*/ 157 h 748"/>
              <a:gd name="T98" fmla="*/ 288 w 847"/>
              <a:gd name="T99" fmla="*/ 169 h 748"/>
              <a:gd name="T100" fmla="*/ 318 w 847"/>
              <a:gd name="T101" fmla="*/ 173 h 748"/>
              <a:gd name="T102" fmla="*/ 350 w 847"/>
              <a:gd name="T103" fmla="*/ 187 h 748"/>
              <a:gd name="T104" fmla="*/ 381 w 847"/>
              <a:gd name="T105" fmla="*/ 205 h 748"/>
              <a:gd name="T106" fmla="*/ 418 w 847"/>
              <a:gd name="T107" fmla="*/ 192 h 748"/>
              <a:gd name="T108" fmla="*/ 393 w 847"/>
              <a:gd name="T109" fmla="*/ 156 h 748"/>
              <a:gd name="T110" fmla="*/ 377 w 847"/>
              <a:gd name="T111" fmla="*/ 114 h 748"/>
              <a:gd name="T112" fmla="*/ 404 w 847"/>
              <a:gd name="T113" fmla="*/ 85 h 748"/>
              <a:gd name="T114" fmla="*/ 419 w 847"/>
              <a:gd name="T115" fmla="*/ 58 h 748"/>
              <a:gd name="T116" fmla="*/ 447 w 847"/>
              <a:gd name="T117" fmla="*/ 48 h 748"/>
              <a:gd name="T118" fmla="*/ 472 w 847"/>
              <a:gd name="T119" fmla="*/ 31 h 748"/>
              <a:gd name="T120" fmla="*/ 507 w 847"/>
              <a:gd name="T121" fmla="*/ 19 h 748"/>
              <a:gd name="T122" fmla="*/ 542 w 847"/>
              <a:gd name="T123" fmla="*/ 2 h 748"/>
              <a:gd name="T124" fmla="*/ 580 w 847"/>
              <a:gd name="T125" fmla="*/ 4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7" h="748">
                <a:moveTo>
                  <a:pt x="593" y="0"/>
                </a:moveTo>
                <a:lnTo>
                  <a:pt x="593" y="0"/>
                </a:lnTo>
                <a:lnTo>
                  <a:pt x="594" y="0"/>
                </a:lnTo>
                <a:lnTo>
                  <a:pt x="595" y="0"/>
                </a:lnTo>
                <a:lnTo>
                  <a:pt x="595" y="1"/>
                </a:lnTo>
                <a:lnTo>
                  <a:pt x="595" y="1"/>
                </a:lnTo>
                <a:lnTo>
                  <a:pt x="596" y="1"/>
                </a:lnTo>
                <a:lnTo>
                  <a:pt x="597" y="1"/>
                </a:lnTo>
                <a:lnTo>
                  <a:pt x="598" y="2"/>
                </a:lnTo>
                <a:lnTo>
                  <a:pt x="598" y="2"/>
                </a:lnTo>
                <a:lnTo>
                  <a:pt x="599" y="2"/>
                </a:lnTo>
                <a:lnTo>
                  <a:pt x="600" y="2"/>
                </a:lnTo>
                <a:lnTo>
                  <a:pt x="600" y="2"/>
                </a:lnTo>
                <a:lnTo>
                  <a:pt x="601" y="2"/>
                </a:lnTo>
                <a:lnTo>
                  <a:pt x="602" y="2"/>
                </a:lnTo>
                <a:lnTo>
                  <a:pt x="602" y="2"/>
                </a:lnTo>
                <a:lnTo>
                  <a:pt x="603" y="2"/>
                </a:lnTo>
                <a:lnTo>
                  <a:pt x="604" y="2"/>
                </a:lnTo>
                <a:lnTo>
                  <a:pt x="604" y="3"/>
                </a:lnTo>
                <a:lnTo>
                  <a:pt x="605" y="3"/>
                </a:lnTo>
                <a:lnTo>
                  <a:pt x="606" y="3"/>
                </a:lnTo>
                <a:lnTo>
                  <a:pt x="606" y="4"/>
                </a:lnTo>
                <a:lnTo>
                  <a:pt x="607" y="4"/>
                </a:lnTo>
                <a:lnTo>
                  <a:pt x="608" y="4"/>
                </a:lnTo>
                <a:lnTo>
                  <a:pt x="609" y="5"/>
                </a:lnTo>
                <a:lnTo>
                  <a:pt x="610" y="6"/>
                </a:lnTo>
                <a:lnTo>
                  <a:pt x="610" y="6"/>
                </a:lnTo>
                <a:lnTo>
                  <a:pt x="611" y="6"/>
                </a:lnTo>
                <a:lnTo>
                  <a:pt x="612" y="6"/>
                </a:lnTo>
                <a:lnTo>
                  <a:pt x="613" y="7"/>
                </a:lnTo>
                <a:lnTo>
                  <a:pt x="614" y="7"/>
                </a:lnTo>
                <a:lnTo>
                  <a:pt x="614" y="7"/>
                </a:lnTo>
                <a:lnTo>
                  <a:pt x="615" y="7"/>
                </a:lnTo>
                <a:lnTo>
                  <a:pt x="616" y="7"/>
                </a:lnTo>
                <a:lnTo>
                  <a:pt x="617" y="6"/>
                </a:lnTo>
                <a:lnTo>
                  <a:pt x="618" y="6"/>
                </a:lnTo>
                <a:lnTo>
                  <a:pt x="619" y="6"/>
                </a:lnTo>
                <a:lnTo>
                  <a:pt x="620" y="6"/>
                </a:lnTo>
                <a:lnTo>
                  <a:pt x="622" y="6"/>
                </a:lnTo>
                <a:lnTo>
                  <a:pt x="623" y="6"/>
                </a:lnTo>
                <a:lnTo>
                  <a:pt x="624" y="6"/>
                </a:lnTo>
                <a:lnTo>
                  <a:pt x="625" y="6"/>
                </a:lnTo>
                <a:lnTo>
                  <a:pt x="626" y="6"/>
                </a:lnTo>
                <a:lnTo>
                  <a:pt x="627" y="6"/>
                </a:lnTo>
                <a:lnTo>
                  <a:pt x="627" y="6"/>
                </a:lnTo>
                <a:lnTo>
                  <a:pt x="628" y="6"/>
                </a:lnTo>
                <a:lnTo>
                  <a:pt x="629" y="6"/>
                </a:lnTo>
                <a:lnTo>
                  <a:pt x="629" y="6"/>
                </a:lnTo>
                <a:lnTo>
                  <a:pt x="629" y="6"/>
                </a:lnTo>
                <a:lnTo>
                  <a:pt x="630" y="6"/>
                </a:lnTo>
                <a:lnTo>
                  <a:pt x="631" y="6"/>
                </a:lnTo>
                <a:lnTo>
                  <a:pt x="631" y="6"/>
                </a:lnTo>
                <a:lnTo>
                  <a:pt x="632" y="6"/>
                </a:lnTo>
                <a:lnTo>
                  <a:pt x="632" y="5"/>
                </a:lnTo>
                <a:lnTo>
                  <a:pt x="633" y="5"/>
                </a:lnTo>
                <a:lnTo>
                  <a:pt x="633" y="5"/>
                </a:lnTo>
                <a:lnTo>
                  <a:pt x="634" y="5"/>
                </a:lnTo>
                <a:lnTo>
                  <a:pt x="634" y="4"/>
                </a:lnTo>
                <a:lnTo>
                  <a:pt x="635" y="4"/>
                </a:lnTo>
                <a:lnTo>
                  <a:pt x="636" y="4"/>
                </a:lnTo>
                <a:lnTo>
                  <a:pt x="636" y="4"/>
                </a:lnTo>
                <a:lnTo>
                  <a:pt x="637" y="4"/>
                </a:lnTo>
                <a:lnTo>
                  <a:pt x="638" y="4"/>
                </a:lnTo>
                <a:lnTo>
                  <a:pt x="639" y="4"/>
                </a:lnTo>
                <a:lnTo>
                  <a:pt x="640" y="4"/>
                </a:lnTo>
                <a:lnTo>
                  <a:pt x="641" y="4"/>
                </a:lnTo>
                <a:lnTo>
                  <a:pt x="642" y="4"/>
                </a:lnTo>
                <a:lnTo>
                  <a:pt x="643" y="4"/>
                </a:lnTo>
                <a:lnTo>
                  <a:pt x="644" y="4"/>
                </a:lnTo>
                <a:lnTo>
                  <a:pt x="644" y="5"/>
                </a:lnTo>
                <a:lnTo>
                  <a:pt x="645" y="5"/>
                </a:lnTo>
                <a:lnTo>
                  <a:pt x="646" y="5"/>
                </a:lnTo>
                <a:lnTo>
                  <a:pt x="646" y="6"/>
                </a:lnTo>
                <a:lnTo>
                  <a:pt x="646" y="6"/>
                </a:lnTo>
                <a:lnTo>
                  <a:pt x="646" y="6"/>
                </a:lnTo>
                <a:lnTo>
                  <a:pt x="647" y="6"/>
                </a:lnTo>
                <a:lnTo>
                  <a:pt x="648" y="6"/>
                </a:lnTo>
                <a:lnTo>
                  <a:pt x="648" y="6"/>
                </a:lnTo>
                <a:lnTo>
                  <a:pt x="648" y="6"/>
                </a:lnTo>
                <a:lnTo>
                  <a:pt x="648" y="5"/>
                </a:lnTo>
                <a:lnTo>
                  <a:pt x="650" y="4"/>
                </a:lnTo>
                <a:lnTo>
                  <a:pt x="650" y="4"/>
                </a:lnTo>
                <a:lnTo>
                  <a:pt x="651" y="4"/>
                </a:lnTo>
                <a:lnTo>
                  <a:pt x="651" y="4"/>
                </a:lnTo>
                <a:lnTo>
                  <a:pt x="652" y="4"/>
                </a:lnTo>
                <a:lnTo>
                  <a:pt x="652" y="3"/>
                </a:lnTo>
                <a:lnTo>
                  <a:pt x="653" y="3"/>
                </a:lnTo>
                <a:lnTo>
                  <a:pt x="653" y="2"/>
                </a:lnTo>
                <a:lnTo>
                  <a:pt x="654" y="2"/>
                </a:lnTo>
                <a:lnTo>
                  <a:pt x="655" y="2"/>
                </a:lnTo>
                <a:lnTo>
                  <a:pt x="656" y="2"/>
                </a:lnTo>
                <a:lnTo>
                  <a:pt x="657" y="2"/>
                </a:lnTo>
                <a:lnTo>
                  <a:pt x="657" y="2"/>
                </a:lnTo>
                <a:lnTo>
                  <a:pt x="658" y="2"/>
                </a:lnTo>
                <a:lnTo>
                  <a:pt x="659" y="2"/>
                </a:lnTo>
                <a:lnTo>
                  <a:pt x="659" y="3"/>
                </a:lnTo>
                <a:lnTo>
                  <a:pt x="659" y="3"/>
                </a:lnTo>
                <a:lnTo>
                  <a:pt x="660" y="4"/>
                </a:lnTo>
                <a:lnTo>
                  <a:pt x="661" y="4"/>
                </a:lnTo>
                <a:lnTo>
                  <a:pt x="661" y="4"/>
                </a:lnTo>
                <a:lnTo>
                  <a:pt x="662" y="5"/>
                </a:lnTo>
                <a:lnTo>
                  <a:pt x="663" y="6"/>
                </a:lnTo>
                <a:lnTo>
                  <a:pt x="664" y="6"/>
                </a:lnTo>
                <a:lnTo>
                  <a:pt x="665" y="6"/>
                </a:lnTo>
                <a:lnTo>
                  <a:pt x="665" y="6"/>
                </a:lnTo>
                <a:lnTo>
                  <a:pt x="667" y="6"/>
                </a:lnTo>
                <a:lnTo>
                  <a:pt x="667" y="6"/>
                </a:lnTo>
                <a:lnTo>
                  <a:pt x="668" y="6"/>
                </a:lnTo>
                <a:lnTo>
                  <a:pt x="669" y="6"/>
                </a:lnTo>
                <a:lnTo>
                  <a:pt x="669" y="6"/>
                </a:lnTo>
                <a:lnTo>
                  <a:pt x="670" y="6"/>
                </a:lnTo>
                <a:lnTo>
                  <a:pt x="670" y="6"/>
                </a:lnTo>
                <a:lnTo>
                  <a:pt x="672" y="7"/>
                </a:lnTo>
                <a:lnTo>
                  <a:pt x="673" y="7"/>
                </a:lnTo>
                <a:lnTo>
                  <a:pt x="674" y="7"/>
                </a:lnTo>
                <a:lnTo>
                  <a:pt x="674" y="7"/>
                </a:lnTo>
                <a:lnTo>
                  <a:pt x="675" y="7"/>
                </a:lnTo>
                <a:lnTo>
                  <a:pt x="676" y="7"/>
                </a:lnTo>
                <a:lnTo>
                  <a:pt x="676" y="7"/>
                </a:lnTo>
                <a:lnTo>
                  <a:pt x="677" y="6"/>
                </a:lnTo>
                <a:lnTo>
                  <a:pt x="678" y="6"/>
                </a:lnTo>
                <a:lnTo>
                  <a:pt x="678" y="6"/>
                </a:lnTo>
                <a:lnTo>
                  <a:pt x="679" y="6"/>
                </a:lnTo>
                <a:lnTo>
                  <a:pt x="680" y="6"/>
                </a:lnTo>
                <a:lnTo>
                  <a:pt x="680" y="6"/>
                </a:lnTo>
                <a:lnTo>
                  <a:pt x="681" y="7"/>
                </a:lnTo>
                <a:lnTo>
                  <a:pt x="682" y="7"/>
                </a:lnTo>
                <a:lnTo>
                  <a:pt x="683" y="7"/>
                </a:lnTo>
                <a:lnTo>
                  <a:pt x="684" y="8"/>
                </a:lnTo>
                <a:lnTo>
                  <a:pt x="685" y="8"/>
                </a:lnTo>
                <a:lnTo>
                  <a:pt x="686" y="8"/>
                </a:lnTo>
                <a:lnTo>
                  <a:pt x="686" y="8"/>
                </a:lnTo>
                <a:lnTo>
                  <a:pt x="687" y="8"/>
                </a:lnTo>
                <a:lnTo>
                  <a:pt x="687" y="8"/>
                </a:lnTo>
                <a:lnTo>
                  <a:pt x="688" y="9"/>
                </a:lnTo>
                <a:lnTo>
                  <a:pt x="689" y="9"/>
                </a:lnTo>
                <a:lnTo>
                  <a:pt x="689" y="10"/>
                </a:lnTo>
                <a:lnTo>
                  <a:pt x="690" y="10"/>
                </a:lnTo>
                <a:lnTo>
                  <a:pt x="691" y="10"/>
                </a:lnTo>
                <a:lnTo>
                  <a:pt x="691" y="10"/>
                </a:lnTo>
                <a:lnTo>
                  <a:pt x="692" y="10"/>
                </a:lnTo>
                <a:lnTo>
                  <a:pt x="694" y="10"/>
                </a:lnTo>
                <a:lnTo>
                  <a:pt x="695" y="10"/>
                </a:lnTo>
                <a:lnTo>
                  <a:pt x="696" y="10"/>
                </a:lnTo>
                <a:lnTo>
                  <a:pt x="697" y="10"/>
                </a:lnTo>
                <a:lnTo>
                  <a:pt x="698" y="10"/>
                </a:lnTo>
                <a:lnTo>
                  <a:pt x="699" y="10"/>
                </a:lnTo>
                <a:lnTo>
                  <a:pt x="699" y="10"/>
                </a:lnTo>
                <a:lnTo>
                  <a:pt x="700" y="10"/>
                </a:lnTo>
                <a:lnTo>
                  <a:pt x="701" y="10"/>
                </a:lnTo>
                <a:lnTo>
                  <a:pt x="701" y="10"/>
                </a:lnTo>
                <a:lnTo>
                  <a:pt x="702" y="10"/>
                </a:lnTo>
                <a:lnTo>
                  <a:pt x="703" y="10"/>
                </a:lnTo>
                <a:lnTo>
                  <a:pt x="703" y="10"/>
                </a:lnTo>
                <a:lnTo>
                  <a:pt x="703" y="9"/>
                </a:lnTo>
                <a:lnTo>
                  <a:pt x="704" y="9"/>
                </a:lnTo>
                <a:lnTo>
                  <a:pt x="705" y="9"/>
                </a:lnTo>
                <a:lnTo>
                  <a:pt x="705" y="8"/>
                </a:lnTo>
                <a:lnTo>
                  <a:pt x="705" y="8"/>
                </a:lnTo>
                <a:lnTo>
                  <a:pt x="706" y="8"/>
                </a:lnTo>
                <a:lnTo>
                  <a:pt x="706" y="7"/>
                </a:lnTo>
                <a:lnTo>
                  <a:pt x="707" y="7"/>
                </a:lnTo>
                <a:lnTo>
                  <a:pt x="708" y="7"/>
                </a:lnTo>
                <a:lnTo>
                  <a:pt x="708" y="7"/>
                </a:lnTo>
                <a:lnTo>
                  <a:pt x="709" y="7"/>
                </a:lnTo>
                <a:lnTo>
                  <a:pt x="710" y="7"/>
                </a:lnTo>
                <a:lnTo>
                  <a:pt x="710" y="7"/>
                </a:lnTo>
                <a:lnTo>
                  <a:pt x="710" y="8"/>
                </a:lnTo>
                <a:lnTo>
                  <a:pt x="710" y="10"/>
                </a:lnTo>
                <a:lnTo>
                  <a:pt x="710" y="12"/>
                </a:lnTo>
                <a:lnTo>
                  <a:pt x="710" y="12"/>
                </a:lnTo>
                <a:lnTo>
                  <a:pt x="710" y="13"/>
                </a:lnTo>
                <a:lnTo>
                  <a:pt x="710" y="14"/>
                </a:lnTo>
                <a:lnTo>
                  <a:pt x="710" y="14"/>
                </a:lnTo>
                <a:lnTo>
                  <a:pt x="711" y="15"/>
                </a:lnTo>
                <a:lnTo>
                  <a:pt x="711" y="15"/>
                </a:lnTo>
                <a:lnTo>
                  <a:pt x="711" y="16"/>
                </a:lnTo>
                <a:lnTo>
                  <a:pt x="711" y="17"/>
                </a:lnTo>
                <a:lnTo>
                  <a:pt x="711" y="17"/>
                </a:lnTo>
                <a:lnTo>
                  <a:pt x="711" y="18"/>
                </a:lnTo>
                <a:lnTo>
                  <a:pt x="711" y="19"/>
                </a:lnTo>
                <a:lnTo>
                  <a:pt x="712" y="19"/>
                </a:lnTo>
                <a:lnTo>
                  <a:pt x="711" y="20"/>
                </a:lnTo>
                <a:lnTo>
                  <a:pt x="711" y="21"/>
                </a:lnTo>
                <a:lnTo>
                  <a:pt x="712" y="21"/>
                </a:lnTo>
                <a:lnTo>
                  <a:pt x="712" y="22"/>
                </a:lnTo>
                <a:lnTo>
                  <a:pt x="712" y="23"/>
                </a:lnTo>
                <a:lnTo>
                  <a:pt x="712" y="23"/>
                </a:lnTo>
                <a:lnTo>
                  <a:pt x="712" y="23"/>
                </a:lnTo>
                <a:lnTo>
                  <a:pt x="712" y="24"/>
                </a:lnTo>
                <a:lnTo>
                  <a:pt x="714" y="25"/>
                </a:lnTo>
                <a:lnTo>
                  <a:pt x="715" y="25"/>
                </a:lnTo>
                <a:lnTo>
                  <a:pt x="715" y="26"/>
                </a:lnTo>
                <a:lnTo>
                  <a:pt x="716" y="26"/>
                </a:lnTo>
                <a:lnTo>
                  <a:pt x="716" y="27"/>
                </a:lnTo>
                <a:lnTo>
                  <a:pt x="717" y="27"/>
                </a:lnTo>
                <a:lnTo>
                  <a:pt x="718" y="28"/>
                </a:lnTo>
                <a:lnTo>
                  <a:pt x="718" y="28"/>
                </a:lnTo>
                <a:lnTo>
                  <a:pt x="718" y="29"/>
                </a:lnTo>
                <a:lnTo>
                  <a:pt x="719" y="29"/>
                </a:lnTo>
                <a:lnTo>
                  <a:pt x="720" y="29"/>
                </a:lnTo>
                <a:lnTo>
                  <a:pt x="720" y="30"/>
                </a:lnTo>
                <a:lnTo>
                  <a:pt x="720" y="31"/>
                </a:lnTo>
                <a:lnTo>
                  <a:pt x="720" y="31"/>
                </a:lnTo>
                <a:lnTo>
                  <a:pt x="721" y="31"/>
                </a:lnTo>
                <a:lnTo>
                  <a:pt x="722" y="31"/>
                </a:lnTo>
                <a:lnTo>
                  <a:pt x="722" y="32"/>
                </a:lnTo>
                <a:lnTo>
                  <a:pt x="723" y="32"/>
                </a:lnTo>
                <a:lnTo>
                  <a:pt x="723" y="31"/>
                </a:lnTo>
                <a:lnTo>
                  <a:pt x="723" y="32"/>
                </a:lnTo>
                <a:lnTo>
                  <a:pt x="724" y="32"/>
                </a:lnTo>
                <a:lnTo>
                  <a:pt x="725" y="32"/>
                </a:lnTo>
                <a:lnTo>
                  <a:pt x="725" y="32"/>
                </a:lnTo>
                <a:lnTo>
                  <a:pt x="726" y="32"/>
                </a:lnTo>
                <a:lnTo>
                  <a:pt x="726" y="33"/>
                </a:lnTo>
                <a:lnTo>
                  <a:pt x="727" y="33"/>
                </a:lnTo>
                <a:lnTo>
                  <a:pt x="727" y="33"/>
                </a:lnTo>
                <a:lnTo>
                  <a:pt x="727" y="34"/>
                </a:lnTo>
                <a:lnTo>
                  <a:pt x="728" y="34"/>
                </a:lnTo>
                <a:lnTo>
                  <a:pt x="729" y="35"/>
                </a:lnTo>
                <a:lnTo>
                  <a:pt x="729" y="36"/>
                </a:lnTo>
                <a:lnTo>
                  <a:pt x="729" y="36"/>
                </a:lnTo>
                <a:lnTo>
                  <a:pt x="729" y="36"/>
                </a:lnTo>
                <a:lnTo>
                  <a:pt x="729" y="37"/>
                </a:lnTo>
                <a:lnTo>
                  <a:pt x="729" y="37"/>
                </a:lnTo>
                <a:lnTo>
                  <a:pt x="729" y="38"/>
                </a:lnTo>
                <a:lnTo>
                  <a:pt x="729" y="38"/>
                </a:lnTo>
                <a:lnTo>
                  <a:pt x="729" y="40"/>
                </a:lnTo>
                <a:lnTo>
                  <a:pt x="729" y="40"/>
                </a:lnTo>
                <a:lnTo>
                  <a:pt x="729" y="42"/>
                </a:lnTo>
                <a:lnTo>
                  <a:pt x="729" y="42"/>
                </a:lnTo>
                <a:lnTo>
                  <a:pt x="730" y="42"/>
                </a:lnTo>
                <a:lnTo>
                  <a:pt x="730" y="43"/>
                </a:lnTo>
                <a:lnTo>
                  <a:pt x="730" y="44"/>
                </a:lnTo>
                <a:lnTo>
                  <a:pt x="730" y="44"/>
                </a:lnTo>
                <a:lnTo>
                  <a:pt x="730" y="45"/>
                </a:lnTo>
                <a:lnTo>
                  <a:pt x="729" y="46"/>
                </a:lnTo>
                <a:lnTo>
                  <a:pt x="729" y="46"/>
                </a:lnTo>
                <a:lnTo>
                  <a:pt x="729" y="46"/>
                </a:lnTo>
                <a:lnTo>
                  <a:pt x="729" y="47"/>
                </a:lnTo>
                <a:lnTo>
                  <a:pt x="728" y="47"/>
                </a:lnTo>
                <a:lnTo>
                  <a:pt x="728" y="48"/>
                </a:lnTo>
                <a:lnTo>
                  <a:pt x="729" y="48"/>
                </a:lnTo>
                <a:lnTo>
                  <a:pt x="729" y="48"/>
                </a:lnTo>
                <a:lnTo>
                  <a:pt x="730" y="48"/>
                </a:lnTo>
                <a:lnTo>
                  <a:pt x="731" y="49"/>
                </a:lnTo>
                <a:lnTo>
                  <a:pt x="731" y="50"/>
                </a:lnTo>
                <a:lnTo>
                  <a:pt x="731" y="50"/>
                </a:lnTo>
                <a:lnTo>
                  <a:pt x="732" y="50"/>
                </a:lnTo>
                <a:lnTo>
                  <a:pt x="733" y="50"/>
                </a:lnTo>
                <a:lnTo>
                  <a:pt x="733" y="50"/>
                </a:lnTo>
                <a:lnTo>
                  <a:pt x="733" y="50"/>
                </a:lnTo>
                <a:lnTo>
                  <a:pt x="733" y="51"/>
                </a:lnTo>
                <a:lnTo>
                  <a:pt x="732" y="51"/>
                </a:lnTo>
                <a:lnTo>
                  <a:pt x="732" y="51"/>
                </a:lnTo>
                <a:lnTo>
                  <a:pt x="732" y="52"/>
                </a:lnTo>
                <a:lnTo>
                  <a:pt x="732" y="53"/>
                </a:lnTo>
                <a:lnTo>
                  <a:pt x="731" y="53"/>
                </a:lnTo>
                <a:lnTo>
                  <a:pt x="732" y="53"/>
                </a:lnTo>
                <a:lnTo>
                  <a:pt x="731" y="53"/>
                </a:lnTo>
                <a:lnTo>
                  <a:pt x="731" y="54"/>
                </a:lnTo>
                <a:lnTo>
                  <a:pt x="731" y="54"/>
                </a:lnTo>
                <a:lnTo>
                  <a:pt x="731" y="55"/>
                </a:lnTo>
                <a:lnTo>
                  <a:pt x="730" y="55"/>
                </a:lnTo>
                <a:lnTo>
                  <a:pt x="729" y="55"/>
                </a:lnTo>
                <a:lnTo>
                  <a:pt x="730" y="55"/>
                </a:lnTo>
                <a:lnTo>
                  <a:pt x="730" y="56"/>
                </a:lnTo>
                <a:lnTo>
                  <a:pt x="729" y="57"/>
                </a:lnTo>
                <a:lnTo>
                  <a:pt x="729" y="57"/>
                </a:lnTo>
                <a:lnTo>
                  <a:pt x="729" y="58"/>
                </a:lnTo>
                <a:lnTo>
                  <a:pt x="728" y="59"/>
                </a:lnTo>
                <a:lnTo>
                  <a:pt x="728" y="59"/>
                </a:lnTo>
                <a:lnTo>
                  <a:pt x="729" y="59"/>
                </a:lnTo>
                <a:lnTo>
                  <a:pt x="728" y="60"/>
                </a:lnTo>
                <a:lnTo>
                  <a:pt x="728" y="61"/>
                </a:lnTo>
                <a:lnTo>
                  <a:pt x="729" y="61"/>
                </a:lnTo>
                <a:lnTo>
                  <a:pt x="729" y="62"/>
                </a:lnTo>
                <a:lnTo>
                  <a:pt x="729" y="62"/>
                </a:lnTo>
                <a:lnTo>
                  <a:pt x="729" y="63"/>
                </a:lnTo>
                <a:lnTo>
                  <a:pt x="729" y="63"/>
                </a:lnTo>
                <a:lnTo>
                  <a:pt x="728" y="63"/>
                </a:lnTo>
                <a:lnTo>
                  <a:pt x="728" y="63"/>
                </a:lnTo>
                <a:lnTo>
                  <a:pt x="727" y="63"/>
                </a:lnTo>
                <a:lnTo>
                  <a:pt x="727" y="63"/>
                </a:lnTo>
                <a:lnTo>
                  <a:pt x="726" y="64"/>
                </a:lnTo>
                <a:lnTo>
                  <a:pt x="727" y="65"/>
                </a:lnTo>
                <a:lnTo>
                  <a:pt x="727" y="65"/>
                </a:lnTo>
                <a:lnTo>
                  <a:pt x="726" y="65"/>
                </a:lnTo>
                <a:lnTo>
                  <a:pt x="727" y="66"/>
                </a:lnTo>
                <a:lnTo>
                  <a:pt x="726" y="66"/>
                </a:lnTo>
                <a:lnTo>
                  <a:pt x="726" y="67"/>
                </a:lnTo>
                <a:lnTo>
                  <a:pt x="725" y="67"/>
                </a:lnTo>
                <a:lnTo>
                  <a:pt x="725" y="67"/>
                </a:lnTo>
                <a:lnTo>
                  <a:pt x="726" y="67"/>
                </a:lnTo>
                <a:lnTo>
                  <a:pt x="726" y="67"/>
                </a:lnTo>
                <a:lnTo>
                  <a:pt x="727" y="67"/>
                </a:lnTo>
                <a:lnTo>
                  <a:pt x="727" y="68"/>
                </a:lnTo>
                <a:lnTo>
                  <a:pt x="727" y="68"/>
                </a:lnTo>
                <a:lnTo>
                  <a:pt x="727" y="68"/>
                </a:lnTo>
                <a:lnTo>
                  <a:pt x="728" y="68"/>
                </a:lnTo>
                <a:lnTo>
                  <a:pt x="729" y="68"/>
                </a:lnTo>
                <a:lnTo>
                  <a:pt x="729" y="68"/>
                </a:lnTo>
                <a:lnTo>
                  <a:pt x="729" y="69"/>
                </a:lnTo>
                <a:lnTo>
                  <a:pt x="730" y="70"/>
                </a:lnTo>
                <a:lnTo>
                  <a:pt x="730" y="70"/>
                </a:lnTo>
                <a:lnTo>
                  <a:pt x="731" y="70"/>
                </a:lnTo>
                <a:lnTo>
                  <a:pt x="731" y="71"/>
                </a:lnTo>
                <a:lnTo>
                  <a:pt x="731" y="72"/>
                </a:lnTo>
                <a:lnTo>
                  <a:pt x="731" y="72"/>
                </a:lnTo>
                <a:lnTo>
                  <a:pt x="731" y="73"/>
                </a:lnTo>
                <a:lnTo>
                  <a:pt x="731" y="74"/>
                </a:lnTo>
                <a:lnTo>
                  <a:pt x="731" y="74"/>
                </a:lnTo>
                <a:lnTo>
                  <a:pt x="731" y="75"/>
                </a:lnTo>
                <a:lnTo>
                  <a:pt x="731" y="76"/>
                </a:lnTo>
                <a:lnTo>
                  <a:pt x="731" y="76"/>
                </a:lnTo>
                <a:lnTo>
                  <a:pt x="731" y="76"/>
                </a:lnTo>
                <a:lnTo>
                  <a:pt x="731" y="77"/>
                </a:lnTo>
                <a:lnTo>
                  <a:pt x="731" y="77"/>
                </a:lnTo>
                <a:lnTo>
                  <a:pt x="731" y="78"/>
                </a:lnTo>
                <a:lnTo>
                  <a:pt x="731" y="78"/>
                </a:lnTo>
                <a:lnTo>
                  <a:pt x="731" y="79"/>
                </a:lnTo>
                <a:lnTo>
                  <a:pt x="731" y="79"/>
                </a:lnTo>
                <a:lnTo>
                  <a:pt x="732" y="80"/>
                </a:lnTo>
                <a:lnTo>
                  <a:pt x="732" y="80"/>
                </a:lnTo>
                <a:lnTo>
                  <a:pt x="733" y="80"/>
                </a:lnTo>
                <a:lnTo>
                  <a:pt x="733" y="80"/>
                </a:lnTo>
                <a:lnTo>
                  <a:pt x="733" y="81"/>
                </a:lnTo>
                <a:lnTo>
                  <a:pt x="733" y="82"/>
                </a:lnTo>
                <a:lnTo>
                  <a:pt x="733" y="82"/>
                </a:lnTo>
                <a:lnTo>
                  <a:pt x="733" y="82"/>
                </a:lnTo>
                <a:lnTo>
                  <a:pt x="733" y="83"/>
                </a:lnTo>
                <a:lnTo>
                  <a:pt x="733" y="84"/>
                </a:lnTo>
                <a:lnTo>
                  <a:pt x="733" y="84"/>
                </a:lnTo>
                <a:lnTo>
                  <a:pt x="732" y="84"/>
                </a:lnTo>
                <a:lnTo>
                  <a:pt x="732" y="85"/>
                </a:lnTo>
                <a:lnTo>
                  <a:pt x="732" y="86"/>
                </a:lnTo>
                <a:lnTo>
                  <a:pt x="731" y="86"/>
                </a:lnTo>
                <a:lnTo>
                  <a:pt x="731" y="86"/>
                </a:lnTo>
                <a:lnTo>
                  <a:pt x="731" y="87"/>
                </a:lnTo>
                <a:lnTo>
                  <a:pt x="732" y="87"/>
                </a:lnTo>
                <a:lnTo>
                  <a:pt x="733" y="87"/>
                </a:lnTo>
                <a:lnTo>
                  <a:pt x="733" y="87"/>
                </a:lnTo>
                <a:lnTo>
                  <a:pt x="733" y="87"/>
                </a:lnTo>
                <a:lnTo>
                  <a:pt x="733" y="88"/>
                </a:lnTo>
                <a:lnTo>
                  <a:pt x="734" y="89"/>
                </a:lnTo>
                <a:lnTo>
                  <a:pt x="734" y="89"/>
                </a:lnTo>
                <a:lnTo>
                  <a:pt x="734" y="90"/>
                </a:lnTo>
                <a:lnTo>
                  <a:pt x="734" y="91"/>
                </a:lnTo>
                <a:lnTo>
                  <a:pt x="734" y="91"/>
                </a:lnTo>
                <a:lnTo>
                  <a:pt x="733" y="91"/>
                </a:lnTo>
                <a:lnTo>
                  <a:pt x="733" y="92"/>
                </a:lnTo>
                <a:lnTo>
                  <a:pt x="733" y="93"/>
                </a:lnTo>
                <a:lnTo>
                  <a:pt x="733" y="93"/>
                </a:lnTo>
                <a:lnTo>
                  <a:pt x="732" y="93"/>
                </a:lnTo>
                <a:lnTo>
                  <a:pt x="733" y="94"/>
                </a:lnTo>
                <a:lnTo>
                  <a:pt x="733" y="94"/>
                </a:lnTo>
                <a:lnTo>
                  <a:pt x="733" y="95"/>
                </a:lnTo>
                <a:lnTo>
                  <a:pt x="733" y="95"/>
                </a:lnTo>
                <a:lnTo>
                  <a:pt x="733" y="96"/>
                </a:lnTo>
                <a:lnTo>
                  <a:pt x="733" y="97"/>
                </a:lnTo>
                <a:lnTo>
                  <a:pt x="733" y="97"/>
                </a:lnTo>
                <a:lnTo>
                  <a:pt x="733" y="98"/>
                </a:lnTo>
                <a:lnTo>
                  <a:pt x="733" y="99"/>
                </a:lnTo>
                <a:lnTo>
                  <a:pt x="734" y="99"/>
                </a:lnTo>
                <a:lnTo>
                  <a:pt x="734" y="100"/>
                </a:lnTo>
                <a:lnTo>
                  <a:pt x="734" y="101"/>
                </a:lnTo>
                <a:lnTo>
                  <a:pt x="735" y="101"/>
                </a:lnTo>
                <a:lnTo>
                  <a:pt x="735" y="101"/>
                </a:lnTo>
                <a:lnTo>
                  <a:pt x="734" y="101"/>
                </a:lnTo>
                <a:lnTo>
                  <a:pt x="734" y="102"/>
                </a:lnTo>
                <a:lnTo>
                  <a:pt x="735" y="102"/>
                </a:lnTo>
                <a:lnTo>
                  <a:pt x="735" y="103"/>
                </a:lnTo>
                <a:lnTo>
                  <a:pt x="734" y="103"/>
                </a:lnTo>
                <a:lnTo>
                  <a:pt x="734" y="104"/>
                </a:lnTo>
                <a:lnTo>
                  <a:pt x="734" y="104"/>
                </a:lnTo>
                <a:lnTo>
                  <a:pt x="733" y="104"/>
                </a:lnTo>
                <a:lnTo>
                  <a:pt x="733" y="105"/>
                </a:lnTo>
                <a:lnTo>
                  <a:pt x="733" y="106"/>
                </a:lnTo>
                <a:lnTo>
                  <a:pt x="733" y="106"/>
                </a:lnTo>
                <a:lnTo>
                  <a:pt x="733" y="106"/>
                </a:lnTo>
                <a:lnTo>
                  <a:pt x="732" y="106"/>
                </a:lnTo>
                <a:lnTo>
                  <a:pt x="731" y="106"/>
                </a:lnTo>
                <a:lnTo>
                  <a:pt x="731" y="106"/>
                </a:lnTo>
                <a:lnTo>
                  <a:pt x="731" y="107"/>
                </a:lnTo>
                <a:lnTo>
                  <a:pt x="730" y="108"/>
                </a:lnTo>
                <a:lnTo>
                  <a:pt x="729" y="108"/>
                </a:lnTo>
                <a:lnTo>
                  <a:pt x="729" y="109"/>
                </a:lnTo>
                <a:lnTo>
                  <a:pt x="729" y="109"/>
                </a:lnTo>
                <a:lnTo>
                  <a:pt x="729" y="110"/>
                </a:lnTo>
                <a:lnTo>
                  <a:pt x="728" y="110"/>
                </a:lnTo>
                <a:lnTo>
                  <a:pt x="727" y="110"/>
                </a:lnTo>
                <a:lnTo>
                  <a:pt x="727" y="110"/>
                </a:lnTo>
                <a:lnTo>
                  <a:pt x="727" y="111"/>
                </a:lnTo>
                <a:lnTo>
                  <a:pt x="725" y="112"/>
                </a:lnTo>
                <a:lnTo>
                  <a:pt x="724" y="112"/>
                </a:lnTo>
                <a:lnTo>
                  <a:pt x="723" y="113"/>
                </a:lnTo>
                <a:lnTo>
                  <a:pt x="723" y="114"/>
                </a:lnTo>
                <a:lnTo>
                  <a:pt x="723" y="114"/>
                </a:lnTo>
                <a:lnTo>
                  <a:pt x="722" y="114"/>
                </a:lnTo>
                <a:lnTo>
                  <a:pt x="722" y="114"/>
                </a:lnTo>
                <a:lnTo>
                  <a:pt x="722" y="114"/>
                </a:lnTo>
                <a:lnTo>
                  <a:pt x="722" y="115"/>
                </a:lnTo>
                <a:lnTo>
                  <a:pt x="721" y="115"/>
                </a:lnTo>
                <a:lnTo>
                  <a:pt x="721" y="116"/>
                </a:lnTo>
                <a:lnTo>
                  <a:pt x="721" y="116"/>
                </a:lnTo>
                <a:lnTo>
                  <a:pt x="720" y="116"/>
                </a:lnTo>
                <a:lnTo>
                  <a:pt x="720" y="117"/>
                </a:lnTo>
                <a:lnTo>
                  <a:pt x="720" y="117"/>
                </a:lnTo>
                <a:lnTo>
                  <a:pt x="720" y="118"/>
                </a:lnTo>
                <a:lnTo>
                  <a:pt x="719" y="118"/>
                </a:lnTo>
                <a:lnTo>
                  <a:pt x="718" y="118"/>
                </a:lnTo>
                <a:lnTo>
                  <a:pt x="718" y="118"/>
                </a:lnTo>
                <a:lnTo>
                  <a:pt x="718" y="118"/>
                </a:lnTo>
                <a:lnTo>
                  <a:pt x="717" y="120"/>
                </a:lnTo>
                <a:lnTo>
                  <a:pt x="717" y="120"/>
                </a:lnTo>
                <a:lnTo>
                  <a:pt x="717" y="121"/>
                </a:lnTo>
                <a:lnTo>
                  <a:pt x="717" y="122"/>
                </a:lnTo>
                <a:lnTo>
                  <a:pt x="718" y="122"/>
                </a:lnTo>
                <a:lnTo>
                  <a:pt x="718" y="122"/>
                </a:lnTo>
                <a:lnTo>
                  <a:pt x="718" y="123"/>
                </a:lnTo>
                <a:lnTo>
                  <a:pt x="717" y="123"/>
                </a:lnTo>
                <a:lnTo>
                  <a:pt x="717" y="123"/>
                </a:lnTo>
                <a:lnTo>
                  <a:pt x="717" y="124"/>
                </a:lnTo>
                <a:lnTo>
                  <a:pt x="716" y="124"/>
                </a:lnTo>
                <a:lnTo>
                  <a:pt x="716" y="125"/>
                </a:lnTo>
                <a:lnTo>
                  <a:pt x="716" y="125"/>
                </a:lnTo>
                <a:lnTo>
                  <a:pt x="716" y="126"/>
                </a:lnTo>
                <a:lnTo>
                  <a:pt x="716" y="127"/>
                </a:lnTo>
                <a:lnTo>
                  <a:pt x="716" y="129"/>
                </a:lnTo>
                <a:lnTo>
                  <a:pt x="716" y="129"/>
                </a:lnTo>
                <a:lnTo>
                  <a:pt x="716" y="130"/>
                </a:lnTo>
                <a:lnTo>
                  <a:pt x="717" y="131"/>
                </a:lnTo>
                <a:lnTo>
                  <a:pt x="718" y="131"/>
                </a:lnTo>
                <a:lnTo>
                  <a:pt x="718" y="131"/>
                </a:lnTo>
                <a:lnTo>
                  <a:pt x="719" y="131"/>
                </a:lnTo>
                <a:lnTo>
                  <a:pt x="720" y="131"/>
                </a:lnTo>
                <a:lnTo>
                  <a:pt x="720" y="131"/>
                </a:lnTo>
                <a:lnTo>
                  <a:pt x="721" y="131"/>
                </a:lnTo>
                <a:lnTo>
                  <a:pt x="722" y="131"/>
                </a:lnTo>
                <a:lnTo>
                  <a:pt x="722" y="131"/>
                </a:lnTo>
                <a:lnTo>
                  <a:pt x="723" y="131"/>
                </a:lnTo>
                <a:lnTo>
                  <a:pt x="723" y="131"/>
                </a:lnTo>
                <a:lnTo>
                  <a:pt x="724" y="131"/>
                </a:lnTo>
                <a:lnTo>
                  <a:pt x="725" y="131"/>
                </a:lnTo>
                <a:lnTo>
                  <a:pt x="725" y="130"/>
                </a:lnTo>
                <a:lnTo>
                  <a:pt x="725" y="129"/>
                </a:lnTo>
                <a:lnTo>
                  <a:pt x="725" y="129"/>
                </a:lnTo>
                <a:lnTo>
                  <a:pt x="725" y="129"/>
                </a:lnTo>
                <a:lnTo>
                  <a:pt x="726" y="129"/>
                </a:lnTo>
                <a:lnTo>
                  <a:pt x="726" y="128"/>
                </a:lnTo>
                <a:lnTo>
                  <a:pt x="727" y="128"/>
                </a:lnTo>
                <a:lnTo>
                  <a:pt x="728" y="127"/>
                </a:lnTo>
                <a:lnTo>
                  <a:pt x="729" y="127"/>
                </a:lnTo>
                <a:lnTo>
                  <a:pt x="729" y="127"/>
                </a:lnTo>
                <a:lnTo>
                  <a:pt x="731" y="127"/>
                </a:lnTo>
                <a:lnTo>
                  <a:pt x="731" y="126"/>
                </a:lnTo>
                <a:lnTo>
                  <a:pt x="731" y="126"/>
                </a:lnTo>
                <a:lnTo>
                  <a:pt x="732" y="127"/>
                </a:lnTo>
                <a:lnTo>
                  <a:pt x="733" y="127"/>
                </a:lnTo>
                <a:lnTo>
                  <a:pt x="733" y="128"/>
                </a:lnTo>
                <a:lnTo>
                  <a:pt x="734" y="128"/>
                </a:lnTo>
                <a:lnTo>
                  <a:pt x="735" y="128"/>
                </a:lnTo>
                <a:lnTo>
                  <a:pt x="735" y="128"/>
                </a:lnTo>
                <a:lnTo>
                  <a:pt x="736" y="128"/>
                </a:lnTo>
                <a:lnTo>
                  <a:pt x="737" y="128"/>
                </a:lnTo>
                <a:lnTo>
                  <a:pt x="739" y="128"/>
                </a:lnTo>
                <a:lnTo>
                  <a:pt x="739" y="128"/>
                </a:lnTo>
                <a:lnTo>
                  <a:pt x="740" y="128"/>
                </a:lnTo>
                <a:lnTo>
                  <a:pt x="741" y="127"/>
                </a:lnTo>
                <a:lnTo>
                  <a:pt x="741" y="127"/>
                </a:lnTo>
                <a:lnTo>
                  <a:pt x="741" y="126"/>
                </a:lnTo>
                <a:lnTo>
                  <a:pt x="742" y="126"/>
                </a:lnTo>
                <a:lnTo>
                  <a:pt x="742" y="125"/>
                </a:lnTo>
                <a:lnTo>
                  <a:pt x="742" y="125"/>
                </a:lnTo>
                <a:lnTo>
                  <a:pt x="743" y="125"/>
                </a:lnTo>
                <a:lnTo>
                  <a:pt x="743" y="125"/>
                </a:lnTo>
                <a:lnTo>
                  <a:pt x="744" y="125"/>
                </a:lnTo>
                <a:lnTo>
                  <a:pt x="744" y="126"/>
                </a:lnTo>
                <a:lnTo>
                  <a:pt x="745" y="126"/>
                </a:lnTo>
                <a:lnTo>
                  <a:pt x="745" y="127"/>
                </a:lnTo>
                <a:lnTo>
                  <a:pt x="746" y="127"/>
                </a:lnTo>
                <a:lnTo>
                  <a:pt x="746" y="127"/>
                </a:lnTo>
                <a:lnTo>
                  <a:pt x="747" y="128"/>
                </a:lnTo>
                <a:lnTo>
                  <a:pt x="748" y="129"/>
                </a:lnTo>
                <a:lnTo>
                  <a:pt x="748" y="129"/>
                </a:lnTo>
                <a:lnTo>
                  <a:pt x="748" y="130"/>
                </a:lnTo>
                <a:lnTo>
                  <a:pt x="749" y="131"/>
                </a:lnTo>
                <a:lnTo>
                  <a:pt x="749" y="131"/>
                </a:lnTo>
                <a:lnTo>
                  <a:pt x="750" y="132"/>
                </a:lnTo>
                <a:lnTo>
                  <a:pt x="750" y="133"/>
                </a:lnTo>
                <a:lnTo>
                  <a:pt x="750" y="133"/>
                </a:lnTo>
                <a:lnTo>
                  <a:pt x="750" y="134"/>
                </a:lnTo>
                <a:lnTo>
                  <a:pt x="750" y="134"/>
                </a:lnTo>
                <a:lnTo>
                  <a:pt x="750" y="135"/>
                </a:lnTo>
                <a:lnTo>
                  <a:pt x="751" y="135"/>
                </a:lnTo>
                <a:lnTo>
                  <a:pt x="751" y="135"/>
                </a:lnTo>
                <a:lnTo>
                  <a:pt x="752" y="135"/>
                </a:lnTo>
                <a:lnTo>
                  <a:pt x="752" y="136"/>
                </a:lnTo>
                <a:lnTo>
                  <a:pt x="752" y="137"/>
                </a:lnTo>
                <a:lnTo>
                  <a:pt x="753" y="137"/>
                </a:lnTo>
                <a:lnTo>
                  <a:pt x="753" y="138"/>
                </a:lnTo>
                <a:lnTo>
                  <a:pt x="754" y="138"/>
                </a:lnTo>
                <a:lnTo>
                  <a:pt x="754" y="139"/>
                </a:lnTo>
                <a:lnTo>
                  <a:pt x="754" y="139"/>
                </a:lnTo>
                <a:lnTo>
                  <a:pt x="754" y="139"/>
                </a:lnTo>
                <a:lnTo>
                  <a:pt x="754" y="140"/>
                </a:lnTo>
                <a:lnTo>
                  <a:pt x="755" y="140"/>
                </a:lnTo>
                <a:lnTo>
                  <a:pt x="755" y="141"/>
                </a:lnTo>
                <a:lnTo>
                  <a:pt x="756" y="141"/>
                </a:lnTo>
                <a:lnTo>
                  <a:pt x="755" y="141"/>
                </a:lnTo>
                <a:lnTo>
                  <a:pt x="755" y="142"/>
                </a:lnTo>
                <a:lnTo>
                  <a:pt x="755" y="142"/>
                </a:lnTo>
                <a:lnTo>
                  <a:pt x="755" y="143"/>
                </a:lnTo>
                <a:lnTo>
                  <a:pt x="755" y="144"/>
                </a:lnTo>
                <a:lnTo>
                  <a:pt x="755" y="144"/>
                </a:lnTo>
                <a:lnTo>
                  <a:pt x="755" y="145"/>
                </a:lnTo>
                <a:lnTo>
                  <a:pt x="755" y="146"/>
                </a:lnTo>
                <a:lnTo>
                  <a:pt x="755" y="146"/>
                </a:lnTo>
                <a:lnTo>
                  <a:pt x="755" y="147"/>
                </a:lnTo>
                <a:lnTo>
                  <a:pt x="755" y="148"/>
                </a:lnTo>
                <a:lnTo>
                  <a:pt x="755" y="149"/>
                </a:lnTo>
                <a:lnTo>
                  <a:pt x="756" y="149"/>
                </a:lnTo>
                <a:lnTo>
                  <a:pt x="756" y="150"/>
                </a:lnTo>
                <a:lnTo>
                  <a:pt x="756" y="150"/>
                </a:lnTo>
                <a:lnTo>
                  <a:pt x="756" y="151"/>
                </a:lnTo>
                <a:lnTo>
                  <a:pt x="756" y="152"/>
                </a:lnTo>
                <a:lnTo>
                  <a:pt x="756" y="152"/>
                </a:lnTo>
                <a:lnTo>
                  <a:pt x="756" y="153"/>
                </a:lnTo>
                <a:lnTo>
                  <a:pt x="756" y="154"/>
                </a:lnTo>
                <a:lnTo>
                  <a:pt x="756" y="154"/>
                </a:lnTo>
                <a:lnTo>
                  <a:pt x="756" y="154"/>
                </a:lnTo>
                <a:lnTo>
                  <a:pt x="756" y="155"/>
                </a:lnTo>
                <a:lnTo>
                  <a:pt x="756" y="156"/>
                </a:lnTo>
                <a:lnTo>
                  <a:pt x="757" y="156"/>
                </a:lnTo>
                <a:lnTo>
                  <a:pt x="757" y="156"/>
                </a:lnTo>
                <a:lnTo>
                  <a:pt x="757" y="157"/>
                </a:lnTo>
                <a:lnTo>
                  <a:pt x="757" y="158"/>
                </a:lnTo>
                <a:lnTo>
                  <a:pt x="758" y="158"/>
                </a:lnTo>
                <a:lnTo>
                  <a:pt x="757" y="158"/>
                </a:lnTo>
                <a:lnTo>
                  <a:pt x="757" y="159"/>
                </a:lnTo>
                <a:lnTo>
                  <a:pt x="757" y="159"/>
                </a:lnTo>
                <a:lnTo>
                  <a:pt x="758" y="159"/>
                </a:lnTo>
                <a:lnTo>
                  <a:pt x="758" y="160"/>
                </a:lnTo>
                <a:lnTo>
                  <a:pt x="757" y="161"/>
                </a:lnTo>
                <a:lnTo>
                  <a:pt x="757" y="161"/>
                </a:lnTo>
                <a:lnTo>
                  <a:pt x="758" y="161"/>
                </a:lnTo>
                <a:lnTo>
                  <a:pt x="757" y="162"/>
                </a:lnTo>
                <a:lnTo>
                  <a:pt x="757" y="163"/>
                </a:lnTo>
                <a:lnTo>
                  <a:pt x="756" y="163"/>
                </a:lnTo>
                <a:lnTo>
                  <a:pt x="756" y="163"/>
                </a:lnTo>
                <a:lnTo>
                  <a:pt x="756" y="164"/>
                </a:lnTo>
                <a:lnTo>
                  <a:pt x="756" y="165"/>
                </a:lnTo>
                <a:lnTo>
                  <a:pt x="756" y="165"/>
                </a:lnTo>
                <a:lnTo>
                  <a:pt x="756" y="166"/>
                </a:lnTo>
                <a:lnTo>
                  <a:pt x="756" y="167"/>
                </a:lnTo>
                <a:lnTo>
                  <a:pt x="756" y="167"/>
                </a:lnTo>
                <a:lnTo>
                  <a:pt x="756" y="168"/>
                </a:lnTo>
                <a:lnTo>
                  <a:pt x="756" y="168"/>
                </a:lnTo>
                <a:lnTo>
                  <a:pt x="756" y="169"/>
                </a:lnTo>
                <a:lnTo>
                  <a:pt x="756" y="169"/>
                </a:lnTo>
                <a:lnTo>
                  <a:pt x="756" y="170"/>
                </a:lnTo>
                <a:lnTo>
                  <a:pt x="756" y="171"/>
                </a:lnTo>
                <a:lnTo>
                  <a:pt x="756" y="171"/>
                </a:lnTo>
                <a:lnTo>
                  <a:pt x="756" y="172"/>
                </a:lnTo>
                <a:lnTo>
                  <a:pt x="755" y="173"/>
                </a:lnTo>
                <a:lnTo>
                  <a:pt x="755" y="173"/>
                </a:lnTo>
                <a:lnTo>
                  <a:pt x="755" y="174"/>
                </a:lnTo>
                <a:lnTo>
                  <a:pt x="755" y="175"/>
                </a:lnTo>
                <a:lnTo>
                  <a:pt x="755" y="175"/>
                </a:lnTo>
                <a:lnTo>
                  <a:pt x="755" y="176"/>
                </a:lnTo>
                <a:lnTo>
                  <a:pt x="755" y="176"/>
                </a:lnTo>
                <a:lnTo>
                  <a:pt x="755" y="177"/>
                </a:lnTo>
                <a:lnTo>
                  <a:pt x="756" y="178"/>
                </a:lnTo>
                <a:lnTo>
                  <a:pt x="755" y="178"/>
                </a:lnTo>
                <a:lnTo>
                  <a:pt x="755" y="178"/>
                </a:lnTo>
                <a:lnTo>
                  <a:pt x="756" y="178"/>
                </a:lnTo>
                <a:lnTo>
                  <a:pt x="755" y="179"/>
                </a:lnTo>
                <a:lnTo>
                  <a:pt x="756" y="179"/>
                </a:lnTo>
                <a:lnTo>
                  <a:pt x="755" y="179"/>
                </a:lnTo>
                <a:lnTo>
                  <a:pt x="755" y="180"/>
                </a:lnTo>
                <a:lnTo>
                  <a:pt x="755" y="180"/>
                </a:lnTo>
                <a:lnTo>
                  <a:pt x="755" y="181"/>
                </a:lnTo>
                <a:lnTo>
                  <a:pt x="754" y="181"/>
                </a:lnTo>
                <a:lnTo>
                  <a:pt x="754" y="182"/>
                </a:lnTo>
                <a:lnTo>
                  <a:pt x="754" y="182"/>
                </a:lnTo>
                <a:lnTo>
                  <a:pt x="754" y="183"/>
                </a:lnTo>
                <a:lnTo>
                  <a:pt x="754" y="184"/>
                </a:lnTo>
                <a:lnTo>
                  <a:pt x="754" y="184"/>
                </a:lnTo>
                <a:lnTo>
                  <a:pt x="754" y="184"/>
                </a:lnTo>
                <a:lnTo>
                  <a:pt x="754" y="185"/>
                </a:lnTo>
                <a:lnTo>
                  <a:pt x="754" y="186"/>
                </a:lnTo>
                <a:lnTo>
                  <a:pt x="753" y="186"/>
                </a:lnTo>
                <a:lnTo>
                  <a:pt x="753" y="186"/>
                </a:lnTo>
                <a:lnTo>
                  <a:pt x="753" y="187"/>
                </a:lnTo>
                <a:lnTo>
                  <a:pt x="753" y="188"/>
                </a:lnTo>
                <a:lnTo>
                  <a:pt x="753" y="188"/>
                </a:lnTo>
                <a:lnTo>
                  <a:pt x="754" y="188"/>
                </a:lnTo>
                <a:lnTo>
                  <a:pt x="753" y="189"/>
                </a:lnTo>
                <a:lnTo>
                  <a:pt x="753" y="190"/>
                </a:lnTo>
                <a:lnTo>
                  <a:pt x="752" y="190"/>
                </a:lnTo>
                <a:lnTo>
                  <a:pt x="752" y="190"/>
                </a:lnTo>
                <a:lnTo>
                  <a:pt x="752" y="191"/>
                </a:lnTo>
                <a:lnTo>
                  <a:pt x="752" y="192"/>
                </a:lnTo>
                <a:lnTo>
                  <a:pt x="752" y="192"/>
                </a:lnTo>
                <a:lnTo>
                  <a:pt x="752" y="193"/>
                </a:lnTo>
                <a:lnTo>
                  <a:pt x="752" y="194"/>
                </a:lnTo>
                <a:lnTo>
                  <a:pt x="752" y="194"/>
                </a:lnTo>
                <a:lnTo>
                  <a:pt x="752" y="195"/>
                </a:lnTo>
                <a:lnTo>
                  <a:pt x="752" y="195"/>
                </a:lnTo>
                <a:lnTo>
                  <a:pt x="751" y="196"/>
                </a:lnTo>
                <a:lnTo>
                  <a:pt x="751" y="197"/>
                </a:lnTo>
                <a:lnTo>
                  <a:pt x="750" y="197"/>
                </a:lnTo>
                <a:lnTo>
                  <a:pt x="750" y="198"/>
                </a:lnTo>
                <a:lnTo>
                  <a:pt x="750" y="198"/>
                </a:lnTo>
                <a:lnTo>
                  <a:pt x="750" y="199"/>
                </a:lnTo>
                <a:lnTo>
                  <a:pt x="749" y="199"/>
                </a:lnTo>
                <a:lnTo>
                  <a:pt x="749" y="200"/>
                </a:lnTo>
                <a:lnTo>
                  <a:pt x="749" y="201"/>
                </a:lnTo>
                <a:lnTo>
                  <a:pt x="749" y="201"/>
                </a:lnTo>
                <a:lnTo>
                  <a:pt x="748" y="202"/>
                </a:lnTo>
                <a:lnTo>
                  <a:pt x="748" y="203"/>
                </a:lnTo>
                <a:lnTo>
                  <a:pt x="748" y="203"/>
                </a:lnTo>
                <a:lnTo>
                  <a:pt x="748" y="203"/>
                </a:lnTo>
                <a:lnTo>
                  <a:pt x="748" y="204"/>
                </a:lnTo>
                <a:lnTo>
                  <a:pt x="747" y="204"/>
                </a:lnTo>
                <a:lnTo>
                  <a:pt x="747" y="205"/>
                </a:lnTo>
                <a:lnTo>
                  <a:pt x="747" y="205"/>
                </a:lnTo>
                <a:lnTo>
                  <a:pt x="747" y="206"/>
                </a:lnTo>
                <a:lnTo>
                  <a:pt x="746" y="207"/>
                </a:lnTo>
                <a:lnTo>
                  <a:pt x="746" y="207"/>
                </a:lnTo>
                <a:lnTo>
                  <a:pt x="746" y="208"/>
                </a:lnTo>
                <a:lnTo>
                  <a:pt x="746" y="209"/>
                </a:lnTo>
                <a:lnTo>
                  <a:pt x="746" y="209"/>
                </a:lnTo>
                <a:lnTo>
                  <a:pt x="746" y="210"/>
                </a:lnTo>
                <a:lnTo>
                  <a:pt x="746" y="211"/>
                </a:lnTo>
                <a:lnTo>
                  <a:pt x="746" y="211"/>
                </a:lnTo>
                <a:lnTo>
                  <a:pt x="746" y="212"/>
                </a:lnTo>
                <a:lnTo>
                  <a:pt x="746" y="212"/>
                </a:lnTo>
                <a:lnTo>
                  <a:pt x="746" y="212"/>
                </a:lnTo>
                <a:lnTo>
                  <a:pt x="746" y="213"/>
                </a:lnTo>
                <a:lnTo>
                  <a:pt x="746" y="214"/>
                </a:lnTo>
                <a:lnTo>
                  <a:pt x="745" y="214"/>
                </a:lnTo>
                <a:lnTo>
                  <a:pt x="744" y="215"/>
                </a:lnTo>
                <a:lnTo>
                  <a:pt x="744" y="216"/>
                </a:lnTo>
                <a:lnTo>
                  <a:pt x="744" y="216"/>
                </a:lnTo>
                <a:lnTo>
                  <a:pt x="744" y="216"/>
                </a:lnTo>
                <a:lnTo>
                  <a:pt x="744" y="217"/>
                </a:lnTo>
                <a:lnTo>
                  <a:pt x="744" y="218"/>
                </a:lnTo>
                <a:lnTo>
                  <a:pt x="743" y="218"/>
                </a:lnTo>
                <a:lnTo>
                  <a:pt x="743" y="218"/>
                </a:lnTo>
                <a:lnTo>
                  <a:pt x="743" y="219"/>
                </a:lnTo>
                <a:lnTo>
                  <a:pt x="742" y="219"/>
                </a:lnTo>
                <a:lnTo>
                  <a:pt x="742" y="220"/>
                </a:lnTo>
                <a:lnTo>
                  <a:pt x="742" y="220"/>
                </a:lnTo>
                <a:lnTo>
                  <a:pt x="742" y="220"/>
                </a:lnTo>
                <a:lnTo>
                  <a:pt x="741" y="221"/>
                </a:lnTo>
                <a:lnTo>
                  <a:pt x="741" y="222"/>
                </a:lnTo>
                <a:lnTo>
                  <a:pt x="741" y="222"/>
                </a:lnTo>
                <a:lnTo>
                  <a:pt x="741" y="223"/>
                </a:lnTo>
                <a:lnTo>
                  <a:pt x="741" y="223"/>
                </a:lnTo>
                <a:lnTo>
                  <a:pt x="741" y="224"/>
                </a:lnTo>
                <a:lnTo>
                  <a:pt x="741" y="224"/>
                </a:lnTo>
                <a:lnTo>
                  <a:pt x="741" y="225"/>
                </a:lnTo>
                <a:lnTo>
                  <a:pt x="741" y="226"/>
                </a:lnTo>
                <a:lnTo>
                  <a:pt x="741" y="226"/>
                </a:lnTo>
                <a:lnTo>
                  <a:pt x="741" y="226"/>
                </a:lnTo>
                <a:lnTo>
                  <a:pt x="741" y="227"/>
                </a:lnTo>
                <a:lnTo>
                  <a:pt x="742" y="227"/>
                </a:lnTo>
                <a:lnTo>
                  <a:pt x="742" y="228"/>
                </a:lnTo>
                <a:lnTo>
                  <a:pt x="742" y="228"/>
                </a:lnTo>
                <a:lnTo>
                  <a:pt x="742" y="228"/>
                </a:lnTo>
                <a:lnTo>
                  <a:pt x="742" y="229"/>
                </a:lnTo>
                <a:lnTo>
                  <a:pt x="742" y="230"/>
                </a:lnTo>
                <a:lnTo>
                  <a:pt x="743" y="230"/>
                </a:lnTo>
                <a:lnTo>
                  <a:pt x="743" y="230"/>
                </a:lnTo>
                <a:lnTo>
                  <a:pt x="742" y="230"/>
                </a:lnTo>
                <a:lnTo>
                  <a:pt x="742" y="231"/>
                </a:lnTo>
                <a:lnTo>
                  <a:pt x="742" y="231"/>
                </a:lnTo>
                <a:lnTo>
                  <a:pt x="742" y="232"/>
                </a:lnTo>
                <a:lnTo>
                  <a:pt x="742" y="233"/>
                </a:lnTo>
                <a:lnTo>
                  <a:pt x="742" y="233"/>
                </a:lnTo>
                <a:lnTo>
                  <a:pt x="742" y="234"/>
                </a:lnTo>
                <a:lnTo>
                  <a:pt x="741" y="234"/>
                </a:lnTo>
                <a:lnTo>
                  <a:pt x="741" y="235"/>
                </a:lnTo>
                <a:lnTo>
                  <a:pt x="741" y="235"/>
                </a:lnTo>
                <a:lnTo>
                  <a:pt x="741" y="236"/>
                </a:lnTo>
                <a:lnTo>
                  <a:pt x="741" y="236"/>
                </a:lnTo>
                <a:lnTo>
                  <a:pt x="741" y="237"/>
                </a:lnTo>
                <a:lnTo>
                  <a:pt x="741" y="237"/>
                </a:lnTo>
                <a:lnTo>
                  <a:pt x="740" y="237"/>
                </a:lnTo>
                <a:lnTo>
                  <a:pt x="741" y="237"/>
                </a:lnTo>
                <a:lnTo>
                  <a:pt x="740" y="238"/>
                </a:lnTo>
                <a:lnTo>
                  <a:pt x="740" y="239"/>
                </a:lnTo>
                <a:lnTo>
                  <a:pt x="740" y="239"/>
                </a:lnTo>
                <a:lnTo>
                  <a:pt x="740" y="240"/>
                </a:lnTo>
                <a:lnTo>
                  <a:pt x="739" y="241"/>
                </a:lnTo>
                <a:lnTo>
                  <a:pt x="740" y="241"/>
                </a:lnTo>
                <a:lnTo>
                  <a:pt x="740" y="242"/>
                </a:lnTo>
                <a:lnTo>
                  <a:pt x="740" y="243"/>
                </a:lnTo>
                <a:lnTo>
                  <a:pt x="740" y="243"/>
                </a:lnTo>
                <a:lnTo>
                  <a:pt x="741" y="245"/>
                </a:lnTo>
                <a:lnTo>
                  <a:pt x="741" y="245"/>
                </a:lnTo>
                <a:lnTo>
                  <a:pt x="741" y="246"/>
                </a:lnTo>
                <a:lnTo>
                  <a:pt x="741" y="246"/>
                </a:lnTo>
                <a:lnTo>
                  <a:pt x="741" y="247"/>
                </a:lnTo>
                <a:lnTo>
                  <a:pt x="741" y="247"/>
                </a:lnTo>
                <a:lnTo>
                  <a:pt x="741" y="248"/>
                </a:lnTo>
                <a:lnTo>
                  <a:pt x="741" y="248"/>
                </a:lnTo>
                <a:lnTo>
                  <a:pt x="741" y="249"/>
                </a:lnTo>
                <a:lnTo>
                  <a:pt x="741" y="250"/>
                </a:lnTo>
                <a:lnTo>
                  <a:pt x="741" y="250"/>
                </a:lnTo>
                <a:lnTo>
                  <a:pt x="741" y="252"/>
                </a:lnTo>
                <a:lnTo>
                  <a:pt x="741" y="252"/>
                </a:lnTo>
                <a:lnTo>
                  <a:pt x="742" y="252"/>
                </a:lnTo>
                <a:lnTo>
                  <a:pt x="742" y="254"/>
                </a:lnTo>
                <a:lnTo>
                  <a:pt x="742" y="254"/>
                </a:lnTo>
                <a:lnTo>
                  <a:pt x="742" y="255"/>
                </a:lnTo>
                <a:lnTo>
                  <a:pt x="742" y="256"/>
                </a:lnTo>
                <a:lnTo>
                  <a:pt x="742" y="256"/>
                </a:lnTo>
                <a:lnTo>
                  <a:pt x="742" y="257"/>
                </a:lnTo>
                <a:lnTo>
                  <a:pt x="742" y="258"/>
                </a:lnTo>
                <a:lnTo>
                  <a:pt x="742" y="258"/>
                </a:lnTo>
                <a:lnTo>
                  <a:pt x="742" y="259"/>
                </a:lnTo>
                <a:lnTo>
                  <a:pt x="743" y="260"/>
                </a:lnTo>
                <a:lnTo>
                  <a:pt x="743" y="260"/>
                </a:lnTo>
                <a:lnTo>
                  <a:pt x="744" y="260"/>
                </a:lnTo>
                <a:lnTo>
                  <a:pt x="744" y="261"/>
                </a:lnTo>
                <a:lnTo>
                  <a:pt x="744" y="262"/>
                </a:lnTo>
                <a:lnTo>
                  <a:pt x="745" y="263"/>
                </a:lnTo>
                <a:lnTo>
                  <a:pt x="745" y="264"/>
                </a:lnTo>
                <a:lnTo>
                  <a:pt x="745" y="265"/>
                </a:lnTo>
                <a:lnTo>
                  <a:pt x="745" y="265"/>
                </a:lnTo>
                <a:lnTo>
                  <a:pt x="745" y="267"/>
                </a:lnTo>
                <a:lnTo>
                  <a:pt x="746" y="268"/>
                </a:lnTo>
                <a:lnTo>
                  <a:pt x="746" y="269"/>
                </a:lnTo>
                <a:lnTo>
                  <a:pt x="746" y="269"/>
                </a:lnTo>
                <a:lnTo>
                  <a:pt x="746" y="270"/>
                </a:lnTo>
                <a:lnTo>
                  <a:pt x="746" y="271"/>
                </a:lnTo>
                <a:lnTo>
                  <a:pt x="746" y="271"/>
                </a:lnTo>
                <a:lnTo>
                  <a:pt x="746" y="272"/>
                </a:lnTo>
                <a:lnTo>
                  <a:pt x="746" y="273"/>
                </a:lnTo>
                <a:lnTo>
                  <a:pt x="746" y="273"/>
                </a:lnTo>
                <a:lnTo>
                  <a:pt x="746" y="274"/>
                </a:lnTo>
                <a:lnTo>
                  <a:pt x="746" y="275"/>
                </a:lnTo>
                <a:lnTo>
                  <a:pt x="747" y="275"/>
                </a:lnTo>
                <a:lnTo>
                  <a:pt x="748" y="275"/>
                </a:lnTo>
                <a:lnTo>
                  <a:pt x="748" y="276"/>
                </a:lnTo>
                <a:lnTo>
                  <a:pt x="748" y="277"/>
                </a:lnTo>
                <a:lnTo>
                  <a:pt x="748" y="277"/>
                </a:lnTo>
                <a:lnTo>
                  <a:pt x="748" y="277"/>
                </a:lnTo>
                <a:lnTo>
                  <a:pt x="748" y="278"/>
                </a:lnTo>
                <a:lnTo>
                  <a:pt x="749" y="278"/>
                </a:lnTo>
                <a:lnTo>
                  <a:pt x="749" y="279"/>
                </a:lnTo>
                <a:lnTo>
                  <a:pt x="749" y="279"/>
                </a:lnTo>
                <a:lnTo>
                  <a:pt x="750" y="279"/>
                </a:lnTo>
                <a:lnTo>
                  <a:pt x="750" y="280"/>
                </a:lnTo>
                <a:lnTo>
                  <a:pt x="750" y="281"/>
                </a:lnTo>
                <a:lnTo>
                  <a:pt x="750" y="281"/>
                </a:lnTo>
                <a:lnTo>
                  <a:pt x="750" y="282"/>
                </a:lnTo>
                <a:lnTo>
                  <a:pt x="750" y="283"/>
                </a:lnTo>
                <a:lnTo>
                  <a:pt x="750" y="283"/>
                </a:lnTo>
                <a:lnTo>
                  <a:pt x="750" y="284"/>
                </a:lnTo>
                <a:lnTo>
                  <a:pt x="751" y="284"/>
                </a:lnTo>
                <a:lnTo>
                  <a:pt x="751" y="285"/>
                </a:lnTo>
                <a:lnTo>
                  <a:pt x="752" y="285"/>
                </a:lnTo>
                <a:lnTo>
                  <a:pt x="752" y="286"/>
                </a:lnTo>
                <a:lnTo>
                  <a:pt x="753" y="287"/>
                </a:lnTo>
                <a:lnTo>
                  <a:pt x="754" y="288"/>
                </a:lnTo>
                <a:lnTo>
                  <a:pt x="754" y="289"/>
                </a:lnTo>
                <a:lnTo>
                  <a:pt x="755" y="290"/>
                </a:lnTo>
                <a:lnTo>
                  <a:pt x="756" y="290"/>
                </a:lnTo>
                <a:lnTo>
                  <a:pt x="756" y="290"/>
                </a:lnTo>
                <a:lnTo>
                  <a:pt x="757" y="291"/>
                </a:lnTo>
                <a:lnTo>
                  <a:pt x="758" y="292"/>
                </a:lnTo>
                <a:lnTo>
                  <a:pt x="758" y="292"/>
                </a:lnTo>
                <a:lnTo>
                  <a:pt x="758" y="293"/>
                </a:lnTo>
                <a:lnTo>
                  <a:pt x="758" y="294"/>
                </a:lnTo>
                <a:lnTo>
                  <a:pt x="759" y="294"/>
                </a:lnTo>
                <a:lnTo>
                  <a:pt x="759" y="295"/>
                </a:lnTo>
                <a:lnTo>
                  <a:pt x="760" y="298"/>
                </a:lnTo>
                <a:lnTo>
                  <a:pt x="760" y="298"/>
                </a:lnTo>
                <a:lnTo>
                  <a:pt x="760" y="299"/>
                </a:lnTo>
                <a:lnTo>
                  <a:pt x="760" y="300"/>
                </a:lnTo>
                <a:lnTo>
                  <a:pt x="761" y="300"/>
                </a:lnTo>
                <a:lnTo>
                  <a:pt x="761" y="301"/>
                </a:lnTo>
                <a:lnTo>
                  <a:pt x="761" y="302"/>
                </a:lnTo>
                <a:lnTo>
                  <a:pt x="761" y="303"/>
                </a:lnTo>
                <a:lnTo>
                  <a:pt x="762" y="305"/>
                </a:lnTo>
                <a:lnTo>
                  <a:pt x="762" y="305"/>
                </a:lnTo>
                <a:lnTo>
                  <a:pt x="762" y="306"/>
                </a:lnTo>
                <a:lnTo>
                  <a:pt x="763" y="307"/>
                </a:lnTo>
                <a:lnTo>
                  <a:pt x="763" y="307"/>
                </a:lnTo>
                <a:lnTo>
                  <a:pt x="763" y="308"/>
                </a:lnTo>
                <a:lnTo>
                  <a:pt x="763" y="309"/>
                </a:lnTo>
                <a:lnTo>
                  <a:pt x="763" y="309"/>
                </a:lnTo>
                <a:lnTo>
                  <a:pt x="764" y="310"/>
                </a:lnTo>
                <a:lnTo>
                  <a:pt x="764" y="311"/>
                </a:lnTo>
                <a:lnTo>
                  <a:pt x="764" y="312"/>
                </a:lnTo>
                <a:lnTo>
                  <a:pt x="765" y="312"/>
                </a:lnTo>
                <a:lnTo>
                  <a:pt x="765" y="312"/>
                </a:lnTo>
                <a:lnTo>
                  <a:pt x="765" y="313"/>
                </a:lnTo>
                <a:lnTo>
                  <a:pt x="766" y="313"/>
                </a:lnTo>
                <a:lnTo>
                  <a:pt x="766" y="314"/>
                </a:lnTo>
                <a:lnTo>
                  <a:pt x="767" y="314"/>
                </a:lnTo>
                <a:lnTo>
                  <a:pt x="767" y="315"/>
                </a:lnTo>
                <a:lnTo>
                  <a:pt x="767" y="315"/>
                </a:lnTo>
                <a:lnTo>
                  <a:pt x="767" y="316"/>
                </a:lnTo>
                <a:lnTo>
                  <a:pt x="767" y="317"/>
                </a:lnTo>
                <a:lnTo>
                  <a:pt x="768" y="317"/>
                </a:lnTo>
                <a:lnTo>
                  <a:pt x="768" y="318"/>
                </a:lnTo>
                <a:lnTo>
                  <a:pt x="769" y="319"/>
                </a:lnTo>
                <a:lnTo>
                  <a:pt x="769" y="319"/>
                </a:lnTo>
                <a:lnTo>
                  <a:pt x="769" y="320"/>
                </a:lnTo>
                <a:lnTo>
                  <a:pt x="769" y="320"/>
                </a:lnTo>
                <a:lnTo>
                  <a:pt x="769" y="321"/>
                </a:lnTo>
                <a:lnTo>
                  <a:pt x="769" y="322"/>
                </a:lnTo>
                <a:lnTo>
                  <a:pt x="769" y="322"/>
                </a:lnTo>
                <a:lnTo>
                  <a:pt x="769" y="323"/>
                </a:lnTo>
                <a:lnTo>
                  <a:pt x="769" y="324"/>
                </a:lnTo>
                <a:lnTo>
                  <a:pt x="769" y="324"/>
                </a:lnTo>
                <a:lnTo>
                  <a:pt x="769" y="325"/>
                </a:lnTo>
                <a:lnTo>
                  <a:pt x="769" y="326"/>
                </a:lnTo>
                <a:lnTo>
                  <a:pt x="769" y="326"/>
                </a:lnTo>
                <a:lnTo>
                  <a:pt x="769" y="327"/>
                </a:lnTo>
                <a:lnTo>
                  <a:pt x="769" y="328"/>
                </a:lnTo>
                <a:lnTo>
                  <a:pt x="770" y="329"/>
                </a:lnTo>
                <a:lnTo>
                  <a:pt x="771" y="330"/>
                </a:lnTo>
                <a:lnTo>
                  <a:pt x="771" y="330"/>
                </a:lnTo>
                <a:lnTo>
                  <a:pt x="771" y="331"/>
                </a:lnTo>
                <a:lnTo>
                  <a:pt x="771" y="332"/>
                </a:lnTo>
                <a:lnTo>
                  <a:pt x="771" y="332"/>
                </a:lnTo>
                <a:lnTo>
                  <a:pt x="772" y="333"/>
                </a:lnTo>
                <a:lnTo>
                  <a:pt x="772" y="334"/>
                </a:lnTo>
                <a:lnTo>
                  <a:pt x="773" y="334"/>
                </a:lnTo>
                <a:lnTo>
                  <a:pt x="773" y="335"/>
                </a:lnTo>
                <a:lnTo>
                  <a:pt x="773" y="336"/>
                </a:lnTo>
                <a:lnTo>
                  <a:pt x="774" y="336"/>
                </a:lnTo>
                <a:lnTo>
                  <a:pt x="775" y="337"/>
                </a:lnTo>
                <a:lnTo>
                  <a:pt x="775" y="337"/>
                </a:lnTo>
                <a:lnTo>
                  <a:pt x="776" y="337"/>
                </a:lnTo>
                <a:lnTo>
                  <a:pt x="777" y="338"/>
                </a:lnTo>
                <a:lnTo>
                  <a:pt x="777" y="339"/>
                </a:lnTo>
                <a:lnTo>
                  <a:pt x="777" y="339"/>
                </a:lnTo>
                <a:lnTo>
                  <a:pt x="778" y="339"/>
                </a:lnTo>
                <a:lnTo>
                  <a:pt x="778" y="340"/>
                </a:lnTo>
                <a:lnTo>
                  <a:pt x="778" y="340"/>
                </a:lnTo>
                <a:lnTo>
                  <a:pt x="778" y="341"/>
                </a:lnTo>
                <a:lnTo>
                  <a:pt x="779" y="341"/>
                </a:lnTo>
                <a:lnTo>
                  <a:pt x="780" y="341"/>
                </a:lnTo>
                <a:lnTo>
                  <a:pt x="780" y="342"/>
                </a:lnTo>
                <a:lnTo>
                  <a:pt x="781" y="343"/>
                </a:lnTo>
                <a:lnTo>
                  <a:pt x="782" y="344"/>
                </a:lnTo>
                <a:lnTo>
                  <a:pt x="782" y="345"/>
                </a:lnTo>
                <a:lnTo>
                  <a:pt x="784" y="345"/>
                </a:lnTo>
                <a:lnTo>
                  <a:pt x="784" y="346"/>
                </a:lnTo>
                <a:lnTo>
                  <a:pt x="784" y="346"/>
                </a:lnTo>
                <a:lnTo>
                  <a:pt x="784" y="347"/>
                </a:lnTo>
                <a:lnTo>
                  <a:pt x="784" y="347"/>
                </a:lnTo>
                <a:lnTo>
                  <a:pt x="784" y="348"/>
                </a:lnTo>
                <a:lnTo>
                  <a:pt x="784" y="349"/>
                </a:lnTo>
                <a:lnTo>
                  <a:pt x="784" y="349"/>
                </a:lnTo>
                <a:lnTo>
                  <a:pt x="784" y="350"/>
                </a:lnTo>
                <a:lnTo>
                  <a:pt x="784" y="352"/>
                </a:lnTo>
                <a:lnTo>
                  <a:pt x="784" y="353"/>
                </a:lnTo>
                <a:lnTo>
                  <a:pt x="785" y="353"/>
                </a:lnTo>
                <a:lnTo>
                  <a:pt x="785" y="354"/>
                </a:lnTo>
                <a:lnTo>
                  <a:pt x="785" y="355"/>
                </a:lnTo>
                <a:lnTo>
                  <a:pt x="785" y="356"/>
                </a:lnTo>
                <a:lnTo>
                  <a:pt x="785" y="357"/>
                </a:lnTo>
                <a:lnTo>
                  <a:pt x="785" y="358"/>
                </a:lnTo>
                <a:lnTo>
                  <a:pt x="785" y="359"/>
                </a:lnTo>
                <a:lnTo>
                  <a:pt x="785" y="360"/>
                </a:lnTo>
                <a:lnTo>
                  <a:pt x="786" y="361"/>
                </a:lnTo>
                <a:lnTo>
                  <a:pt x="786" y="362"/>
                </a:lnTo>
                <a:lnTo>
                  <a:pt x="785" y="362"/>
                </a:lnTo>
                <a:lnTo>
                  <a:pt x="785" y="363"/>
                </a:lnTo>
                <a:lnTo>
                  <a:pt x="784" y="364"/>
                </a:lnTo>
                <a:lnTo>
                  <a:pt x="784" y="364"/>
                </a:lnTo>
                <a:lnTo>
                  <a:pt x="784" y="365"/>
                </a:lnTo>
                <a:lnTo>
                  <a:pt x="784" y="366"/>
                </a:lnTo>
                <a:lnTo>
                  <a:pt x="784" y="366"/>
                </a:lnTo>
                <a:lnTo>
                  <a:pt x="784" y="367"/>
                </a:lnTo>
                <a:lnTo>
                  <a:pt x="784" y="368"/>
                </a:lnTo>
                <a:lnTo>
                  <a:pt x="785" y="369"/>
                </a:lnTo>
                <a:lnTo>
                  <a:pt x="785" y="370"/>
                </a:lnTo>
                <a:lnTo>
                  <a:pt x="785" y="370"/>
                </a:lnTo>
                <a:lnTo>
                  <a:pt x="785" y="371"/>
                </a:lnTo>
                <a:lnTo>
                  <a:pt x="785" y="372"/>
                </a:lnTo>
                <a:lnTo>
                  <a:pt x="785" y="372"/>
                </a:lnTo>
                <a:lnTo>
                  <a:pt x="785" y="373"/>
                </a:lnTo>
                <a:lnTo>
                  <a:pt x="785" y="373"/>
                </a:lnTo>
                <a:lnTo>
                  <a:pt x="785" y="375"/>
                </a:lnTo>
                <a:lnTo>
                  <a:pt x="784" y="375"/>
                </a:lnTo>
                <a:lnTo>
                  <a:pt x="784" y="376"/>
                </a:lnTo>
                <a:lnTo>
                  <a:pt x="784" y="377"/>
                </a:lnTo>
                <a:lnTo>
                  <a:pt x="784" y="378"/>
                </a:lnTo>
                <a:lnTo>
                  <a:pt x="784" y="379"/>
                </a:lnTo>
                <a:lnTo>
                  <a:pt x="784" y="380"/>
                </a:lnTo>
                <a:lnTo>
                  <a:pt x="784" y="381"/>
                </a:lnTo>
                <a:lnTo>
                  <a:pt x="784" y="383"/>
                </a:lnTo>
                <a:lnTo>
                  <a:pt x="784" y="384"/>
                </a:lnTo>
                <a:lnTo>
                  <a:pt x="784" y="385"/>
                </a:lnTo>
                <a:lnTo>
                  <a:pt x="784" y="385"/>
                </a:lnTo>
                <a:lnTo>
                  <a:pt x="784" y="387"/>
                </a:lnTo>
                <a:lnTo>
                  <a:pt x="784" y="389"/>
                </a:lnTo>
                <a:lnTo>
                  <a:pt x="784" y="389"/>
                </a:lnTo>
                <a:lnTo>
                  <a:pt x="784" y="390"/>
                </a:lnTo>
                <a:lnTo>
                  <a:pt x="784" y="391"/>
                </a:lnTo>
                <a:lnTo>
                  <a:pt x="783" y="391"/>
                </a:lnTo>
                <a:lnTo>
                  <a:pt x="782" y="392"/>
                </a:lnTo>
                <a:lnTo>
                  <a:pt x="782" y="393"/>
                </a:lnTo>
                <a:lnTo>
                  <a:pt x="782" y="394"/>
                </a:lnTo>
                <a:lnTo>
                  <a:pt x="781" y="394"/>
                </a:lnTo>
                <a:lnTo>
                  <a:pt x="780" y="394"/>
                </a:lnTo>
                <a:lnTo>
                  <a:pt x="780" y="395"/>
                </a:lnTo>
                <a:lnTo>
                  <a:pt x="779" y="396"/>
                </a:lnTo>
                <a:lnTo>
                  <a:pt x="778" y="397"/>
                </a:lnTo>
                <a:lnTo>
                  <a:pt x="778" y="398"/>
                </a:lnTo>
                <a:lnTo>
                  <a:pt x="778" y="398"/>
                </a:lnTo>
                <a:lnTo>
                  <a:pt x="777" y="400"/>
                </a:lnTo>
                <a:lnTo>
                  <a:pt x="777" y="400"/>
                </a:lnTo>
                <a:lnTo>
                  <a:pt x="777" y="401"/>
                </a:lnTo>
                <a:lnTo>
                  <a:pt x="777" y="402"/>
                </a:lnTo>
                <a:lnTo>
                  <a:pt x="777" y="403"/>
                </a:lnTo>
                <a:lnTo>
                  <a:pt x="777" y="404"/>
                </a:lnTo>
                <a:lnTo>
                  <a:pt x="777" y="404"/>
                </a:lnTo>
                <a:lnTo>
                  <a:pt x="777" y="405"/>
                </a:lnTo>
                <a:lnTo>
                  <a:pt x="777" y="406"/>
                </a:lnTo>
                <a:lnTo>
                  <a:pt x="776" y="407"/>
                </a:lnTo>
                <a:lnTo>
                  <a:pt x="776" y="408"/>
                </a:lnTo>
                <a:lnTo>
                  <a:pt x="776" y="408"/>
                </a:lnTo>
                <a:lnTo>
                  <a:pt x="775" y="409"/>
                </a:lnTo>
                <a:lnTo>
                  <a:pt x="775" y="409"/>
                </a:lnTo>
                <a:lnTo>
                  <a:pt x="775" y="410"/>
                </a:lnTo>
                <a:lnTo>
                  <a:pt x="774" y="411"/>
                </a:lnTo>
                <a:lnTo>
                  <a:pt x="774" y="411"/>
                </a:lnTo>
                <a:lnTo>
                  <a:pt x="773" y="411"/>
                </a:lnTo>
                <a:lnTo>
                  <a:pt x="773" y="412"/>
                </a:lnTo>
                <a:lnTo>
                  <a:pt x="773" y="413"/>
                </a:lnTo>
                <a:lnTo>
                  <a:pt x="772" y="413"/>
                </a:lnTo>
                <a:lnTo>
                  <a:pt x="771" y="413"/>
                </a:lnTo>
                <a:lnTo>
                  <a:pt x="771" y="414"/>
                </a:lnTo>
                <a:lnTo>
                  <a:pt x="771" y="415"/>
                </a:lnTo>
                <a:lnTo>
                  <a:pt x="770" y="415"/>
                </a:lnTo>
                <a:lnTo>
                  <a:pt x="770" y="416"/>
                </a:lnTo>
                <a:lnTo>
                  <a:pt x="769" y="417"/>
                </a:lnTo>
                <a:lnTo>
                  <a:pt x="769" y="417"/>
                </a:lnTo>
                <a:lnTo>
                  <a:pt x="769" y="418"/>
                </a:lnTo>
                <a:lnTo>
                  <a:pt x="769" y="418"/>
                </a:lnTo>
                <a:lnTo>
                  <a:pt x="769" y="419"/>
                </a:lnTo>
                <a:lnTo>
                  <a:pt x="769" y="419"/>
                </a:lnTo>
                <a:lnTo>
                  <a:pt x="769" y="420"/>
                </a:lnTo>
                <a:lnTo>
                  <a:pt x="769" y="421"/>
                </a:lnTo>
                <a:lnTo>
                  <a:pt x="769" y="421"/>
                </a:lnTo>
                <a:lnTo>
                  <a:pt x="769" y="422"/>
                </a:lnTo>
                <a:lnTo>
                  <a:pt x="770" y="423"/>
                </a:lnTo>
                <a:lnTo>
                  <a:pt x="770" y="423"/>
                </a:lnTo>
                <a:lnTo>
                  <a:pt x="769" y="424"/>
                </a:lnTo>
                <a:lnTo>
                  <a:pt x="769" y="425"/>
                </a:lnTo>
                <a:lnTo>
                  <a:pt x="769" y="425"/>
                </a:lnTo>
                <a:lnTo>
                  <a:pt x="769" y="426"/>
                </a:lnTo>
                <a:lnTo>
                  <a:pt x="768" y="427"/>
                </a:lnTo>
                <a:lnTo>
                  <a:pt x="768" y="427"/>
                </a:lnTo>
                <a:lnTo>
                  <a:pt x="767" y="428"/>
                </a:lnTo>
                <a:lnTo>
                  <a:pt x="767" y="428"/>
                </a:lnTo>
                <a:lnTo>
                  <a:pt x="767" y="428"/>
                </a:lnTo>
                <a:lnTo>
                  <a:pt x="766" y="428"/>
                </a:lnTo>
                <a:lnTo>
                  <a:pt x="765" y="430"/>
                </a:lnTo>
                <a:lnTo>
                  <a:pt x="765" y="430"/>
                </a:lnTo>
                <a:lnTo>
                  <a:pt x="764" y="430"/>
                </a:lnTo>
                <a:lnTo>
                  <a:pt x="764" y="431"/>
                </a:lnTo>
                <a:lnTo>
                  <a:pt x="763" y="431"/>
                </a:lnTo>
                <a:lnTo>
                  <a:pt x="763" y="432"/>
                </a:lnTo>
                <a:lnTo>
                  <a:pt x="762" y="432"/>
                </a:lnTo>
                <a:lnTo>
                  <a:pt x="761" y="432"/>
                </a:lnTo>
                <a:lnTo>
                  <a:pt x="761" y="433"/>
                </a:lnTo>
                <a:lnTo>
                  <a:pt x="760" y="434"/>
                </a:lnTo>
                <a:lnTo>
                  <a:pt x="760" y="434"/>
                </a:lnTo>
                <a:lnTo>
                  <a:pt x="760" y="435"/>
                </a:lnTo>
                <a:lnTo>
                  <a:pt x="759" y="436"/>
                </a:lnTo>
                <a:lnTo>
                  <a:pt x="759" y="436"/>
                </a:lnTo>
                <a:lnTo>
                  <a:pt x="758" y="437"/>
                </a:lnTo>
                <a:lnTo>
                  <a:pt x="758" y="438"/>
                </a:lnTo>
                <a:lnTo>
                  <a:pt x="758" y="438"/>
                </a:lnTo>
                <a:lnTo>
                  <a:pt x="757" y="438"/>
                </a:lnTo>
                <a:lnTo>
                  <a:pt x="757" y="439"/>
                </a:lnTo>
                <a:lnTo>
                  <a:pt x="756" y="440"/>
                </a:lnTo>
                <a:lnTo>
                  <a:pt x="756" y="440"/>
                </a:lnTo>
                <a:lnTo>
                  <a:pt x="756" y="441"/>
                </a:lnTo>
                <a:lnTo>
                  <a:pt x="756" y="442"/>
                </a:lnTo>
                <a:lnTo>
                  <a:pt x="756" y="442"/>
                </a:lnTo>
                <a:lnTo>
                  <a:pt x="755" y="443"/>
                </a:lnTo>
                <a:lnTo>
                  <a:pt x="755" y="444"/>
                </a:lnTo>
                <a:lnTo>
                  <a:pt x="755" y="444"/>
                </a:lnTo>
                <a:lnTo>
                  <a:pt x="754" y="445"/>
                </a:lnTo>
                <a:lnTo>
                  <a:pt x="754" y="445"/>
                </a:lnTo>
                <a:lnTo>
                  <a:pt x="754" y="446"/>
                </a:lnTo>
                <a:lnTo>
                  <a:pt x="754" y="447"/>
                </a:lnTo>
                <a:lnTo>
                  <a:pt x="754" y="449"/>
                </a:lnTo>
                <a:lnTo>
                  <a:pt x="754" y="449"/>
                </a:lnTo>
                <a:lnTo>
                  <a:pt x="754" y="450"/>
                </a:lnTo>
                <a:lnTo>
                  <a:pt x="753" y="451"/>
                </a:lnTo>
                <a:lnTo>
                  <a:pt x="753" y="451"/>
                </a:lnTo>
                <a:lnTo>
                  <a:pt x="753" y="452"/>
                </a:lnTo>
                <a:lnTo>
                  <a:pt x="753" y="453"/>
                </a:lnTo>
                <a:lnTo>
                  <a:pt x="753" y="453"/>
                </a:lnTo>
                <a:lnTo>
                  <a:pt x="753" y="455"/>
                </a:lnTo>
                <a:lnTo>
                  <a:pt x="753" y="455"/>
                </a:lnTo>
                <a:lnTo>
                  <a:pt x="753" y="456"/>
                </a:lnTo>
                <a:lnTo>
                  <a:pt x="753" y="457"/>
                </a:lnTo>
                <a:lnTo>
                  <a:pt x="753" y="457"/>
                </a:lnTo>
                <a:lnTo>
                  <a:pt x="753" y="458"/>
                </a:lnTo>
                <a:lnTo>
                  <a:pt x="752" y="459"/>
                </a:lnTo>
                <a:lnTo>
                  <a:pt x="752" y="460"/>
                </a:lnTo>
                <a:lnTo>
                  <a:pt x="752" y="461"/>
                </a:lnTo>
                <a:lnTo>
                  <a:pt x="752" y="461"/>
                </a:lnTo>
                <a:lnTo>
                  <a:pt x="752" y="462"/>
                </a:lnTo>
                <a:lnTo>
                  <a:pt x="752" y="463"/>
                </a:lnTo>
                <a:lnTo>
                  <a:pt x="752" y="464"/>
                </a:lnTo>
                <a:lnTo>
                  <a:pt x="752" y="465"/>
                </a:lnTo>
                <a:lnTo>
                  <a:pt x="751" y="466"/>
                </a:lnTo>
                <a:lnTo>
                  <a:pt x="752" y="466"/>
                </a:lnTo>
                <a:lnTo>
                  <a:pt x="752" y="467"/>
                </a:lnTo>
                <a:lnTo>
                  <a:pt x="752" y="468"/>
                </a:lnTo>
                <a:lnTo>
                  <a:pt x="752" y="468"/>
                </a:lnTo>
                <a:lnTo>
                  <a:pt x="752" y="469"/>
                </a:lnTo>
                <a:lnTo>
                  <a:pt x="752" y="470"/>
                </a:lnTo>
                <a:lnTo>
                  <a:pt x="753" y="470"/>
                </a:lnTo>
                <a:lnTo>
                  <a:pt x="754" y="470"/>
                </a:lnTo>
                <a:lnTo>
                  <a:pt x="754" y="470"/>
                </a:lnTo>
                <a:lnTo>
                  <a:pt x="754" y="471"/>
                </a:lnTo>
                <a:lnTo>
                  <a:pt x="756" y="472"/>
                </a:lnTo>
                <a:lnTo>
                  <a:pt x="756" y="472"/>
                </a:lnTo>
                <a:lnTo>
                  <a:pt x="757" y="472"/>
                </a:lnTo>
                <a:lnTo>
                  <a:pt x="757" y="472"/>
                </a:lnTo>
                <a:lnTo>
                  <a:pt x="758" y="472"/>
                </a:lnTo>
                <a:lnTo>
                  <a:pt x="758" y="472"/>
                </a:lnTo>
                <a:lnTo>
                  <a:pt x="760" y="472"/>
                </a:lnTo>
                <a:lnTo>
                  <a:pt x="760" y="473"/>
                </a:lnTo>
                <a:lnTo>
                  <a:pt x="760" y="473"/>
                </a:lnTo>
                <a:lnTo>
                  <a:pt x="761" y="473"/>
                </a:lnTo>
                <a:lnTo>
                  <a:pt x="762" y="474"/>
                </a:lnTo>
                <a:lnTo>
                  <a:pt x="763" y="474"/>
                </a:lnTo>
                <a:lnTo>
                  <a:pt x="763" y="474"/>
                </a:lnTo>
                <a:lnTo>
                  <a:pt x="765" y="475"/>
                </a:lnTo>
                <a:lnTo>
                  <a:pt x="765" y="475"/>
                </a:lnTo>
                <a:lnTo>
                  <a:pt x="766" y="475"/>
                </a:lnTo>
                <a:lnTo>
                  <a:pt x="767" y="475"/>
                </a:lnTo>
                <a:lnTo>
                  <a:pt x="767" y="476"/>
                </a:lnTo>
                <a:lnTo>
                  <a:pt x="767" y="476"/>
                </a:lnTo>
                <a:lnTo>
                  <a:pt x="768" y="476"/>
                </a:lnTo>
                <a:lnTo>
                  <a:pt x="769" y="476"/>
                </a:lnTo>
                <a:lnTo>
                  <a:pt x="770" y="477"/>
                </a:lnTo>
                <a:lnTo>
                  <a:pt x="771" y="477"/>
                </a:lnTo>
                <a:lnTo>
                  <a:pt x="771" y="478"/>
                </a:lnTo>
                <a:lnTo>
                  <a:pt x="772" y="478"/>
                </a:lnTo>
                <a:lnTo>
                  <a:pt x="773" y="478"/>
                </a:lnTo>
                <a:lnTo>
                  <a:pt x="774" y="478"/>
                </a:lnTo>
                <a:lnTo>
                  <a:pt x="774" y="479"/>
                </a:lnTo>
                <a:lnTo>
                  <a:pt x="776" y="480"/>
                </a:lnTo>
                <a:lnTo>
                  <a:pt x="776" y="480"/>
                </a:lnTo>
                <a:lnTo>
                  <a:pt x="777" y="480"/>
                </a:lnTo>
                <a:lnTo>
                  <a:pt x="777" y="481"/>
                </a:lnTo>
                <a:lnTo>
                  <a:pt x="778" y="481"/>
                </a:lnTo>
                <a:lnTo>
                  <a:pt x="778" y="481"/>
                </a:lnTo>
                <a:lnTo>
                  <a:pt x="779" y="482"/>
                </a:lnTo>
                <a:lnTo>
                  <a:pt x="780" y="482"/>
                </a:lnTo>
                <a:lnTo>
                  <a:pt x="780" y="483"/>
                </a:lnTo>
                <a:lnTo>
                  <a:pt x="780" y="483"/>
                </a:lnTo>
                <a:lnTo>
                  <a:pt x="781" y="483"/>
                </a:lnTo>
                <a:lnTo>
                  <a:pt x="781" y="484"/>
                </a:lnTo>
                <a:lnTo>
                  <a:pt x="782" y="484"/>
                </a:lnTo>
                <a:lnTo>
                  <a:pt x="782" y="485"/>
                </a:lnTo>
                <a:lnTo>
                  <a:pt x="783" y="485"/>
                </a:lnTo>
                <a:lnTo>
                  <a:pt x="784" y="486"/>
                </a:lnTo>
                <a:lnTo>
                  <a:pt x="784" y="486"/>
                </a:lnTo>
                <a:lnTo>
                  <a:pt x="784" y="487"/>
                </a:lnTo>
                <a:lnTo>
                  <a:pt x="785" y="487"/>
                </a:lnTo>
                <a:lnTo>
                  <a:pt x="786" y="488"/>
                </a:lnTo>
                <a:lnTo>
                  <a:pt x="786" y="489"/>
                </a:lnTo>
                <a:lnTo>
                  <a:pt x="786" y="489"/>
                </a:lnTo>
                <a:lnTo>
                  <a:pt x="786" y="491"/>
                </a:lnTo>
                <a:lnTo>
                  <a:pt x="787" y="491"/>
                </a:lnTo>
                <a:lnTo>
                  <a:pt x="787" y="492"/>
                </a:lnTo>
                <a:lnTo>
                  <a:pt x="788" y="492"/>
                </a:lnTo>
                <a:lnTo>
                  <a:pt x="788" y="493"/>
                </a:lnTo>
                <a:lnTo>
                  <a:pt x="788" y="493"/>
                </a:lnTo>
                <a:lnTo>
                  <a:pt x="789" y="493"/>
                </a:lnTo>
                <a:lnTo>
                  <a:pt x="790" y="494"/>
                </a:lnTo>
                <a:lnTo>
                  <a:pt x="790" y="495"/>
                </a:lnTo>
                <a:lnTo>
                  <a:pt x="791" y="496"/>
                </a:lnTo>
                <a:lnTo>
                  <a:pt x="792" y="497"/>
                </a:lnTo>
                <a:lnTo>
                  <a:pt x="792" y="497"/>
                </a:lnTo>
                <a:lnTo>
                  <a:pt x="792" y="498"/>
                </a:lnTo>
                <a:lnTo>
                  <a:pt x="793" y="499"/>
                </a:lnTo>
                <a:lnTo>
                  <a:pt x="793" y="499"/>
                </a:lnTo>
                <a:lnTo>
                  <a:pt x="794" y="500"/>
                </a:lnTo>
                <a:lnTo>
                  <a:pt x="794" y="500"/>
                </a:lnTo>
                <a:lnTo>
                  <a:pt x="795" y="501"/>
                </a:lnTo>
                <a:lnTo>
                  <a:pt x="796" y="501"/>
                </a:lnTo>
                <a:lnTo>
                  <a:pt x="797" y="502"/>
                </a:lnTo>
                <a:lnTo>
                  <a:pt x="797" y="502"/>
                </a:lnTo>
                <a:lnTo>
                  <a:pt x="799" y="502"/>
                </a:lnTo>
                <a:lnTo>
                  <a:pt x="799" y="503"/>
                </a:lnTo>
                <a:lnTo>
                  <a:pt x="799" y="504"/>
                </a:lnTo>
                <a:lnTo>
                  <a:pt x="801" y="504"/>
                </a:lnTo>
                <a:lnTo>
                  <a:pt x="801" y="504"/>
                </a:lnTo>
                <a:lnTo>
                  <a:pt x="801" y="505"/>
                </a:lnTo>
                <a:lnTo>
                  <a:pt x="802" y="505"/>
                </a:lnTo>
                <a:lnTo>
                  <a:pt x="803" y="506"/>
                </a:lnTo>
                <a:lnTo>
                  <a:pt x="804" y="507"/>
                </a:lnTo>
                <a:lnTo>
                  <a:pt x="805" y="508"/>
                </a:lnTo>
                <a:lnTo>
                  <a:pt x="805" y="508"/>
                </a:lnTo>
                <a:lnTo>
                  <a:pt x="805" y="508"/>
                </a:lnTo>
                <a:lnTo>
                  <a:pt x="806" y="509"/>
                </a:lnTo>
                <a:lnTo>
                  <a:pt x="806" y="510"/>
                </a:lnTo>
                <a:lnTo>
                  <a:pt x="807" y="510"/>
                </a:lnTo>
                <a:lnTo>
                  <a:pt x="807" y="510"/>
                </a:lnTo>
                <a:lnTo>
                  <a:pt x="807" y="511"/>
                </a:lnTo>
                <a:lnTo>
                  <a:pt x="807" y="512"/>
                </a:lnTo>
                <a:lnTo>
                  <a:pt x="807" y="512"/>
                </a:lnTo>
                <a:lnTo>
                  <a:pt x="808" y="512"/>
                </a:lnTo>
                <a:lnTo>
                  <a:pt x="808" y="513"/>
                </a:lnTo>
                <a:lnTo>
                  <a:pt x="809" y="514"/>
                </a:lnTo>
                <a:lnTo>
                  <a:pt x="809" y="514"/>
                </a:lnTo>
                <a:lnTo>
                  <a:pt x="809" y="514"/>
                </a:lnTo>
                <a:lnTo>
                  <a:pt x="809" y="515"/>
                </a:lnTo>
                <a:lnTo>
                  <a:pt x="809" y="516"/>
                </a:lnTo>
                <a:lnTo>
                  <a:pt x="809" y="516"/>
                </a:lnTo>
                <a:lnTo>
                  <a:pt x="809" y="517"/>
                </a:lnTo>
                <a:lnTo>
                  <a:pt x="809" y="517"/>
                </a:lnTo>
                <a:lnTo>
                  <a:pt x="809" y="519"/>
                </a:lnTo>
                <a:lnTo>
                  <a:pt x="809" y="519"/>
                </a:lnTo>
                <a:lnTo>
                  <a:pt x="809" y="521"/>
                </a:lnTo>
                <a:lnTo>
                  <a:pt x="808" y="521"/>
                </a:lnTo>
                <a:lnTo>
                  <a:pt x="808" y="522"/>
                </a:lnTo>
                <a:lnTo>
                  <a:pt x="809" y="523"/>
                </a:lnTo>
                <a:lnTo>
                  <a:pt x="809" y="523"/>
                </a:lnTo>
                <a:lnTo>
                  <a:pt x="809" y="524"/>
                </a:lnTo>
                <a:lnTo>
                  <a:pt x="809" y="525"/>
                </a:lnTo>
                <a:lnTo>
                  <a:pt x="809" y="525"/>
                </a:lnTo>
                <a:lnTo>
                  <a:pt x="809" y="526"/>
                </a:lnTo>
                <a:lnTo>
                  <a:pt x="809" y="527"/>
                </a:lnTo>
                <a:lnTo>
                  <a:pt x="809" y="528"/>
                </a:lnTo>
                <a:lnTo>
                  <a:pt x="808" y="529"/>
                </a:lnTo>
                <a:lnTo>
                  <a:pt x="807" y="531"/>
                </a:lnTo>
                <a:lnTo>
                  <a:pt x="807" y="531"/>
                </a:lnTo>
                <a:lnTo>
                  <a:pt x="807" y="532"/>
                </a:lnTo>
                <a:lnTo>
                  <a:pt x="807" y="533"/>
                </a:lnTo>
                <a:lnTo>
                  <a:pt x="807" y="533"/>
                </a:lnTo>
                <a:lnTo>
                  <a:pt x="807" y="534"/>
                </a:lnTo>
                <a:lnTo>
                  <a:pt x="807" y="535"/>
                </a:lnTo>
                <a:lnTo>
                  <a:pt x="807" y="535"/>
                </a:lnTo>
                <a:lnTo>
                  <a:pt x="807" y="536"/>
                </a:lnTo>
                <a:lnTo>
                  <a:pt x="807" y="536"/>
                </a:lnTo>
                <a:lnTo>
                  <a:pt x="806" y="536"/>
                </a:lnTo>
                <a:lnTo>
                  <a:pt x="806" y="537"/>
                </a:lnTo>
                <a:lnTo>
                  <a:pt x="806" y="538"/>
                </a:lnTo>
                <a:lnTo>
                  <a:pt x="806" y="538"/>
                </a:lnTo>
                <a:lnTo>
                  <a:pt x="806" y="539"/>
                </a:lnTo>
                <a:lnTo>
                  <a:pt x="805" y="539"/>
                </a:lnTo>
                <a:lnTo>
                  <a:pt x="805" y="540"/>
                </a:lnTo>
                <a:lnTo>
                  <a:pt x="806" y="540"/>
                </a:lnTo>
                <a:lnTo>
                  <a:pt x="806" y="540"/>
                </a:lnTo>
                <a:lnTo>
                  <a:pt x="806" y="541"/>
                </a:lnTo>
                <a:lnTo>
                  <a:pt x="806" y="542"/>
                </a:lnTo>
                <a:lnTo>
                  <a:pt x="806" y="542"/>
                </a:lnTo>
                <a:lnTo>
                  <a:pt x="806" y="543"/>
                </a:lnTo>
                <a:lnTo>
                  <a:pt x="806" y="544"/>
                </a:lnTo>
                <a:lnTo>
                  <a:pt x="806" y="544"/>
                </a:lnTo>
                <a:lnTo>
                  <a:pt x="805" y="544"/>
                </a:lnTo>
                <a:lnTo>
                  <a:pt x="805" y="545"/>
                </a:lnTo>
                <a:lnTo>
                  <a:pt x="805" y="546"/>
                </a:lnTo>
                <a:lnTo>
                  <a:pt x="805" y="546"/>
                </a:lnTo>
                <a:lnTo>
                  <a:pt x="805" y="547"/>
                </a:lnTo>
                <a:lnTo>
                  <a:pt x="805" y="548"/>
                </a:lnTo>
                <a:lnTo>
                  <a:pt x="805" y="548"/>
                </a:lnTo>
                <a:lnTo>
                  <a:pt x="805" y="548"/>
                </a:lnTo>
                <a:lnTo>
                  <a:pt x="805" y="549"/>
                </a:lnTo>
                <a:lnTo>
                  <a:pt x="806" y="550"/>
                </a:lnTo>
                <a:lnTo>
                  <a:pt x="806" y="550"/>
                </a:lnTo>
                <a:lnTo>
                  <a:pt x="807" y="550"/>
                </a:lnTo>
                <a:lnTo>
                  <a:pt x="807" y="550"/>
                </a:lnTo>
                <a:lnTo>
                  <a:pt x="808" y="551"/>
                </a:lnTo>
                <a:lnTo>
                  <a:pt x="809" y="552"/>
                </a:lnTo>
                <a:lnTo>
                  <a:pt x="809" y="551"/>
                </a:lnTo>
                <a:lnTo>
                  <a:pt x="809" y="551"/>
                </a:lnTo>
                <a:lnTo>
                  <a:pt x="809" y="552"/>
                </a:lnTo>
                <a:lnTo>
                  <a:pt x="810" y="552"/>
                </a:lnTo>
                <a:lnTo>
                  <a:pt x="810" y="552"/>
                </a:lnTo>
                <a:lnTo>
                  <a:pt x="811" y="552"/>
                </a:lnTo>
                <a:lnTo>
                  <a:pt x="812" y="553"/>
                </a:lnTo>
                <a:lnTo>
                  <a:pt x="813" y="553"/>
                </a:lnTo>
                <a:lnTo>
                  <a:pt x="813" y="553"/>
                </a:lnTo>
                <a:lnTo>
                  <a:pt x="813" y="553"/>
                </a:lnTo>
                <a:lnTo>
                  <a:pt x="814" y="554"/>
                </a:lnTo>
                <a:lnTo>
                  <a:pt x="814" y="554"/>
                </a:lnTo>
                <a:lnTo>
                  <a:pt x="815" y="555"/>
                </a:lnTo>
                <a:lnTo>
                  <a:pt x="816" y="555"/>
                </a:lnTo>
                <a:lnTo>
                  <a:pt x="816" y="555"/>
                </a:lnTo>
                <a:lnTo>
                  <a:pt x="816" y="555"/>
                </a:lnTo>
                <a:lnTo>
                  <a:pt x="816" y="556"/>
                </a:lnTo>
                <a:lnTo>
                  <a:pt x="817" y="556"/>
                </a:lnTo>
                <a:lnTo>
                  <a:pt x="818" y="556"/>
                </a:lnTo>
                <a:lnTo>
                  <a:pt x="818" y="556"/>
                </a:lnTo>
                <a:lnTo>
                  <a:pt x="818" y="557"/>
                </a:lnTo>
                <a:lnTo>
                  <a:pt x="819" y="557"/>
                </a:lnTo>
                <a:lnTo>
                  <a:pt x="820" y="557"/>
                </a:lnTo>
                <a:lnTo>
                  <a:pt x="820" y="557"/>
                </a:lnTo>
                <a:lnTo>
                  <a:pt x="821" y="557"/>
                </a:lnTo>
                <a:lnTo>
                  <a:pt x="821" y="558"/>
                </a:lnTo>
                <a:lnTo>
                  <a:pt x="822" y="559"/>
                </a:lnTo>
                <a:lnTo>
                  <a:pt x="822" y="560"/>
                </a:lnTo>
                <a:lnTo>
                  <a:pt x="822" y="561"/>
                </a:lnTo>
                <a:lnTo>
                  <a:pt x="823" y="561"/>
                </a:lnTo>
                <a:lnTo>
                  <a:pt x="823" y="561"/>
                </a:lnTo>
                <a:lnTo>
                  <a:pt x="824" y="561"/>
                </a:lnTo>
                <a:lnTo>
                  <a:pt x="824" y="562"/>
                </a:lnTo>
                <a:lnTo>
                  <a:pt x="824" y="563"/>
                </a:lnTo>
                <a:lnTo>
                  <a:pt x="824" y="563"/>
                </a:lnTo>
                <a:lnTo>
                  <a:pt x="824" y="565"/>
                </a:lnTo>
                <a:lnTo>
                  <a:pt x="824" y="565"/>
                </a:lnTo>
                <a:lnTo>
                  <a:pt x="824" y="566"/>
                </a:lnTo>
                <a:lnTo>
                  <a:pt x="824" y="567"/>
                </a:lnTo>
                <a:lnTo>
                  <a:pt x="824" y="567"/>
                </a:lnTo>
                <a:lnTo>
                  <a:pt x="823" y="567"/>
                </a:lnTo>
                <a:lnTo>
                  <a:pt x="823" y="568"/>
                </a:lnTo>
                <a:lnTo>
                  <a:pt x="822" y="569"/>
                </a:lnTo>
                <a:lnTo>
                  <a:pt x="820" y="569"/>
                </a:lnTo>
                <a:lnTo>
                  <a:pt x="820" y="570"/>
                </a:lnTo>
                <a:lnTo>
                  <a:pt x="818" y="571"/>
                </a:lnTo>
                <a:lnTo>
                  <a:pt x="818" y="571"/>
                </a:lnTo>
                <a:lnTo>
                  <a:pt x="818" y="571"/>
                </a:lnTo>
                <a:lnTo>
                  <a:pt x="817" y="572"/>
                </a:lnTo>
                <a:lnTo>
                  <a:pt x="816" y="572"/>
                </a:lnTo>
                <a:lnTo>
                  <a:pt x="815" y="573"/>
                </a:lnTo>
                <a:lnTo>
                  <a:pt x="814" y="574"/>
                </a:lnTo>
                <a:lnTo>
                  <a:pt x="814" y="574"/>
                </a:lnTo>
                <a:lnTo>
                  <a:pt x="813" y="575"/>
                </a:lnTo>
                <a:lnTo>
                  <a:pt x="813" y="575"/>
                </a:lnTo>
                <a:lnTo>
                  <a:pt x="812" y="576"/>
                </a:lnTo>
                <a:lnTo>
                  <a:pt x="811" y="576"/>
                </a:lnTo>
                <a:lnTo>
                  <a:pt x="811" y="577"/>
                </a:lnTo>
                <a:lnTo>
                  <a:pt x="810" y="577"/>
                </a:lnTo>
                <a:lnTo>
                  <a:pt x="809" y="578"/>
                </a:lnTo>
                <a:lnTo>
                  <a:pt x="809" y="578"/>
                </a:lnTo>
                <a:lnTo>
                  <a:pt x="809" y="579"/>
                </a:lnTo>
                <a:lnTo>
                  <a:pt x="809" y="580"/>
                </a:lnTo>
                <a:lnTo>
                  <a:pt x="809" y="580"/>
                </a:lnTo>
                <a:lnTo>
                  <a:pt x="809" y="581"/>
                </a:lnTo>
                <a:lnTo>
                  <a:pt x="814" y="591"/>
                </a:lnTo>
                <a:lnTo>
                  <a:pt x="814" y="591"/>
                </a:lnTo>
                <a:lnTo>
                  <a:pt x="825" y="599"/>
                </a:lnTo>
                <a:lnTo>
                  <a:pt x="836" y="608"/>
                </a:lnTo>
                <a:lnTo>
                  <a:pt x="847" y="617"/>
                </a:lnTo>
                <a:lnTo>
                  <a:pt x="843" y="635"/>
                </a:lnTo>
                <a:lnTo>
                  <a:pt x="847" y="644"/>
                </a:lnTo>
                <a:lnTo>
                  <a:pt x="836" y="644"/>
                </a:lnTo>
                <a:lnTo>
                  <a:pt x="801" y="643"/>
                </a:lnTo>
                <a:lnTo>
                  <a:pt x="746" y="643"/>
                </a:lnTo>
                <a:lnTo>
                  <a:pt x="731" y="643"/>
                </a:lnTo>
                <a:lnTo>
                  <a:pt x="703" y="643"/>
                </a:lnTo>
                <a:lnTo>
                  <a:pt x="692" y="643"/>
                </a:lnTo>
                <a:lnTo>
                  <a:pt x="632" y="643"/>
                </a:lnTo>
                <a:lnTo>
                  <a:pt x="597" y="643"/>
                </a:lnTo>
                <a:lnTo>
                  <a:pt x="596" y="643"/>
                </a:lnTo>
                <a:lnTo>
                  <a:pt x="596" y="642"/>
                </a:lnTo>
                <a:lnTo>
                  <a:pt x="595" y="642"/>
                </a:lnTo>
                <a:lnTo>
                  <a:pt x="595" y="642"/>
                </a:lnTo>
                <a:lnTo>
                  <a:pt x="594" y="642"/>
                </a:lnTo>
                <a:lnTo>
                  <a:pt x="593" y="642"/>
                </a:lnTo>
                <a:lnTo>
                  <a:pt x="593" y="641"/>
                </a:lnTo>
                <a:lnTo>
                  <a:pt x="592" y="641"/>
                </a:lnTo>
                <a:lnTo>
                  <a:pt x="591" y="641"/>
                </a:lnTo>
                <a:lnTo>
                  <a:pt x="591" y="641"/>
                </a:lnTo>
                <a:lnTo>
                  <a:pt x="591" y="640"/>
                </a:lnTo>
                <a:lnTo>
                  <a:pt x="590" y="640"/>
                </a:lnTo>
                <a:lnTo>
                  <a:pt x="589" y="639"/>
                </a:lnTo>
                <a:lnTo>
                  <a:pt x="589" y="639"/>
                </a:lnTo>
                <a:lnTo>
                  <a:pt x="588" y="639"/>
                </a:lnTo>
                <a:lnTo>
                  <a:pt x="587" y="639"/>
                </a:lnTo>
                <a:lnTo>
                  <a:pt x="587" y="639"/>
                </a:lnTo>
                <a:lnTo>
                  <a:pt x="587" y="638"/>
                </a:lnTo>
                <a:lnTo>
                  <a:pt x="586" y="638"/>
                </a:lnTo>
                <a:lnTo>
                  <a:pt x="585" y="638"/>
                </a:lnTo>
                <a:lnTo>
                  <a:pt x="585" y="638"/>
                </a:lnTo>
                <a:lnTo>
                  <a:pt x="584" y="637"/>
                </a:lnTo>
                <a:lnTo>
                  <a:pt x="583" y="637"/>
                </a:lnTo>
                <a:lnTo>
                  <a:pt x="583" y="637"/>
                </a:lnTo>
                <a:lnTo>
                  <a:pt x="583" y="637"/>
                </a:lnTo>
                <a:lnTo>
                  <a:pt x="582" y="636"/>
                </a:lnTo>
                <a:lnTo>
                  <a:pt x="581" y="636"/>
                </a:lnTo>
                <a:lnTo>
                  <a:pt x="581" y="636"/>
                </a:lnTo>
                <a:lnTo>
                  <a:pt x="580" y="636"/>
                </a:lnTo>
                <a:lnTo>
                  <a:pt x="579" y="636"/>
                </a:lnTo>
                <a:lnTo>
                  <a:pt x="579" y="636"/>
                </a:lnTo>
                <a:lnTo>
                  <a:pt x="578" y="636"/>
                </a:lnTo>
                <a:lnTo>
                  <a:pt x="578" y="636"/>
                </a:lnTo>
                <a:lnTo>
                  <a:pt x="577" y="636"/>
                </a:lnTo>
                <a:lnTo>
                  <a:pt x="576" y="637"/>
                </a:lnTo>
                <a:lnTo>
                  <a:pt x="576" y="637"/>
                </a:lnTo>
                <a:lnTo>
                  <a:pt x="575" y="637"/>
                </a:lnTo>
                <a:lnTo>
                  <a:pt x="574" y="637"/>
                </a:lnTo>
                <a:lnTo>
                  <a:pt x="574" y="638"/>
                </a:lnTo>
                <a:lnTo>
                  <a:pt x="574" y="638"/>
                </a:lnTo>
                <a:lnTo>
                  <a:pt x="573" y="639"/>
                </a:lnTo>
                <a:lnTo>
                  <a:pt x="572" y="639"/>
                </a:lnTo>
                <a:lnTo>
                  <a:pt x="572" y="639"/>
                </a:lnTo>
                <a:lnTo>
                  <a:pt x="571" y="640"/>
                </a:lnTo>
                <a:lnTo>
                  <a:pt x="570" y="641"/>
                </a:lnTo>
                <a:lnTo>
                  <a:pt x="570" y="641"/>
                </a:lnTo>
                <a:lnTo>
                  <a:pt x="569" y="642"/>
                </a:lnTo>
                <a:lnTo>
                  <a:pt x="569" y="642"/>
                </a:lnTo>
                <a:lnTo>
                  <a:pt x="568" y="643"/>
                </a:lnTo>
                <a:lnTo>
                  <a:pt x="568" y="644"/>
                </a:lnTo>
                <a:lnTo>
                  <a:pt x="567" y="644"/>
                </a:lnTo>
                <a:lnTo>
                  <a:pt x="567" y="645"/>
                </a:lnTo>
                <a:lnTo>
                  <a:pt x="566" y="646"/>
                </a:lnTo>
                <a:lnTo>
                  <a:pt x="566" y="646"/>
                </a:lnTo>
                <a:lnTo>
                  <a:pt x="565" y="646"/>
                </a:lnTo>
                <a:lnTo>
                  <a:pt x="564" y="646"/>
                </a:lnTo>
                <a:lnTo>
                  <a:pt x="564" y="647"/>
                </a:lnTo>
                <a:lnTo>
                  <a:pt x="563" y="647"/>
                </a:lnTo>
                <a:lnTo>
                  <a:pt x="562" y="648"/>
                </a:lnTo>
                <a:lnTo>
                  <a:pt x="561" y="648"/>
                </a:lnTo>
                <a:lnTo>
                  <a:pt x="561" y="648"/>
                </a:lnTo>
                <a:lnTo>
                  <a:pt x="559" y="648"/>
                </a:lnTo>
                <a:lnTo>
                  <a:pt x="559" y="648"/>
                </a:lnTo>
                <a:lnTo>
                  <a:pt x="558" y="648"/>
                </a:lnTo>
                <a:lnTo>
                  <a:pt x="557" y="648"/>
                </a:lnTo>
                <a:lnTo>
                  <a:pt x="557" y="649"/>
                </a:lnTo>
                <a:lnTo>
                  <a:pt x="557" y="649"/>
                </a:lnTo>
                <a:lnTo>
                  <a:pt x="556" y="649"/>
                </a:lnTo>
                <a:lnTo>
                  <a:pt x="555" y="650"/>
                </a:lnTo>
                <a:lnTo>
                  <a:pt x="555" y="650"/>
                </a:lnTo>
                <a:lnTo>
                  <a:pt x="554" y="651"/>
                </a:lnTo>
                <a:lnTo>
                  <a:pt x="553" y="651"/>
                </a:lnTo>
                <a:lnTo>
                  <a:pt x="553" y="651"/>
                </a:lnTo>
                <a:lnTo>
                  <a:pt x="552" y="651"/>
                </a:lnTo>
                <a:lnTo>
                  <a:pt x="551" y="651"/>
                </a:lnTo>
                <a:lnTo>
                  <a:pt x="551" y="651"/>
                </a:lnTo>
                <a:lnTo>
                  <a:pt x="550" y="651"/>
                </a:lnTo>
                <a:lnTo>
                  <a:pt x="549" y="651"/>
                </a:lnTo>
                <a:lnTo>
                  <a:pt x="549" y="651"/>
                </a:lnTo>
                <a:lnTo>
                  <a:pt x="548" y="651"/>
                </a:lnTo>
                <a:lnTo>
                  <a:pt x="547" y="651"/>
                </a:lnTo>
                <a:lnTo>
                  <a:pt x="547" y="651"/>
                </a:lnTo>
                <a:lnTo>
                  <a:pt x="546" y="651"/>
                </a:lnTo>
                <a:lnTo>
                  <a:pt x="546" y="652"/>
                </a:lnTo>
                <a:lnTo>
                  <a:pt x="545" y="652"/>
                </a:lnTo>
                <a:lnTo>
                  <a:pt x="545" y="652"/>
                </a:lnTo>
                <a:lnTo>
                  <a:pt x="544" y="652"/>
                </a:lnTo>
                <a:lnTo>
                  <a:pt x="543" y="652"/>
                </a:lnTo>
                <a:lnTo>
                  <a:pt x="543" y="652"/>
                </a:lnTo>
                <a:lnTo>
                  <a:pt x="542" y="652"/>
                </a:lnTo>
                <a:lnTo>
                  <a:pt x="542" y="652"/>
                </a:lnTo>
                <a:lnTo>
                  <a:pt x="542" y="653"/>
                </a:lnTo>
                <a:lnTo>
                  <a:pt x="541" y="654"/>
                </a:lnTo>
                <a:lnTo>
                  <a:pt x="541" y="654"/>
                </a:lnTo>
                <a:lnTo>
                  <a:pt x="540" y="654"/>
                </a:lnTo>
                <a:lnTo>
                  <a:pt x="540" y="655"/>
                </a:lnTo>
                <a:lnTo>
                  <a:pt x="540" y="655"/>
                </a:lnTo>
                <a:lnTo>
                  <a:pt x="539" y="655"/>
                </a:lnTo>
                <a:lnTo>
                  <a:pt x="539" y="656"/>
                </a:lnTo>
                <a:lnTo>
                  <a:pt x="538" y="656"/>
                </a:lnTo>
                <a:lnTo>
                  <a:pt x="538" y="656"/>
                </a:lnTo>
                <a:lnTo>
                  <a:pt x="538" y="656"/>
                </a:lnTo>
                <a:lnTo>
                  <a:pt x="537" y="656"/>
                </a:lnTo>
                <a:lnTo>
                  <a:pt x="536" y="657"/>
                </a:lnTo>
                <a:lnTo>
                  <a:pt x="536" y="658"/>
                </a:lnTo>
                <a:lnTo>
                  <a:pt x="535" y="658"/>
                </a:lnTo>
                <a:lnTo>
                  <a:pt x="534" y="658"/>
                </a:lnTo>
                <a:lnTo>
                  <a:pt x="534" y="659"/>
                </a:lnTo>
                <a:lnTo>
                  <a:pt x="534" y="659"/>
                </a:lnTo>
                <a:lnTo>
                  <a:pt x="533" y="660"/>
                </a:lnTo>
                <a:lnTo>
                  <a:pt x="532" y="660"/>
                </a:lnTo>
                <a:lnTo>
                  <a:pt x="532" y="660"/>
                </a:lnTo>
                <a:lnTo>
                  <a:pt x="532" y="660"/>
                </a:lnTo>
                <a:lnTo>
                  <a:pt x="531" y="661"/>
                </a:lnTo>
                <a:lnTo>
                  <a:pt x="531" y="661"/>
                </a:lnTo>
                <a:lnTo>
                  <a:pt x="531" y="662"/>
                </a:lnTo>
                <a:lnTo>
                  <a:pt x="530" y="662"/>
                </a:lnTo>
                <a:lnTo>
                  <a:pt x="530" y="662"/>
                </a:lnTo>
                <a:lnTo>
                  <a:pt x="530" y="663"/>
                </a:lnTo>
                <a:lnTo>
                  <a:pt x="529" y="663"/>
                </a:lnTo>
                <a:lnTo>
                  <a:pt x="529" y="663"/>
                </a:lnTo>
                <a:lnTo>
                  <a:pt x="529" y="664"/>
                </a:lnTo>
                <a:lnTo>
                  <a:pt x="528" y="665"/>
                </a:lnTo>
                <a:lnTo>
                  <a:pt x="528" y="665"/>
                </a:lnTo>
                <a:lnTo>
                  <a:pt x="528" y="666"/>
                </a:lnTo>
                <a:lnTo>
                  <a:pt x="528" y="666"/>
                </a:lnTo>
                <a:lnTo>
                  <a:pt x="528" y="667"/>
                </a:lnTo>
                <a:lnTo>
                  <a:pt x="527" y="667"/>
                </a:lnTo>
                <a:lnTo>
                  <a:pt x="527" y="667"/>
                </a:lnTo>
                <a:lnTo>
                  <a:pt x="527" y="668"/>
                </a:lnTo>
                <a:lnTo>
                  <a:pt x="527" y="669"/>
                </a:lnTo>
                <a:lnTo>
                  <a:pt x="527" y="669"/>
                </a:lnTo>
                <a:lnTo>
                  <a:pt x="527" y="670"/>
                </a:lnTo>
                <a:lnTo>
                  <a:pt x="527" y="671"/>
                </a:lnTo>
                <a:lnTo>
                  <a:pt x="526" y="671"/>
                </a:lnTo>
                <a:lnTo>
                  <a:pt x="526" y="672"/>
                </a:lnTo>
                <a:lnTo>
                  <a:pt x="525" y="673"/>
                </a:lnTo>
                <a:lnTo>
                  <a:pt x="525" y="673"/>
                </a:lnTo>
                <a:lnTo>
                  <a:pt x="525" y="674"/>
                </a:lnTo>
                <a:lnTo>
                  <a:pt x="524" y="674"/>
                </a:lnTo>
                <a:lnTo>
                  <a:pt x="523" y="673"/>
                </a:lnTo>
                <a:lnTo>
                  <a:pt x="523" y="674"/>
                </a:lnTo>
                <a:lnTo>
                  <a:pt x="523" y="675"/>
                </a:lnTo>
                <a:lnTo>
                  <a:pt x="523" y="675"/>
                </a:lnTo>
                <a:lnTo>
                  <a:pt x="523" y="676"/>
                </a:lnTo>
                <a:lnTo>
                  <a:pt x="522" y="676"/>
                </a:lnTo>
                <a:lnTo>
                  <a:pt x="522" y="677"/>
                </a:lnTo>
                <a:lnTo>
                  <a:pt x="521" y="677"/>
                </a:lnTo>
                <a:lnTo>
                  <a:pt x="521" y="677"/>
                </a:lnTo>
                <a:lnTo>
                  <a:pt x="521" y="677"/>
                </a:lnTo>
                <a:lnTo>
                  <a:pt x="520" y="677"/>
                </a:lnTo>
                <a:lnTo>
                  <a:pt x="519" y="677"/>
                </a:lnTo>
                <a:lnTo>
                  <a:pt x="519" y="677"/>
                </a:lnTo>
                <a:lnTo>
                  <a:pt x="518" y="677"/>
                </a:lnTo>
                <a:lnTo>
                  <a:pt x="517" y="677"/>
                </a:lnTo>
                <a:lnTo>
                  <a:pt x="517" y="678"/>
                </a:lnTo>
                <a:lnTo>
                  <a:pt x="517" y="678"/>
                </a:lnTo>
                <a:lnTo>
                  <a:pt x="517" y="678"/>
                </a:lnTo>
                <a:lnTo>
                  <a:pt x="516" y="678"/>
                </a:lnTo>
                <a:lnTo>
                  <a:pt x="515" y="678"/>
                </a:lnTo>
                <a:lnTo>
                  <a:pt x="515" y="678"/>
                </a:lnTo>
                <a:lnTo>
                  <a:pt x="514" y="678"/>
                </a:lnTo>
                <a:lnTo>
                  <a:pt x="513" y="678"/>
                </a:lnTo>
                <a:lnTo>
                  <a:pt x="513" y="678"/>
                </a:lnTo>
                <a:lnTo>
                  <a:pt x="512" y="678"/>
                </a:lnTo>
                <a:lnTo>
                  <a:pt x="511" y="678"/>
                </a:lnTo>
                <a:lnTo>
                  <a:pt x="511" y="678"/>
                </a:lnTo>
                <a:lnTo>
                  <a:pt x="510" y="678"/>
                </a:lnTo>
                <a:lnTo>
                  <a:pt x="509" y="678"/>
                </a:lnTo>
                <a:lnTo>
                  <a:pt x="509" y="678"/>
                </a:lnTo>
                <a:lnTo>
                  <a:pt x="508" y="678"/>
                </a:lnTo>
                <a:lnTo>
                  <a:pt x="508" y="679"/>
                </a:lnTo>
                <a:lnTo>
                  <a:pt x="507" y="680"/>
                </a:lnTo>
                <a:lnTo>
                  <a:pt x="507" y="680"/>
                </a:lnTo>
                <a:lnTo>
                  <a:pt x="506" y="680"/>
                </a:lnTo>
                <a:lnTo>
                  <a:pt x="506" y="680"/>
                </a:lnTo>
                <a:lnTo>
                  <a:pt x="505" y="680"/>
                </a:lnTo>
                <a:lnTo>
                  <a:pt x="504" y="680"/>
                </a:lnTo>
                <a:lnTo>
                  <a:pt x="504" y="680"/>
                </a:lnTo>
                <a:lnTo>
                  <a:pt x="503" y="679"/>
                </a:lnTo>
                <a:lnTo>
                  <a:pt x="502" y="679"/>
                </a:lnTo>
                <a:lnTo>
                  <a:pt x="502" y="679"/>
                </a:lnTo>
                <a:lnTo>
                  <a:pt x="501" y="679"/>
                </a:lnTo>
                <a:lnTo>
                  <a:pt x="500" y="679"/>
                </a:lnTo>
                <a:lnTo>
                  <a:pt x="500" y="679"/>
                </a:lnTo>
                <a:lnTo>
                  <a:pt x="499" y="679"/>
                </a:lnTo>
                <a:lnTo>
                  <a:pt x="498" y="679"/>
                </a:lnTo>
                <a:lnTo>
                  <a:pt x="498" y="678"/>
                </a:lnTo>
                <a:lnTo>
                  <a:pt x="498" y="678"/>
                </a:lnTo>
                <a:lnTo>
                  <a:pt x="497" y="678"/>
                </a:lnTo>
                <a:lnTo>
                  <a:pt x="497" y="678"/>
                </a:lnTo>
                <a:lnTo>
                  <a:pt x="496" y="678"/>
                </a:lnTo>
                <a:lnTo>
                  <a:pt x="496" y="678"/>
                </a:lnTo>
                <a:lnTo>
                  <a:pt x="495" y="678"/>
                </a:lnTo>
                <a:lnTo>
                  <a:pt x="494" y="678"/>
                </a:lnTo>
                <a:lnTo>
                  <a:pt x="494" y="678"/>
                </a:lnTo>
                <a:lnTo>
                  <a:pt x="493" y="678"/>
                </a:lnTo>
                <a:lnTo>
                  <a:pt x="492" y="678"/>
                </a:lnTo>
                <a:lnTo>
                  <a:pt x="492" y="678"/>
                </a:lnTo>
                <a:lnTo>
                  <a:pt x="491" y="678"/>
                </a:lnTo>
                <a:lnTo>
                  <a:pt x="490" y="678"/>
                </a:lnTo>
                <a:lnTo>
                  <a:pt x="490" y="678"/>
                </a:lnTo>
                <a:lnTo>
                  <a:pt x="489" y="678"/>
                </a:lnTo>
                <a:lnTo>
                  <a:pt x="489" y="678"/>
                </a:lnTo>
                <a:lnTo>
                  <a:pt x="488" y="678"/>
                </a:lnTo>
                <a:lnTo>
                  <a:pt x="487" y="678"/>
                </a:lnTo>
                <a:lnTo>
                  <a:pt x="487" y="677"/>
                </a:lnTo>
                <a:lnTo>
                  <a:pt x="487" y="677"/>
                </a:lnTo>
                <a:lnTo>
                  <a:pt x="486" y="677"/>
                </a:lnTo>
                <a:lnTo>
                  <a:pt x="485" y="676"/>
                </a:lnTo>
                <a:lnTo>
                  <a:pt x="484" y="676"/>
                </a:lnTo>
                <a:lnTo>
                  <a:pt x="483" y="676"/>
                </a:lnTo>
                <a:lnTo>
                  <a:pt x="483" y="676"/>
                </a:lnTo>
                <a:lnTo>
                  <a:pt x="482" y="676"/>
                </a:lnTo>
                <a:lnTo>
                  <a:pt x="481" y="676"/>
                </a:lnTo>
                <a:lnTo>
                  <a:pt x="481" y="677"/>
                </a:lnTo>
                <a:lnTo>
                  <a:pt x="481" y="677"/>
                </a:lnTo>
                <a:lnTo>
                  <a:pt x="480" y="677"/>
                </a:lnTo>
                <a:lnTo>
                  <a:pt x="479" y="677"/>
                </a:lnTo>
                <a:lnTo>
                  <a:pt x="479" y="677"/>
                </a:lnTo>
                <a:lnTo>
                  <a:pt x="479" y="677"/>
                </a:lnTo>
                <a:lnTo>
                  <a:pt x="478" y="677"/>
                </a:lnTo>
                <a:lnTo>
                  <a:pt x="477" y="677"/>
                </a:lnTo>
                <a:lnTo>
                  <a:pt x="477" y="677"/>
                </a:lnTo>
                <a:lnTo>
                  <a:pt x="476" y="677"/>
                </a:lnTo>
                <a:lnTo>
                  <a:pt x="475" y="677"/>
                </a:lnTo>
                <a:lnTo>
                  <a:pt x="475" y="677"/>
                </a:lnTo>
                <a:lnTo>
                  <a:pt x="474" y="678"/>
                </a:lnTo>
                <a:lnTo>
                  <a:pt x="473" y="678"/>
                </a:lnTo>
                <a:lnTo>
                  <a:pt x="473" y="678"/>
                </a:lnTo>
                <a:lnTo>
                  <a:pt x="473" y="679"/>
                </a:lnTo>
                <a:lnTo>
                  <a:pt x="472" y="679"/>
                </a:lnTo>
                <a:lnTo>
                  <a:pt x="471" y="679"/>
                </a:lnTo>
                <a:lnTo>
                  <a:pt x="471" y="678"/>
                </a:lnTo>
                <a:lnTo>
                  <a:pt x="471" y="678"/>
                </a:lnTo>
                <a:lnTo>
                  <a:pt x="470" y="678"/>
                </a:lnTo>
                <a:lnTo>
                  <a:pt x="470" y="678"/>
                </a:lnTo>
                <a:lnTo>
                  <a:pt x="470" y="678"/>
                </a:lnTo>
                <a:lnTo>
                  <a:pt x="469" y="678"/>
                </a:lnTo>
                <a:lnTo>
                  <a:pt x="468" y="678"/>
                </a:lnTo>
                <a:lnTo>
                  <a:pt x="468" y="678"/>
                </a:lnTo>
                <a:lnTo>
                  <a:pt x="468" y="678"/>
                </a:lnTo>
                <a:lnTo>
                  <a:pt x="468" y="679"/>
                </a:lnTo>
                <a:lnTo>
                  <a:pt x="467" y="680"/>
                </a:lnTo>
                <a:lnTo>
                  <a:pt x="466" y="680"/>
                </a:lnTo>
                <a:lnTo>
                  <a:pt x="466" y="680"/>
                </a:lnTo>
                <a:lnTo>
                  <a:pt x="465" y="680"/>
                </a:lnTo>
                <a:lnTo>
                  <a:pt x="464" y="680"/>
                </a:lnTo>
                <a:lnTo>
                  <a:pt x="464" y="680"/>
                </a:lnTo>
                <a:lnTo>
                  <a:pt x="463" y="680"/>
                </a:lnTo>
                <a:lnTo>
                  <a:pt x="462" y="680"/>
                </a:lnTo>
                <a:lnTo>
                  <a:pt x="462" y="681"/>
                </a:lnTo>
                <a:lnTo>
                  <a:pt x="461" y="682"/>
                </a:lnTo>
                <a:lnTo>
                  <a:pt x="460" y="682"/>
                </a:lnTo>
                <a:lnTo>
                  <a:pt x="460" y="682"/>
                </a:lnTo>
                <a:lnTo>
                  <a:pt x="460" y="682"/>
                </a:lnTo>
                <a:lnTo>
                  <a:pt x="460" y="683"/>
                </a:lnTo>
                <a:lnTo>
                  <a:pt x="459" y="683"/>
                </a:lnTo>
                <a:lnTo>
                  <a:pt x="458" y="684"/>
                </a:lnTo>
                <a:lnTo>
                  <a:pt x="458" y="684"/>
                </a:lnTo>
                <a:lnTo>
                  <a:pt x="457" y="684"/>
                </a:lnTo>
                <a:lnTo>
                  <a:pt x="456" y="683"/>
                </a:lnTo>
                <a:lnTo>
                  <a:pt x="456" y="683"/>
                </a:lnTo>
                <a:lnTo>
                  <a:pt x="455" y="683"/>
                </a:lnTo>
                <a:lnTo>
                  <a:pt x="454" y="683"/>
                </a:lnTo>
                <a:lnTo>
                  <a:pt x="454" y="683"/>
                </a:lnTo>
                <a:lnTo>
                  <a:pt x="453" y="683"/>
                </a:lnTo>
                <a:lnTo>
                  <a:pt x="453" y="684"/>
                </a:lnTo>
                <a:lnTo>
                  <a:pt x="453" y="683"/>
                </a:lnTo>
                <a:lnTo>
                  <a:pt x="453" y="684"/>
                </a:lnTo>
                <a:lnTo>
                  <a:pt x="452" y="684"/>
                </a:lnTo>
                <a:lnTo>
                  <a:pt x="451" y="684"/>
                </a:lnTo>
                <a:lnTo>
                  <a:pt x="451" y="683"/>
                </a:lnTo>
                <a:lnTo>
                  <a:pt x="450" y="683"/>
                </a:lnTo>
                <a:lnTo>
                  <a:pt x="449" y="683"/>
                </a:lnTo>
                <a:lnTo>
                  <a:pt x="449" y="682"/>
                </a:lnTo>
                <a:lnTo>
                  <a:pt x="449" y="682"/>
                </a:lnTo>
                <a:lnTo>
                  <a:pt x="448" y="682"/>
                </a:lnTo>
                <a:lnTo>
                  <a:pt x="447" y="682"/>
                </a:lnTo>
                <a:lnTo>
                  <a:pt x="447" y="682"/>
                </a:lnTo>
                <a:lnTo>
                  <a:pt x="446" y="682"/>
                </a:lnTo>
                <a:lnTo>
                  <a:pt x="445" y="682"/>
                </a:lnTo>
                <a:lnTo>
                  <a:pt x="445" y="682"/>
                </a:lnTo>
                <a:lnTo>
                  <a:pt x="445" y="682"/>
                </a:lnTo>
                <a:lnTo>
                  <a:pt x="444" y="682"/>
                </a:lnTo>
                <a:lnTo>
                  <a:pt x="443" y="682"/>
                </a:lnTo>
                <a:lnTo>
                  <a:pt x="443" y="682"/>
                </a:lnTo>
                <a:lnTo>
                  <a:pt x="442" y="682"/>
                </a:lnTo>
                <a:lnTo>
                  <a:pt x="441" y="682"/>
                </a:lnTo>
                <a:lnTo>
                  <a:pt x="441" y="681"/>
                </a:lnTo>
                <a:lnTo>
                  <a:pt x="441" y="680"/>
                </a:lnTo>
                <a:lnTo>
                  <a:pt x="440" y="680"/>
                </a:lnTo>
                <a:lnTo>
                  <a:pt x="439" y="680"/>
                </a:lnTo>
                <a:lnTo>
                  <a:pt x="439" y="679"/>
                </a:lnTo>
                <a:lnTo>
                  <a:pt x="438" y="679"/>
                </a:lnTo>
                <a:lnTo>
                  <a:pt x="437" y="678"/>
                </a:lnTo>
                <a:lnTo>
                  <a:pt x="437" y="678"/>
                </a:lnTo>
                <a:lnTo>
                  <a:pt x="437" y="678"/>
                </a:lnTo>
                <a:lnTo>
                  <a:pt x="436" y="678"/>
                </a:lnTo>
                <a:lnTo>
                  <a:pt x="436" y="677"/>
                </a:lnTo>
                <a:lnTo>
                  <a:pt x="435" y="677"/>
                </a:lnTo>
                <a:lnTo>
                  <a:pt x="435" y="677"/>
                </a:lnTo>
                <a:lnTo>
                  <a:pt x="435" y="676"/>
                </a:lnTo>
                <a:lnTo>
                  <a:pt x="435" y="676"/>
                </a:lnTo>
                <a:lnTo>
                  <a:pt x="434" y="676"/>
                </a:lnTo>
                <a:lnTo>
                  <a:pt x="434" y="676"/>
                </a:lnTo>
                <a:lnTo>
                  <a:pt x="433" y="675"/>
                </a:lnTo>
                <a:lnTo>
                  <a:pt x="432" y="675"/>
                </a:lnTo>
                <a:lnTo>
                  <a:pt x="432" y="675"/>
                </a:lnTo>
                <a:lnTo>
                  <a:pt x="431" y="675"/>
                </a:lnTo>
                <a:lnTo>
                  <a:pt x="430" y="674"/>
                </a:lnTo>
                <a:lnTo>
                  <a:pt x="430" y="674"/>
                </a:lnTo>
                <a:lnTo>
                  <a:pt x="428" y="674"/>
                </a:lnTo>
                <a:lnTo>
                  <a:pt x="427" y="674"/>
                </a:lnTo>
                <a:lnTo>
                  <a:pt x="426" y="674"/>
                </a:lnTo>
                <a:lnTo>
                  <a:pt x="426" y="674"/>
                </a:lnTo>
                <a:lnTo>
                  <a:pt x="425" y="674"/>
                </a:lnTo>
                <a:lnTo>
                  <a:pt x="424" y="674"/>
                </a:lnTo>
                <a:lnTo>
                  <a:pt x="424" y="674"/>
                </a:lnTo>
                <a:lnTo>
                  <a:pt x="423" y="674"/>
                </a:lnTo>
                <a:lnTo>
                  <a:pt x="422" y="674"/>
                </a:lnTo>
                <a:lnTo>
                  <a:pt x="422" y="673"/>
                </a:lnTo>
                <a:lnTo>
                  <a:pt x="421" y="673"/>
                </a:lnTo>
                <a:lnTo>
                  <a:pt x="421" y="672"/>
                </a:lnTo>
                <a:lnTo>
                  <a:pt x="420" y="672"/>
                </a:lnTo>
                <a:lnTo>
                  <a:pt x="420" y="673"/>
                </a:lnTo>
                <a:lnTo>
                  <a:pt x="420" y="673"/>
                </a:lnTo>
                <a:lnTo>
                  <a:pt x="420" y="673"/>
                </a:lnTo>
                <a:lnTo>
                  <a:pt x="419" y="673"/>
                </a:lnTo>
                <a:lnTo>
                  <a:pt x="419" y="673"/>
                </a:lnTo>
                <a:lnTo>
                  <a:pt x="419" y="672"/>
                </a:lnTo>
                <a:lnTo>
                  <a:pt x="420" y="672"/>
                </a:lnTo>
                <a:lnTo>
                  <a:pt x="420" y="671"/>
                </a:lnTo>
                <a:lnTo>
                  <a:pt x="419" y="671"/>
                </a:lnTo>
                <a:lnTo>
                  <a:pt x="418" y="671"/>
                </a:lnTo>
                <a:lnTo>
                  <a:pt x="418" y="671"/>
                </a:lnTo>
                <a:lnTo>
                  <a:pt x="418" y="672"/>
                </a:lnTo>
                <a:lnTo>
                  <a:pt x="417" y="672"/>
                </a:lnTo>
                <a:lnTo>
                  <a:pt x="417" y="672"/>
                </a:lnTo>
                <a:lnTo>
                  <a:pt x="416" y="672"/>
                </a:lnTo>
                <a:lnTo>
                  <a:pt x="416" y="671"/>
                </a:lnTo>
                <a:lnTo>
                  <a:pt x="415" y="671"/>
                </a:lnTo>
                <a:lnTo>
                  <a:pt x="415" y="671"/>
                </a:lnTo>
                <a:lnTo>
                  <a:pt x="414" y="670"/>
                </a:lnTo>
                <a:lnTo>
                  <a:pt x="414" y="671"/>
                </a:lnTo>
                <a:lnTo>
                  <a:pt x="413" y="671"/>
                </a:lnTo>
                <a:lnTo>
                  <a:pt x="413" y="670"/>
                </a:lnTo>
                <a:lnTo>
                  <a:pt x="413" y="671"/>
                </a:lnTo>
                <a:lnTo>
                  <a:pt x="413" y="671"/>
                </a:lnTo>
                <a:lnTo>
                  <a:pt x="413" y="670"/>
                </a:lnTo>
                <a:lnTo>
                  <a:pt x="412" y="670"/>
                </a:lnTo>
                <a:lnTo>
                  <a:pt x="411" y="670"/>
                </a:lnTo>
                <a:lnTo>
                  <a:pt x="411" y="669"/>
                </a:lnTo>
                <a:lnTo>
                  <a:pt x="411" y="669"/>
                </a:lnTo>
                <a:lnTo>
                  <a:pt x="411" y="670"/>
                </a:lnTo>
                <a:lnTo>
                  <a:pt x="410" y="670"/>
                </a:lnTo>
                <a:lnTo>
                  <a:pt x="410" y="669"/>
                </a:lnTo>
                <a:lnTo>
                  <a:pt x="410" y="669"/>
                </a:lnTo>
                <a:lnTo>
                  <a:pt x="410" y="669"/>
                </a:lnTo>
                <a:lnTo>
                  <a:pt x="409" y="669"/>
                </a:lnTo>
                <a:lnTo>
                  <a:pt x="409" y="669"/>
                </a:lnTo>
                <a:lnTo>
                  <a:pt x="409" y="670"/>
                </a:lnTo>
                <a:lnTo>
                  <a:pt x="409" y="670"/>
                </a:lnTo>
                <a:lnTo>
                  <a:pt x="408" y="670"/>
                </a:lnTo>
                <a:lnTo>
                  <a:pt x="408" y="669"/>
                </a:lnTo>
                <a:lnTo>
                  <a:pt x="408" y="670"/>
                </a:lnTo>
                <a:lnTo>
                  <a:pt x="408" y="671"/>
                </a:lnTo>
                <a:lnTo>
                  <a:pt x="407" y="671"/>
                </a:lnTo>
                <a:lnTo>
                  <a:pt x="407" y="670"/>
                </a:lnTo>
                <a:lnTo>
                  <a:pt x="407" y="670"/>
                </a:lnTo>
                <a:lnTo>
                  <a:pt x="407" y="669"/>
                </a:lnTo>
                <a:lnTo>
                  <a:pt x="406" y="669"/>
                </a:lnTo>
                <a:lnTo>
                  <a:pt x="405" y="669"/>
                </a:lnTo>
                <a:lnTo>
                  <a:pt x="405" y="670"/>
                </a:lnTo>
                <a:lnTo>
                  <a:pt x="405" y="669"/>
                </a:lnTo>
                <a:lnTo>
                  <a:pt x="405" y="670"/>
                </a:lnTo>
                <a:lnTo>
                  <a:pt x="404" y="670"/>
                </a:lnTo>
                <a:lnTo>
                  <a:pt x="404" y="671"/>
                </a:lnTo>
                <a:lnTo>
                  <a:pt x="404" y="671"/>
                </a:lnTo>
                <a:lnTo>
                  <a:pt x="404" y="672"/>
                </a:lnTo>
                <a:lnTo>
                  <a:pt x="403" y="672"/>
                </a:lnTo>
                <a:lnTo>
                  <a:pt x="403" y="673"/>
                </a:lnTo>
                <a:lnTo>
                  <a:pt x="403" y="673"/>
                </a:lnTo>
                <a:lnTo>
                  <a:pt x="403" y="672"/>
                </a:lnTo>
                <a:lnTo>
                  <a:pt x="403" y="671"/>
                </a:lnTo>
                <a:lnTo>
                  <a:pt x="402" y="672"/>
                </a:lnTo>
                <a:lnTo>
                  <a:pt x="402" y="673"/>
                </a:lnTo>
                <a:lnTo>
                  <a:pt x="402" y="673"/>
                </a:lnTo>
                <a:lnTo>
                  <a:pt x="401" y="673"/>
                </a:lnTo>
                <a:lnTo>
                  <a:pt x="401" y="674"/>
                </a:lnTo>
                <a:lnTo>
                  <a:pt x="402" y="674"/>
                </a:lnTo>
                <a:lnTo>
                  <a:pt x="403" y="674"/>
                </a:lnTo>
                <a:lnTo>
                  <a:pt x="402" y="674"/>
                </a:lnTo>
                <a:lnTo>
                  <a:pt x="402" y="675"/>
                </a:lnTo>
                <a:lnTo>
                  <a:pt x="401" y="675"/>
                </a:lnTo>
                <a:lnTo>
                  <a:pt x="401" y="675"/>
                </a:lnTo>
                <a:lnTo>
                  <a:pt x="400" y="675"/>
                </a:lnTo>
                <a:lnTo>
                  <a:pt x="400" y="675"/>
                </a:lnTo>
                <a:lnTo>
                  <a:pt x="400" y="676"/>
                </a:lnTo>
                <a:lnTo>
                  <a:pt x="399" y="676"/>
                </a:lnTo>
                <a:lnTo>
                  <a:pt x="399" y="677"/>
                </a:lnTo>
                <a:lnTo>
                  <a:pt x="400" y="677"/>
                </a:lnTo>
                <a:lnTo>
                  <a:pt x="400" y="677"/>
                </a:lnTo>
                <a:lnTo>
                  <a:pt x="399" y="677"/>
                </a:lnTo>
                <a:lnTo>
                  <a:pt x="399" y="678"/>
                </a:lnTo>
                <a:lnTo>
                  <a:pt x="398" y="678"/>
                </a:lnTo>
                <a:lnTo>
                  <a:pt x="398" y="678"/>
                </a:lnTo>
                <a:lnTo>
                  <a:pt x="397" y="678"/>
                </a:lnTo>
                <a:lnTo>
                  <a:pt x="396" y="678"/>
                </a:lnTo>
                <a:lnTo>
                  <a:pt x="396" y="677"/>
                </a:lnTo>
                <a:lnTo>
                  <a:pt x="396" y="677"/>
                </a:lnTo>
                <a:lnTo>
                  <a:pt x="396" y="677"/>
                </a:lnTo>
                <a:lnTo>
                  <a:pt x="396" y="677"/>
                </a:lnTo>
                <a:lnTo>
                  <a:pt x="396" y="677"/>
                </a:lnTo>
                <a:lnTo>
                  <a:pt x="395" y="677"/>
                </a:lnTo>
                <a:lnTo>
                  <a:pt x="394" y="677"/>
                </a:lnTo>
                <a:lnTo>
                  <a:pt x="394" y="677"/>
                </a:lnTo>
                <a:lnTo>
                  <a:pt x="393" y="677"/>
                </a:lnTo>
                <a:lnTo>
                  <a:pt x="392" y="677"/>
                </a:lnTo>
                <a:lnTo>
                  <a:pt x="392" y="677"/>
                </a:lnTo>
                <a:lnTo>
                  <a:pt x="391" y="677"/>
                </a:lnTo>
                <a:lnTo>
                  <a:pt x="391" y="678"/>
                </a:lnTo>
                <a:lnTo>
                  <a:pt x="391" y="677"/>
                </a:lnTo>
                <a:lnTo>
                  <a:pt x="390" y="677"/>
                </a:lnTo>
                <a:lnTo>
                  <a:pt x="390" y="677"/>
                </a:lnTo>
                <a:lnTo>
                  <a:pt x="389" y="677"/>
                </a:lnTo>
                <a:lnTo>
                  <a:pt x="389" y="677"/>
                </a:lnTo>
                <a:lnTo>
                  <a:pt x="388" y="677"/>
                </a:lnTo>
                <a:lnTo>
                  <a:pt x="388" y="677"/>
                </a:lnTo>
                <a:lnTo>
                  <a:pt x="387" y="677"/>
                </a:lnTo>
                <a:lnTo>
                  <a:pt x="387" y="677"/>
                </a:lnTo>
                <a:lnTo>
                  <a:pt x="386" y="677"/>
                </a:lnTo>
                <a:lnTo>
                  <a:pt x="386" y="677"/>
                </a:lnTo>
                <a:lnTo>
                  <a:pt x="386" y="677"/>
                </a:lnTo>
                <a:lnTo>
                  <a:pt x="386" y="676"/>
                </a:lnTo>
                <a:lnTo>
                  <a:pt x="385" y="676"/>
                </a:lnTo>
                <a:lnTo>
                  <a:pt x="385" y="677"/>
                </a:lnTo>
                <a:lnTo>
                  <a:pt x="385" y="677"/>
                </a:lnTo>
                <a:lnTo>
                  <a:pt x="384" y="677"/>
                </a:lnTo>
                <a:lnTo>
                  <a:pt x="384" y="677"/>
                </a:lnTo>
                <a:lnTo>
                  <a:pt x="384" y="678"/>
                </a:lnTo>
                <a:lnTo>
                  <a:pt x="383" y="678"/>
                </a:lnTo>
                <a:lnTo>
                  <a:pt x="383" y="677"/>
                </a:lnTo>
                <a:lnTo>
                  <a:pt x="384" y="677"/>
                </a:lnTo>
                <a:lnTo>
                  <a:pt x="383" y="677"/>
                </a:lnTo>
                <a:lnTo>
                  <a:pt x="383" y="677"/>
                </a:lnTo>
                <a:lnTo>
                  <a:pt x="382" y="677"/>
                </a:lnTo>
                <a:lnTo>
                  <a:pt x="382" y="678"/>
                </a:lnTo>
                <a:lnTo>
                  <a:pt x="381" y="678"/>
                </a:lnTo>
                <a:lnTo>
                  <a:pt x="381" y="679"/>
                </a:lnTo>
                <a:lnTo>
                  <a:pt x="381" y="679"/>
                </a:lnTo>
                <a:lnTo>
                  <a:pt x="381" y="680"/>
                </a:lnTo>
                <a:lnTo>
                  <a:pt x="380" y="680"/>
                </a:lnTo>
                <a:lnTo>
                  <a:pt x="379" y="680"/>
                </a:lnTo>
                <a:lnTo>
                  <a:pt x="379" y="680"/>
                </a:lnTo>
                <a:lnTo>
                  <a:pt x="379" y="679"/>
                </a:lnTo>
                <a:lnTo>
                  <a:pt x="379" y="679"/>
                </a:lnTo>
                <a:lnTo>
                  <a:pt x="378" y="679"/>
                </a:lnTo>
                <a:lnTo>
                  <a:pt x="377" y="679"/>
                </a:lnTo>
                <a:lnTo>
                  <a:pt x="377" y="678"/>
                </a:lnTo>
                <a:lnTo>
                  <a:pt x="377" y="678"/>
                </a:lnTo>
                <a:lnTo>
                  <a:pt x="377" y="679"/>
                </a:lnTo>
                <a:lnTo>
                  <a:pt x="377" y="680"/>
                </a:lnTo>
                <a:lnTo>
                  <a:pt x="377" y="679"/>
                </a:lnTo>
                <a:lnTo>
                  <a:pt x="376" y="679"/>
                </a:lnTo>
                <a:lnTo>
                  <a:pt x="376" y="678"/>
                </a:lnTo>
                <a:lnTo>
                  <a:pt x="375" y="678"/>
                </a:lnTo>
                <a:lnTo>
                  <a:pt x="375" y="678"/>
                </a:lnTo>
                <a:lnTo>
                  <a:pt x="375" y="678"/>
                </a:lnTo>
                <a:lnTo>
                  <a:pt x="374" y="677"/>
                </a:lnTo>
                <a:lnTo>
                  <a:pt x="373" y="677"/>
                </a:lnTo>
                <a:lnTo>
                  <a:pt x="373" y="677"/>
                </a:lnTo>
                <a:lnTo>
                  <a:pt x="372" y="677"/>
                </a:lnTo>
                <a:lnTo>
                  <a:pt x="372" y="676"/>
                </a:lnTo>
                <a:lnTo>
                  <a:pt x="371" y="676"/>
                </a:lnTo>
                <a:lnTo>
                  <a:pt x="371" y="677"/>
                </a:lnTo>
                <a:lnTo>
                  <a:pt x="371" y="677"/>
                </a:lnTo>
                <a:lnTo>
                  <a:pt x="371" y="678"/>
                </a:lnTo>
                <a:lnTo>
                  <a:pt x="370" y="678"/>
                </a:lnTo>
                <a:lnTo>
                  <a:pt x="370" y="678"/>
                </a:lnTo>
                <a:lnTo>
                  <a:pt x="369" y="678"/>
                </a:lnTo>
                <a:lnTo>
                  <a:pt x="370" y="678"/>
                </a:lnTo>
                <a:lnTo>
                  <a:pt x="370" y="679"/>
                </a:lnTo>
                <a:lnTo>
                  <a:pt x="371" y="679"/>
                </a:lnTo>
                <a:lnTo>
                  <a:pt x="371" y="680"/>
                </a:lnTo>
                <a:lnTo>
                  <a:pt x="371" y="680"/>
                </a:lnTo>
                <a:lnTo>
                  <a:pt x="370" y="680"/>
                </a:lnTo>
                <a:lnTo>
                  <a:pt x="369" y="680"/>
                </a:lnTo>
                <a:lnTo>
                  <a:pt x="369" y="680"/>
                </a:lnTo>
                <a:lnTo>
                  <a:pt x="368" y="680"/>
                </a:lnTo>
                <a:lnTo>
                  <a:pt x="368" y="679"/>
                </a:lnTo>
                <a:lnTo>
                  <a:pt x="368" y="678"/>
                </a:lnTo>
                <a:lnTo>
                  <a:pt x="367" y="678"/>
                </a:lnTo>
                <a:lnTo>
                  <a:pt x="367" y="678"/>
                </a:lnTo>
                <a:lnTo>
                  <a:pt x="367" y="678"/>
                </a:lnTo>
                <a:lnTo>
                  <a:pt x="367" y="678"/>
                </a:lnTo>
                <a:lnTo>
                  <a:pt x="366" y="678"/>
                </a:lnTo>
                <a:lnTo>
                  <a:pt x="366" y="678"/>
                </a:lnTo>
                <a:lnTo>
                  <a:pt x="366" y="679"/>
                </a:lnTo>
                <a:lnTo>
                  <a:pt x="365" y="679"/>
                </a:lnTo>
                <a:lnTo>
                  <a:pt x="365" y="678"/>
                </a:lnTo>
                <a:lnTo>
                  <a:pt x="365" y="678"/>
                </a:lnTo>
                <a:lnTo>
                  <a:pt x="364" y="678"/>
                </a:lnTo>
                <a:lnTo>
                  <a:pt x="363" y="678"/>
                </a:lnTo>
                <a:lnTo>
                  <a:pt x="363" y="677"/>
                </a:lnTo>
                <a:lnTo>
                  <a:pt x="363" y="677"/>
                </a:lnTo>
                <a:lnTo>
                  <a:pt x="362" y="677"/>
                </a:lnTo>
                <a:lnTo>
                  <a:pt x="362" y="677"/>
                </a:lnTo>
                <a:lnTo>
                  <a:pt x="363" y="677"/>
                </a:lnTo>
                <a:lnTo>
                  <a:pt x="362" y="676"/>
                </a:lnTo>
                <a:lnTo>
                  <a:pt x="362" y="676"/>
                </a:lnTo>
                <a:lnTo>
                  <a:pt x="361" y="677"/>
                </a:lnTo>
                <a:lnTo>
                  <a:pt x="360" y="677"/>
                </a:lnTo>
                <a:lnTo>
                  <a:pt x="360" y="677"/>
                </a:lnTo>
                <a:lnTo>
                  <a:pt x="360" y="678"/>
                </a:lnTo>
                <a:lnTo>
                  <a:pt x="360" y="678"/>
                </a:lnTo>
                <a:lnTo>
                  <a:pt x="359" y="678"/>
                </a:lnTo>
                <a:lnTo>
                  <a:pt x="359" y="677"/>
                </a:lnTo>
                <a:lnTo>
                  <a:pt x="358" y="677"/>
                </a:lnTo>
                <a:lnTo>
                  <a:pt x="359" y="678"/>
                </a:lnTo>
                <a:lnTo>
                  <a:pt x="359" y="678"/>
                </a:lnTo>
                <a:lnTo>
                  <a:pt x="358" y="678"/>
                </a:lnTo>
                <a:lnTo>
                  <a:pt x="358" y="679"/>
                </a:lnTo>
                <a:lnTo>
                  <a:pt x="358" y="680"/>
                </a:lnTo>
                <a:lnTo>
                  <a:pt x="359" y="680"/>
                </a:lnTo>
                <a:lnTo>
                  <a:pt x="359" y="680"/>
                </a:lnTo>
                <a:lnTo>
                  <a:pt x="358" y="680"/>
                </a:lnTo>
                <a:lnTo>
                  <a:pt x="358" y="680"/>
                </a:lnTo>
                <a:lnTo>
                  <a:pt x="357" y="680"/>
                </a:lnTo>
                <a:lnTo>
                  <a:pt x="357" y="681"/>
                </a:lnTo>
                <a:lnTo>
                  <a:pt x="357" y="682"/>
                </a:lnTo>
                <a:lnTo>
                  <a:pt x="357" y="682"/>
                </a:lnTo>
                <a:lnTo>
                  <a:pt x="357" y="683"/>
                </a:lnTo>
                <a:lnTo>
                  <a:pt x="357" y="682"/>
                </a:lnTo>
                <a:lnTo>
                  <a:pt x="358" y="682"/>
                </a:lnTo>
                <a:lnTo>
                  <a:pt x="358" y="683"/>
                </a:lnTo>
                <a:lnTo>
                  <a:pt x="358" y="684"/>
                </a:lnTo>
                <a:lnTo>
                  <a:pt x="358" y="684"/>
                </a:lnTo>
                <a:lnTo>
                  <a:pt x="358" y="684"/>
                </a:lnTo>
                <a:lnTo>
                  <a:pt x="358" y="684"/>
                </a:lnTo>
                <a:lnTo>
                  <a:pt x="358" y="685"/>
                </a:lnTo>
                <a:lnTo>
                  <a:pt x="358" y="686"/>
                </a:lnTo>
                <a:lnTo>
                  <a:pt x="358" y="686"/>
                </a:lnTo>
                <a:lnTo>
                  <a:pt x="358" y="686"/>
                </a:lnTo>
                <a:lnTo>
                  <a:pt x="358" y="686"/>
                </a:lnTo>
                <a:lnTo>
                  <a:pt x="357" y="686"/>
                </a:lnTo>
                <a:lnTo>
                  <a:pt x="357" y="687"/>
                </a:lnTo>
                <a:lnTo>
                  <a:pt x="357" y="688"/>
                </a:lnTo>
                <a:lnTo>
                  <a:pt x="357" y="688"/>
                </a:lnTo>
                <a:lnTo>
                  <a:pt x="357" y="689"/>
                </a:lnTo>
                <a:lnTo>
                  <a:pt x="357" y="690"/>
                </a:lnTo>
                <a:lnTo>
                  <a:pt x="356" y="690"/>
                </a:lnTo>
                <a:lnTo>
                  <a:pt x="356" y="690"/>
                </a:lnTo>
                <a:lnTo>
                  <a:pt x="355" y="691"/>
                </a:lnTo>
                <a:lnTo>
                  <a:pt x="354" y="691"/>
                </a:lnTo>
                <a:lnTo>
                  <a:pt x="354" y="692"/>
                </a:lnTo>
                <a:lnTo>
                  <a:pt x="354" y="692"/>
                </a:lnTo>
                <a:lnTo>
                  <a:pt x="354" y="692"/>
                </a:lnTo>
                <a:lnTo>
                  <a:pt x="353" y="692"/>
                </a:lnTo>
                <a:lnTo>
                  <a:pt x="353" y="693"/>
                </a:lnTo>
                <a:lnTo>
                  <a:pt x="352" y="693"/>
                </a:lnTo>
                <a:lnTo>
                  <a:pt x="352" y="694"/>
                </a:lnTo>
                <a:lnTo>
                  <a:pt x="352" y="694"/>
                </a:lnTo>
                <a:lnTo>
                  <a:pt x="352" y="694"/>
                </a:lnTo>
                <a:lnTo>
                  <a:pt x="352" y="695"/>
                </a:lnTo>
                <a:lnTo>
                  <a:pt x="352" y="696"/>
                </a:lnTo>
                <a:lnTo>
                  <a:pt x="352" y="696"/>
                </a:lnTo>
                <a:lnTo>
                  <a:pt x="352" y="696"/>
                </a:lnTo>
                <a:lnTo>
                  <a:pt x="352" y="696"/>
                </a:lnTo>
                <a:lnTo>
                  <a:pt x="352" y="697"/>
                </a:lnTo>
                <a:lnTo>
                  <a:pt x="352" y="697"/>
                </a:lnTo>
                <a:lnTo>
                  <a:pt x="352" y="697"/>
                </a:lnTo>
                <a:lnTo>
                  <a:pt x="352" y="697"/>
                </a:lnTo>
                <a:lnTo>
                  <a:pt x="352" y="698"/>
                </a:lnTo>
                <a:lnTo>
                  <a:pt x="352" y="699"/>
                </a:lnTo>
                <a:lnTo>
                  <a:pt x="351" y="699"/>
                </a:lnTo>
                <a:lnTo>
                  <a:pt x="352" y="699"/>
                </a:lnTo>
                <a:lnTo>
                  <a:pt x="352" y="700"/>
                </a:lnTo>
                <a:lnTo>
                  <a:pt x="352" y="701"/>
                </a:lnTo>
                <a:lnTo>
                  <a:pt x="352" y="701"/>
                </a:lnTo>
                <a:lnTo>
                  <a:pt x="352" y="702"/>
                </a:lnTo>
                <a:lnTo>
                  <a:pt x="352" y="702"/>
                </a:lnTo>
                <a:lnTo>
                  <a:pt x="352" y="702"/>
                </a:lnTo>
                <a:lnTo>
                  <a:pt x="352" y="703"/>
                </a:lnTo>
                <a:lnTo>
                  <a:pt x="352" y="703"/>
                </a:lnTo>
                <a:lnTo>
                  <a:pt x="352" y="704"/>
                </a:lnTo>
                <a:lnTo>
                  <a:pt x="352" y="705"/>
                </a:lnTo>
                <a:lnTo>
                  <a:pt x="352" y="705"/>
                </a:lnTo>
                <a:lnTo>
                  <a:pt x="353" y="705"/>
                </a:lnTo>
                <a:lnTo>
                  <a:pt x="353" y="706"/>
                </a:lnTo>
                <a:lnTo>
                  <a:pt x="353" y="707"/>
                </a:lnTo>
                <a:lnTo>
                  <a:pt x="353" y="707"/>
                </a:lnTo>
                <a:lnTo>
                  <a:pt x="353" y="708"/>
                </a:lnTo>
                <a:lnTo>
                  <a:pt x="354" y="708"/>
                </a:lnTo>
                <a:lnTo>
                  <a:pt x="354" y="709"/>
                </a:lnTo>
                <a:lnTo>
                  <a:pt x="354" y="709"/>
                </a:lnTo>
                <a:lnTo>
                  <a:pt x="354" y="710"/>
                </a:lnTo>
                <a:lnTo>
                  <a:pt x="354" y="711"/>
                </a:lnTo>
                <a:lnTo>
                  <a:pt x="354" y="711"/>
                </a:lnTo>
                <a:lnTo>
                  <a:pt x="354" y="711"/>
                </a:lnTo>
                <a:lnTo>
                  <a:pt x="354" y="712"/>
                </a:lnTo>
                <a:lnTo>
                  <a:pt x="355" y="712"/>
                </a:lnTo>
                <a:lnTo>
                  <a:pt x="355" y="713"/>
                </a:lnTo>
                <a:lnTo>
                  <a:pt x="354" y="713"/>
                </a:lnTo>
                <a:lnTo>
                  <a:pt x="355" y="713"/>
                </a:lnTo>
                <a:lnTo>
                  <a:pt x="354" y="713"/>
                </a:lnTo>
                <a:lnTo>
                  <a:pt x="355" y="713"/>
                </a:lnTo>
                <a:lnTo>
                  <a:pt x="355" y="714"/>
                </a:lnTo>
                <a:lnTo>
                  <a:pt x="354" y="714"/>
                </a:lnTo>
                <a:lnTo>
                  <a:pt x="354" y="714"/>
                </a:lnTo>
                <a:lnTo>
                  <a:pt x="354" y="713"/>
                </a:lnTo>
                <a:lnTo>
                  <a:pt x="353" y="713"/>
                </a:lnTo>
                <a:lnTo>
                  <a:pt x="352" y="713"/>
                </a:lnTo>
                <a:lnTo>
                  <a:pt x="352" y="713"/>
                </a:lnTo>
                <a:lnTo>
                  <a:pt x="351" y="713"/>
                </a:lnTo>
                <a:lnTo>
                  <a:pt x="350" y="713"/>
                </a:lnTo>
                <a:lnTo>
                  <a:pt x="350" y="714"/>
                </a:lnTo>
                <a:lnTo>
                  <a:pt x="350" y="714"/>
                </a:lnTo>
                <a:lnTo>
                  <a:pt x="349" y="714"/>
                </a:lnTo>
                <a:lnTo>
                  <a:pt x="348" y="714"/>
                </a:lnTo>
                <a:lnTo>
                  <a:pt x="348" y="714"/>
                </a:lnTo>
                <a:lnTo>
                  <a:pt x="348" y="714"/>
                </a:lnTo>
                <a:lnTo>
                  <a:pt x="347" y="714"/>
                </a:lnTo>
                <a:lnTo>
                  <a:pt x="347" y="715"/>
                </a:lnTo>
                <a:lnTo>
                  <a:pt x="347" y="716"/>
                </a:lnTo>
                <a:lnTo>
                  <a:pt x="346" y="716"/>
                </a:lnTo>
                <a:lnTo>
                  <a:pt x="346" y="716"/>
                </a:lnTo>
                <a:lnTo>
                  <a:pt x="345" y="716"/>
                </a:lnTo>
                <a:lnTo>
                  <a:pt x="345" y="716"/>
                </a:lnTo>
                <a:lnTo>
                  <a:pt x="345" y="716"/>
                </a:lnTo>
                <a:lnTo>
                  <a:pt x="344" y="716"/>
                </a:lnTo>
                <a:lnTo>
                  <a:pt x="343" y="716"/>
                </a:lnTo>
                <a:lnTo>
                  <a:pt x="343" y="717"/>
                </a:lnTo>
                <a:lnTo>
                  <a:pt x="343" y="717"/>
                </a:lnTo>
                <a:lnTo>
                  <a:pt x="343" y="718"/>
                </a:lnTo>
                <a:lnTo>
                  <a:pt x="342" y="718"/>
                </a:lnTo>
                <a:lnTo>
                  <a:pt x="341" y="718"/>
                </a:lnTo>
                <a:lnTo>
                  <a:pt x="341" y="718"/>
                </a:lnTo>
                <a:lnTo>
                  <a:pt x="341" y="718"/>
                </a:lnTo>
                <a:lnTo>
                  <a:pt x="340" y="719"/>
                </a:lnTo>
                <a:lnTo>
                  <a:pt x="339" y="719"/>
                </a:lnTo>
                <a:lnTo>
                  <a:pt x="339" y="719"/>
                </a:lnTo>
                <a:lnTo>
                  <a:pt x="338" y="720"/>
                </a:lnTo>
                <a:lnTo>
                  <a:pt x="338" y="720"/>
                </a:lnTo>
                <a:lnTo>
                  <a:pt x="338" y="720"/>
                </a:lnTo>
                <a:lnTo>
                  <a:pt x="337" y="720"/>
                </a:lnTo>
                <a:lnTo>
                  <a:pt x="337" y="720"/>
                </a:lnTo>
                <a:lnTo>
                  <a:pt x="336" y="720"/>
                </a:lnTo>
                <a:lnTo>
                  <a:pt x="335" y="720"/>
                </a:lnTo>
                <a:lnTo>
                  <a:pt x="335" y="720"/>
                </a:lnTo>
                <a:lnTo>
                  <a:pt x="335" y="721"/>
                </a:lnTo>
                <a:lnTo>
                  <a:pt x="334" y="721"/>
                </a:lnTo>
                <a:lnTo>
                  <a:pt x="334" y="722"/>
                </a:lnTo>
                <a:lnTo>
                  <a:pt x="334" y="722"/>
                </a:lnTo>
                <a:lnTo>
                  <a:pt x="333" y="722"/>
                </a:lnTo>
                <a:lnTo>
                  <a:pt x="333" y="723"/>
                </a:lnTo>
                <a:lnTo>
                  <a:pt x="333" y="723"/>
                </a:lnTo>
                <a:lnTo>
                  <a:pt x="333" y="724"/>
                </a:lnTo>
                <a:lnTo>
                  <a:pt x="332" y="724"/>
                </a:lnTo>
                <a:lnTo>
                  <a:pt x="332" y="724"/>
                </a:lnTo>
                <a:lnTo>
                  <a:pt x="332" y="725"/>
                </a:lnTo>
                <a:lnTo>
                  <a:pt x="331" y="725"/>
                </a:lnTo>
                <a:lnTo>
                  <a:pt x="331" y="726"/>
                </a:lnTo>
                <a:lnTo>
                  <a:pt x="331" y="726"/>
                </a:lnTo>
                <a:lnTo>
                  <a:pt x="330" y="726"/>
                </a:lnTo>
                <a:lnTo>
                  <a:pt x="330" y="726"/>
                </a:lnTo>
                <a:lnTo>
                  <a:pt x="321" y="726"/>
                </a:lnTo>
                <a:lnTo>
                  <a:pt x="309" y="727"/>
                </a:lnTo>
                <a:lnTo>
                  <a:pt x="305" y="731"/>
                </a:lnTo>
                <a:lnTo>
                  <a:pt x="305" y="732"/>
                </a:lnTo>
                <a:lnTo>
                  <a:pt x="304" y="732"/>
                </a:lnTo>
                <a:lnTo>
                  <a:pt x="303" y="732"/>
                </a:lnTo>
                <a:lnTo>
                  <a:pt x="303" y="732"/>
                </a:lnTo>
                <a:lnTo>
                  <a:pt x="302" y="732"/>
                </a:lnTo>
                <a:lnTo>
                  <a:pt x="301" y="733"/>
                </a:lnTo>
                <a:lnTo>
                  <a:pt x="300" y="733"/>
                </a:lnTo>
                <a:lnTo>
                  <a:pt x="300" y="733"/>
                </a:lnTo>
                <a:lnTo>
                  <a:pt x="299" y="733"/>
                </a:lnTo>
                <a:lnTo>
                  <a:pt x="299" y="734"/>
                </a:lnTo>
                <a:lnTo>
                  <a:pt x="299" y="735"/>
                </a:lnTo>
                <a:lnTo>
                  <a:pt x="298" y="735"/>
                </a:lnTo>
                <a:lnTo>
                  <a:pt x="297" y="735"/>
                </a:lnTo>
                <a:lnTo>
                  <a:pt x="297" y="736"/>
                </a:lnTo>
                <a:lnTo>
                  <a:pt x="296" y="737"/>
                </a:lnTo>
                <a:lnTo>
                  <a:pt x="295" y="737"/>
                </a:lnTo>
                <a:lnTo>
                  <a:pt x="295" y="737"/>
                </a:lnTo>
                <a:lnTo>
                  <a:pt x="295" y="738"/>
                </a:lnTo>
                <a:lnTo>
                  <a:pt x="295" y="739"/>
                </a:lnTo>
                <a:lnTo>
                  <a:pt x="294" y="739"/>
                </a:lnTo>
                <a:lnTo>
                  <a:pt x="293" y="739"/>
                </a:lnTo>
                <a:lnTo>
                  <a:pt x="293" y="740"/>
                </a:lnTo>
                <a:lnTo>
                  <a:pt x="293" y="741"/>
                </a:lnTo>
                <a:lnTo>
                  <a:pt x="292" y="741"/>
                </a:lnTo>
                <a:lnTo>
                  <a:pt x="291" y="741"/>
                </a:lnTo>
                <a:lnTo>
                  <a:pt x="291" y="741"/>
                </a:lnTo>
                <a:lnTo>
                  <a:pt x="290" y="741"/>
                </a:lnTo>
                <a:lnTo>
                  <a:pt x="290" y="742"/>
                </a:lnTo>
                <a:lnTo>
                  <a:pt x="289" y="742"/>
                </a:lnTo>
                <a:lnTo>
                  <a:pt x="289" y="743"/>
                </a:lnTo>
                <a:lnTo>
                  <a:pt x="288" y="743"/>
                </a:lnTo>
                <a:lnTo>
                  <a:pt x="288" y="745"/>
                </a:lnTo>
                <a:lnTo>
                  <a:pt x="288" y="745"/>
                </a:lnTo>
                <a:lnTo>
                  <a:pt x="287" y="745"/>
                </a:lnTo>
                <a:lnTo>
                  <a:pt x="287" y="746"/>
                </a:lnTo>
                <a:lnTo>
                  <a:pt x="286" y="746"/>
                </a:lnTo>
                <a:lnTo>
                  <a:pt x="286" y="747"/>
                </a:lnTo>
                <a:lnTo>
                  <a:pt x="286" y="747"/>
                </a:lnTo>
                <a:lnTo>
                  <a:pt x="285" y="747"/>
                </a:lnTo>
                <a:lnTo>
                  <a:pt x="284" y="747"/>
                </a:lnTo>
                <a:lnTo>
                  <a:pt x="284" y="747"/>
                </a:lnTo>
                <a:lnTo>
                  <a:pt x="283" y="747"/>
                </a:lnTo>
                <a:lnTo>
                  <a:pt x="282" y="748"/>
                </a:lnTo>
                <a:lnTo>
                  <a:pt x="282" y="748"/>
                </a:lnTo>
                <a:lnTo>
                  <a:pt x="281" y="748"/>
                </a:lnTo>
                <a:lnTo>
                  <a:pt x="280" y="748"/>
                </a:lnTo>
                <a:lnTo>
                  <a:pt x="280" y="748"/>
                </a:lnTo>
                <a:lnTo>
                  <a:pt x="278" y="747"/>
                </a:lnTo>
                <a:lnTo>
                  <a:pt x="277" y="747"/>
                </a:lnTo>
                <a:lnTo>
                  <a:pt x="276" y="747"/>
                </a:lnTo>
                <a:lnTo>
                  <a:pt x="276" y="747"/>
                </a:lnTo>
                <a:lnTo>
                  <a:pt x="275" y="746"/>
                </a:lnTo>
                <a:lnTo>
                  <a:pt x="274" y="745"/>
                </a:lnTo>
                <a:lnTo>
                  <a:pt x="274" y="745"/>
                </a:lnTo>
                <a:lnTo>
                  <a:pt x="273" y="745"/>
                </a:lnTo>
                <a:lnTo>
                  <a:pt x="273" y="745"/>
                </a:lnTo>
                <a:lnTo>
                  <a:pt x="273" y="745"/>
                </a:lnTo>
                <a:lnTo>
                  <a:pt x="273" y="744"/>
                </a:lnTo>
                <a:lnTo>
                  <a:pt x="273" y="743"/>
                </a:lnTo>
                <a:lnTo>
                  <a:pt x="273" y="743"/>
                </a:lnTo>
                <a:lnTo>
                  <a:pt x="273" y="742"/>
                </a:lnTo>
                <a:lnTo>
                  <a:pt x="273" y="741"/>
                </a:lnTo>
                <a:lnTo>
                  <a:pt x="273" y="741"/>
                </a:lnTo>
                <a:lnTo>
                  <a:pt x="272" y="741"/>
                </a:lnTo>
                <a:lnTo>
                  <a:pt x="272" y="740"/>
                </a:lnTo>
                <a:lnTo>
                  <a:pt x="272" y="739"/>
                </a:lnTo>
                <a:lnTo>
                  <a:pt x="272" y="739"/>
                </a:lnTo>
                <a:lnTo>
                  <a:pt x="271" y="739"/>
                </a:lnTo>
                <a:lnTo>
                  <a:pt x="271" y="738"/>
                </a:lnTo>
                <a:lnTo>
                  <a:pt x="271" y="737"/>
                </a:lnTo>
                <a:lnTo>
                  <a:pt x="271" y="737"/>
                </a:lnTo>
                <a:lnTo>
                  <a:pt x="271" y="736"/>
                </a:lnTo>
                <a:lnTo>
                  <a:pt x="271" y="735"/>
                </a:lnTo>
                <a:lnTo>
                  <a:pt x="271" y="735"/>
                </a:lnTo>
                <a:lnTo>
                  <a:pt x="271" y="735"/>
                </a:lnTo>
                <a:lnTo>
                  <a:pt x="271" y="734"/>
                </a:lnTo>
                <a:lnTo>
                  <a:pt x="271" y="733"/>
                </a:lnTo>
                <a:lnTo>
                  <a:pt x="271" y="733"/>
                </a:lnTo>
                <a:lnTo>
                  <a:pt x="271" y="732"/>
                </a:lnTo>
                <a:lnTo>
                  <a:pt x="272" y="732"/>
                </a:lnTo>
                <a:lnTo>
                  <a:pt x="272" y="731"/>
                </a:lnTo>
                <a:lnTo>
                  <a:pt x="272" y="730"/>
                </a:lnTo>
                <a:lnTo>
                  <a:pt x="273" y="730"/>
                </a:lnTo>
                <a:lnTo>
                  <a:pt x="273" y="729"/>
                </a:lnTo>
                <a:lnTo>
                  <a:pt x="273" y="728"/>
                </a:lnTo>
                <a:lnTo>
                  <a:pt x="273" y="728"/>
                </a:lnTo>
                <a:lnTo>
                  <a:pt x="274" y="727"/>
                </a:lnTo>
                <a:lnTo>
                  <a:pt x="274" y="726"/>
                </a:lnTo>
                <a:lnTo>
                  <a:pt x="274" y="725"/>
                </a:lnTo>
                <a:lnTo>
                  <a:pt x="274" y="725"/>
                </a:lnTo>
                <a:lnTo>
                  <a:pt x="274" y="724"/>
                </a:lnTo>
                <a:lnTo>
                  <a:pt x="273" y="724"/>
                </a:lnTo>
                <a:lnTo>
                  <a:pt x="273" y="724"/>
                </a:lnTo>
                <a:lnTo>
                  <a:pt x="272" y="725"/>
                </a:lnTo>
                <a:lnTo>
                  <a:pt x="271" y="725"/>
                </a:lnTo>
                <a:lnTo>
                  <a:pt x="271" y="725"/>
                </a:lnTo>
                <a:lnTo>
                  <a:pt x="271" y="726"/>
                </a:lnTo>
                <a:lnTo>
                  <a:pt x="270" y="726"/>
                </a:lnTo>
                <a:lnTo>
                  <a:pt x="269" y="726"/>
                </a:lnTo>
                <a:lnTo>
                  <a:pt x="268" y="727"/>
                </a:lnTo>
                <a:lnTo>
                  <a:pt x="267" y="727"/>
                </a:lnTo>
                <a:lnTo>
                  <a:pt x="266" y="728"/>
                </a:lnTo>
                <a:lnTo>
                  <a:pt x="265" y="728"/>
                </a:lnTo>
                <a:lnTo>
                  <a:pt x="264" y="728"/>
                </a:lnTo>
                <a:lnTo>
                  <a:pt x="263" y="728"/>
                </a:lnTo>
                <a:lnTo>
                  <a:pt x="263" y="728"/>
                </a:lnTo>
                <a:lnTo>
                  <a:pt x="262" y="728"/>
                </a:lnTo>
                <a:lnTo>
                  <a:pt x="261" y="729"/>
                </a:lnTo>
                <a:lnTo>
                  <a:pt x="261" y="729"/>
                </a:lnTo>
                <a:lnTo>
                  <a:pt x="260" y="728"/>
                </a:lnTo>
                <a:lnTo>
                  <a:pt x="259" y="728"/>
                </a:lnTo>
                <a:lnTo>
                  <a:pt x="259" y="728"/>
                </a:lnTo>
                <a:lnTo>
                  <a:pt x="258" y="728"/>
                </a:lnTo>
                <a:lnTo>
                  <a:pt x="257" y="728"/>
                </a:lnTo>
                <a:lnTo>
                  <a:pt x="256" y="729"/>
                </a:lnTo>
                <a:lnTo>
                  <a:pt x="255" y="729"/>
                </a:lnTo>
                <a:lnTo>
                  <a:pt x="255" y="729"/>
                </a:lnTo>
                <a:lnTo>
                  <a:pt x="254" y="729"/>
                </a:lnTo>
                <a:lnTo>
                  <a:pt x="254" y="729"/>
                </a:lnTo>
                <a:lnTo>
                  <a:pt x="253" y="728"/>
                </a:lnTo>
                <a:lnTo>
                  <a:pt x="252" y="728"/>
                </a:lnTo>
                <a:lnTo>
                  <a:pt x="252" y="727"/>
                </a:lnTo>
                <a:lnTo>
                  <a:pt x="251" y="727"/>
                </a:lnTo>
                <a:lnTo>
                  <a:pt x="250" y="727"/>
                </a:lnTo>
                <a:lnTo>
                  <a:pt x="250" y="728"/>
                </a:lnTo>
                <a:lnTo>
                  <a:pt x="249" y="728"/>
                </a:lnTo>
                <a:lnTo>
                  <a:pt x="248" y="728"/>
                </a:lnTo>
                <a:lnTo>
                  <a:pt x="248" y="728"/>
                </a:lnTo>
                <a:lnTo>
                  <a:pt x="248" y="728"/>
                </a:lnTo>
                <a:lnTo>
                  <a:pt x="247" y="729"/>
                </a:lnTo>
                <a:lnTo>
                  <a:pt x="246" y="729"/>
                </a:lnTo>
                <a:lnTo>
                  <a:pt x="246" y="728"/>
                </a:lnTo>
                <a:lnTo>
                  <a:pt x="246" y="728"/>
                </a:lnTo>
                <a:lnTo>
                  <a:pt x="246" y="728"/>
                </a:lnTo>
                <a:lnTo>
                  <a:pt x="245" y="728"/>
                </a:lnTo>
                <a:lnTo>
                  <a:pt x="245" y="727"/>
                </a:lnTo>
                <a:lnTo>
                  <a:pt x="244" y="727"/>
                </a:lnTo>
                <a:lnTo>
                  <a:pt x="244" y="726"/>
                </a:lnTo>
                <a:lnTo>
                  <a:pt x="244" y="726"/>
                </a:lnTo>
                <a:lnTo>
                  <a:pt x="243" y="726"/>
                </a:lnTo>
                <a:lnTo>
                  <a:pt x="242" y="727"/>
                </a:lnTo>
                <a:lnTo>
                  <a:pt x="241" y="727"/>
                </a:lnTo>
                <a:lnTo>
                  <a:pt x="240" y="727"/>
                </a:lnTo>
                <a:lnTo>
                  <a:pt x="240" y="727"/>
                </a:lnTo>
                <a:lnTo>
                  <a:pt x="239" y="727"/>
                </a:lnTo>
                <a:lnTo>
                  <a:pt x="238" y="726"/>
                </a:lnTo>
                <a:lnTo>
                  <a:pt x="238" y="726"/>
                </a:lnTo>
                <a:lnTo>
                  <a:pt x="237" y="726"/>
                </a:lnTo>
                <a:lnTo>
                  <a:pt x="237" y="726"/>
                </a:lnTo>
                <a:lnTo>
                  <a:pt x="236" y="726"/>
                </a:lnTo>
                <a:lnTo>
                  <a:pt x="235" y="726"/>
                </a:lnTo>
                <a:lnTo>
                  <a:pt x="235" y="726"/>
                </a:lnTo>
                <a:lnTo>
                  <a:pt x="234" y="726"/>
                </a:lnTo>
                <a:lnTo>
                  <a:pt x="233" y="726"/>
                </a:lnTo>
                <a:lnTo>
                  <a:pt x="233" y="726"/>
                </a:lnTo>
                <a:lnTo>
                  <a:pt x="233" y="726"/>
                </a:lnTo>
                <a:lnTo>
                  <a:pt x="232" y="726"/>
                </a:lnTo>
                <a:lnTo>
                  <a:pt x="231" y="726"/>
                </a:lnTo>
                <a:lnTo>
                  <a:pt x="231" y="726"/>
                </a:lnTo>
                <a:lnTo>
                  <a:pt x="231" y="725"/>
                </a:lnTo>
                <a:lnTo>
                  <a:pt x="231" y="724"/>
                </a:lnTo>
                <a:lnTo>
                  <a:pt x="230" y="724"/>
                </a:lnTo>
                <a:lnTo>
                  <a:pt x="230" y="723"/>
                </a:lnTo>
                <a:lnTo>
                  <a:pt x="230" y="722"/>
                </a:lnTo>
                <a:lnTo>
                  <a:pt x="230" y="722"/>
                </a:lnTo>
                <a:lnTo>
                  <a:pt x="230" y="721"/>
                </a:lnTo>
                <a:lnTo>
                  <a:pt x="230" y="720"/>
                </a:lnTo>
                <a:lnTo>
                  <a:pt x="230" y="720"/>
                </a:lnTo>
                <a:lnTo>
                  <a:pt x="229" y="720"/>
                </a:lnTo>
                <a:lnTo>
                  <a:pt x="229" y="718"/>
                </a:lnTo>
                <a:lnTo>
                  <a:pt x="228" y="718"/>
                </a:lnTo>
                <a:lnTo>
                  <a:pt x="228" y="717"/>
                </a:lnTo>
                <a:lnTo>
                  <a:pt x="227" y="716"/>
                </a:lnTo>
                <a:lnTo>
                  <a:pt x="227" y="716"/>
                </a:lnTo>
                <a:lnTo>
                  <a:pt x="227" y="716"/>
                </a:lnTo>
                <a:lnTo>
                  <a:pt x="227" y="715"/>
                </a:lnTo>
                <a:lnTo>
                  <a:pt x="226" y="714"/>
                </a:lnTo>
                <a:lnTo>
                  <a:pt x="225" y="714"/>
                </a:lnTo>
                <a:lnTo>
                  <a:pt x="225" y="714"/>
                </a:lnTo>
                <a:lnTo>
                  <a:pt x="224" y="714"/>
                </a:lnTo>
                <a:lnTo>
                  <a:pt x="223" y="713"/>
                </a:lnTo>
                <a:lnTo>
                  <a:pt x="223" y="713"/>
                </a:lnTo>
                <a:lnTo>
                  <a:pt x="222" y="712"/>
                </a:lnTo>
                <a:lnTo>
                  <a:pt x="221" y="712"/>
                </a:lnTo>
                <a:lnTo>
                  <a:pt x="221" y="711"/>
                </a:lnTo>
                <a:lnTo>
                  <a:pt x="220" y="711"/>
                </a:lnTo>
                <a:lnTo>
                  <a:pt x="219" y="711"/>
                </a:lnTo>
                <a:lnTo>
                  <a:pt x="219" y="711"/>
                </a:lnTo>
                <a:lnTo>
                  <a:pt x="219" y="711"/>
                </a:lnTo>
                <a:lnTo>
                  <a:pt x="218" y="711"/>
                </a:lnTo>
                <a:lnTo>
                  <a:pt x="218" y="710"/>
                </a:lnTo>
                <a:lnTo>
                  <a:pt x="218" y="709"/>
                </a:lnTo>
                <a:lnTo>
                  <a:pt x="217" y="709"/>
                </a:lnTo>
                <a:lnTo>
                  <a:pt x="217" y="709"/>
                </a:lnTo>
                <a:lnTo>
                  <a:pt x="216" y="709"/>
                </a:lnTo>
                <a:lnTo>
                  <a:pt x="216" y="708"/>
                </a:lnTo>
                <a:lnTo>
                  <a:pt x="216" y="707"/>
                </a:lnTo>
                <a:lnTo>
                  <a:pt x="216" y="707"/>
                </a:lnTo>
                <a:lnTo>
                  <a:pt x="216" y="705"/>
                </a:lnTo>
                <a:lnTo>
                  <a:pt x="216" y="705"/>
                </a:lnTo>
                <a:lnTo>
                  <a:pt x="216" y="704"/>
                </a:lnTo>
                <a:lnTo>
                  <a:pt x="216" y="703"/>
                </a:lnTo>
                <a:lnTo>
                  <a:pt x="216" y="702"/>
                </a:lnTo>
                <a:lnTo>
                  <a:pt x="216" y="701"/>
                </a:lnTo>
                <a:lnTo>
                  <a:pt x="216" y="701"/>
                </a:lnTo>
                <a:lnTo>
                  <a:pt x="216" y="700"/>
                </a:lnTo>
                <a:lnTo>
                  <a:pt x="216" y="699"/>
                </a:lnTo>
                <a:lnTo>
                  <a:pt x="216" y="699"/>
                </a:lnTo>
                <a:lnTo>
                  <a:pt x="216" y="697"/>
                </a:lnTo>
                <a:lnTo>
                  <a:pt x="216" y="697"/>
                </a:lnTo>
                <a:lnTo>
                  <a:pt x="216" y="696"/>
                </a:lnTo>
                <a:lnTo>
                  <a:pt x="215" y="695"/>
                </a:lnTo>
                <a:lnTo>
                  <a:pt x="214" y="695"/>
                </a:lnTo>
                <a:lnTo>
                  <a:pt x="214" y="694"/>
                </a:lnTo>
                <a:lnTo>
                  <a:pt x="214" y="694"/>
                </a:lnTo>
                <a:lnTo>
                  <a:pt x="214" y="693"/>
                </a:lnTo>
                <a:lnTo>
                  <a:pt x="214" y="692"/>
                </a:lnTo>
                <a:lnTo>
                  <a:pt x="213" y="692"/>
                </a:lnTo>
                <a:lnTo>
                  <a:pt x="213" y="692"/>
                </a:lnTo>
                <a:lnTo>
                  <a:pt x="212" y="692"/>
                </a:lnTo>
                <a:lnTo>
                  <a:pt x="212" y="691"/>
                </a:lnTo>
                <a:lnTo>
                  <a:pt x="211" y="690"/>
                </a:lnTo>
                <a:lnTo>
                  <a:pt x="211" y="690"/>
                </a:lnTo>
                <a:lnTo>
                  <a:pt x="211" y="689"/>
                </a:lnTo>
                <a:lnTo>
                  <a:pt x="210" y="688"/>
                </a:lnTo>
                <a:lnTo>
                  <a:pt x="210" y="688"/>
                </a:lnTo>
                <a:lnTo>
                  <a:pt x="210" y="688"/>
                </a:lnTo>
                <a:lnTo>
                  <a:pt x="210" y="687"/>
                </a:lnTo>
                <a:lnTo>
                  <a:pt x="210" y="686"/>
                </a:lnTo>
                <a:lnTo>
                  <a:pt x="210" y="685"/>
                </a:lnTo>
                <a:lnTo>
                  <a:pt x="210" y="684"/>
                </a:lnTo>
                <a:lnTo>
                  <a:pt x="210" y="684"/>
                </a:lnTo>
                <a:lnTo>
                  <a:pt x="209" y="683"/>
                </a:lnTo>
                <a:lnTo>
                  <a:pt x="209" y="682"/>
                </a:lnTo>
                <a:lnTo>
                  <a:pt x="208" y="682"/>
                </a:lnTo>
                <a:lnTo>
                  <a:pt x="208" y="681"/>
                </a:lnTo>
                <a:lnTo>
                  <a:pt x="207" y="681"/>
                </a:lnTo>
                <a:lnTo>
                  <a:pt x="207" y="680"/>
                </a:lnTo>
                <a:lnTo>
                  <a:pt x="206" y="680"/>
                </a:lnTo>
                <a:lnTo>
                  <a:pt x="206" y="680"/>
                </a:lnTo>
                <a:lnTo>
                  <a:pt x="206" y="680"/>
                </a:lnTo>
                <a:lnTo>
                  <a:pt x="205" y="680"/>
                </a:lnTo>
                <a:lnTo>
                  <a:pt x="204" y="680"/>
                </a:lnTo>
                <a:lnTo>
                  <a:pt x="204" y="680"/>
                </a:lnTo>
                <a:lnTo>
                  <a:pt x="203" y="680"/>
                </a:lnTo>
                <a:lnTo>
                  <a:pt x="202" y="680"/>
                </a:lnTo>
                <a:lnTo>
                  <a:pt x="202" y="679"/>
                </a:lnTo>
                <a:lnTo>
                  <a:pt x="202" y="679"/>
                </a:lnTo>
                <a:lnTo>
                  <a:pt x="201" y="679"/>
                </a:lnTo>
                <a:lnTo>
                  <a:pt x="201" y="679"/>
                </a:lnTo>
                <a:lnTo>
                  <a:pt x="201" y="678"/>
                </a:lnTo>
                <a:lnTo>
                  <a:pt x="200" y="678"/>
                </a:lnTo>
                <a:lnTo>
                  <a:pt x="200" y="678"/>
                </a:lnTo>
                <a:lnTo>
                  <a:pt x="199" y="677"/>
                </a:lnTo>
                <a:lnTo>
                  <a:pt x="199" y="677"/>
                </a:lnTo>
                <a:lnTo>
                  <a:pt x="197" y="676"/>
                </a:lnTo>
                <a:lnTo>
                  <a:pt x="197" y="676"/>
                </a:lnTo>
                <a:lnTo>
                  <a:pt x="196" y="676"/>
                </a:lnTo>
                <a:lnTo>
                  <a:pt x="196" y="675"/>
                </a:lnTo>
                <a:lnTo>
                  <a:pt x="196" y="675"/>
                </a:lnTo>
                <a:lnTo>
                  <a:pt x="196" y="673"/>
                </a:lnTo>
                <a:lnTo>
                  <a:pt x="196" y="672"/>
                </a:lnTo>
                <a:lnTo>
                  <a:pt x="196" y="671"/>
                </a:lnTo>
                <a:lnTo>
                  <a:pt x="196" y="671"/>
                </a:lnTo>
                <a:lnTo>
                  <a:pt x="196" y="669"/>
                </a:lnTo>
                <a:lnTo>
                  <a:pt x="196" y="669"/>
                </a:lnTo>
                <a:lnTo>
                  <a:pt x="196" y="668"/>
                </a:lnTo>
                <a:lnTo>
                  <a:pt x="196" y="667"/>
                </a:lnTo>
                <a:lnTo>
                  <a:pt x="197" y="667"/>
                </a:lnTo>
                <a:lnTo>
                  <a:pt x="197" y="667"/>
                </a:lnTo>
                <a:lnTo>
                  <a:pt x="198" y="666"/>
                </a:lnTo>
                <a:lnTo>
                  <a:pt x="198" y="665"/>
                </a:lnTo>
                <a:lnTo>
                  <a:pt x="198" y="665"/>
                </a:lnTo>
                <a:lnTo>
                  <a:pt x="198" y="664"/>
                </a:lnTo>
                <a:lnTo>
                  <a:pt x="198" y="663"/>
                </a:lnTo>
                <a:lnTo>
                  <a:pt x="198" y="663"/>
                </a:lnTo>
                <a:lnTo>
                  <a:pt x="198" y="662"/>
                </a:lnTo>
                <a:lnTo>
                  <a:pt x="198" y="661"/>
                </a:lnTo>
                <a:lnTo>
                  <a:pt x="199" y="660"/>
                </a:lnTo>
                <a:lnTo>
                  <a:pt x="198" y="660"/>
                </a:lnTo>
                <a:lnTo>
                  <a:pt x="197" y="659"/>
                </a:lnTo>
                <a:lnTo>
                  <a:pt x="197" y="658"/>
                </a:lnTo>
                <a:lnTo>
                  <a:pt x="197" y="658"/>
                </a:lnTo>
                <a:lnTo>
                  <a:pt x="197" y="657"/>
                </a:lnTo>
                <a:lnTo>
                  <a:pt x="197" y="656"/>
                </a:lnTo>
                <a:lnTo>
                  <a:pt x="197" y="656"/>
                </a:lnTo>
                <a:lnTo>
                  <a:pt x="196" y="656"/>
                </a:lnTo>
                <a:lnTo>
                  <a:pt x="196" y="655"/>
                </a:lnTo>
                <a:lnTo>
                  <a:pt x="195" y="654"/>
                </a:lnTo>
                <a:lnTo>
                  <a:pt x="195" y="654"/>
                </a:lnTo>
                <a:lnTo>
                  <a:pt x="196" y="653"/>
                </a:lnTo>
                <a:lnTo>
                  <a:pt x="197" y="653"/>
                </a:lnTo>
                <a:lnTo>
                  <a:pt x="197" y="652"/>
                </a:lnTo>
                <a:lnTo>
                  <a:pt x="197" y="652"/>
                </a:lnTo>
                <a:lnTo>
                  <a:pt x="198" y="652"/>
                </a:lnTo>
                <a:lnTo>
                  <a:pt x="199" y="652"/>
                </a:lnTo>
                <a:lnTo>
                  <a:pt x="199" y="652"/>
                </a:lnTo>
                <a:lnTo>
                  <a:pt x="199" y="652"/>
                </a:lnTo>
                <a:lnTo>
                  <a:pt x="199" y="651"/>
                </a:lnTo>
                <a:lnTo>
                  <a:pt x="200" y="650"/>
                </a:lnTo>
                <a:lnTo>
                  <a:pt x="201" y="650"/>
                </a:lnTo>
                <a:lnTo>
                  <a:pt x="201" y="650"/>
                </a:lnTo>
                <a:lnTo>
                  <a:pt x="202" y="650"/>
                </a:lnTo>
                <a:lnTo>
                  <a:pt x="202" y="650"/>
                </a:lnTo>
                <a:lnTo>
                  <a:pt x="203" y="650"/>
                </a:lnTo>
                <a:lnTo>
                  <a:pt x="203" y="649"/>
                </a:lnTo>
                <a:lnTo>
                  <a:pt x="204" y="649"/>
                </a:lnTo>
                <a:lnTo>
                  <a:pt x="204" y="648"/>
                </a:lnTo>
                <a:lnTo>
                  <a:pt x="204" y="648"/>
                </a:lnTo>
                <a:lnTo>
                  <a:pt x="204" y="648"/>
                </a:lnTo>
                <a:lnTo>
                  <a:pt x="205" y="648"/>
                </a:lnTo>
                <a:lnTo>
                  <a:pt x="205" y="647"/>
                </a:lnTo>
                <a:lnTo>
                  <a:pt x="206" y="647"/>
                </a:lnTo>
                <a:lnTo>
                  <a:pt x="206" y="646"/>
                </a:lnTo>
                <a:lnTo>
                  <a:pt x="207" y="646"/>
                </a:lnTo>
                <a:lnTo>
                  <a:pt x="207" y="645"/>
                </a:lnTo>
                <a:lnTo>
                  <a:pt x="207" y="644"/>
                </a:lnTo>
                <a:lnTo>
                  <a:pt x="208" y="644"/>
                </a:lnTo>
                <a:lnTo>
                  <a:pt x="208" y="644"/>
                </a:lnTo>
                <a:lnTo>
                  <a:pt x="208" y="644"/>
                </a:lnTo>
                <a:lnTo>
                  <a:pt x="209" y="644"/>
                </a:lnTo>
                <a:lnTo>
                  <a:pt x="209" y="643"/>
                </a:lnTo>
                <a:lnTo>
                  <a:pt x="209" y="642"/>
                </a:lnTo>
                <a:lnTo>
                  <a:pt x="209" y="642"/>
                </a:lnTo>
                <a:lnTo>
                  <a:pt x="208" y="641"/>
                </a:lnTo>
                <a:lnTo>
                  <a:pt x="209" y="641"/>
                </a:lnTo>
                <a:lnTo>
                  <a:pt x="209" y="641"/>
                </a:lnTo>
                <a:lnTo>
                  <a:pt x="209" y="639"/>
                </a:lnTo>
                <a:lnTo>
                  <a:pt x="208" y="639"/>
                </a:lnTo>
                <a:lnTo>
                  <a:pt x="209" y="638"/>
                </a:lnTo>
                <a:lnTo>
                  <a:pt x="209" y="637"/>
                </a:lnTo>
                <a:lnTo>
                  <a:pt x="209" y="637"/>
                </a:lnTo>
                <a:lnTo>
                  <a:pt x="209" y="636"/>
                </a:lnTo>
                <a:lnTo>
                  <a:pt x="209" y="635"/>
                </a:lnTo>
                <a:lnTo>
                  <a:pt x="209" y="635"/>
                </a:lnTo>
                <a:lnTo>
                  <a:pt x="208" y="634"/>
                </a:lnTo>
                <a:lnTo>
                  <a:pt x="208" y="633"/>
                </a:lnTo>
                <a:lnTo>
                  <a:pt x="208" y="633"/>
                </a:lnTo>
                <a:lnTo>
                  <a:pt x="208" y="632"/>
                </a:lnTo>
                <a:lnTo>
                  <a:pt x="208" y="632"/>
                </a:lnTo>
                <a:lnTo>
                  <a:pt x="208" y="631"/>
                </a:lnTo>
                <a:lnTo>
                  <a:pt x="208" y="630"/>
                </a:lnTo>
                <a:lnTo>
                  <a:pt x="208" y="629"/>
                </a:lnTo>
                <a:lnTo>
                  <a:pt x="208" y="629"/>
                </a:lnTo>
                <a:lnTo>
                  <a:pt x="208" y="628"/>
                </a:lnTo>
                <a:lnTo>
                  <a:pt x="208" y="627"/>
                </a:lnTo>
                <a:lnTo>
                  <a:pt x="208" y="627"/>
                </a:lnTo>
                <a:lnTo>
                  <a:pt x="208" y="626"/>
                </a:lnTo>
                <a:lnTo>
                  <a:pt x="208" y="625"/>
                </a:lnTo>
                <a:lnTo>
                  <a:pt x="208" y="625"/>
                </a:lnTo>
                <a:lnTo>
                  <a:pt x="208" y="624"/>
                </a:lnTo>
                <a:lnTo>
                  <a:pt x="208" y="624"/>
                </a:lnTo>
                <a:lnTo>
                  <a:pt x="208" y="623"/>
                </a:lnTo>
                <a:lnTo>
                  <a:pt x="209" y="622"/>
                </a:lnTo>
                <a:lnTo>
                  <a:pt x="209" y="622"/>
                </a:lnTo>
                <a:lnTo>
                  <a:pt x="210" y="622"/>
                </a:lnTo>
                <a:lnTo>
                  <a:pt x="210" y="621"/>
                </a:lnTo>
                <a:lnTo>
                  <a:pt x="210" y="621"/>
                </a:lnTo>
                <a:lnTo>
                  <a:pt x="210" y="620"/>
                </a:lnTo>
                <a:lnTo>
                  <a:pt x="211" y="620"/>
                </a:lnTo>
                <a:lnTo>
                  <a:pt x="211" y="620"/>
                </a:lnTo>
                <a:lnTo>
                  <a:pt x="211" y="618"/>
                </a:lnTo>
                <a:lnTo>
                  <a:pt x="212" y="618"/>
                </a:lnTo>
                <a:lnTo>
                  <a:pt x="212" y="617"/>
                </a:lnTo>
                <a:lnTo>
                  <a:pt x="212" y="616"/>
                </a:lnTo>
                <a:lnTo>
                  <a:pt x="212" y="616"/>
                </a:lnTo>
                <a:lnTo>
                  <a:pt x="211" y="616"/>
                </a:lnTo>
                <a:lnTo>
                  <a:pt x="210" y="615"/>
                </a:lnTo>
                <a:lnTo>
                  <a:pt x="210" y="614"/>
                </a:lnTo>
                <a:lnTo>
                  <a:pt x="209" y="614"/>
                </a:lnTo>
                <a:lnTo>
                  <a:pt x="208" y="614"/>
                </a:lnTo>
                <a:lnTo>
                  <a:pt x="208" y="613"/>
                </a:lnTo>
                <a:lnTo>
                  <a:pt x="207" y="613"/>
                </a:lnTo>
                <a:lnTo>
                  <a:pt x="206" y="612"/>
                </a:lnTo>
                <a:lnTo>
                  <a:pt x="206" y="612"/>
                </a:lnTo>
                <a:lnTo>
                  <a:pt x="206" y="612"/>
                </a:lnTo>
                <a:lnTo>
                  <a:pt x="206" y="611"/>
                </a:lnTo>
                <a:lnTo>
                  <a:pt x="204" y="610"/>
                </a:lnTo>
                <a:lnTo>
                  <a:pt x="204" y="610"/>
                </a:lnTo>
                <a:lnTo>
                  <a:pt x="203" y="610"/>
                </a:lnTo>
                <a:lnTo>
                  <a:pt x="203" y="610"/>
                </a:lnTo>
                <a:lnTo>
                  <a:pt x="202" y="609"/>
                </a:lnTo>
                <a:lnTo>
                  <a:pt x="202" y="608"/>
                </a:lnTo>
                <a:lnTo>
                  <a:pt x="202" y="608"/>
                </a:lnTo>
                <a:lnTo>
                  <a:pt x="202" y="608"/>
                </a:lnTo>
                <a:lnTo>
                  <a:pt x="202" y="607"/>
                </a:lnTo>
                <a:lnTo>
                  <a:pt x="201" y="607"/>
                </a:lnTo>
                <a:lnTo>
                  <a:pt x="201" y="606"/>
                </a:lnTo>
                <a:lnTo>
                  <a:pt x="201" y="606"/>
                </a:lnTo>
                <a:lnTo>
                  <a:pt x="201" y="606"/>
                </a:lnTo>
                <a:lnTo>
                  <a:pt x="200" y="606"/>
                </a:lnTo>
                <a:lnTo>
                  <a:pt x="199" y="605"/>
                </a:lnTo>
                <a:lnTo>
                  <a:pt x="199" y="605"/>
                </a:lnTo>
                <a:lnTo>
                  <a:pt x="198" y="605"/>
                </a:lnTo>
                <a:lnTo>
                  <a:pt x="198" y="605"/>
                </a:lnTo>
                <a:lnTo>
                  <a:pt x="197" y="605"/>
                </a:lnTo>
                <a:lnTo>
                  <a:pt x="197" y="605"/>
                </a:lnTo>
                <a:lnTo>
                  <a:pt x="197" y="604"/>
                </a:lnTo>
                <a:lnTo>
                  <a:pt x="197" y="603"/>
                </a:lnTo>
                <a:lnTo>
                  <a:pt x="196" y="603"/>
                </a:lnTo>
                <a:lnTo>
                  <a:pt x="196" y="603"/>
                </a:lnTo>
                <a:lnTo>
                  <a:pt x="196" y="602"/>
                </a:lnTo>
                <a:lnTo>
                  <a:pt x="196" y="601"/>
                </a:lnTo>
                <a:lnTo>
                  <a:pt x="196" y="601"/>
                </a:lnTo>
                <a:lnTo>
                  <a:pt x="196" y="600"/>
                </a:lnTo>
                <a:lnTo>
                  <a:pt x="195" y="599"/>
                </a:lnTo>
                <a:lnTo>
                  <a:pt x="195" y="599"/>
                </a:lnTo>
                <a:lnTo>
                  <a:pt x="194" y="599"/>
                </a:lnTo>
                <a:lnTo>
                  <a:pt x="194" y="599"/>
                </a:lnTo>
                <a:lnTo>
                  <a:pt x="193" y="599"/>
                </a:lnTo>
                <a:lnTo>
                  <a:pt x="193" y="599"/>
                </a:lnTo>
                <a:lnTo>
                  <a:pt x="193" y="598"/>
                </a:lnTo>
                <a:lnTo>
                  <a:pt x="193" y="597"/>
                </a:lnTo>
                <a:lnTo>
                  <a:pt x="193" y="597"/>
                </a:lnTo>
                <a:lnTo>
                  <a:pt x="192" y="597"/>
                </a:lnTo>
                <a:lnTo>
                  <a:pt x="192" y="596"/>
                </a:lnTo>
                <a:lnTo>
                  <a:pt x="191" y="596"/>
                </a:lnTo>
                <a:lnTo>
                  <a:pt x="191" y="595"/>
                </a:lnTo>
                <a:lnTo>
                  <a:pt x="191" y="595"/>
                </a:lnTo>
                <a:lnTo>
                  <a:pt x="191" y="594"/>
                </a:lnTo>
                <a:lnTo>
                  <a:pt x="191" y="594"/>
                </a:lnTo>
                <a:lnTo>
                  <a:pt x="190" y="594"/>
                </a:lnTo>
                <a:lnTo>
                  <a:pt x="189" y="594"/>
                </a:lnTo>
                <a:lnTo>
                  <a:pt x="189" y="594"/>
                </a:lnTo>
                <a:lnTo>
                  <a:pt x="188" y="594"/>
                </a:lnTo>
                <a:lnTo>
                  <a:pt x="188" y="593"/>
                </a:lnTo>
                <a:lnTo>
                  <a:pt x="187" y="594"/>
                </a:lnTo>
                <a:lnTo>
                  <a:pt x="187" y="593"/>
                </a:lnTo>
                <a:lnTo>
                  <a:pt x="187" y="593"/>
                </a:lnTo>
                <a:lnTo>
                  <a:pt x="186" y="593"/>
                </a:lnTo>
                <a:lnTo>
                  <a:pt x="185" y="593"/>
                </a:lnTo>
                <a:lnTo>
                  <a:pt x="185" y="594"/>
                </a:lnTo>
                <a:lnTo>
                  <a:pt x="185" y="594"/>
                </a:lnTo>
                <a:lnTo>
                  <a:pt x="184" y="594"/>
                </a:lnTo>
                <a:lnTo>
                  <a:pt x="183" y="594"/>
                </a:lnTo>
                <a:lnTo>
                  <a:pt x="183" y="594"/>
                </a:lnTo>
                <a:lnTo>
                  <a:pt x="183" y="593"/>
                </a:lnTo>
                <a:lnTo>
                  <a:pt x="182" y="593"/>
                </a:lnTo>
                <a:lnTo>
                  <a:pt x="182" y="593"/>
                </a:lnTo>
                <a:lnTo>
                  <a:pt x="182" y="592"/>
                </a:lnTo>
                <a:lnTo>
                  <a:pt x="183" y="592"/>
                </a:lnTo>
                <a:lnTo>
                  <a:pt x="183" y="592"/>
                </a:lnTo>
                <a:lnTo>
                  <a:pt x="183" y="591"/>
                </a:lnTo>
                <a:lnTo>
                  <a:pt x="184" y="591"/>
                </a:lnTo>
                <a:lnTo>
                  <a:pt x="184" y="591"/>
                </a:lnTo>
                <a:lnTo>
                  <a:pt x="184" y="590"/>
                </a:lnTo>
                <a:lnTo>
                  <a:pt x="185" y="590"/>
                </a:lnTo>
                <a:lnTo>
                  <a:pt x="185" y="589"/>
                </a:lnTo>
                <a:lnTo>
                  <a:pt x="185" y="589"/>
                </a:lnTo>
                <a:lnTo>
                  <a:pt x="185" y="588"/>
                </a:lnTo>
                <a:lnTo>
                  <a:pt x="184" y="588"/>
                </a:lnTo>
                <a:lnTo>
                  <a:pt x="185" y="588"/>
                </a:lnTo>
                <a:lnTo>
                  <a:pt x="185" y="588"/>
                </a:lnTo>
                <a:lnTo>
                  <a:pt x="185" y="588"/>
                </a:lnTo>
                <a:lnTo>
                  <a:pt x="186" y="588"/>
                </a:lnTo>
                <a:lnTo>
                  <a:pt x="186" y="588"/>
                </a:lnTo>
                <a:lnTo>
                  <a:pt x="187" y="588"/>
                </a:lnTo>
                <a:lnTo>
                  <a:pt x="187" y="588"/>
                </a:lnTo>
                <a:lnTo>
                  <a:pt x="188" y="588"/>
                </a:lnTo>
                <a:lnTo>
                  <a:pt x="188" y="588"/>
                </a:lnTo>
                <a:lnTo>
                  <a:pt x="187" y="587"/>
                </a:lnTo>
                <a:lnTo>
                  <a:pt x="187" y="586"/>
                </a:lnTo>
                <a:lnTo>
                  <a:pt x="188" y="586"/>
                </a:lnTo>
                <a:lnTo>
                  <a:pt x="188" y="587"/>
                </a:lnTo>
                <a:lnTo>
                  <a:pt x="189" y="587"/>
                </a:lnTo>
                <a:lnTo>
                  <a:pt x="189" y="588"/>
                </a:lnTo>
                <a:lnTo>
                  <a:pt x="190" y="588"/>
                </a:lnTo>
                <a:lnTo>
                  <a:pt x="191" y="588"/>
                </a:lnTo>
                <a:lnTo>
                  <a:pt x="191" y="588"/>
                </a:lnTo>
                <a:lnTo>
                  <a:pt x="192" y="589"/>
                </a:lnTo>
                <a:lnTo>
                  <a:pt x="192" y="588"/>
                </a:lnTo>
                <a:lnTo>
                  <a:pt x="193" y="588"/>
                </a:lnTo>
                <a:lnTo>
                  <a:pt x="193" y="588"/>
                </a:lnTo>
                <a:lnTo>
                  <a:pt x="193" y="588"/>
                </a:lnTo>
                <a:lnTo>
                  <a:pt x="193" y="587"/>
                </a:lnTo>
                <a:lnTo>
                  <a:pt x="194" y="587"/>
                </a:lnTo>
                <a:lnTo>
                  <a:pt x="195" y="587"/>
                </a:lnTo>
                <a:lnTo>
                  <a:pt x="195" y="586"/>
                </a:lnTo>
                <a:lnTo>
                  <a:pt x="195" y="586"/>
                </a:lnTo>
                <a:lnTo>
                  <a:pt x="195" y="586"/>
                </a:lnTo>
                <a:lnTo>
                  <a:pt x="195" y="585"/>
                </a:lnTo>
                <a:lnTo>
                  <a:pt x="196" y="585"/>
                </a:lnTo>
                <a:lnTo>
                  <a:pt x="196" y="584"/>
                </a:lnTo>
                <a:lnTo>
                  <a:pt x="197" y="584"/>
                </a:lnTo>
                <a:lnTo>
                  <a:pt x="197" y="584"/>
                </a:lnTo>
                <a:lnTo>
                  <a:pt x="197" y="584"/>
                </a:lnTo>
                <a:lnTo>
                  <a:pt x="197" y="583"/>
                </a:lnTo>
                <a:lnTo>
                  <a:pt x="198" y="583"/>
                </a:lnTo>
                <a:lnTo>
                  <a:pt x="198" y="582"/>
                </a:lnTo>
                <a:lnTo>
                  <a:pt x="199" y="582"/>
                </a:lnTo>
                <a:lnTo>
                  <a:pt x="199" y="582"/>
                </a:lnTo>
                <a:lnTo>
                  <a:pt x="199" y="582"/>
                </a:lnTo>
                <a:lnTo>
                  <a:pt x="200" y="582"/>
                </a:lnTo>
                <a:lnTo>
                  <a:pt x="199" y="582"/>
                </a:lnTo>
                <a:lnTo>
                  <a:pt x="199" y="581"/>
                </a:lnTo>
                <a:lnTo>
                  <a:pt x="199" y="580"/>
                </a:lnTo>
                <a:lnTo>
                  <a:pt x="199" y="580"/>
                </a:lnTo>
                <a:lnTo>
                  <a:pt x="199" y="580"/>
                </a:lnTo>
                <a:lnTo>
                  <a:pt x="198" y="580"/>
                </a:lnTo>
                <a:lnTo>
                  <a:pt x="199" y="580"/>
                </a:lnTo>
                <a:lnTo>
                  <a:pt x="199" y="579"/>
                </a:lnTo>
                <a:lnTo>
                  <a:pt x="198" y="579"/>
                </a:lnTo>
                <a:lnTo>
                  <a:pt x="199" y="579"/>
                </a:lnTo>
                <a:lnTo>
                  <a:pt x="198" y="579"/>
                </a:lnTo>
                <a:lnTo>
                  <a:pt x="198" y="578"/>
                </a:lnTo>
                <a:lnTo>
                  <a:pt x="198" y="578"/>
                </a:lnTo>
                <a:lnTo>
                  <a:pt x="198" y="577"/>
                </a:lnTo>
                <a:lnTo>
                  <a:pt x="199" y="577"/>
                </a:lnTo>
                <a:lnTo>
                  <a:pt x="199" y="576"/>
                </a:lnTo>
                <a:lnTo>
                  <a:pt x="199" y="576"/>
                </a:lnTo>
                <a:lnTo>
                  <a:pt x="199" y="576"/>
                </a:lnTo>
                <a:lnTo>
                  <a:pt x="199" y="575"/>
                </a:lnTo>
                <a:lnTo>
                  <a:pt x="199" y="574"/>
                </a:lnTo>
                <a:lnTo>
                  <a:pt x="200" y="574"/>
                </a:lnTo>
                <a:lnTo>
                  <a:pt x="200" y="573"/>
                </a:lnTo>
                <a:lnTo>
                  <a:pt x="200" y="572"/>
                </a:lnTo>
                <a:lnTo>
                  <a:pt x="199" y="572"/>
                </a:lnTo>
                <a:lnTo>
                  <a:pt x="199" y="572"/>
                </a:lnTo>
                <a:lnTo>
                  <a:pt x="199" y="572"/>
                </a:lnTo>
                <a:lnTo>
                  <a:pt x="199" y="572"/>
                </a:lnTo>
                <a:lnTo>
                  <a:pt x="199" y="572"/>
                </a:lnTo>
                <a:lnTo>
                  <a:pt x="199" y="571"/>
                </a:lnTo>
                <a:lnTo>
                  <a:pt x="199" y="571"/>
                </a:lnTo>
                <a:lnTo>
                  <a:pt x="199" y="570"/>
                </a:lnTo>
                <a:lnTo>
                  <a:pt x="199" y="570"/>
                </a:lnTo>
                <a:lnTo>
                  <a:pt x="200" y="570"/>
                </a:lnTo>
                <a:lnTo>
                  <a:pt x="200" y="569"/>
                </a:lnTo>
                <a:lnTo>
                  <a:pt x="199" y="569"/>
                </a:lnTo>
                <a:lnTo>
                  <a:pt x="199" y="569"/>
                </a:lnTo>
                <a:lnTo>
                  <a:pt x="199" y="569"/>
                </a:lnTo>
                <a:lnTo>
                  <a:pt x="199" y="568"/>
                </a:lnTo>
                <a:lnTo>
                  <a:pt x="199" y="567"/>
                </a:lnTo>
                <a:lnTo>
                  <a:pt x="198" y="567"/>
                </a:lnTo>
                <a:lnTo>
                  <a:pt x="198" y="567"/>
                </a:lnTo>
                <a:lnTo>
                  <a:pt x="198" y="567"/>
                </a:lnTo>
                <a:lnTo>
                  <a:pt x="197" y="567"/>
                </a:lnTo>
                <a:lnTo>
                  <a:pt x="197" y="567"/>
                </a:lnTo>
                <a:lnTo>
                  <a:pt x="198" y="567"/>
                </a:lnTo>
                <a:lnTo>
                  <a:pt x="198" y="566"/>
                </a:lnTo>
                <a:lnTo>
                  <a:pt x="199" y="566"/>
                </a:lnTo>
                <a:lnTo>
                  <a:pt x="199" y="565"/>
                </a:lnTo>
                <a:lnTo>
                  <a:pt x="199" y="565"/>
                </a:lnTo>
                <a:lnTo>
                  <a:pt x="199" y="565"/>
                </a:lnTo>
                <a:lnTo>
                  <a:pt x="199" y="564"/>
                </a:lnTo>
                <a:lnTo>
                  <a:pt x="199" y="563"/>
                </a:lnTo>
                <a:lnTo>
                  <a:pt x="199" y="563"/>
                </a:lnTo>
                <a:lnTo>
                  <a:pt x="199" y="563"/>
                </a:lnTo>
                <a:lnTo>
                  <a:pt x="199" y="562"/>
                </a:lnTo>
                <a:lnTo>
                  <a:pt x="199" y="561"/>
                </a:lnTo>
                <a:lnTo>
                  <a:pt x="199" y="561"/>
                </a:lnTo>
                <a:lnTo>
                  <a:pt x="199" y="561"/>
                </a:lnTo>
                <a:lnTo>
                  <a:pt x="199" y="560"/>
                </a:lnTo>
                <a:lnTo>
                  <a:pt x="199" y="559"/>
                </a:lnTo>
                <a:lnTo>
                  <a:pt x="199" y="559"/>
                </a:lnTo>
                <a:lnTo>
                  <a:pt x="199" y="558"/>
                </a:lnTo>
                <a:lnTo>
                  <a:pt x="198" y="557"/>
                </a:lnTo>
                <a:lnTo>
                  <a:pt x="199" y="557"/>
                </a:lnTo>
                <a:lnTo>
                  <a:pt x="199" y="557"/>
                </a:lnTo>
                <a:lnTo>
                  <a:pt x="198" y="557"/>
                </a:lnTo>
                <a:lnTo>
                  <a:pt x="199" y="557"/>
                </a:lnTo>
                <a:lnTo>
                  <a:pt x="199" y="556"/>
                </a:lnTo>
                <a:lnTo>
                  <a:pt x="198" y="556"/>
                </a:lnTo>
                <a:lnTo>
                  <a:pt x="199" y="555"/>
                </a:lnTo>
                <a:lnTo>
                  <a:pt x="198" y="555"/>
                </a:lnTo>
                <a:lnTo>
                  <a:pt x="199" y="554"/>
                </a:lnTo>
                <a:lnTo>
                  <a:pt x="199" y="553"/>
                </a:lnTo>
                <a:lnTo>
                  <a:pt x="199" y="553"/>
                </a:lnTo>
                <a:lnTo>
                  <a:pt x="198" y="553"/>
                </a:lnTo>
                <a:lnTo>
                  <a:pt x="198" y="552"/>
                </a:lnTo>
                <a:lnTo>
                  <a:pt x="197" y="552"/>
                </a:lnTo>
                <a:lnTo>
                  <a:pt x="197" y="551"/>
                </a:lnTo>
                <a:lnTo>
                  <a:pt x="197" y="550"/>
                </a:lnTo>
                <a:lnTo>
                  <a:pt x="197" y="550"/>
                </a:lnTo>
                <a:lnTo>
                  <a:pt x="197" y="549"/>
                </a:lnTo>
                <a:lnTo>
                  <a:pt x="197" y="548"/>
                </a:lnTo>
                <a:lnTo>
                  <a:pt x="197" y="548"/>
                </a:lnTo>
                <a:lnTo>
                  <a:pt x="198" y="548"/>
                </a:lnTo>
                <a:lnTo>
                  <a:pt x="199" y="548"/>
                </a:lnTo>
                <a:lnTo>
                  <a:pt x="199" y="548"/>
                </a:lnTo>
                <a:lnTo>
                  <a:pt x="199" y="548"/>
                </a:lnTo>
                <a:lnTo>
                  <a:pt x="200" y="548"/>
                </a:lnTo>
                <a:lnTo>
                  <a:pt x="200" y="547"/>
                </a:lnTo>
                <a:lnTo>
                  <a:pt x="200" y="546"/>
                </a:lnTo>
                <a:lnTo>
                  <a:pt x="201" y="546"/>
                </a:lnTo>
                <a:lnTo>
                  <a:pt x="201" y="546"/>
                </a:lnTo>
                <a:lnTo>
                  <a:pt x="201" y="546"/>
                </a:lnTo>
                <a:lnTo>
                  <a:pt x="201" y="545"/>
                </a:lnTo>
                <a:lnTo>
                  <a:pt x="202" y="544"/>
                </a:lnTo>
                <a:lnTo>
                  <a:pt x="202" y="544"/>
                </a:lnTo>
                <a:lnTo>
                  <a:pt x="202" y="544"/>
                </a:lnTo>
                <a:lnTo>
                  <a:pt x="202" y="543"/>
                </a:lnTo>
                <a:lnTo>
                  <a:pt x="202" y="543"/>
                </a:lnTo>
                <a:lnTo>
                  <a:pt x="201" y="543"/>
                </a:lnTo>
                <a:lnTo>
                  <a:pt x="201" y="542"/>
                </a:lnTo>
                <a:lnTo>
                  <a:pt x="201" y="542"/>
                </a:lnTo>
                <a:lnTo>
                  <a:pt x="201" y="542"/>
                </a:lnTo>
                <a:lnTo>
                  <a:pt x="201" y="541"/>
                </a:lnTo>
                <a:lnTo>
                  <a:pt x="201" y="540"/>
                </a:lnTo>
                <a:lnTo>
                  <a:pt x="201" y="540"/>
                </a:lnTo>
                <a:lnTo>
                  <a:pt x="201" y="540"/>
                </a:lnTo>
                <a:lnTo>
                  <a:pt x="201" y="539"/>
                </a:lnTo>
                <a:lnTo>
                  <a:pt x="201" y="538"/>
                </a:lnTo>
                <a:lnTo>
                  <a:pt x="201" y="538"/>
                </a:lnTo>
                <a:lnTo>
                  <a:pt x="200" y="538"/>
                </a:lnTo>
                <a:lnTo>
                  <a:pt x="200" y="537"/>
                </a:lnTo>
                <a:lnTo>
                  <a:pt x="201" y="537"/>
                </a:lnTo>
                <a:lnTo>
                  <a:pt x="201" y="537"/>
                </a:lnTo>
                <a:lnTo>
                  <a:pt x="202" y="537"/>
                </a:lnTo>
                <a:lnTo>
                  <a:pt x="202" y="536"/>
                </a:lnTo>
                <a:lnTo>
                  <a:pt x="202" y="536"/>
                </a:lnTo>
                <a:lnTo>
                  <a:pt x="202" y="535"/>
                </a:lnTo>
                <a:lnTo>
                  <a:pt x="202" y="535"/>
                </a:lnTo>
                <a:lnTo>
                  <a:pt x="202" y="534"/>
                </a:lnTo>
                <a:lnTo>
                  <a:pt x="201" y="534"/>
                </a:lnTo>
                <a:lnTo>
                  <a:pt x="201" y="533"/>
                </a:lnTo>
                <a:lnTo>
                  <a:pt x="201" y="533"/>
                </a:lnTo>
                <a:lnTo>
                  <a:pt x="201" y="533"/>
                </a:lnTo>
                <a:lnTo>
                  <a:pt x="201" y="532"/>
                </a:lnTo>
                <a:lnTo>
                  <a:pt x="200" y="531"/>
                </a:lnTo>
                <a:lnTo>
                  <a:pt x="200" y="531"/>
                </a:lnTo>
                <a:lnTo>
                  <a:pt x="200" y="530"/>
                </a:lnTo>
                <a:lnTo>
                  <a:pt x="199" y="530"/>
                </a:lnTo>
                <a:lnTo>
                  <a:pt x="199" y="529"/>
                </a:lnTo>
                <a:lnTo>
                  <a:pt x="199" y="529"/>
                </a:lnTo>
                <a:lnTo>
                  <a:pt x="200" y="529"/>
                </a:lnTo>
                <a:lnTo>
                  <a:pt x="200" y="528"/>
                </a:lnTo>
                <a:lnTo>
                  <a:pt x="200" y="527"/>
                </a:lnTo>
                <a:lnTo>
                  <a:pt x="200" y="527"/>
                </a:lnTo>
                <a:lnTo>
                  <a:pt x="199" y="527"/>
                </a:lnTo>
                <a:lnTo>
                  <a:pt x="200" y="526"/>
                </a:lnTo>
                <a:lnTo>
                  <a:pt x="199" y="526"/>
                </a:lnTo>
                <a:lnTo>
                  <a:pt x="199" y="525"/>
                </a:lnTo>
                <a:lnTo>
                  <a:pt x="199" y="525"/>
                </a:lnTo>
                <a:lnTo>
                  <a:pt x="199" y="525"/>
                </a:lnTo>
                <a:lnTo>
                  <a:pt x="199" y="524"/>
                </a:lnTo>
                <a:lnTo>
                  <a:pt x="198" y="524"/>
                </a:lnTo>
                <a:lnTo>
                  <a:pt x="197" y="524"/>
                </a:lnTo>
                <a:lnTo>
                  <a:pt x="197" y="524"/>
                </a:lnTo>
                <a:lnTo>
                  <a:pt x="197" y="523"/>
                </a:lnTo>
                <a:lnTo>
                  <a:pt x="196" y="523"/>
                </a:lnTo>
                <a:lnTo>
                  <a:pt x="195" y="523"/>
                </a:lnTo>
                <a:lnTo>
                  <a:pt x="195" y="523"/>
                </a:lnTo>
                <a:lnTo>
                  <a:pt x="195" y="522"/>
                </a:lnTo>
                <a:lnTo>
                  <a:pt x="195" y="521"/>
                </a:lnTo>
                <a:lnTo>
                  <a:pt x="194" y="521"/>
                </a:lnTo>
                <a:lnTo>
                  <a:pt x="194" y="521"/>
                </a:lnTo>
                <a:lnTo>
                  <a:pt x="194" y="520"/>
                </a:lnTo>
                <a:lnTo>
                  <a:pt x="194" y="519"/>
                </a:lnTo>
                <a:lnTo>
                  <a:pt x="193" y="519"/>
                </a:lnTo>
                <a:lnTo>
                  <a:pt x="193" y="519"/>
                </a:lnTo>
                <a:lnTo>
                  <a:pt x="193" y="519"/>
                </a:lnTo>
                <a:lnTo>
                  <a:pt x="193" y="518"/>
                </a:lnTo>
                <a:lnTo>
                  <a:pt x="193" y="518"/>
                </a:lnTo>
                <a:lnTo>
                  <a:pt x="193" y="517"/>
                </a:lnTo>
                <a:lnTo>
                  <a:pt x="193" y="517"/>
                </a:lnTo>
                <a:lnTo>
                  <a:pt x="193" y="517"/>
                </a:lnTo>
                <a:lnTo>
                  <a:pt x="193" y="517"/>
                </a:lnTo>
                <a:lnTo>
                  <a:pt x="193" y="516"/>
                </a:lnTo>
                <a:lnTo>
                  <a:pt x="193" y="516"/>
                </a:lnTo>
                <a:lnTo>
                  <a:pt x="193" y="516"/>
                </a:lnTo>
                <a:lnTo>
                  <a:pt x="193" y="516"/>
                </a:lnTo>
                <a:lnTo>
                  <a:pt x="192" y="516"/>
                </a:lnTo>
                <a:lnTo>
                  <a:pt x="192" y="516"/>
                </a:lnTo>
                <a:lnTo>
                  <a:pt x="191" y="516"/>
                </a:lnTo>
                <a:lnTo>
                  <a:pt x="191" y="516"/>
                </a:lnTo>
                <a:lnTo>
                  <a:pt x="191" y="516"/>
                </a:lnTo>
                <a:lnTo>
                  <a:pt x="191" y="515"/>
                </a:lnTo>
                <a:lnTo>
                  <a:pt x="191" y="515"/>
                </a:lnTo>
                <a:lnTo>
                  <a:pt x="191" y="514"/>
                </a:lnTo>
                <a:lnTo>
                  <a:pt x="191" y="514"/>
                </a:lnTo>
                <a:lnTo>
                  <a:pt x="191" y="514"/>
                </a:lnTo>
                <a:lnTo>
                  <a:pt x="191" y="513"/>
                </a:lnTo>
                <a:lnTo>
                  <a:pt x="190" y="513"/>
                </a:lnTo>
                <a:lnTo>
                  <a:pt x="189" y="513"/>
                </a:lnTo>
                <a:lnTo>
                  <a:pt x="189" y="513"/>
                </a:lnTo>
                <a:lnTo>
                  <a:pt x="188" y="514"/>
                </a:lnTo>
                <a:lnTo>
                  <a:pt x="188" y="513"/>
                </a:lnTo>
                <a:lnTo>
                  <a:pt x="187" y="513"/>
                </a:lnTo>
                <a:lnTo>
                  <a:pt x="187" y="513"/>
                </a:lnTo>
                <a:lnTo>
                  <a:pt x="186" y="512"/>
                </a:lnTo>
                <a:lnTo>
                  <a:pt x="185" y="512"/>
                </a:lnTo>
                <a:lnTo>
                  <a:pt x="185" y="512"/>
                </a:lnTo>
                <a:lnTo>
                  <a:pt x="185" y="511"/>
                </a:lnTo>
                <a:lnTo>
                  <a:pt x="185" y="511"/>
                </a:lnTo>
                <a:lnTo>
                  <a:pt x="184" y="511"/>
                </a:lnTo>
                <a:lnTo>
                  <a:pt x="183" y="510"/>
                </a:lnTo>
                <a:lnTo>
                  <a:pt x="183" y="510"/>
                </a:lnTo>
                <a:lnTo>
                  <a:pt x="184" y="509"/>
                </a:lnTo>
                <a:lnTo>
                  <a:pt x="183" y="508"/>
                </a:lnTo>
                <a:lnTo>
                  <a:pt x="183" y="507"/>
                </a:lnTo>
                <a:lnTo>
                  <a:pt x="184" y="507"/>
                </a:lnTo>
                <a:lnTo>
                  <a:pt x="184" y="506"/>
                </a:lnTo>
                <a:lnTo>
                  <a:pt x="183" y="506"/>
                </a:lnTo>
                <a:lnTo>
                  <a:pt x="183" y="506"/>
                </a:lnTo>
                <a:lnTo>
                  <a:pt x="182" y="506"/>
                </a:lnTo>
                <a:lnTo>
                  <a:pt x="182" y="507"/>
                </a:lnTo>
                <a:lnTo>
                  <a:pt x="182" y="506"/>
                </a:lnTo>
                <a:lnTo>
                  <a:pt x="182" y="506"/>
                </a:lnTo>
                <a:lnTo>
                  <a:pt x="182" y="507"/>
                </a:lnTo>
                <a:lnTo>
                  <a:pt x="182" y="508"/>
                </a:lnTo>
                <a:lnTo>
                  <a:pt x="182" y="508"/>
                </a:lnTo>
                <a:lnTo>
                  <a:pt x="181" y="508"/>
                </a:lnTo>
                <a:lnTo>
                  <a:pt x="181" y="508"/>
                </a:lnTo>
                <a:lnTo>
                  <a:pt x="180" y="508"/>
                </a:lnTo>
                <a:lnTo>
                  <a:pt x="180" y="508"/>
                </a:lnTo>
                <a:lnTo>
                  <a:pt x="179" y="508"/>
                </a:lnTo>
                <a:lnTo>
                  <a:pt x="178" y="508"/>
                </a:lnTo>
                <a:lnTo>
                  <a:pt x="178" y="508"/>
                </a:lnTo>
                <a:lnTo>
                  <a:pt x="177" y="508"/>
                </a:lnTo>
                <a:lnTo>
                  <a:pt x="176" y="508"/>
                </a:lnTo>
                <a:lnTo>
                  <a:pt x="176" y="508"/>
                </a:lnTo>
                <a:lnTo>
                  <a:pt x="176" y="509"/>
                </a:lnTo>
                <a:lnTo>
                  <a:pt x="175" y="509"/>
                </a:lnTo>
                <a:lnTo>
                  <a:pt x="175" y="508"/>
                </a:lnTo>
                <a:lnTo>
                  <a:pt x="175" y="508"/>
                </a:lnTo>
                <a:lnTo>
                  <a:pt x="174" y="508"/>
                </a:lnTo>
                <a:lnTo>
                  <a:pt x="174" y="508"/>
                </a:lnTo>
                <a:lnTo>
                  <a:pt x="174" y="507"/>
                </a:lnTo>
                <a:lnTo>
                  <a:pt x="174" y="506"/>
                </a:lnTo>
                <a:lnTo>
                  <a:pt x="174" y="506"/>
                </a:lnTo>
                <a:lnTo>
                  <a:pt x="174" y="505"/>
                </a:lnTo>
                <a:lnTo>
                  <a:pt x="174" y="504"/>
                </a:lnTo>
                <a:lnTo>
                  <a:pt x="174" y="504"/>
                </a:lnTo>
                <a:lnTo>
                  <a:pt x="174" y="503"/>
                </a:lnTo>
                <a:lnTo>
                  <a:pt x="174" y="502"/>
                </a:lnTo>
                <a:lnTo>
                  <a:pt x="173" y="502"/>
                </a:lnTo>
                <a:lnTo>
                  <a:pt x="174" y="502"/>
                </a:lnTo>
                <a:lnTo>
                  <a:pt x="173" y="502"/>
                </a:lnTo>
                <a:lnTo>
                  <a:pt x="173" y="502"/>
                </a:lnTo>
                <a:lnTo>
                  <a:pt x="173" y="501"/>
                </a:lnTo>
                <a:lnTo>
                  <a:pt x="174" y="500"/>
                </a:lnTo>
                <a:lnTo>
                  <a:pt x="173" y="500"/>
                </a:lnTo>
                <a:lnTo>
                  <a:pt x="173" y="500"/>
                </a:lnTo>
                <a:lnTo>
                  <a:pt x="172" y="500"/>
                </a:lnTo>
                <a:lnTo>
                  <a:pt x="172" y="500"/>
                </a:lnTo>
                <a:lnTo>
                  <a:pt x="172" y="500"/>
                </a:lnTo>
                <a:lnTo>
                  <a:pt x="171" y="499"/>
                </a:lnTo>
                <a:lnTo>
                  <a:pt x="171" y="500"/>
                </a:lnTo>
                <a:lnTo>
                  <a:pt x="170" y="500"/>
                </a:lnTo>
                <a:lnTo>
                  <a:pt x="170" y="499"/>
                </a:lnTo>
                <a:lnTo>
                  <a:pt x="170" y="499"/>
                </a:lnTo>
                <a:lnTo>
                  <a:pt x="169" y="499"/>
                </a:lnTo>
                <a:lnTo>
                  <a:pt x="169" y="498"/>
                </a:lnTo>
                <a:lnTo>
                  <a:pt x="168" y="498"/>
                </a:lnTo>
                <a:lnTo>
                  <a:pt x="168" y="497"/>
                </a:lnTo>
                <a:lnTo>
                  <a:pt x="168" y="497"/>
                </a:lnTo>
                <a:lnTo>
                  <a:pt x="168" y="497"/>
                </a:lnTo>
                <a:lnTo>
                  <a:pt x="168" y="496"/>
                </a:lnTo>
                <a:lnTo>
                  <a:pt x="167" y="496"/>
                </a:lnTo>
                <a:lnTo>
                  <a:pt x="167" y="495"/>
                </a:lnTo>
                <a:lnTo>
                  <a:pt x="166" y="495"/>
                </a:lnTo>
                <a:lnTo>
                  <a:pt x="166" y="495"/>
                </a:lnTo>
                <a:lnTo>
                  <a:pt x="166" y="494"/>
                </a:lnTo>
                <a:lnTo>
                  <a:pt x="166" y="494"/>
                </a:lnTo>
                <a:lnTo>
                  <a:pt x="166" y="493"/>
                </a:lnTo>
                <a:lnTo>
                  <a:pt x="166" y="493"/>
                </a:lnTo>
                <a:lnTo>
                  <a:pt x="166" y="492"/>
                </a:lnTo>
                <a:lnTo>
                  <a:pt x="166" y="491"/>
                </a:lnTo>
                <a:lnTo>
                  <a:pt x="166" y="491"/>
                </a:lnTo>
                <a:lnTo>
                  <a:pt x="165" y="491"/>
                </a:lnTo>
                <a:lnTo>
                  <a:pt x="165" y="490"/>
                </a:lnTo>
                <a:lnTo>
                  <a:pt x="165" y="489"/>
                </a:lnTo>
                <a:lnTo>
                  <a:pt x="165" y="489"/>
                </a:lnTo>
                <a:lnTo>
                  <a:pt x="165" y="489"/>
                </a:lnTo>
                <a:lnTo>
                  <a:pt x="164" y="488"/>
                </a:lnTo>
                <a:lnTo>
                  <a:pt x="163" y="488"/>
                </a:lnTo>
                <a:lnTo>
                  <a:pt x="162" y="487"/>
                </a:lnTo>
                <a:lnTo>
                  <a:pt x="162" y="487"/>
                </a:lnTo>
                <a:lnTo>
                  <a:pt x="162" y="486"/>
                </a:lnTo>
                <a:lnTo>
                  <a:pt x="162" y="485"/>
                </a:lnTo>
                <a:lnTo>
                  <a:pt x="162" y="485"/>
                </a:lnTo>
                <a:lnTo>
                  <a:pt x="162" y="484"/>
                </a:lnTo>
                <a:lnTo>
                  <a:pt x="161" y="484"/>
                </a:lnTo>
                <a:lnTo>
                  <a:pt x="160" y="483"/>
                </a:lnTo>
                <a:lnTo>
                  <a:pt x="159" y="483"/>
                </a:lnTo>
                <a:lnTo>
                  <a:pt x="159" y="483"/>
                </a:lnTo>
                <a:lnTo>
                  <a:pt x="158" y="482"/>
                </a:lnTo>
                <a:lnTo>
                  <a:pt x="158" y="481"/>
                </a:lnTo>
                <a:lnTo>
                  <a:pt x="157" y="481"/>
                </a:lnTo>
                <a:lnTo>
                  <a:pt x="157" y="481"/>
                </a:lnTo>
                <a:lnTo>
                  <a:pt x="157" y="481"/>
                </a:lnTo>
                <a:lnTo>
                  <a:pt x="157" y="480"/>
                </a:lnTo>
                <a:lnTo>
                  <a:pt x="157" y="480"/>
                </a:lnTo>
                <a:lnTo>
                  <a:pt x="157" y="479"/>
                </a:lnTo>
                <a:lnTo>
                  <a:pt x="157" y="479"/>
                </a:lnTo>
                <a:lnTo>
                  <a:pt x="157" y="478"/>
                </a:lnTo>
                <a:lnTo>
                  <a:pt x="157" y="478"/>
                </a:lnTo>
                <a:lnTo>
                  <a:pt x="156" y="478"/>
                </a:lnTo>
                <a:lnTo>
                  <a:pt x="156" y="477"/>
                </a:lnTo>
                <a:lnTo>
                  <a:pt x="155" y="476"/>
                </a:lnTo>
                <a:lnTo>
                  <a:pt x="155" y="475"/>
                </a:lnTo>
                <a:lnTo>
                  <a:pt x="155" y="474"/>
                </a:lnTo>
                <a:lnTo>
                  <a:pt x="154" y="474"/>
                </a:lnTo>
                <a:lnTo>
                  <a:pt x="153" y="473"/>
                </a:lnTo>
                <a:lnTo>
                  <a:pt x="153" y="472"/>
                </a:lnTo>
                <a:lnTo>
                  <a:pt x="153" y="472"/>
                </a:lnTo>
                <a:lnTo>
                  <a:pt x="153" y="471"/>
                </a:lnTo>
                <a:lnTo>
                  <a:pt x="152" y="470"/>
                </a:lnTo>
                <a:lnTo>
                  <a:pt x="151" y="470"/>
                </a:lnTo>
                <a:lnTo>
                  <a:pt x="151" y="469"/>
                </a:lnTo>
                <a:lnTo>
                  <a:pt x="151" y="468"/>
                </a:lnTo>
                <a:lnTo>
                  <a:pt x="151" y="468"/>
                </a:lnTo>
                <a:lnTo>
                  <a:pt x="150" y="468"/>
                </a:lnTo>
                <a:lnTo>
                  <a:pt x="150" y="467"/>
                </a:lnTo>
                <a:lnTo>
                  <a:pt x="149" y="467"/>
                </a:lnTo>
                <a:lnTo>
                  <a:pt x="149" y="466"/>
                </a:lnTo>
                <a:lnTo>
                  <a:pt x="149" y="466"/>
                </a:lnTo>
                <a:lnTo>
                  <a:pt x="149" y="466"/>
                </a:lnTo>
                <a:lnTo>
                  <a:pt x="149" y="465"/>
                </a:lnTo>
                <a:lnTo>
                  <a:pt x="149" y="464"/>
                </a:lnTo>
                <a:lnTo>
                  <a:pt x="149" y="464"/>
                </a:lnTo>
                <a:lnTo>
                  <a:pt x="150" y="464"/>
                </a:lnTo>
                <a:lnTo>
                  <a:pt x="150" y="463"/>
                </a:lnTo>
                <a:lnTo>
                  <a:pt x="150" y="463"/>
                </a:lnTo>
                <a:lnTo>
                  <a:pt x="149" y="463"/>
                </a:lnTo>
                <a:lnTo>
                  <a:pt x="149" y="462"/>
                </a:lnTo>
                <a:lnTo>
                  <a:pt x="149" y="462"/>
                </a:lnTo>
                <a:lnTo>
                  <a:pt x="149" y="461"/>
                </a:lnTo>
                <a:lnTo>
                  <a:pt x="148" y="461"/>
                </a:lnTo>
                <a:lnTo>
                  <a:pt x="148" y="462"/>
                </a:lnTo>
                <a:lnTo>
                  <a:pt x="147" y="462"/>
                </a:lnTo>
                <a:lnTo>
                  <a:pt x="147" y="461"/>
                </a:lnTo>
                <a:lnTo>
                  <a:pt x="147" y="461"/>
                </a:lnTo>
                <a:lnTo>
                  <a:pt x="147" y="460"/>
                </a:lnTo>
                <a:lnTo>
                  <a:pt x="147" y="461"/>
                </a:lnTo>
                <a:lnTo>
                  <a:pt x="146" y="461"/>
                </a:lnTo>
                <a:lnTo>
                  <a:pt x="145" y="461"/>
                </a:lnTo>
                <a:lnTo>
                  <a:pt x="145" y="460"/>
                </a:lnTo>
                <a:lnTo>
                  <a:pt x="144" y="460"/>
                </a:lnTo>
                <a:lnTo>
                  <a:pt x="144" y="460"/>
                </a:lnTo>
                <a:lnTo>
                  <a:pt x="144" y="459"/>
                </a:lnTo>
                <a:lnTo>
                  <a:pt x="143" y="459"/>
                </a:lnTo>
                <a:lnTo>
                  <a:pt x="142" y="459"/>
                </a:lnTo>
                <a:lnTo>
                  <a:pt x="142" y="459"/>
                </a:lnTo>
                <a:lnTo>
                  <a:pt x="142" y="459"/>
                </a:lnTo>
                <a:lnTo>
                  <a:pt x="141" y="459"/>
                </a:lnTo>
                <a:lnTo>
                  <a:pt x="140" y="459"/>
                </a:lnTo>
                <a:lnTo>
                  <a:pt x="140" y="458"/>
                </a:lnTo>
                <a:lnTo>
                  <a:pt x="140" y="457"/>
                </a:lnTo>
                <a:lnTo>
                  <a:pt x="139" y="457"/>
                </a:lnTo>
                <a:lnTo>
                  <a:pt x="139" y="458"/>
                </a:lnTo>
                <a:lnTo>
                  <a:pt x="139" y="457"/>
                </a:lnTo>
                <a:lnTo>
                  <a:pt x="138" y="457"/>
                </a:lnTo>
                <a:lnTo>
                  <a:pt x="138" y="457"/>
                </a:lnTo>
                <a:lnTo>
                  <a:pt x="138" y="457"/>
                </a:lnTo>
                <a:lnTo>
                  <a:pt x="137" y="457"/>
                </a:lnTo>
                <a:lnTo>
                  <a:pt x="137" y="456"/>
                </a:lnTo>
                <a:lnTo>
                  <a:pt x="138" y="456"/>
                </a:lnTo>
                <a:lnTo>
                  <a:pt x="138" y="455"/>
                </a:lnTo>
                <a:lnTo>
                  <a:pt x="137" y="456"/>
                </a:lnTo>
                <a:lnTo>
                  <a:pt x="137" y="455"/>
                </a:lnTo>
                <a:lnTo>
                  <a:pt x="136" y="455"/>
                </a:lnTo>
                <a:lnTo>
                  <a:pt x="136" y="455"/>
                </a:lnTo>
                <a:lnTo>
                  <a:pt x="135" y="455"/>
                </a:lnTo>
                <a:lnTo>
                  <a:pt x="135" y="456"/>
                </a:lnTo>
                <a:lnTo>
                  <a:pt x="134" y="455"/>
                </a:lnTo>
                <a:lnTo>
                  <a:pt x="135" y="455"/>
                </a:lnTo>
                <a:lnTo>
                  <a:pt x="134" y="455"/>
                </a:lnTo>
                <a:lnTo>
                  <a:pt x="134" y="455"/>
                </a:lnTo>
                <a:lnTo>
                  <a:pt x="133" y="455"/>
                </a:lnTo>
                <a:lnTo>
                  <a:pt x="132" y="454"/>
                </a:lnTo>
                <a:lnTo>
                  <a:pt x="132" y="455"/>
                </a:lnTo>
                <a:lnTo>
                  <a:pt x="132" y="455"/>
                </a:lnTo>
                <a:lnTo>
                  <a:pt x="131" y="455"/>
                </a:lnTo>
                <a:lnTo>
                  <a:pt x="130" y="455"/>
                </a:lnTo>
                <a:lnTo>
                  <a:pt x="130" y="456"/>
                </a:lnTo>
                <a:lnTo>
                  <a:pt x="130" y="456"/>
                </a:lnTo>
                <a:lnTo>
                  <a:pt x="129" y="456"/>
                </a:lnTo>
                <a:lnTo>
                  <a:pt x="129" y="455"/>
                </a:lnTo>
                <a:lnTo>
                  <a:pt x="129" y="455"/>
                </a:lnTo>
                <a:lnTo>
                  <a:pt x="129" y="454"/>
                </a:lnTo>
                <a:lnTo>
                  <a:pt x="129" y="453"/>
                </a:lnTo>
                <a:lnTo>
                  <a:pt x="129" y="453"/>
                </a:lnTo>
                <a:lnTo>
                  <a:pt x="128" y="453"/>
                </a:lnTo>
                <a:lnTo>
                  <a:pt x="127" y="453"/>
                </a:lnTo>
                <a:lnTo>
                  <a:pt x="127" y="453"/>
                </a:lnTo>
                <a:lnTo>
                  <a:pt x="127" y="453"/>
                </a:lnTo>
                <a:lnTo>
                  <a:pt x="126" y="453"/>
                </a:lnTo>
                <a:lnTo>
                  <a:pt x="126" y="452"/>
                </a:lnTo>
                <a:lnTo>
                  <a:pt x="126" y="451"/>
                </a:lnTo>
                <a:lnTo>
                  <a:pt x="126" y="451"/>
                </a:lnTo>
                <a:lnTo>
                  <a:pt x="125" y="451"/>
                </a:lnTo>
                <a:lnTo>
                  <a:pt x="125" y="450"/>
                </a:lnTo>
                <a:lnTo>
                  <a:pt x="125" y="449"/>
                </a:lnTo>
                <a:lnTo>
                  <a:pt x="124" y="449"/>
                </a:lnTo>
                <a:lnTo>
                  <a:pt x="124" y="449"/>
                </a:lnTo>
                <a:lnTo>
                  <a:pt x="124" y="448"/>
                </a:lnTo>
                <a:lnTo>
                  <a:pt x="123" y="448"/>
                </a:lnTo>
                <a:lnTo>
                  <a:pt x="123" y="447"/>
                </a:lnTo>
                <a:lnTo>
                  <a:pt x="123" y="447"/>
                </a:lnTo>
                <a:lnTo>
                  <a:pt x="122" y="447"/>
                </a:lnTo>
                <a:lnTo>
                  <a:pt x="122" y="447"/>
                </a:lnTo>
                <a:lnTo>
                  <a:pt x="122" y="446"/>
                </a:lnTo>
                <a:lnTo>
                  <a:pt x="121" y="446"/>
                </a:lnTo>
                <a:lnTo>
                  <a:pt x="121" y="445"/>
                </a:lnTo>
                <a:lnTo>
                  <a:pt x="121" y="445"/>
                </a:lnTo>
                <a:lnTo>
                  <a:pt x="121" y="444"/>
                </a:lnTo>
                <a:lnTo>
                  <a:pt x="120" y="444"/>
                </a:lnTo>
                <a:lnTo>
                  <a:pt x="120" y="444"/>
                </a:lnTo>
                <a:lnTo>
                  <a:pt x="119" y="444"/>
                </a:lnTo>
                <a:lnTo>
                  <a:pt x="119" y="443"/>
                </a:lnTo>
                <a:lnTo>
                  <a:pt x="119" y="443"/>
                </a:lnTo>
                <a:lnTo>
                  <a:pt x="119" y="444"/>
                </a:lnTo>
                <a:lnTo>
                  <a:pt x="118" y="444"/>
                </a:lnTo>
                <a:lnTo>
                  <a:pt x="118" y="443"/>
                </a:lnTo>
                <a:lnTo>
                  <a:pt x="117" y="443"/>
                </a:lnTo>
                <a:lnTo>
                  <a:pt x="117" y="444"/>
                </a:lnTo>
                <a:lnTo>
                  <a:pt x="117" y="444"/>
                </a:lnTo>
                <a:lnTo>
                  <a:pt x="117" y="444"/>
                </a:lnTo>
                <a:lnTo>
                  <a:pt x="116" y="444"/>
                </a:lnTo>
                <a:lnTo>
                  <a:pt x="116" y="444"/>
                </a:lnTo>
                <a:lnTo>
                  <a:pt x="116" y="443"/>
                </a:lnTo>
                <a:lnTo>
                  <a:pt x="116" y="442"/>
                </a:lnTo>
                <a:lnTo>
                  <a:pt x="115" y="442"/>
                </a:lnTo>
                <a:lnTo>
                  <a:pt x="115" y="442"/>
                </a:lnTo>
                <a:lnTo>
                  <a:pt x="115" y="442"/>
                </a:lnTo>
                <a:lnTo>
                  <a:pt x="114" y="442"/>
                </a:lnTo>
                <a:lnTo>
                  <a:pt x="114" y="441"/>
                </a:lnTo>
                <a:lnTo>
                  <a:pt x="115" y="441"/>
                </a:lnTo>
                <a:lnTo>
                  <a:pt x="115" y="440"/>
                </a:lnTo>
                <a:lnTo>
                  <a:pt x="114" y="440"/>
                </a:lnTo>
                <a:lnTo>
                  <a:pt x="113" y="439"/>
                </a:lnTo>
                <a:lnTo>
                  <a:pt x="113" y="439"/>
                </a:lnTo>
                <a:lnTo>
                  <a:pt x="113" y="440"/>
                </a:lnTo>
                <a:lnTo>
                  <a:pt x="112" y="440"/>
                </a:lnTo>
                <a:lnTo>
                  <a:pt x="112" y="439"/>
                </a:lnTo>
                <a:lnTo>
                  <a:pt x="112" y="438"/>
                </a:lnTo>
                <a:lnTo>
                  <a:pt x="111" y="438"/>
                </a:lnTo>
                <a:lnTo>
                  <a:pt x="111" y="438"/>
                </a:lnTo>
                <a:lnTo>
                  <a:pt x="111" y="438"/>
                </a:lnTo>
                <a:lnTo>
                  <a:pt x="110" y="438"/>
                </a:lnTo>
                <a:lnTo>
                  <a:pt x="110" y="437"/>
                </a:lnTo>
                <a:lnTo>
                  <a:pt x="111" y="436"/>
                </a:lnTo>
                <a:lnTo>
                  <a:pt x="111" y="436"/>
                </a:lnTo>
                <a:lnTo>
                  <a:pt x="111" y="436"/>
                </a:lnTo>
                <a:lnTo>
                  <a:pt x="112" y="436"/>
                </a:lnTo>
                <a:lnTo>
                  <a:pt x="112" y="435"/>
                </a:lnTo>
                <a:lnTo>
                  <a:pt x="112" y="434"/>
                </a:lnTo>
                <a:lnTo>
                  <a:pt x="113" y="434"/>
                </a:lnTo>
                <a:lnTo>
                  <a:pt x="113" y="434"/>
                </a:lnTo>
                <a:lnTo>
                  <a:pt x="113" y="433"/>
                </a:lnTo>
                <a:lnTo>
                  <a:pt x="113" y="432"/>
                </a:lnTo>
                <a:lnTo>
                  <a:pt x="114" y="432"/>
                </a:lnTo>
                <a:lnTo>
                  <a:pt x="114" y="432"/>
                </a:lnTo>
                <a:lnTo>
                  <a:pt x="115" y="431"/>
                </a:lnTo>
                <a:lnTo>
                  <a:pt x="115" y="431"/>
                </a:lnTo>
                <a:lnTo>
                  <a:pt x="116" y="430"/>
                </a:lnTo>
                <a:lnTo>
                  <a:pt x="117" y="430"/>
                </a:lnTo>
                <a:lnTo>
                  <a:pt x="117" y="429"/>
                </a:lnTo>
                <a:lnTo>
                  <a:pt x="117" y="428"/>
                </a:lnTo>
                <a:lnTo>
                  <a:pt x="117" y="428"/>
                </a:lnTo>
                <a:lnTo>
                  <a:pt x="117" y="427"/>
                </a:lnTo>
                <a:lnTo>
                  <a:pt x="117" y="427"/>
                </a:lnTo>
                <a:lnTo>
                  <a:pt x="117" y="427"/>
                </a:lnTo>
                <a:lnTo>
                  <a:pt x="118" y="426"/>
                </a:lnTo>
                <a:lnTo>
                  <a:pt x="119" y="426"/>
                </a:lnTo>
                <a:lnTo>
                  <a:pt x="119" y="425"/>
                </a:lnTo>
                <a:lnTo>
                  <a:pt x="120" y="425"/>
                </a:lnTo>
                <a:lnTo>
                  <a:pt x="120" y="425"/>
                </a:lnTo>
                <a:lnTo>
                  <a:pt x="121" y="425"/>
                </a:lnTo>
                <a:lnTo>
                  <a:pt x="121" y="424"/>
                </a:lnTo>
                <a:lnTo>
                  <a:pt x="121" y="423"/>
                </a:lnTo>
                <a:lnTo>
                  <a:pt x="121" y="423"/>
                </a:lnTo>
                <a:lnTo>
                  <a:pt x="121" y="422"/>
                </a:lnTo>
                <a:lnTo>
                  <a:pt x="121" y="421"/>
                </a:lnTo>
                <a:lnTo>
                  <a:pt x="121" y="421"/>
                </a:lnTo>
                <a:lnTo>
                  <a:pt x="122" y="421"/>
                </a:lnTo>
                <a:lnTo>
                  <a:pt x="123" y="421"/>
                </a:lnTo>
                <a:lnTo>
                  <a:pt x="123" y="421"/>
                </a:lnTo>
                <a:lnTo>
                  <a:pt x="123" y="422"/>
                </a:lnTo>
                <a:lnTo>
                  <a:pt x="124" y="422"/>
                </a:lnTo>
                <a:lnTo>
                  <a:pt x="125" y="421"/>
                </a:lnTo>
                <a:lnTo>
                  <a:pt x="125" y="421"/>
                </a:lnTo>
                <a:lnTo>
                  <a:pt x="125" y="420"/>
                </a:lnTo>
                <a:lnTo>
                  <a:pt x="125" y="420"/>
                </a:lnTo>
                <a:lnTo>
                  <a:pt x="125" y="419"/>
                </a:lnTo>
                <a:lnTo>
                  <a:pt x="125" y="419"/>
                </a:lnTo>
                <a:lnTo>
                  <a:pt x="126" y="418"/>
                </a:lnTo>
                <a:lnTo>
                  <a:pt x="126" y="417"/>
                </a:lnTo>
                <a:lnTo>
                  <a:pt x="127" y="417"/>
                </a:lnTo>
                <a:lnTo>
                  <a:pt x="127" y="417"/>
                </a:lnTo>
                <a:lnTo>
                  <a:pt x="127" y="417"/>
                </a:lnTo>
                <a:lnTo>
                  <a:pt x="127" y="416"/>
                </a:lnTo>
                <a:lnTo>
                  <a:pt x="127" y="415"/>
                </a:lnTo>
                <a:lnTo>
                  <a:pt x="127" y="415"/>
                </a:lnTo>
                <a:lnTo>
                  <a:pt x="128" y="414"/>
                </a:lnTo>
                <a:lnTo>
                  <a:pt x="129" y="414"/>
                </a:lnTo>
                <a:lnTo>
                  <a:pt x="129" y="413"/>
                </a:lnTo>
                <a:lnTo>
                  <a:pt x="129" y="413"/>
                </a:lnTo>
                <a:lnTo>
                  <a:pt x="130" y="413"/>
                </a:lnTo>
                <a:lnTo>
                  <a:pt x="130" y="413"/>
                </a:lnTo>
                <a:lnTo>
                  <a:pt x="130" y="413"/>
                </a:lnTo>
                <a:lnTo>
                  <a:pt x="131" y="413"/>
                </a:lnTo>
                <a:lnTo>
                  <a:pt x="132" y="413"/>
                </a:lnTo>
                <a:lnTo>
                  <a:pt x="132" y="412"/>
                </a:lnTo>
                <a:lnTo>
                  <a:pt x="132" y="411"/>
                </a:lnTo>
                <a:lnTo>
                  <a:pt x="132" y="411"/>
                </a:lnTo>
                <a:lnTo>
                  <a:pt x="132" y="410"/>
                </a:lnTo>
                <a:lnTo>
                  <a:pt x="132" y="409"/>
                </a:lnTo>
                <a:lnTo>
                  <a:pt x="132" y="409"/>
                </a:lnTo>
                <a:lnTo>
                  <a:pt x="131" y="409"/>
                </a:lnTo>
                <a:lnTo>
                  <a:pt x="131" y="408"/>
                </a:lnTo>
                <a:lnTo>
                  <a:pt x="130" y="408"/>
                </a:lnTo>
                <a:lnTo>
                  <a:pt x="130" y="408"/>
                </a:lnTo>
                <a:lnTo>
                  <a:pt x="130" y="407"/>
                </a:lnTo>
                <a:lnTo>
                  <a:pt x="130" y="407"/>
                </a:lnTo>
                <a:lnTo>
                  <a:pt x="130" y="406"/>
                </a:lnTo>
                <a:lnTo>
                  <a:pt x="129" y="406"/>
                </a:lnTo>
                <a:lnTo>
                  <a:pt x="129" y="406"/>
                </a:lnTo>
                <a:lnTo>
                  <a:pt x="129" y="406"/>
                </a:lnTo>
                <a:lnTo>
                  <a:pt x="129" y="405"/>
                </a:lnTo>
                <a:lnTo>
                  <a:pt x="129" y="404"/>
                </a:lnTo>
                <a:lnTo>
                  <a:pt x="129" y="404"/>
                </a:lnTo>
                <a:lnTo>
                  <a:pt x="128" y="403"/>
                </a:lnTo>
                <a:lnTo>
                  <a:pt x="129" y="403"/>
                </a:lnTo>
                <a:lnTo>
                  <a:pt x="129" y="402"/>
                </a:lnTo>
                <a:lnTo>
                  <a:pt x="129" y="402"/>
                </a:lnTo>
                <a:lnTo>
                  <a:pt x="130" y="402"/>
                </a:lnTo>
                <a:lnTo>
                  <a:pt x="130" y="402"/>
                </a:lnTo>
                <a:lnTo>
                  <a:pt x="130" y="402"/>
                </a:lnTo>
                <a:lnTo>
                  <a:pt x="131" y="402"/>
                </a:lnTo>
                <a:lnTo>
                  <a:pt x="132" y="402"/>
                </a:lnTo>
                <a:lnTo>
                  <a:pt x="132" y="402"/>
                </a:lnTo>
                <a:lnTo>
                  <a:pt x="132" y="402"/>
                </a:lnTo>
                <a:lnTo>
                  <a:pt x="133" y="402"/>
                </a:lnTo>
                <a:lnTo>
                  <a:pt x="134" y="402"/>
                </a:lnTo>
                <a:lnTo>
                  <a:pt x="134" y="401"/>
                </a:lnTo>
                <a:lnTo>
                  <a:pt x="135" y="401"/>
                </a:lnTo>
                <a:lnTo>
                  <a:pt x="136" y="401"/>
                </a:lnTo>
                <a:lnTo>
                  <a:pt x="136" y="400"/>
                </a:lnTo>
                <a:lnTo>
                  <a:pt x="136" y="400"/>
                </a:lnTo>
                <a:lnTo>
                  <a:pt x="137" y="400"/>
                </a:lnTo>
                <a:lnTo>
                  <a:pt x="137" y="400"/>
                </a:lnTo>
                <a:lnTo>
                  <a:pt x="138" y="400"/>
                </a:lnTo>
                <a:lnTo>
                  <a:pt x="138" y="399"/>
                </a:lnTo>
                <a:lnTo>
                  <a:pt x="138" y="399"/>
                </a:lnTo>
                <a:lnTo>
                  <a:pt x="138" y="398"/>
                </a:lnTo>
                <a:lnTo>
                  <a:pt x="139" y="398"/>
                </a:lnTo>
                <a:lnTo>
                  <a:pt x="138" y="398"/>
                </a:lnTo>
                <a:lnTo>
                  <a:pt x="138" y="397"/>
                </a:lnTo>
                <a:lnTo>
                  <a:pt x="138" y="396"/>
                </a:lnTo>
                <a:lnTo>
                  <a:pt x="138" y="396"/>
                </a:lnTo>
                <a:lnTo>
                  <a:pt x="137" y="396"/>
                </a:lnTo>
                <a:lnTo>
                  <a:pt x="136" y="396"/>
                </a:lnTo>
                <a:lnTo>
                  <a:pt x="136" y="395"/>
                </a:lnTo>
                <a:lnTo>
                  <a:pt x="136" y="394"/>
                </a:lnTo>
                <a:lnTo>
                  <a:pt x="136" y="394"/>
                </a:lnTo>
                <a:lnTo>
                  <a:pt x="135" y="394"/>
                </a:lnTo>
                <a:lnTo>
                  <a:pt x="135" y="393"/>
                </a:lnTo>
                <a:lnTo>
                  <a:pt x="134" y="393"/>
                </a:lnTo>
                <a:lnTo>
                  <a:pt x="134" y="392"/>
                </a:lnTo>
                <a:lnTo>
                  <a:pt x="134" y="392"/>
                </a:lnTo>
                <a:lnTo>
                  <a:pt x="134" y="392"/>
                </a:lnTo>
                <a:lnTo>
                  <a:pt x="134" y="391"/>
                </a:lnTo>
                <a:lnTo>
                  <a:pt x="133" y="391"/>
                </a:lnTo>
                <a:lnTo>
                  <a:pt x="133" y="390"/>
                </a:lnTo>
                <a:lnTo>
                  <a:pt x="132" y="389"/>
                </a:lnTo>
                <a:lnTo>
                  <a:pt x="132" y="389"/>
                </a:lnTo>
                <a:lnTo>
                  <a:pt x="132" y="389"/>
                </a:lnTo>
                <a:lnTo>
                  <a:pt x="132" y="388"/>
                </a:lnTo>
                <a:lnTo>
                  <a:pt x="132" y="387"/>
                </a:lnTo>
                <a:lnTo>
                  <a:pt x="132" y="387"/>
                </a:lnTo>
                <a:lnTo>
                  <a:pt x="132" y="386"/>
                </a:lnTo>
                <a:lnTo>
                  <a:pt x="132" y="385"/>
                </a:lnTo>
                <a:lnTo>
                  <a:pt x="133" y="383"/>
                </a:lnTo>
                <a:lnTo>
                  <a:pt x="134" y="382"/>
                </a:lnTo>
                <a:lnTo>
                  <a:pt x="134" y="381"/>
                </a:lnTo>
                <a:lnTo>
                  <a:pt x="134" y="381"/>
                </a:lnTo>
                <a:lnTo>
                  <a:pt x="134" y="380"/>
                </a:lnTo>
                <a:lnTo>
                  <a:pt x="134" y="379"/>
                </a:lnTo>
                <a:lnTo>
                  <a:pt x="134" y="379"/>
                </a:lnTo>
                <a:lnTo>
                  <a:pt x="136" y="373"/>
                </a:lnTo>
                <a:lnTo>
                  <a:pt x="142" y="362"/>
                </a:lnTo>
                <a:lnTo>
                  <a:pt x="142" y="362"/>
                </a:lnTo>
                <a:lnTo>
                  <a:pt x="142" y="361"/>
                </a:lnTo>
                <a:lnTo>
                  <a:pt x="142" y="360"/>
                </a:lnTo>
                <a:lnTo>
                  <a:pt x="142" y="360"/>
                </a:lnTo>
                <a:lnTo>
                  <a:pt x="142" y="360"/>
                </a:lnTo>
                <a:lnTo>
                  <a:pt x="142" y="359"/>
                </a:lnTo>
                <a:lnTo>
                  <a:pt x="142" y="358"/>
                </a:lnTo>
                <a:lnTo>
                  <a:pt x="142" y="358"/>
                </a:lnTo>
                <a:lnTo>
                  <a:pt x="142" y="358"/>
                </a:lnTo>
                <a:lnTo>
                  <a:pt x="142" y="357"/>
                </a:lnTo>
                <a:lnTo>
                  <a:pt x="142" y="356"/>
                </a:lnTo>
                <a:lnTo>
                  <a:pt x="142" y="356"/>
                </a:lnTo>
                <a:lnTo>
                  <a:pt x="141" y="356"/>
                </a:lnTo>
                <a:lnTo>
                  <a:pt x="141" y="355"/>
                </a:lnTo>
                <a:lnTo>
                  <a:pt x="140" y="355"/>
                </a:lnTo>
                <a:lnTo>
                  <a:pt x="140" y="355"/>
                </a:lnTo>
                <a:lnTo>
                  <a:pt x="140" y="354"/>
                </a:lnTo>
                <a:lnTo>
                  <a:pt x="139" y="353"/>
                </a:lnTo>
                <a:lnTo>
                  <a:pt x="138" y="353"/>
                </a:lnTo>
                <a:lnTo>
                  <a:pt x="138" y="352"/>
                </a:lnTo>
                <a:lnTo>
                  <a:pt x="138" y="351"/>
                </a:lnTo>
                <a:lnTo>
                  <a:pt x="138" y="351"/>
                </a:lnTo>
                <a:lnTo>
                  <a:pt x="137" y="351"/>
                </a:lnTo>
                <a:lnTo>
                  <a:pt x="137" y="350"/>
                </a:lnTo>
                <a:lnTo>
                  <a:pt x="136" y="350"/>
                </a:lnTo>
                <a:lnTo>
                  <a:pt x="136" y="350"/>
                </a:lnTo>
                <a:lnTo>
                  <a:pt x="135" y="349"/>
                </a:lnTo>
                <a:lnTo>
                  <a:pt x="134" y="349"/>
                </a:lnTo>
                <a:lnTo>
                  <a:pt x="134" y="350"/>
                </a:lnTo>
                <a:lnTo>
                  <a:pt x="134" y="350"/>
                </a:lnTo>
                <a:lnTo>
                  <a:pt x="133" y="350"/>
                </a:lnTo>
                <a:lnTo>
                  <a:pt x="133" y="349"/>
                </a:lnTo>
                <a:lnTo>
                  <a:pt x="132" y="349"/>
                </a:lnTo>
                <a:lnTo>
                  <a:pt x="132" y="349"/>
                </a:lnTo>
                <a:lnTo>
                  <a:pt x="131" y="349"/>
                </a:lnTo>
                <a:lnTo>
                  <a:pt x="130" y="349"/>
                </a:lnTo>
                <a:lnTo>
                  <a:pt x="130" y="348"/>
                </a:lnTo>
                <a:lnTo>
                  <a:pt x="130" y="348"/>
                </a:lnTo>
                <a:lnTo>
                  <a:pt x="129" y="348"/>
                </a:lnTo>
                <a:lnTo>
                  <a:pt x="129" y="349"/>
                </a:lnTo>
                <a:lnTo>
                  <a:pt x="128" y="348"/>
                </a:lnTo>
                <a:lnTo>
                  <a:pt x="127" y="349"/>
                </a:lnTo>
                <a:lnTo>
                  <a:pt x="127" y="348"/>
                </a:lnTo>
                <a:lnTo>
                  <a:pt x="127" y="349"/>
                </a:lnTo>
                <a:lnTo>
                  <a:pt x="126" y="349"/>
                </a:lnTo>
                <a:lnTo>
                  <a:pt x="125" y="349"/>
                </a:lnTo>
                <a:lnTo>
                  <a:pt x="125" y="349"/>
                </a:lnTo>
                <a:lnTo>
                  <a:pt x="125" y="349"/>
                </a:lnTo>
                <a:lnTo>
                  <a:pt x="125" y="350"/>
                </a:lnTo>
                <a:lnTo>
                  <a:pt x="124" y="350"/>
                </a:lnTo>
                <a:lnTo>
                  <a:pt x="124" y="349"/>
                </a:lnTo>
                <a:lnTo>
                  <a:pt x="123" y="349"/>
                </a:lnTo>
                <a:lnTo>
                  <a:pt x="123" y="349"/>
                </a:lnTo>
                <a:lnTo>
                  <a:pt x="122" y="350"/>
                </a:lnTo>
                <a:lnTo>
                  <a:pt x="121" y="350"/>
                </a:lnTo>
                <a:lnTo>
                  <a:pt x="121" y="351"/>
                </a:lnTo>
                <a:lnTo>
                  <a:pt x="121" y="351"/>
                </a:lnTo>
                <a:lnTo>
                  <a:pt x="121" y="351"/>
                </a:lnTo>
                <a:lnTo>
                  <a:pt x="120" y="351"/>
                </a:lnTo>
                <a:lnTo>
                  <a:pt x="120" y="351"/>
                </a:lnTo>
                <a:lnTo>
                  <a:pt x="119" y="351"/>
                </a:lnTo>
                <a:lnTo>
                  <a:pt x="119" y="351"/>
                </a:lnTo>
                <a:lnTo>
                  <a:pt x="118" y="351"/>
                </a:lnTo>
                <a:lnTo>
                  <a:pt x="117" y="351"/>
                </a:lnTo>
                <a:lnTo>
                  <a:pt x="117" y="351"/>
                </a:lnTo>
                <a:lnTo>
                  <a:pt x="116" y="351"/>
                </a:lnTo>
                <a:lnTo>
                  <a:pt x="115" y="351"/>
                </a:lnTo>
                <a:lnTo>
                  <a:pt x="115" y="351"/>
                </a:lnTo>
                <a:lnTo>
                  <a:pt x="114" y="351"/>
                </a:lnTo>
                <a:lnTo>
                  <a:pt x="113" y="351"/>
                </a:lnTo>
                <a:lnTo>
                  <a:pt x="114" y="351"/>
                </a:lnTo>
                <a:lnTo>
                  <a:pt x="113" y="351"/>
                </a:lnTo>
                <a:lnTo>
                  <a:pt x="113" y="352"/>
                </a:lnTo>
                <a:lnTo>
                  <a:pt x="113" y="352"/>
                </a:lnTo>
                <a:lnTo>
                  <a:pt x="113" y="353"/>
                </a:lnTo>
                <a:lnTo>
                  <a:pt x="113" y="352"/>
                </a:lnTo>
                <a:lnTo>
                  <a:pt x="112" y="352"/>
                </a:lnTo>
                <a:lnTo>
                  <a:pt x="111" y="352"/>
                </a:lnTo>
                <a:lnTo>
                  <a:pt x="111" y="351"/>
                </a:lnTo>
                <a:lnTo>
                  <a:pt x="110" y="351"/>
                </a:lnTo>
                <a:lnTo>
                  <a:pt x="110" y="351"/>
                </a:lnTo>
                <a:lnTo>
                  <a:pt x="109" y="351"/>
                </a:lnTo>
                <a:lnTo>
                  <a:pt x="108" y="351"/>
                </a:lnTo>
                <a:lnTo>
                  <a:pt x="108" y="350"/>
                </a:lnTo>
                <a:lnTo>
                  <a:pt x="108" y="350"/>
                </a:lnTo>
                <a:lnTo>
                  <a:pt x="107" y="350"/>
                </a:lnTo>
                <a:lnTo>
                  <a:pt x="107" y="351"/>
                </a:lnTo>
                <a:lnTo>
                  <a:pt x="106" y="350"/>
                </a:lnTo>
                <a:lnTo>
                  <a:pt x="106" y="350"/>
                </a:lnTo>
                <a:lnTo>
                  <a:pt x="106" y="349"/>
                </a:lnTo>
                <a:lnTo>
                  <a:pt x="105" y="349"/>
                </a:lnTo>
                <a:lnTo>
                  <a:pt x="104" y="349"/>
                </a:lnTo>
                <a:lnTo>
                  <a:pt x="104" y="349"/>
                </a:lnTo>
                <a:lnTo>
                  <a:pt x="104" y="349"/>
                </a:lnTo>
                <a:lnTo>
                  <a:pt x="104" y="348"/>
                </a:lnTo>
                <a:lnTo>
                  <a:pt x="104" y="347"/>
                </a:lnTo>
                <a:lnTo>
                  <a:pt x="104" y="347"/>
                </a:lnTo>
                <a:lnTo>
                  <a:pt x="104" y="346"/>
                </a:lnTo>
                <a:lnTo>
                  <a:pt x="104" y="345"/>
                </a:lnTo>
                <a:lnTo>
                  <a:pt x="104" y="345"/>
                </a:lnTo>
                <a:lnTo>
                  <a:pt x="104" y="345"/>
                </a:lnTo>
                <a:lnTo>
                  <a:pt x="104" y="344"/>
                </a:lnTo>
                <a:lnTo>
                  <a:pt x="105" y="344"/>
                </a:lnTo>
                <a:lnTo>
                  <a:pt x="105" y="343"/>
                </a:lnTo>
                <a:lnTo>
                  <a:pt x="105" y="343"/>
                </a:lnTo>
                <a:lnTo>
                  <a:pt x="104" y="343"/>
                </a:lnTo>
                <a:lnTo>
                  <a:pt x="105" y="342"/>
                </a:lnTo>
                <a:lnTo>
                  <a:pt x="105" y="341"/>
                </a:lnTo>
                <a:lnTo>
                  <a:pt x="105" y="341"/>
                </a:lnTo>
                <a:lnTo>
                  <a:pt x="104" y="341"/>
                </a:lnTo>
                <a:lnTo>
                  <a:pt x="104" y="340"/>
                </a:lnTo>
                <a:lnTo>
                  <a:pt x="104" y="339"/>
                </a:lnTo>
                <a:lnTo>
                  <a:pt x="104" y="339"/>
                </a:lnTo>
                <a:lnTo>
                  <a:pt x="104" y="339"/>
                </a:lnTo>
                <a:lnTo>
                  <a:pt x="103" y="339"/>
                </a:lnTo>
                <a:lnTo>
                  <a:pt x="102" y="338"/>
                </a:lnTo>
                <a:lnTo>
                  <a:pt x="102" y="338"/>
                </a:lnTo>
                <a:lnTo>
                  <a:pt x="102" y="337"/>
                </a:lnTo>
                <a:lnTo>
                  <a:pt x="102" y="337"/>
                </a:lnTo>
                <a:lnTo>
                  <a:pt x="101" y="337"/>
                </a:lnTo>
                <a:lnTo>
                  <a:pt x="101" y="336"/>
                </a:lnTo>
                <a:lnTo>
                  <a:pt x="100" y="336"/>
                </a:lnTo>
                <a:lnTo>
                  <a:pt x="100" y="336"/>
                </a:lnTo>
                <a:lnTo>
                  <a:pt x="100" y="336"/>
                </a:lnTo>
                <a:lnTo>
                  <a:pt x="100" y="335"/>
                </a:lnTo>
                <a:lnTo>
                  <a:pt x="99" y="335"/>
                </a:lnTo>
                <a:lnTo>
                  <a:pt x="99" y="334"/>
                </a:lnTo>
                <a:lnTo>
                  <a:pt x="98" y="334"/>
                </a:lnTo>
                <a:lnTo>
                  <a:pt x="98" y="334"/>
                </a:lnTo>
                <a:lnTo>
                  <a:pt x="98" y="334"/>
                </a:lnTo>
                <a:lnTo>
                  <a:pt x="98" y="333"/>
                </a:lnTo>
                <a:lnTo>
                  <a:pt x="98" y="333"/>
                </a:lnTo>
                <a:lnTo>
                  <a:pt x="98" y="333"/>
                </a:lnTo>
                <a:lnTo>
                  <a:pt x="98" y="332"/>
                </a:lnTo>
                <a:lnTo>
                  <a:pt x="97" y="332"/>
                </a:lnTo>
                <a:lnTo>
                  <a:pt x="97" y="332"/>
                </a:lnTo>
                <a:lnTo>
                  <a:pt x="98" y="332"/>
                </a:lnTo>
                <a:lnTo>
                  <a:pt x="98" y="331"/>
                </a:lnTo>
                <a:lnTo>
                  <a:pt x="98" y="330"/>
                </a:lnTo>
                <a:lnTo>
                  <a:pt x="98" y="330"/>
                </a:lnTo>
                <a:lnTo>
                  <a:pt x="98" y="330"/>
                </a:lnTo>
                <a:lnTo>
                  <a:pt x="98" y="329"/>
                </a:lnTo>
                <a:lnTo>
                  <a:pt x="98" y="328"/>
                </a:lnTo>
                <a:lnTo>
                  <a:pt x="98" y="328"/>
                </a:lnTo>
                <a:lnTo>
                  <a:pt x="99" y="328"/>
                </a:lnTo>
                <a:lnTo>
                  <a:pt x="99" y="327"/>
                </a:lnTo>
                <a:lnTo>
                  <a:pt x="98" y="327"/>
                </a:lnTo>
                <a:lnTo>
                  <a:pt x="99" y="327"/>
                </a:lnTo>
                <a:lnTo>
                  <a:pt x="99" y="326"/>
                </a:lnTo>
                <a:lnTo>
                  <a:pt x="99" y="326"/>
                </a:lnTo>
                <a:lnTo>
                  <a:pt x="99" y="325"/>
                </a:lnTo>
                <a:lnTo>
                  <a:pt x="99" y="324"/>
                </a:lnTo>
                <a:lnTo>
                  <a:pt x="99" y="324"/>
                </a:lnTo>
                <a:lnTo>
                  <a:pt x="99" y="323"/>
                </a:lnTo>
                <a:lnTo>
                  <a:pt x="99" y="322"/>
                </a:lnTo>
                <a:lnTo>
                  <a:pt x="99" y="322"/>
                </a:lnTo>
                <a:lnTo>
                  <a:pt x="98" y="321"/>
                </a:lnTo>
                <a:lnTo>
                  <a:pt x="98" y="320"/>
                </a:lnTo>
                <a:lnTo>
                  <a:pt x="98" y="320"/>
                </a:lnTo>
                <a:lnTo>
                  <a:pt x="98" y="320"/>
                </a:lnTo>
                <a:lnTo>
                  <a:pt x="98" y="319"/>
                </a:lnTo>
                <a:lnTo>
                  <a:pt x="97" y="319"/>
                </a:lnTo>
                <a:lnTo>
                  <a:pt x="96" y="319"/>
                </a:lnTo>
                <a:lnTo>
                  <a:pt x="96" y="319"/>
                </a:lnTo>
                <a:lnTo>
                  <a:pt x="95" y="319"/>
                </a:lnTo>
                <a:lnTo>
                  <a:pt x="94" y="319"/>
                </a:lnTo>
                <a:lnTo>
                  <a:pt x="94" y="319"/>
                </a:lnTo>
                <a:lnTo>
                  <a:pt x="94" y="318"/>
                </a:lnTo>
                <a:lnTo>
                  <a:pt x="93" y="318"/>
                </a:lnTo>
                <a:lnTo>
                  <a:pt x="93" y="318"/>
                </a:lnTo>
                <a:lnTo>
                  <a:pt x="92" y="318"/>
                </a:lnTo>
                <a:lnTo>
                  <a:pt x="92" y="317"/>
                </a:lnTo>
                <a:lnTo>
                  <a:pt x="91" y="317"/>
                </a:lnTo>
                <a:lnTo>
                  <a:pt x="91" y="317"/>
                </a:lnTo>
                <a:lnTo>
                  <a:pt x="90" y="317"/>
                </a:lnTo>
                <a:lnTo>
                  <a:pt x="89" y="318"/>
                </a:lnTo>
                <a:lnTo>
                  <a:pt x="89" y="318"/>
                </a:lnTo>
                <a:lnTo>
                  <a:pt x="88" y="318"/>
                </a:lnTo>
                <a:lnTo>
                  <a:pt x="87" y="318"/>
                </a:lnTo>
                <a:lnTo>
                  <a:pt x="87" y="317"/>
                </a:lnTo>
                <a:lnTo>
                  <a:pt x="76" y="311"/>
                </a:lnTo>
                <a:lnTo>
                  <a:pt x="75" y="311"/>
                </a:lnTo>
                <a:lnTo>
                  <a:pt x="39" y="301"/>
                </a:lnTo>
                <a:lnTo>
                  <a:pt x="0" y="291"/>
                </a:lnTo>
                <a:lnTo>
                  <a:pt x="3" y="277"/>
                </a:lnTo>
                <a:lnTo>
                  <a:pt x="9" y="247"/>
                </a:lnTo>
                <a:lnTo>
                  <a:pt x="13" y="229"/>
                </a:lnTo>
                <a:lnTo>
                  <a:pt x="13" y="224"/>
                </a:lnTo>
                <a:lnTo>
                  <a:pt x="111" y="223"/>
                </a:lnTo>
                <a:lnTo>
                  <a:pt x="111" y="223"/>
                </a:lnTo>
                <a:lnTo>
                  <a:pt x="112" y="223"/>
                </a:lnTo>
                <a:lnTo>
                  <a:pt x="113" y="223"/>
                </a:lnTo>
                <a:lnTo>
                  <a:pt x="113" y="222"/>
                </a:lnTo>
                <a:lnTo>
                  <a:pt x="114" y="222"/>
                </a:lnTo>
                <a:lnTo>
                  <a:pt x="114" y="222"/>
                </a:lnTo>
                <a:lnTo>
                  <a:pt x="115" y="222"/>
                </a:lnTo>
                <a:lnTo>
                  <a:pt x="116" y="221"/>
                </a:lnTo>
                <a:lnTo>
                  <a:pt x="117" y="220"/>
                </a:lnTo>
                <a:lnTo>
                  <a:pt x="117" y="220"/>
                </a:lnTo>
                <a:lnTo>
                  <a:pt x="118" y="220"/>
                </a:lnTo>
                <a:lnTo>
                  <a:pt x="119" y="220"/>
                </a:lnTo>
                <a:lnTo>
                  <a:pt x="119" y="220"/>
                </a:lnTo>
                <a:lnTo>
                  <a:pt x="119" y="219"/>
                </a:lnTo>
                <a:lnTo>
                  <a:pt x="121" y="218"/>
                </a:lnTo>
                <a:lnTo>
                  <a:pt x="121" y="218"/>
                </a:lnTo>
                <a:lnTo>
                  <a:pt x="122" y="218"/>
                </a:lnTo>
                <a:lnTo>
                  <a:pt x="123" y="218"/>
                </a:lnTo>
                <a:lnTo>
                  <a:pt x="123" y="217"/>
                </a:lnTo>
                <a:lnTo>
                  <a:pt x="123" y="216"/>
                </a:lnTo>
                <a:lnTo>
                  <a:pt x="122" y="216"/>
                </a:lnTo>
                <a:lnTo>
                  <a:pt x="122" y="215"/>
                </a:lnTo>
                <a:lnTo>
                  <a:pt x="122" y="214"/>
                </a:lnTo>
                <a:lnTo>
                  <a:pt x="121" y="214"/>
                </a:lnTo>
                <a:lnTo>
                  <a:pt x="121" y="213"/>
                </a:lnTo>
                <a:lnTo>
                  <a:pt x="121" y="212"/>
                </a:lnTo>
                <a:lnTo>
                  <a:pt x="121" y="212"/>
                </a:lnTo>
                <a:lnTo>
                  <a:pt x="120" y="211"/>
                </a:lnTo>
                <a:lnTo>
                  <a:pt x="121" y="211"/>
                </a:lnTo>
                <a:lnTo>
                  <a:pt x="121" y="211"/>
                </a:lnTo>
                <a:lnTo>
                  <a:pt x="121" y="210"/>
                </a:lnTo>
                <a:lnTo>
                  <a:pt x="121" y="210"/>
                </a:lnTo>
                <a:lnTo>
                  <a:pt x="121" y="209"/>
                </a:lnTo>
                <a:lnTo>
                  <a:pt x="122" y="209"/>
                </a:lnTo>
                <a:lnTo>
                  <a:pt x="123" y="209"/>
                </a:lnTo>
                <a:lnTo>
                  <a:pt x="124" y="209"/>
                </a:lnTo>
                <a:lnTo>
                  <a:pt x="125" y="209"/>
                </a:lnTo>
                <a:lnTo>
                  <a:pt x="125" y="209"/>
                </a:lnTo>
                <a:lnTo>
                  <a:pt x="126" y="209"/>
                </a:lnTo>
                <a:lnTo>
                  <a:pt x="126" y="209"/>
                </a:lnTo>
                <a:lnTo>
                  <a:pt x="127" y="209"/>
                </a:lnTo>
                <a:lnTo>
                  <a:pt x="128" y="209"/>
                </a:lnTo>
                <a:lnTo>
                  <a:pt x="129" y="209"/>
                </a:lnTo>
                <a:lnTo>
                  <a:pt x="129" y="209"/>
                </a:lnTo>
                <a:lnTo>
                  <a:pt x="130" y="209"/>
                </a:lnTo>
                <a:lnTo>
                  <a:pt x="130" y="208"/>
                </a:lnTo>
                <a:lnTo>
                  <a:pt x="130" y="208"/>
                </a:lnTo>
                <a:lnTo>
                  <a:pt x="131" y="207"/>
                </a:lnTo>
                <a:lnTo>
                  <a:pt x="131" y="207"/>
                </a:lnTo>
                <a:lnTo>
                  <a:pt x="132" y="207"/>
                </a:lnTo>
                <a:lnTo>
                  <a:pt x="132" y="206"/>
                </a:lnTo>
                <a:lnTo>
                  <a:pt x="132" y="206"/>
                </a:lnTo>
                <a:lnTo>
                  <a:pt x="133" y="206"/>
                </a:lnTo>
                <a:lnTo>
                  <a:pt x="134" y="206"/>
                </a:lnTo>
                <a:lnTo>
                  <a:pt x="134" y="206"/>
                </a:lnTo>
                <a:lnTo>
                  <a:pt x="135" y="207"/>
                </a:lnTo>
                <a:lnTo>
                  <a:pt x="136" y="207"/>
                </a:lnTo>
                <a:lnTo>
                  <a:pt x="136" y="207"/>
                </a:lnTo>
                <a:lnTo>
                  <a:pt x="137" y="208"/>
                </a:lnTo>
                <a:lnTo>
                  <a:pt x="138" y="209"/>
                </a:lnTo>
                <a:lnTo>
                  <a:pt x="139" y="209"/>
                </a:lnTo>
                <a:lnTo>
                  <a:pt x="140" y="209"/>
                </a:lnTo>
                <a:lnTo>
                  <a:pt x="140" y="210"/>
                </a:lnTo>
                <a:lnTo>
                  <a:pt x="141" y="210"/>
                </a:lnTo>
                <a:lnTo>
                  <a:pt x="141" y="211"/>
                </a:lnTo>
                <a:lnTo>
                  <a:pt x="142" y="211"/>
                </a:lnTo>
                <a:lnTo>
                  <a:pt x="142" y="211"/>
                </a:lnTo>
                <a:lnTo>
                  <a:pt x="143" y="211"/>
                </a:lnTo>
                <a:lnTo>
                  <a:pt x="144" y="211"/>
                </a:lnTo>
                <a:lnTo>
                  <a:pt x="145" y="211"/>
                </a:lnTo>
                <a:lnTo>
                  <a:pt x="146" y="212"/>
                </a:lnTo>
                <a:lnTo>
                  <a:pt x="146" y="212"/>
                </a:lnTo>
                <a:lnTo>
                  <a:pt x="147" y="212"/>
                </a:lnTo>
                <a:lnTo>
                  <a:pt x="147" y="212"/>
                </a:lnTo>
                <a:lnTo>
                  <a:pt x="148" y="212"/>
                </a:lnTo>
                <a:lnTo>
                  <a:pt x="149" y="212"/>
                </a:lnTo>
                <a:lnTo>
                  <a:pt x="149" y="211"/>
                </a:lnTo>
                <a:lnTo>
                  <a:pt x="150" y="211"/>
                </a:lnTo>
                <a:lnTo>
                  <a:pt x="150" y="211"/>
                </a:lnTo>
                <a:lnTo>
                  <a:pt x="151" y="211"/>
                </a:lnTo>
                <a:lnTo>
                  <a:pt x="151" y="210"/>
                </a:lnTo>
                <a:lnTo>
                  <a:pt x="151" y="210"/>
                </a:lnTo>
                <a:lnTo>
                  <a:pt x="151" y="209"/>
                </a:lnTo>
                <a:lnTo>
                  <a:pt x="151" y="209"/>
                </a:lnTo>
                <a:lnTo>
                  <a:pt x="151" y="208"/>
                </a:lnTo>
                <a:lnTo>
                  <a:pt x="151" y="207"/>
                </a:lnTo>
                <a:lnTo>
                  <a:pt x="151" y="207"/>
                </a:lnTo>
                <a:lnTo>
                  <a:pt x="152" y="205"/>
                </a:lnTo>
                <a:lnTo>
                  <a:pt x="152" y="205"/>
                </a:lnTo>
                <a:lnTo>
                  <a:pt x="153" y="205"/>
                </a:lnTo>
                <a:lnTo>
                  <a:pt x="153" y="204"/>
                </a:lnTo>
                <a:lnTo>
                  <a:pt x="153" y="203"/>
                </a:lnTo>
                <a:lnTo>
                  <a:pt x="153" y="203"/>
                </a:lnTo>
                <a:lnTo>
                  <a:pt x="154" y="203"/>
                </a:lnTo>
                <a:lnTo>
                  <a:pt x="155" y="203"/>
                </a:lnTo>
                <a:lnTo>
                  <a:pt x="155" y="203"/>
                </a:lnTo>
                <a:lnTo>
                  <a:pt x="156" y="203"/>
                </a:lnTo>
                <a:lnTo>
                  <a:pt x="157" y="203"/>
                </a:lnTo>
                <a:lnTo>
                  <a:pt x="157" y="203"/>
                </a:lnTo>
                <a:lnTo>
                  <a:pt x="158" y="203"/>
                </a:lnTo>
                <a:lnTo>
                  <a:pt x="159" y="203"/>
                </a:lnTo>
                <a:lnTo>
                  <a:pt x="159" y="203"/>
                </a:lnTo>
                <a:lnTo>
                  <a:pt x="160" y="203"/>
                </a:lnTo>
                <a:lnTo>
                  <a:pt x="161" y="203"/>
                </a:lnTo>
                <a:lnTo>
                  <a:pt x="161" y="204"/>
                </a:lnTo>
                <a:lnTo>
                  <a:pt x="162" y="204"/>
                </a:lnTo>
                <a:lnTo>
                  <a:pt x="163" y="204"/>
                </a:lnTo>
                <a:lnTo>
                  <a:pt x="163" y="204"/>
                </a:lnTo>
                <a:lnTo>
                  <a:pt x="164" y="204"/>
                </a:lnTo>
                <a:lnTo>
                  <a:pt x="165" y="204"/>
                </a:lnTo>
                <a:lnTo>
                  <a:pt x="166" y="203"/>
                </a:lnTo>
                <a:lnTo>
                  <a:pt x="166" y="203"/>
                </a:lnTo>
                <a:lnTo>
                  <a:pt x="166" y="202"/>
                </a:lnTo>
                <a:lnTo>
                  <a:pt x="166" y="201"/>
                </a:lnTo>
                <a:lnTo>
                  <a:pt x="167" y="201"/>
                </a:lnTo>
                <a:lnTo>
                  <a:pt x="167" y="200"/>
                </a:lnTo>
                <a:lnTo>
                  <a:pt x="168" y="199"/>
                </a:lnTo>
                <a:lnTo>
                  <a:pt x="168" y="199"/>
                </a:lnTo>
                <a:lnTo>
                  <a:pt x="168" y="198"/>
                </a:lnTo>
                <a:lnTo>
                  <a:pt x="169" y="197"/>
                </a:lnTo>
                <a:lnTo>
                  <a:pt x="170" y="196"/>
                </a:lnTo>
                <a:lnTo>
                  <a:pt x="170" y="196"/>
                </a:lnTo>
                <a:lnTo>
                  <a:pt x="170" y="195"/>
                </a:lnTo>
                <a:lnTo>
                  <a:pt x="171" y="195"/>
                </a:lnTo>
                <a:lnTo>
                  <a:pt x="171" y="195"/>
                </a:lnTo>
                <a:lnTo>
                  <a:pt x="171" y="194"/>
                </a:lnTo>
                <a:lnTo>
                  <a:pt x="172" y="194"/>
                </a:lnTo>
                <a:lnTo>
                  <a:pt x="172" y="194"/>
                </a:lnTo>
                <a:lnTo>
                  <a:pt x="172" y="193"/>
                </a:lnTo>
                <a:lnTo>
                  <a:pt x="174" y="192"/>
                </a:lnTo>
                <a:lnTo>
                  <a:pt x="175" y="191"/>
                </a:lnTo>
                <a:lnTo>
                  <a:pt x="175" y="190"/>
                </a:lnTo>
                <a:lnTo>
                  <a:pt x="176" y="190"/>
                </a:lnTo>
                <a:lnTo>
                  <a:pt x="176" y="190"/>
                </a:lnTo>
                <a:lnTo>
                  <a:pt x="176" y="189"/>
                </a:lnTo>
                <a:lnTo>
                  <a:pt x="177" y="189"/>
                </a:lnTo>
                <a:lnTo>
                  <a:pt x="178" y="188"/>
                </a:lnTo>
                <a:lnTo>
                  <a:pt x="179" y="188"/>
                </a:lnTo>
                <a:lnTo>
                  <a:pt x="180" y="188"/>
                </a:lnTo>
                <a:lnTo>
                  <a:pt x="180" y="187"/>
                </a:lnTo>
                <a:lnTo>
                  <a:pt x="181" y="187"/>
                </a:lnTo>
                <a:lnTo>
                  <a:pt x="182" y="186"/>
                </a:lnTo>
                <a:lnTo>
                  <a:pt x="184" y="186"/>
                </a:lnTo>
                <a:lnTo>
                  <a:pt x="185" y="186"/>
                </a:lnTo>
                <a:lnTo>
                  <a:pt x="185" y="185"/>
                </a:lnTo>
                <a:lnTo>
                  <a:pt x="187" y="185"/>
                </a:lnTo>
                <a:lnTo>
                  <a:pt x="187" y="185"/>
                </a:lnTo>
                <a:lnTo>
                  <a:pt x="189" y="184"/>
                </a:lnTo>
                <a:lnTo>
                  <a:pt x="189" y="184"/>
                </a:lnTo>
                <a:lnTo>
                  <a:pt x="190" y="184"/>
                </a:lnTo>
                <a:lnTo>
                  <a:pt x="191" y="184"/>
                </a:lnTo>
                <a:lnTo>
                  <a:pt x="191" y="184"/>
                </a:lnTo>
                <a:lnTo>
                  <a:pt x="191" y="183"/>
                </a:lnTo>
                <a:lnTo>
                  <a:pt x="192" y="183"/>
                </a:lnTo>
                <a:lnTo>
                  <a:pt x="193" y="182"/>
                </a:lnTo>
                <a:lnTo>
                  <a:pt x="193" y="182"/>
                </a:lnTo>
                <a:lnTo>
                  <a:pt x="194" y="182"/>
                </a:lnTo>
                <a:lnTo>
                  <a:pt x="195" y="182"/>
                </a:lnTo>
                <a:lnTo>
                  <a:pt x="195" y="182"/>
                </a:lnTo>
                <a:lnTo>
                  <a:pt x="196" y="182"/>
                </a:lnTo>
                <a:lnTo>
                  <a:pt x="196" y="181"/>
                </a:lnTo>
                <a:lnTo>
                  <a:pt x="197" y="180"/>
                </a:lnTo>
                <a:lnTo>
                  <a:pt x="197" y="180"/>
                </a:lnTo>
                <a:lnTo>
                  <a:pt x="197" y="180"/>
                </a:lnTo>
                <a:lnTo>
                  <a:pt x="197" y="179"/>
                </a:lnTo>
                <a:lnTo>
                  <a:pt x="197" y="178"/>
                </a:lnTo>
                <a:lnTo>
                  <a:pt x="198" y="178"/>
                </a:lnTo>
                <a:lnTo>
                  <a:pt x="198" y="177"/>
                </a:lnTo>
                <a:lnTo>
                  <a:pt x="199" y="177"/>
                </a:lnTo>
                <a:lnTo>
                  <a:pt x="199" y="176"/>
                </a:lnTo>
                <a:lnTo>
                  <a:pt x="200" y="176"/>
                </a:lnTo>
                <a:lnTo>
                  <a:pt x="201" y="176"/>
                </a:lnTo>
                <a:lnTo>
                  <a:pt x="201" y="175"/>
                </a:lnTo>
                <a:lnTo>
                  <a:pt x="202" y="175"/>
                </a:lnTo>
                <a:lnTo>
                  <a:pt x="202" y="174"/>
                </a:lnTo>
                <a:lnTo>
                  <a:pt x="204" y="173"/>
                </a:lnTo>
                <a:lnTo>
                  <a:pt x="204" y="173"/>
                </a:lnTo>
                <a:lnTo>
                  <a:pt x="204" y="173"/>
                </a:lnTo>
                <a:lnTo>
                  <a:pt x="205" y="173"/>
                </a:lnTo>
                <a:lnTo>
                  <a:pt x="206" y="172"/>
                </a:lnTo>
                <a:lnTo>
                  <a:pt x="206" y="172"/>
                </a:lnTo>
                <a:lnTo>
                  <a:pt x="207" y="171"/>
                </a:lnTo>
                <a:lnTo>
                  <a:pt x="208" y="171"/>
                </a:lnTo>
                <a:lnTo>
                  <a:pt x="208" y="172"/>
                </a:lnTo>
                <a:lnTo>
                  <a:pt x="209" y="172"/>
                </a:lnTo>
                <a:lnTo>
                  <a:pt x="210" y="172"/>
                </a:lnTo>
                <a:lnTo>
                  <a:pt x="210" y="173"/>
                </a:lnTo>
                <a:lnTo>
                  <a:pt x="211" y="173"/>
                </a:lnTo>
                <a:lnTo>
                  <a:pt x="212" y="173"/>
                </a:lnTo>
                <a:lnTo>
                  <a:pt x="212" y="173"/>
                </a:lnTo>
                <a:lnTo>
                  <a:pt x="212" y="173"/>
                </a:lnTo>
                <a:lnTo>
                  <a:pt x="213" y="174"/>
                </a:lnTo>
                <a:lnTo>
                  <a:pt x="214" y="174"/>
                </a:lnTo>
                <a:lnTo>
                  <a:pt x="214" y="173"/>
                </a:lnTo>
                <a:lnTo>
                  <a:pt x="215" y="173"/>
                </a:lnTo>
                <a:lnTo>
                  <a:pt x="216" y="173"/>
                </a:lnTo>
                <a:lnTo>
                  <a:pt x="216" y="173"/>
                </a:lnTo>
                <a:lnTo>
                  <a:pt x="216" y="172"/>
                </a:lnTo>
                <a:lnTo>
                  <a:pt x="216" y="171"/>
                </a:lnTo>
                <a:lnTo>
                  <a:pt x="216" y="171"/>
                </a:lnTo>
                <a:lnTo>
                  <a:pt x="217" y="169"/>
                </a:lnTo>
                <a:lnTo>
                  <a:pt x="218" y="167"/>
                </a:lnTo>
                <a:lnTo>
                  <a:pt x="218" y="167"/>
                </a:lnTo>
                <a:lnTo>
                  <a:pt x="219" y="166"/>
                </a:lnTo>
                <a:lnTo>
                  <a:pt x="219" y="165"/>
                </a:lnTo>
                <a:lnTo>
                  <a:pt x="220" y="165"/>
                </a:lnTo>
                <a:lnTo>
                  <a:pt x="220" y="165"/>
                </a:lnTo>
                <a:lnTo>
                  <a:pt x="220" y="164"/>
                </a:lnTo>
                <a:lnTo>
                  <a:pt x="221" y="164"/>
                </a:lnTo>
                <a:lnTo>
                  <a:pt x="221" y="164"/>
                </a:lnTo>
                <a:lnTo>
                  <a:pt x="222" y="164"/>
                </a:lnTo>
                <a:lnTo>
                  <a:pt x="223" y="164"/>
                </a:lnTo>
                <a:lnTo>
                  <a:pt x="223" y="165"/>
                </a:lnTo>
                <a:lnTo>
                  <a:pt x="224" y="165"/>
                </a:lnTo>
                <a:lnTo>
                  <a:pt x="224" y="165"/>
                </a:lnTo>
                <a:lnTo>
                  <a:pt x="225" y="165"/>
                </a:lnTo>
                <a:lnTo>
                  <a:pt x="225" y="166"/>
                </a:lnTo>
                <a:lnTo>
                  <a:pt x="226" y="166"/>
                </a:lnTo>
                <a:lnTo>
                  <a:pt x="227" y="166"/>
                </a:lnTo>
                <a:lnTo>
                  <a:pt x="227" y="166"/>
                </a:lnTo>
                <a:lnTo>
                  <a:pt x="230" y="165"/>
                </a:lnTo>
                <a:lnTo>
                  <a:pt x="231" y="165"/>
                </a:lnTo>
                <a:lnTo>
                  <a:pt x="231" y="164"/>
                </a:lnTo>
                <a:lnTo>
                  <a:pt x="232" y="164"/>
                </a:lnTo>
                <a:lnTo>
                  <a:pt x="233" y="164"/>
                </a:lnTo>
                <a:lnTo>
                  <a:pt x="233" y="163"/>
                </a:lnTo>
                <a:lnTo>
                  <a:pt x="234" y="163"/>
                </a:lnTo>
                <a:lnTo>
                  <a:pt x="235" y="162"/>
                </a:lnTo>
                <a:lnTo>
                  <a:pt x="236" y="161"/>
                </a:lnTo>
                <a:lnTo>
                  <a:pt x="237" y="161"/>
                </a:lnTo>
                <a:lnTo>
                  <a:pt x="237" y="160"/>
                </a:lnTo>
                <a:lnTo>
                  <a:pt x="237" y="159"/>
                </a:lnTo>
                <a:lnTo>
                  <a:pt x="238" y="159"/>
                </a:lnTo>
                <a:lnTo>
                  <a:pt x="238" y="158"/>
                </a:lnTo>
                <a:lnTo>
                  <a:pt x="240" y="158"/>
                </a:lnTo>
                <a:lnTo>
                  <a:pt x="240" y="157"/>
                </a:lnTo>
                <a:lnTo>
                  <a:pt x="241" y="156"/>
                </a:lnTo>
                <a:lnTo>
                  <a:pt x="242" y="156"/>
                </a:lnTo>
                <a:lnTo>
                  <a:pt x="242" y="156"/>
                </a:lnTo>
                <a:lnTo>
                  <a:pt x="243" y="155"/>
                </a:lnTo>
                <a:lnTo>
                  <a:pt x="244" y="155"/>
                </a:lnTo>
                <a:lnTo>
                  <a:pt x="244" y="155"/>
                </a:lnTo>
                <a:lnTo>
                  <a:pt x="244" y="154"/>
                </a:lnTo>
                <a:lnTo>
                  <a:pt x="245" y="154"/>
                </a:lnTo>
                <a:lnTo>
                  <a:pt x="246" y="154"/>
                </a:lnTo>
                <a:lnTo>
                  <a:pt x="246" y="154"/>
                </a:lnTo>
                <a:lnTo>
                  <a:pt x="247" y="154"/>
                </a:lnTo>
                <a:lnTo>
                  <a:pt x="248" y="154"/>
                </a:lnTo>
                <a:lnTo>
                  <a:pt x="249" y="154"/>
                </a:lnTo>
                <a:lnTo>
                  <a:pt x="250" y="154"/>
                </a:lnTo>
                <a:lnTo>
                  <a:pt x="250" y="154"/>
                </a:lnTo>
                <a:lnTo>
                  <a:pt x="251" y="153"/>
                </a:lnTo>
                <a:lnTo>
                  <a:pt x="252" y="153"/>
                </a:lnTo>
                <a:lnTo>
                  <a:pt x="252" y="153"/>
                </a:lnTo>
                <a:lnTo>
                  <a:pt x="252" y="152"/>
                </a:lnTo>
                <a:lnTo>
                  <a:pt x="253" y="152"/>
                </a:lnTo>
                <a:lnTo>
                  <a:pt x="254" y="152"/>
                </a:lnTo>
                <a:lnTo>
                  <a:pt x="254" y="152"/>
                </a:lnTo>
                <a:lnTo>
                  <a:pt x="254" y="152"/>
                </a:lnTo>
                <a:lnTo>
                  <a:pt x="254" y="151"/>
                </a:lnTo>
                <a:lnTo>
                  <a:pt x="255" y="151"/>
                </a:lnTo>
                <a:lnTo>
                  <a:pt x="255" y="151"/>
                </a:lnTo>
                <a:lnTo>
                  <a:pt x="256" y="151"/>
                </a:lnTo>
                <a:lnTo>
                  <a:pt x="256" y="152"/>
                </a:lnTo>
                <a:lnTo>
                  <a:pt x="257" y="152"/>
                </a:lnTo>
                <a:lnTo>
                  <a:pt x="258" y="152"/>
                </a:lnTo>
                <a:lnTo>
                  <a:pt x="259" y="151"/>
                </a:lnTo>
                <a:lnTo>
                  <a:pt x="259" y="151"/>
                </a:lnTo>
                <a:lnTo>
                  <a:pt x="260" y="151"/>
                </a:lnTo>
                <a:lnTo>
                  <a:pt x="261" y="151"/>
                </a:lnTo>
                <a:lnTo>
                  <a:pt x="261" y="151"/>
                </a:lnTo>
                <a:lnTo>
                  <a:pt x="262" y="151"/>
                </a:lnTo>
                <a:lnTo>
                  <a:pt x="263" y="151"/>
                </a:lnTo>
                <a:lnTo>
                  <a:pt x="263" y="151"/>
                </a:lnTo>
                <a:lnTo>
                  <a:pt x="264" y="151"/>
                </a:lnTo>
                <a:lnTo>
                  <a:pt x="265" y="152"/>
                </a:lnTo>
                <a:lnTo>
                  <a:pt x="265" y="151"/>
                </a:lnTo>
                <a:lnTo>
                  <a:pt x="266" y="151"/>
                </a:lnTo>
                <a:lnTo>
                  <a:pt x="267" y="151"/>
                </a:lnTo>
                <a:lnTo>
                  <a:pt x="267" y="152"/>
                </a:lnTo>
                <a:lnTo>
                  <a:pt x="267" y="152"/>
                </a:lnTo>
                <a:lnTo>
                  <a:pt x="268" y="152"/>
                </a:lnTo>
                <a:lnTo>
                  <a:pt x="269" y="151"/>
                </a:lnTo>
                <a:lnTo>
                  <a:pt x="269" y="150"/>
                </a:lnTo>
                <a:lnTo>
                  <a:pt x="269" y="150"/>
                </a:lnTo>
                <a:lnTo>
                  <a:pt x="270" y="150"/>
                </a:lnTo>
                <a:lnTo>
                  <a:pt x="270" y="151"/>
                </a:lnTo>
                <a:lnTo>
                  <a:pt x="270" y="152"/>
                </a:lnTo>
                <a:lnTo>
                  <a:pt x="271" y="152"/>
                </a:lnTo>
                <a:lnTo>
                  <a:pt x="271" y="153"/>
                </a:lnTo>
                <a:lnTo>
                  <a:pt x="271" y="154"/>
                </a:lnTo>
                <a:lnTo>
                  <a:pt x="271" y="154"/>
                </a:lnTo>
                <a:lnTo>
                  <a:pt x="270" y="155"/>
                </a:lnTo>
                <a:lnTo>
                  <a:pt x="269" y="155"/>
                </a:lnTo>
                <a:lnTo>
                  <a:pt x="269" y="156"/>
                </a:lnTo>
                <a:lnTo>
                  <a:pt x="269" y="156"/>
                </a:lnTo>
                <a:lnTo>
                  <a:pt x="269" y="156"/>
                </a:lnTo>
                <a:lnTo>
                  <a:pt x="269" y="156"/>
                </a:lnTo>
                <a:lnTo>
                  <a:pt x="268" y="156"/>
                </a:lnTo>
                <a:lnTo>
                  <a:pt x="267" y="156"/>
                </a:lnTo>
                <a:lnTo>
                  <a:pt x="267" y="156"/>
                </a:lnTo>
                <a:lnTo>
                  <a:pt x="267" y="156"/>
                </a:lnTo>
                <a:lnTo>
                  <a:pt x="267" y="155"/>
                </a:lnTo>
                <a:lnTo>
                  <a:pt x="267" y="154"/>
                </a:lnTo>
                <a:lnTo>
                  <a:pt x="266" y="154"/>
                </a:lnTo>
                <a:lnTo>
                  <a:pt x="266" y="153"/>
                </a:lnTo>
                <a:lnTo>
                  <a:pt x="265" y="153"/>
                </a:lnTo>
                <a:lnTo>
                  <a:pt x="265" y="153"/>
                </a:lnTo>
                <a:lnTo>
                  <a:pt x="264" y="153"/>
                </a:lnTo>
                <a:lnTo>
                  <a:pt x="264" y="154"/>
                </a:lnTo>
                <a:lnTo>
                  <a:pt x="263" y="154"/>
                </a:lnTo>
                <a:lnTo>
                  <a:pt x="263" y="154"/>
                </a:lnTo>
                <a:lnTo>
                  <a:pt x="263" y="155"/>
                </a:lnTo>
                <a:lnTo>
                  <a:pt x="263" y="156"/>
                </a:lnTo>
                <a:lnTo>
                  <a:pt x="263" y="157"/>
                </a:lnTo>
                <a:lnTo>
                  <a:pt x="263" y="157"/>
                </a:lnTo>
                <a:lnTo>
                  <a:pt x="263" y="158"/>
                </a:lnTo>
                <a:lnTo>
                  <a:pt x="263" y="158"/>
                </a:lnTo>
                <a:lnTo>
                  <a:pt x="263" y="159"/>
                </a:lnTo>
                <a:lnTo>
                  <a:pt x="263" y="159"/>
                </a:lnTo>
                <a:lnTo>
                  <a:pt x="263" y="159"/>
                </a:lnTo>
                <a:lnTo>
                  <a:pt x="264" y="159"/>
                </a:lnTo>
                <a:lnTo>
                  <a:pt x="265" y="159"/>
                </a:lnTo>
                <a:lnTo>
                  <a:pt x="265" y="159"/>
                </a:lnTo>
                <a:lnTo>
                  <a:pt x="265" y="159"/>
                </a:lnTo>
                <a:lnTo>
                  <a:pt x="265" y="159"/>
                </a:lnTo>
                <a:lnTo>
                  <a:pt x="266" y="159"/>
                </a:lnTo>
                <a:lnTo>
                  <a:pt x="267" y="158"/>
                </a:lnTo>
                <a:lnTo>
                  <a:pt x="267" y="158"/>
                </a:lnTo>
                <a:lnTo>
                  <a:pt x="267" y="157"/>
                </a:lnTo>
                <a:lnTo>
                  <a:pt x="267" y="157"/>
                </a:lnTo>
                <a:lnTo>
                  <a:pt x="268" y="157"/>
                </a:lnTo>
                <a:lnTo>
                  <a:pt x="269" y="157"/>
                </a:lnTo>
                <a:lnTo>
                  <a:pt x="269" y="158"/>
                </a:lnTo>
                <a:lnTo>
                  <a:pt x="269" y="158"/>
                </a:lnTo>
                <a:lnTo>
                  <a:pt x="269" y="159"/>
                </a:lnTo>
                <a:lnTo>
                  <a:pt x="269" y="159"/>
                </a:lnTo>
                <a:lnTo>
                  <a:pt x="270" y="159"/>
                </a:lnTo>
                <a:lnTo>
                  <a:pt x="271" y="159"/>
                </a:lnTo>
                <a:lnTo>
                  <a:pt x="271" y="158"/>
                </a:lnTo>
                <a:lnTo>
                  <a:pt x="271" y="158"/>
                </a:lnTo>
                <a:lnTo>
                  <a:pt x="272" y="158"/>
                </a:lnTo>
                <a:lnTo>
                  <a:pt x="273" y="157"/>
                </a:lnTo>
                <a:lnTo>
                  <a:pt x="273" y="156"/>
                </a:lnTo>
                <a:lnTo>
                  <a:pt x="273" y="156"/>
                </a:lnTo>
                <a:lnTo>
                  <a:pt x="274" y="156"/>
                </a:lnTo>
                <a:lnTo>
                  <a:pt x="274" y="156"/>
                </a:lnTo>
                <a:lnTo>
                  <a:pt x="274" y="156"/>
                </a:lnTo>
                <a:lnTo>
                  <a:pt x="274" y="155"/>
                </a:lnTo>
                <a:lnTo>
                  <a:pt x="275" y="155"/>
                </a:lnTo>
                <a:lnTo>
                  <a:pt x="276" y="155"/>
                </a:lnTo>
                <a:lnTo>
                  <a:pt x="276" y="155"/>
                </a:lnTo>
                <a:lnTo>
                  <a:pt x="276" y="154"/>
                </a:lnTo>
                <a:lnTo>
                  <a:pt x="277" y="154"/>
                </a:lnTo>
                <a:lnTo>
                  <a:pt x="278" y="154"/>
                </a:lnTo>
                <a:lnTo>
                  <a:pt x="278" y="154"/>
                </a:lnTo>
                <a:lnTo>
                  <a:pt x="278" y="154"/>
                </a:lnTo>
                <a:lnTo>
                  <a:pt x="278" y="153"/>
                </a:lnTo>
                <a:lnTo>
                  <a:pt x="279" y="153"/>
                </a:lnTo>
                <a:lnTo>
                  <a:pt x="280" y="153"/>
                </a:lnTo>
                <a:lnTo>
                  <a:pt x="280" y="153"/>
                </a:lnTo>
                <a:lnTo>
                  <a:pt x="281" y="153"/>
                </a:lnTo>
                <a:lnTo>
                  <a:pt x="282" y="153"/>
                </a:lnTo>
                <a:lnTo>
                  <a:pt x="282" y="153"/>
                </a:lnTo>
                <a:lnTo>
                  <a:pt x="283" y="153"/>
                </a:lnTo>
                <a:lnTo>
                  <a:pt x="283" y="152"/>
                </a:lnTo>
                <a:lnTo>
                  <a:pt x="283" y="153"/>
                </a:lnTo>
                <a:lnTo>
                  <a:pt x="284" y="153"/>
                </a:lnTo>
                <a:lnTo>
                  <a:pt x="284" y="152"/>
                </a:lnTo>
                <a:lnTo>
                  <a:pt x="284" y="152"/>
                </a:lnTo>
                <a:lnTo>
                  <a:pt x="284" y="153"/>
                </a:lnTo>
                <a:lnTo>
                  <a:pt x="285" y="153"/>
                </a:lnTo>
                <a:lnTo>
                  <a:pt x="286" y="153"/>
                </a:lnTo>
                <a:lnTo>
                  <a:pt x="286" y="153"/>
                </a:lnTo>
                <a:lnTo>
                  <a:pt x="287" y="153"/>
                </a:lnTo>
                <a:lnTo>
                  <a:pt x="286" y="154"/>
                </a:lnTo>
                <a:lnTo>
                  <a:pt x="286" y="154"/>
                </a:lnTo>
                <a:lnTo>
                  <a:pt x="286" y="155"/>
                </a:lnTo>
                <a:lnTo>
                  <a:pt x="286" y="156"/>
                </a:lnTo>
                <a:lnTo>
                  <a:pt x="286" y="158"/>
                </a:lnTo>
                <a:lnTo>
                  <a:pt x="286" y="158"/>
                </a:lnTo>
                <a:lnTo>
                  <a:pt x="286" y="159"/>
                </a:lnTo>
                <a:lnTo>
                  <a:pt x="286" y="160"/>
                </a:lnTo>
                <a:lnTo>
                  <a:pt x="286" y="161"/>
                </a:lnTo>
                <a:lnTo>
                  <a:pt x="286" y="161"/>
                </a:lnTo>
                <a:lnTo>
                  <a:pt x="286" y="162"/>
                </a:lnTo>
                <a:lnTo>
                  <a:pt x="285" y="163"/>
                </a:lnTo>
                <a:lnTo>
                  <a:pt x="284" y="163"/>
                </a:lnTo>
                <a:lnTo>
                  <a:pt x="284" y="164"/>
                </a:lnTo>
                <a:lnTo>
                  <a:pt x="284" y="165"/>
                </a:lnTo>
                <a:lnTo>
                  <a:pt x="284" y="165"/>
                </a:lnTo>
                <a:lnTo>
                  <a:pt x="284" y="166"/>
                </a:lnTo>
                <a:lnTo>
                  <a:pt x="284" y="167"/>
                </a:lnTo>
                <a:lnTo>
                  <a:pt x="284" y="167"/>
                </a:lnTo>
                <a:lnTo>
                  <a:pt x="285" y="167"/>
                </a:lnTo>
                <a:lnTo>
                  <a:pt x="286" y="167"/>
                </a:lnTo>
                <a:lnTo>
                  <a:pt x="286" y="167"/>
                </a:lnTo>
                <a:lnTo>
                  <a:pt x="287" y="167"/>
                </a:lnTo>
                <a:lnTo>
                  <a:pt x="287" y="167"/>
                </a:lnTo>
                <a:lnTo>
                  <a:pt x="287" y="167"/>
                </a:lnTo>
                <a:lnTo>
                  <a:pt x="288" y="167"/>
                </a:lnTo>
                <a:lnTo>
                  <a:pt x="288" y="167"/>
                </a:lnTo>
                <a:lnTo>
                  <a:pt x="288" y="168"/>
                </a:lnTo>
                <a:lnTo>
                  <a:pt x="288" y="169"/>
                </a:lnTo>
                <a:lnTo>
                  <a:pt x="289" y="169"/>
                </a:lnTo>
                <a:lnTo>
                  <a:pt x="289" y="169"/>
                </a:lnTo>
                <a:lnTo>
                  <a:pt x="290" y="169"/>
                </a:lnTo>
                <a:lnTo>
                  <a:pt x="290" y="169"/>
                </a:lnTo>
                <a:lnTo>
                  <a:pt x="290" y="170"/>
                </a:lnTo>
                <a:lnTo>
                  <a:pt x="291" y="170"/>
                </a:lnTo>
                <a:lnTo>
                  <a:pt x="291" y="171"/>
                </a:lnTo>
                <a:lnTo>
                  <a:pt x="291" y="171"/>
                </a:lnTo>
                <a:lnTo>
                  <a:pt x="292" y="171"/>
                </a:lnTo>
                <a:lnTo>
                  <a:pt x="293" y="171"/>
                </a:lnTo>
                <a:lnTo>
                  <a:pt x="293" y="172"/>
                </a:lnTo>
                <a:lnTo>
                  <a:pt x="293" y="172"/>
                </a:lnTo>
                <a:lnTo>
                  <a:pt x="293" y="173"/>
                </a:lnTo>
                <a:lnTo>
                  <a:pt x="294" y="173"/>
                </a:lnTo>
                <a:lnTo>
                  <a:pt x="295" y="173"/>
                </a:lnTo>
                <a:lnTo>
                  <a:pt x="295" y="173"/>
                </a:lnTo>
                <a:lnTo>
                  <a:pt x="295" y="174"/>
                </a:lnTo>
                <a:lnTo>
                  <a:pt x="295" y="174"/>
                </a:lnTo>
                <a:lnTo>
                  <a:pt x="296" y="174"/>
                </a:lnTo>
                <a:lnTo>
                  <a:pt x="296" y="175"/>
                </a:lnTo>
                <a:lnTo>
                  <a:pt x="296" y="175"/>
                </a:lnTo>
                <a:lnTo>
                  <a:pt x="296" y="176"/>
                </a:lnTo>
                <a:lnTo>
                  <a:pt x="297" y="176"/>
                </a:lnTo>
                <a:lnTo>
                  <a:pt x="297" y="176"/>
                </a:lnTo>
                <a:lnTo>
                  <a:pt x="297" y="177"/>
                </a:lnTo>
                <a:lnTo>
                  <a:pt x="297" y="177"/>
                </a:lnTo>
                <a:lnTo>
                  <a:pt x="297" y="178"/>
                </a:lnTo>
                <a:lnTo>
                  <a:pt x="298" y="178"/>
                </a:lnTo>
                <a:lnTo>
                  <a:pt x="298" y="178"/>
                </a:lnTo>
                <a:lnTo>
                  <a:pt x="299" y="179"/>
                </a:lnTo>
                <a:lnTo>
                  <a:pt x="299" y="178"/>
                </a:lnTo>
                <a:lnTo>
                  <a:pt x="299" y="179"/>
                </a:lnTo>
                <a:lnTo>
                  <a:pt x="299" y="178"/>
                </a:lnTo>
                <a:lnTo>
                  <a:pt x="299" y="178"/>
                </a:lnTo>
                <a:lnTo>
                  <a:pt x="299" y="178"/>
                </a:lnTo>
                <a:lnTo>
                  <a:pt x="300" y="178"/>
                </a:lnTo>
                <a:lnTo>
                  <a:pt x="300" y="177"/>
                </a:lnTo>
                <a:lnTo>
                  <a:pt x="301" y="177"/>
                </a:lnTo>
                <a:lnTo>
                  <a:pt x="301" y="178"/>
                </a:lnTo>
                <a:lnTo>
                  <a:pt x="301" y="178"/>
                </a:lnTo>
                <a:lnTo>
                  <a:pt x="302" y="178"/>
                </a:lnTo>
                <a:lnTo>
                  <a:pt x="303" y="178"/>
                </a:lnTo>
                <a:lnTo>
                  <a:pt x="303" y="177"/>
                </a:lnTo>
                <a:lnTo>
                  <a:pt x="303" y="177"/>
                </a:lnTo>
                <a:lnTo>
                  <a:pt x="303" y="176"/>
                </a:lnTo>
                <a:lnTo>
                  <a:pt x="304" y="176"/>
                </a:lnTo>
                <a:lnTo>
                  <a:pt x="304" y="176"/>
                </a:lnTo>
                <a:lnTo>
                  <a:pt x="305" y="175"/>
                </a:lnTo>
                <a:lnTo>
                  <a:pt x="305" y="175"/>
                </a:lnTo>
                <a:lnTo>
                  <a:pt x="306" y="175"/>
                </a:lnTo>
                <a:lnTo>
                  <a:pt x="307" y="175"/>
                </a:lnTo>
                <a:lnTo>
                  <a:pt x="307" y="175"/>
                </a:lnTo>
                <a:lnTo>
                  <a:pt x="309" y="175"/>
                </a:lnTo>
                <a:lnTo>
                  <a:pt x="309" y="175"/>
                </a:lnTo>
                <a:lnTo>
                  <a:pt x="309" y="174"/>
                </a:lnTo>
                <a:lnTo>
                  <a:pt x="310" y="174"/>
                </a:lnTo>
                <a:lnTo>
                  <a:pt x="310" y="174"/>
                </a:lnTo>
                <a:lnTo>
                  <a:pt x="310" y="173"/>
                </a:lnTo>
                <a:lnTo>
                  <a:pt x="311" y="173"/>
                </a:lnTo>
                <a:lnTo>
                  <a:pt x="312" y="173"/>
                </a:lnTo>
                <a:lnTo>
                  <a:pt x="312" y="173"/>
                </a:lnTo>
                <a:lnTo>
                  <a:pt x="313" y="173"/>
                </a:lnTo>
                <a:lnTo>
                  <a:pt x="314" y="173"/>
                </a:lnTo>
                <a:lnTo>
                  <a:pt x="314" y="173"/>
                </a:lnTo>
                <a:lnTo>
                  <a:pt x="315" y="173"/>
                </a:lnTo>
                <a:lnTo>
                  <a:pt x="316" y="173"/>
                </a:lnTo>
                <a:lnTo>
                  <a:pt x="316" y="173"/>
                </a:lnTo>
                <a:lnTo>
                  <a:pt x="316" y="172"/>
                </a:lnTo>
                <a:lnTo>
                  <a:pt x="317" y="172"/>
                </a:lnTo>
                <a:lnTo>
                  <a:pt x="318" y="172"/>
                </a:lnTo>
                <a:lnTo>
                  <a:pt x="318" y="172"/>
                </a:lnTo>
                <a:lnTo>
                  <a:pt x="318" y="173"/>
                </a:lnTo>
                <a:lnTo>
                  <a:pt x="319" y="173"/>
                </a:lnTo>
                <a:lnTo>
                  <a:pt x="319" y="173"/>
                </a:lnTo>
                <a:lnTo>
                  <a:pt x="320" y="173"/>
                </a:lnTo>
                <a:lnTo>
                  <a:pt x="320" y="174"/>
                </a:lnTo>
                <a:lnTo>
                  <a:pt x="320" y="174"/>
                </a:lnTo>
                <a:lnTo>
                  <a:pt x="320" y="175"/>
                </a:lnTo>
                <a:lnTo>
                  <a:pt x="321" y="174"/>
                </a:lnTo>
                <a:lnTo>
                  <a:pt x="322" y="174"/>
                </a:lnTo>
                <a:lnTo>
                  <a:pt x="322" y="173"/>
                </a:lnTo>
                <a:lnTo>
                  <a:pt x="322" y="173"/>
                </a:lnTo>
                <a:lnTo>
                  <a:pt x="322" y="174"/>
                </a:lnTo>
                <a:lnTo>
                  <a:pt x="322" y="175"/>
                </a:lnTo>
                <a:lnTo>
                  <a:pt x="323" y="175"/>
                </a:lnTo>
                <a:lnTo>
                  <a:pt x="323" y="175"/>
                </a:lnTo>
                <a:lnTo>
                  <a:pt x="324" y="175"/>
                </a:lnTo>
                <a:lnTo>
                  <a:pt x="324" y="175"/>
                </a:lnTo>
                <a:lnTo>
                  <a:pt x="325" y="175"/>
                </a:lnTo>
                <a:lnTo>
                  <a:pt x="326" y="175"/>
                </a:lnTo>
                <a:lnTo>
                  <a:pt x="326" y="175"/>
                </a:lnTo>
                <a:lnTo>
                  <a:pt x="326" y="175"/>
                </a:lnTo>
                <a:lnTo>
                  <a:pt x="327" y="175"/>
                </a:lnTo>
                <a:lnTo>
                  <a:pt x="327" y="175"/>
                </a:lnTo>
                <a:lnTo>
                  <a:pt x="327" y="175"/>
                </a:lnTo>
                <a:lnTo>
                  <a:pt x="328" y="176"/>
                </a:lnTo>
                <a:lnTo>
                  <a:pt x="329" y="176"/>
                </a:lnTo>
                <a:lnTo>
                  <a:pt x="329" y="176"/>
                </a:lnTo>
                <a:lnTo>
                  <a:pt x="330" y="177"/>
                </a:lnTo>
                <a:lnTo>
                  <a:pt x="330" y="178"/>
                </a:lnTo>
                <a:lnTo>
                  <a:pt x="331" y="178"/>
                </a:lnTo>
                <a:lnTo>
                  <a:pt x="331" y="178"/>
                </a:lnTo>
                <a:lnTo>
                  <a:pt x="331" y="178"/>
                </a:lnTo>
                <a:lnTo>
                  <a:pt x="331" y="179"/>
                </a:lnTo>
                <a:lnTo>
                  <a:pt x="331" y="180"/>
                </a:lnTo>
                <a:lnTo>
                  <a:pt x="332" y="180"/>
                </a:lnTo>
                <a:lnTo>
                  <a:pt x="332" y="180"/>
                </a:lnTo>
                <a:lnTo>
                  <a:pt x="333" y="180"/>
                </a:lnTo>
                <a:lnTo>
                  <a:pt x="333" y="180"/>
                </a:lnTo>
                <a:lnTo>
                  <a:pt x="333" y="181"/>
                </a:lnTo>
                <a:lnTo>
                  <a:pt x="334" y="181"/>
                </a:lnTo>
                <a:lnTo>
                  <a:pt x="335" y="181"/>
                </a:lnTo>
                <a:lnTo>
                  <a:pt x="335" y="181"/>
                </a:lnTo>
                <a:lnTo>
                  <a:pt x="336" y="181"/>
                </a:lnTo>
                <a:lnTo>
                  <a:pt x="336" y="182"/>
                </a:lnTo>
                <a:lnTo>
                  <a:pt x="337" y="182"/>
                </a:lnTo>
                <a:lnTo>
                  <a:pt x="337" y="182"/>
                </a:lnTo>
                <a:lnTo>
                  <a:pt x="337" y="182"/>
                </a:lnTo>
                <a:lnTo>
                  <a:pt x="338" y="182"/>
                </a:lnTo>
                <a:lnTo>
                  <a:pt x="339" y="182"/>
                </a:lnTo>
                <a:lnTo>
                  <a:pt x="339" y="182"/>
                </a:lnTo>
                <a:lnTo>
                  <a:pt x="340" y="182"/>
                </a:lnTo>
                <a:lnTo>
                  <a:pt x="340" y="183"/>
                </a:lnTo>
                <a:lnTo>
                  <a:pt x="341" y="183"/>
                </a:lnTo>
                <a:lnTo>
                  <a:pt x="341" y="183"/>
                </a:lnTo>
                <a:lnTo>
                  <a:pt x="342" y="183"/>
                </a:lnTo>
                <a:lnTo>
                  <a:pt x="343" y="183"/>
                </a:lnTo>
                <a:lnTo>
                  <a:pt x="343" y="183"/>
                </a:lnTo>
                <a:lnTo>
                  <a:pt x="343" y="184"/>
                </a:lnTo>
                <a:lnTo>
                  <a:pt x="344" y="184"/>
                </a:lnTo>
                <a:lnTo>
                  <a:pt x="344" y="184"/>
                </a:lnTo>
                <a:lnTo>
                  <a:pt x="345" y="184"/>
                </a:lnTo>
                <a:lnTo>
                  <a:pt x="345" y="184"/>
                </a:lnTo>
                <a:lnTo>
                  <a:pt x="345" y="184"/>
                </a:lnTo>
                <a:lnTo>
                  <a:pt x="345" y="185"/>
                </a:lnTo>
                <a:lnTo>
                  <a:pt x="345" y="186"/>
                </a:lnTo>
                <a:lnTo>
                  <a:pt x="346" y="186"/>
                </a:lnTo>
                <a:lnTo>
                  <a:pt x="346" y="186"/>
                </a:lnTo>
                <a:lnTo>
                  <a:pt x="347" y="186"/>
                </a:lnTo>
                <a:lnTo>
                  <a:pt x="348" y="186"/>
                </a:lnTo>
                <a:lnTo>
                  <a:pt x="348" y="186"/>
                </a:lnTo>
                <a:lnTo>
                  <a:pt x="349" y="186"/>
                </a:lnTo>
                <a:lnTo>
                  <a:pt x="350" y="186"/>
                </a:lnTo>
                <a:lnTo>
                  <a:pt x="350" y="187"/>
                </a:lnTo>
                <a:lnTo>
                  <a:pt x="350" y="188"/>
                </a:lnTo>
                <a:lnTo>
                  <a:pt x="351" y="188"/>
                </a:lnTo>
                <a:lnTo>
                  <a:pt x="352" y="188"/>
                </a:lnTo>
                <a:lnTo>
                  <a:pt x="352" y="188"/>
                </a:lnTo>
                <a:lnTo>
                  <a:pt x="352" y="188"/>
                </a:lnTo>
                <a:lnTo>
                  <a:pt x="353" y="188"/>
                </a:lnTo>
                <a:lnTo>
                  <a:pt x="353" y="188"/>
                </a:lnTo>
                <a:lnTo>
                  <a:pt x="354" y="188"/>
                </a:lnTo>
                <a:lnTo>
                  <a:pt x="354" y="188"/>
                </a:lnTo>
                <a:lnTo>
                  <a:pt x="355" y="187"/>
                </a:lnTo>
                <a:lnTo>
                  <a:pt x="356" y="187"/>
                </a:lnTo>
                <a:lnTo>
                  <a:pt x="356" y="187"/>
                </a:lnTo>
                <a:lnTo>
                  <a:pt x="357" y="188"/>
                </a:lnTo>
                <a:lnTo>
                  <a:pt x="357" y="188"/>
                </a:lnTo>
                <a:lnTo>
                  <a:pt x="357" y="189"/>
                </a:lnTo>
                <a:lnTo>
                  <a:pt x="358" y="189"/>
                </a:lnTo>
                <a:lnTo>
                  <a:pt x="358" y="190"/>
                </a:lnTo>
                <a:lnTo>
                  <a:pt x="358" y="190"/>
                </a:lnTo>
                <a:lnTo>
                  <a:pt x="358" y="191"/>
                </a:lnTo>
                <a:lnTo>
                  <a:pt x="358" y="192"/>
                </a:lnTo>
                <a:lnTo>
                  <a:pt x="359" y="192"/>
                </a:lnTo>
                <a:lnTo>
                  <a:pt x="360" y="192"/>
                </a:lnTo>
                <a:lnTo>
                  <a:pt x="360" y="192"/>
                </a:lnTo>
                <a:lnTo>
                  <a:pt x="360" y="193"/>
                </a:lnTo>
                <a:lnTo>
                  <a:pt x="361" y="193"/>
                </a:lnTo>
                <a:lnTo>
                  <a:pt x="363" y="192"/>
                </a:lnTo>
                <a:lnTo>
                  <a:pt x="363" y="192"/>
                </a:lnTo>
                <a:lnTo>
                  <a:pt x="364" y="192"/>
                </a:lnTo>
                <a:lnTo>
                  <a:pt x="365" y="192"/>
                </a:lnTo>
                <a:lnTo>
                  <a:pt x="365" y="191"/>
                </a:lnTo>
                <a:lnTo>
                  <a:pt x="366" y="191"/>
                </a:lnTo>
                <a:lnTo>
                  <a:pt x="367" y="191"/>
                </a:lnTo>
                <a:lnTo>
                  <a:pt x="368" y="190"/>
                </a:lnTo>
                <a:lnTo>
                  <a:pt x="369" y="190"/>
                </a:lnTo>
                <a:lnTo>
                  <a:pt x="369" y="190"/>
                </a:lnTo>
                <a:lnTo>
                  <a:pt x="370" y="190"/>
                </a:lnTo>
                <a:lnTo>
                  <a:pt x="371" y="190"/>
                </a:lnTo>
                <a:lnTo>
                  <a:pt x="371" y="189"/>
                </a:lnTo>
                <a:lnTo>
                  <a:pt x="372" y="189"/>
                </a:lnTo>
                <a:lnTo>
                  <a:pt x="373" y="189"/>
                </a:lnTo>
                <a:lnTo>
                  <a:pt x="373" y="190"/>
                </a:lnTo>
                <a:lnTo>
                  <a:pt x="373" y="190"/>
                </a:lnTo>
                <a:lnTo>
                  <a:pt x="373" y="191"/>
                </a:lnTo>
                <a:lnTo>
                  <a:pt x="373" y="192"/>
                </a:lnTo>
                <a:lnTo>
                  <a:pt x="373" y="193"/>
                </a:lnTo>
                <a:lnTo>
                  <a:pt x="373" y="194"/>
                </a:lnTo>
                <a:lnTo>
                  <a:pt x="374" y="194"/>
                </a:lnTo>
                <a:lnTo>
                  <a:pt x="374" y="194"/>
                </a:lnTo>
                <a:lnTo>
                  <a:pt x="375" y="195"/>
                </a:lnTo>
                <a:lnTo>
                  <a:pt x="375" y="195"/>
                </a:lnTo>
                <a:lnTo>
                  <a:pt x="375" y="195"/>
                </a:lnTo>
                <a:lnTo>
                  <a:pt x="375" y="196"/>
                </a:lnTo>
                <a:lnTo>
                  <a:pt x="376" y="196"/>
                </a:lnTo>
                <a:lnTo>
                  <a:pt x="377" y="196"/>
                </a:lnTo>
                <a:lnTo>
                  <a:pt x="377" y="197"/>
                </a:lnTo>
                <a:lnTo>
                  <a:pt x="377" y="197"/>
                </a:lnTo>
                <a:lnTo>
                  <a:pt x="377" y="197"/>
                </a:lnTo>
                <a:lnTo>
                  <a:pt x="378" y="198"/>
                </a:lnTo>
                <a:lnTo>
                  <a:pt x="378" y="199"/>
                </a:lnTo>
                <a:lnTo>
                  <a:pt x="379" y="199"/>
                </a:lnTo>
                <a:lnTo>
                  <a:pt x="379" y="199"/>
                </a:lnTo>
                <a:lnTo>
                  <a:pt x="379" y="200"/>
                </a:lnTo>
                <a:lnTo>
                  <a:pt x="379" y="201"/>
                </a:lnTo>
                <a:lnTo>
                  <a:pt x="379" y="201"/>
                </a:lnTo>
                <a:lnTo>
                  <a:pt x="379" y="201"/>
                </a:lnTo>
                <a:lnTo>
                  <a:pt x="379" y="202"/>
                </a:lnTo>
                <a:lnTo>
                  <a:pt x="379" y="203"/>
                </a:lnTo>
                <a:lnTo>
                  <a:pt x="379" y="203"/>
                </a:lnTo>
                <a:lnTo>
                  <a:pt x="380" y="203"/>
                </a:lnTo>
                <a:lnTo>
                  <a:pt x="380" y="204"/>
                </a:lnTo>
                <a:lnTo>
                  <a:pt x="380" y="205"/>
                </a:lnTo>
                <a:lnTo>
                  <a:pt x="381" y="205"/>
                </a:lnTo>
                <a:lnTo>
                  <a:pt x="381" y="205"/>
                </a:lnTo>
                <a:lnTo>
                  <a:pt x="381" y="205"/>
                </a:lnTo>
                <a:lnTo>
                  <a:pt x="382" y="205"/>
                </a:lnTo>
                <a:lnTo>
                  <a:pt x="382" y="205"/>
                </a:lnTo>
                <a:lnTo>
                  <a:pt x="382" y="206"/>
                </a:lnTo>
                <a:lnTo>
                  <a:pt x="383" y="206"/>
                </a:lnTo>
                <a:lnTo>
                  <a:pt x="383" y="207"/>
                </a:lnTo>
                <a:lnTo>
                  <a:pt x="384" y="207"/>
                </a:lnTo>
                <a:lnTo>
                  <a:pt x="384" y="207"/>
                </a:lnTo>
                <a:lnTo>
                  <a:pt x="384" y="207"/>
                </a:lnTo>
                <a:lnTo>
                  <a:pt x="384" y="207"/>
                </a:lnTo>
                <a:lnTo>
                  <a:pt x="385" y="207"/>
                </a:lnTo>
                <a:lnTo>
                  <a:pt x="386" y="207"/>
                </a:lnTo>
                <a:lnTo>
                  <a:pt x="386" y="207"/>
                </a:lnTo>
                <a:lnTo>
                  <a:pt x="387" y="207"/>
                </a:lnTo>
                <a:lnTo>
                  <a:pt x="388" y="207"/>
                </a:lnTo>
                <a:lnTo>
                  <a:pt x="388" y="207"/>
                </a:lnTo>
                <a:lnTo>
                  <a:pt x="389" y="207"/>
                </a:lnTo>
                <a:lnTo>
                  <a:pt x="390" y="207"/>
                </a:lnTo>
                <a:lnTo>
                  <a:pt x="390" y="208"/>
                </a:lnTo>
                <a:lnTo>
                  <a:pt x="390" y="208"/>
                </a:lnTo>
                <a:lnTo>
                  <a:pt x="391" y="209"/>
                </a:lnTo>
                <a:lnTo>
                  <a:pt x="392" y="209"/>
                </a:lnTo>
                <a:lnTo>
                  <a:pt x="392" y="209"/>
                </a:lnTo>
                <a:lnTo>
                  <a:pt x="393" y="209"/>
                </a:lnTo>
                <a:lnTo>
                  <a:pt x="394" y="209"/>
                </a:lnTo>
                <a:lnTo>
                  <a:pt x="396" y="209"/>
                </a:lnTo>
                <a:lnTo>
                  <a:pt x="396" y="209"/>
                </a:lnTo>
                <a:lnTo>
                  <a:pt x="398" y="209"/>
                </a:lnTo>
                <a:lnTo>
                  <a:pt x="398" y="209"/>
                </a:lnTo>
                <a:lnTo>
                  <a:pt x="399" y="209"/>
                </a:lnTo>
                <a:lnTo>
                  <a:pt x="399" y="209"/>
                </a:lnTo>
                <a:lnTo>
                  <a:pt x="400" y="209"/>
                </a:lnTo>
                <a:lnTo>
                  <a:pt x="401" y="209"/>
                </a:lnTo>
                <a:lnTo>
                  <a:pt x="401" y="208"/>
                </a:lnTo>
                <a:lnTo>
                  <a:pt x="401" y="208"/>
                </a:lnTo>
                <a:lnTo>
                  <a:pt x="401" y="207"/>
                </a:lnTo>
                <a:lnTo>
                  <a:pt x="402" y="207"/>
                </a:lnTo>
                <a:lnTo>
                  <a:pt x="403" y="206"/>
                </a:lnTo>
                <a:lnTo>
                  <a:pt x="403" y="206"/>
                </a:lnTo>
                <a:lnTo>
                  <a:pt x="403" y="205"/>
                </a:lnTo>
                <a:lnTo>
                  <a:pt x="405" y="205"/>
                </a:lnTo>
                <a:lnTo>
                  <a:pt x="405" y="204"/>
                </a:lnTo>
                <a:lnTo>
                  <a:pt x="405" y="203"/>
                </a:lnTo>
                <a:lnTo>
                  <a:pt x="405" y="203"/>
                </a:lnTo>
                <a:lnTo>
                  <a:pt x="405" y="203"/>
                </a:lnTo>
                <a:lnTo>
                  <a:pt x="406" y="202"/>
                </a:lnTo>
                <a:lnTo>
                  <a:pt x="406" y="201"/>
                </a:lnTo>
                <a:lnTo>
                  <a:pt x="407" y="201"/>
                </a:lnTo>
                <a:lnTo>
                  <a:pt x="408" y="200"/>
                </a:lnTo>
                <a:lnTo>
                  <a:pt x="409" y="199"/>
                </a:lnTo>
                <a:lnTo>
                  <a:pt x="409" y="199"/>
                </a:lnTo>
                <a:lnTo>
                  <a:pt x="410" y="199"/>
                </a:lnTo>
                <a:lnTo>
                  <a:pt x="411" y="199"/>
                </a:lnTo>
                <a:lnTo>
                  <a:pt x="411" y="198"/>
                </a:lnTo>
                <a:lnTo>
                  <a:pt x="412" y="198"/>
                </a:lnTo>
                <a:lnTo>
                  <a:pt x="413" y="197"/>
                </a:lnTo>
                <a:lnTo>
                  <a:pt x="414" y="197"/>
                </a:lnTo>
                <a:lnTo>
                  <a:pt x="415" y="197"/>
                </a:lnTo>
                <a:lnTo>
                  <a:pt x="415" y="197"/>
                </a:lnTo>
                <a:lnTo>
                  <a:pt x="416" y="196"/>
                </a:lnTo>
                <a:lnTo>
                  <a:pt x="417" y="195"/>
                </a:lnTo>
                <a:lnTo>
                  <a:pt x="417" y="195"/>
                </a:lnTo>
                <a:lnTo>
                  <a:pt x="417" y="194"/>
                </a:lnTo>
                <a:lnTo>
                  <a:pt x="417" y="194"/>
                </a:lnTo>
                <a:lnTo>
                  <a:pt x="418" y="194"/>
                </a:lnTo>
                <a:lnTo>
                  <a:pt x="418" y="194"/>
                </a:lnTo>
                <a:lnTo>
                  <a:pt x="418" y="194"/>
                </a:lnTo>
                <a:lnTo>
                  <a:pt x="419" y="194"/>
                </a:lnTo>
                <a:lnTo>
                  <a:pt x="419" y="193"/>
                </a:lnTo>
                <a:lnTo>
                  <a:pt x="418" y="193"/>
                </a:lnTo>
                <a:lnTo>
                  <a:pt x="418" y="192"/>
                </a:lnTo>
                <a:lnTo>
                  <a:pt x="417" y="192"/>
                </a:lnTo>
                <a:lnTo>
                  <a:pt x="417" y="191"/>
                </a:lnTo>
                <a:lnTo>
                  <a:pt x="416" y="191"/>
                </a:lnTo>
                <a:lnTo>
                  <a:pt x="415" y="190"/>
                </a:lnTo>
                <a:lnTo>
                  <a:pt x="415" y="190"/>
                </a:lnTo>
                <a:lnTo>
                  <a:pt x="414" y="190"/>
                </a:lnTo>
                <a:lnTo>
                  <a:pt x="413" y="190"/>
                </a:lnTo>
                <a:lnTo>
                  <a:pt x="412" y="190"/>
                </a:lnTo>
                <a:lnTo>
                  <a:pt x="411" y="189"/>
                </a:lnTo>
                <a:lnTo>
                  <a:pt x="411" y="188"/>
                </a:lnTo>
                <a:lnTo>
                  <a:pt x="410" y="188"/>
                </a:lnTo>
                <a:lnTo>
                  <a:pt x="409" y="188"/>
                </a:lnTo>
                <a:lnTo>
                  <a:pt x="409" y="188"/>
                </a:lnTo>
                <a:lnTo>
                  <a:pt x="408" y="188"/>
                </a:lnTo>
                <a:lnTo>
                  <a:pt x="407" y="188"/>
                </a:lnTo>
                <a:lnTo>
                  <a:pt x="407" y="188"/>
                </a:lnTo>
                <a:lnTo>
                  <a:pt x="407" y="188"/>
                </a:lnTo>
                <a:lnTo>
                  <a:pt x="405" y="188"/>
                </a:lnTo>
                <a:lnTo>
                  <a:pt x="405" y="188"/>
                </a:lnTo>
                <a:lnTo>
                  <a:pt x="403" y="187"/>
                </a:lnTo>
                <a:lnTo>
                  <a:pt x="403" y="187"/>
                </a:lnTo>
                <a:lnTo>
                  <a:pt x="402" y="186"/>
                </a:lnTo>
                <a:lnTo>
                  <a:pt x="401" y="186"/>
                </a:lnTo>
                <a:lnTo>
                  <a:pt x="400" y="186"/>
                </a:lnTo>
                <a:lnTo>
                  <a:pt x="399" y="185"/>
                </a:lnTo>
                <a:lnTo>
                  <a:pt x="399" y="184"/>
                </a:lnTo>
                <a:lnTo>
                  <a:pt x="399" y="184"/>
                </a:lnTo>
                <a:lnTo>
                  <a:pt x="399" y="184"/>
                </a:lnTo>
                <a:lnTo>
                  <a:pt x="399" y="183"/>
                </a:lnTo>
                <a:lnTo>
                  <a:pt x="398" y="183"/>
                </a:lnTo>
                <a:lnTo>
                  <a:pt x="398" y="183"/>
                </a:lnTo>
                <a:lnTo>
                  <a:pt x="398" y="182"/>
                </a:lnTo>
                <a:lnTo>
                  <a:pt x="398" y="182"/>
                </a:lnTo>
                <a:lnTo>
                  <a:pt x="397" y="182"/>
                </a:lnTo>
                <a:lnTo>
                  <a:pt x="396" y="182"/>
                </a:lnTo>
                <a:lnTo>
                  <a:pt x="396" y="181"/>
                </a:lnTo>
                <a:lnTo>
                  <a:pt x="396" y="180"/>
                </a:lnTo>
                <a:lnTo>
                  <a:pt x="396" y="180"/>
                </a:lnTo>
                <a:lnTo>
                  <a:pt x="396" y="179"/>
                </a:lnTo>
                <a:lnTo>
                  <a:pt x="396" y="179"/>
                </a:lnTo>
                <a:lnTo>
                  <a:pt x="397" y="178"/>
                </a:lnTo>
                <a:lnTo>
                  <a:pt x="397" y="178"/>
                </a:lnTo>
                <a:lnTo>
                  <a:pt x="397" y="177"/>
                </a:lnTo>
                <a:lnTo>
                  <a:pt x="396" y="176"/>
                </a:lnTo>
                <a:lnTo>
                  <a:pt x="396" y="176"/>
                </a:lnTo>
                <a:lnTo>
                  <a:pt x="396" y="175"/>
                </a:lnTo>
                <a:lnTo>
                  <a:pt x="396" y="174"/>
                </a:lnTo>
                <a:lnTo>
                  <a:pt x="397" y="173"/>
                </a:lnTo>
                <a:lnTo>
                  <a:pt x="397" y="173"/>
                </a:lnTo>
                <a:lnTo>
                  <a:pt x="397" y="172"/>
                </a:lnTo>
                <a:lnTo>
                  <a:pt x="396" y="171"/>
                </a:lnTo>
                <a:lnTo>
                  <a:pt x="396" y="171"/>
                </a:lnTo>
                <a:lnTo>
                  <a:pt x="396" y="170"/>
                </a:lnTo>
                <a:lnTo>
                  <a:pt x="395" y="169"/>
                </a:lnTo>
                <a:lnTo>
                  <a:pt x="395" y="169"/>
                </a:lnTo>
                <a:lnTo>
                  <a:pt x="394" y="168"/>
                </a:lnTo>
                <a:lnTo>
                  <a:pt x="394" y="167"/>
                </a:lnTo>
                <a:lnTo>
                  <a:pt x="393" y="167"/>
                </a:lnTo>
                <a:lnTo>
                  <a:pt x="393" y="166"/>
                </a:lnTo>
                <a:lnTo>
                  <a:pt x="394" y="165"/>
                </a:lnTo>
                <a:lnTo>
                  <a:pt x="394" y="164"/>
                </a:lnTo>
                <a:lnTo>
                  <a:pt x="394" y="163"/>
                </a:lnTo>
                <a:lnTo>
                  <a:pt x="394" y="163"/>
                </a:lnTo>
                <a:lnTo>
                  <a:pt x="394" y="162"/>
                </a:lnTo>
                <a:lnTo>
                  <a:pt x="394" y="160"/>
                </a:lnTo>
                <a:lnTo>
                  <a:pt x="394" y="159"/>
                </a:lnTo>
                <a:lnTo>
                  <a:pt x="394" y="159"/>
                </a:lnTo>
                <a:lnTo>
                  <a:pt x="394" y="158"/>
                </a:lnTo>
                <a:lnTo>
                  <a:pt x="394" y="158"/>
                </a:lnTo>
                <a:lnTo>
                  <a:pt x="394" y="157"/>
                </a:lnTo>
                <a:lnTo>
                  <a:pt x="394" y="156"/>
                </a:lnTo>
                <a:lnTo>
                  <a:pt x="393" y="156"/>
                </a:lnTo>
                <a:lnTo>
                  <a:pt x="393" y="156"/>
                </a:lnTo>
                <a:lnTo>
                  <a:pt x="393" y="155"/>
                </a:lnTo>
                <a:lnTo>
                  <a:pt x="393" y="154"/>
                </a:lnTo>
                <a:lnTo>
                  <a:pt x="393" y="153"/>
                </a:lnTo>
                <a:lnTo>
                  <a:pt x="392" y="152"/>
                </a:lnTo>
                <a:lnTo>
                  <a:pt x="392" y="151"/>
                </a:lnTo>
                <a:lnTo>
                  <a:pt x="392" y="150"/>
                </a:lnTo>
                <a:lnTo>
                  <a:pt x="392" y="150"/>
                </a:lnTo>
                <a:lnTo>
                  <a:pt x="392" y="150"/>
                </a:lnTo>
                <a:lnTo>
                  <a:pt x="392" y="149"/>
                </a:lnTo>
                <a:lnTo>
                  <a:pt x="391" y="148"/>
                </a:lnTo>
                <a:lnTo>
                  <a:pt x="390" y="148"/>
                </a:lnTo>
                <a:lnTo>
                  <a:pt x="390" y="148"/>
                </a:lnTo>
                <a:lnTo>
                  <a:pt x="390" y="148"/>
                </a:lnTo>
                <a:lnTo>
                  <a:pt x="390" y="147"/>
                </a:lnTo>
                <a:lnTo>
                  <a:pt x="390" y="146"/>
                </a:lnTo>
                <a:lnTo>
                  <a:pt x="390" y="146"/>
                </a:lnTo>
                <a:lnTo>
                  <a:pt x="390" y="145"/>
                </a:lnTo>
                <a:lnTo>
                  <a:pt x="390" y="144"/>
                </a:lnTo>
                <a:lnTo>
                  <a:pt x="390" y="143"/>
                </a:lnTo>
                <a:lnTo>
                  <a:pt x="390" y="142"/>
                </a:lnTo>
                <a:lnTo>
                  <a:pt x="390" y="142"/>
                </a:lnTo>
                <a:lnTo>
                  <a:pt x="390" y="141"/>
                </a:lnTo>
                <a:lnTo>
                  <a:pt x="390" y="141"/>
                </a:lnTo>
                <a:lnTo>
                  <a:pt x="390" y="140"/>
                </a:lnTo>
                <a:lnTo>
                  <a:pt x="389" y="140"/>
                </a:lnTo>
                <a:lnTo>
                  <a:pt x="389" y="139"/>
                </a:lnTo>
                <a:lnTo>
                  <a:pt x="389" y="139"/>
                </a:lnTo>
                <a:lnTo>
                  <a:pt x="389" y="138"/>
                </a:lnTo>
                <a:lnTo>
                  <a:pt x="389" y="137"/>
                </a:lnTo>
                <a:lnTo>
                  <a:pt x="389" y="137"/>
                </a:lnTo>
                <a:lnTo>
                  <a:pt x="388" y="137"/>
                </a:lnTo>
                <a:lnTo>
                  <a:pt x="388" y="136"/>
                </a:lnTo>
                <a:lnTo>
                  <a:pt x="388" y="135"/>
                </a:lnTo>
                <a:lnTo>
                  <a:pt x="387" y="135"/>
                </a:lnTo>
                <a:lnTo>
                  <a:pt x="387" y="135"/>
                </a:lnTo>
                <a:lnTo>
                  <a:pt x="386" y="134"/>
                </a:lnTo>
                <a:lnTo>
                  <a:pt x="386" y="133"/>
                </a:lnTo>
                <a:lnTo>
                  <a:pt x="386" y="133"/>
                </a:lnTo>
                <a:lnTo>
                  <a:pt x="386" y="132"/>
                </a:lnTo>
                <a:lnTo>
                  <a:pt x="386" y="131"/>
                </a:lnTo>
                <a:lnTo>
                  <a:pt x="385" y="131"/>
                </a:lnTo>
                <a:lnTo>
                  <a:pt x="384" y="130"/>
                </a:lnTo>
                <a:lnTo>
                  <a:pt x="384" y="129"/>
                </a:lnTo>
                <a:lnTo>
                  <a:pt x="383" y="128"/>
                </a:lnTo>
                <a:lnTo>
                  <a:pt x="383" y="127"/>
                </a:lnTo>
                <a:lnTo>
                  <a:pt x="382" y="127"/>
                </a:lnTo>
                <a:lnTo>
                  <a:pt x="382" y="126"/>
                </a:lnTo>
                <a:lnTo>
                  <a:pt x="382" y="125"/>
                </a:lnTo>
                <a:lnTo>
                  <a:pt x="382" y="125"/>
                </a:lnTo>
                <a:lnTo>
                  <a:pt x="382" y="124"/>
                </a:lnTo>
                <a:lnTo>
                  <a:pt x="382" y="123"/>
                </a:lnTo>
                <a:lnTo>
                  <a:pt x="381" y="123"/>
                </a:lnTo>
                <a:lnTo>
                  <a:pt x="381" y="123"/>
                </a:lnTo>
                <a:lnTo>
                  <a:pt x="381" y="123"/>
                </a:lnTo>
                <a:lnTo>
                  <a:pt x="380" y="123"/>
                </a:lnTo>
                <a:lnTo>
                  <a:pt x="379" y="123"/>
                </a:lnTo>
                <a:lnTo>
                  <a:pt x="379" y="122"/>
                </a:lnTo>
                <a:lnTo>
                  <a:pt x="379" y="122"/>
                </a:lnTo>
                <a:lnTo>
                  <a:pt x="379" y="122"/>
                </a:lnTo>
                <a:lnTo>
                  <a:pt x="379" y="121"/>
                </a:lnTo>
                <a:lnTo>
                  <a:pt x="378" y="120"/>
                </a:lnTo>
                <a:lnTo>
                  <a:pt x="378" y="120"/>
                </a:lnTo>
                <a:lnTo>
                  <a:pt x="377" y="119"/>
                </a:lnTo>
                <a:lnTo>
                  <a:pt x="377" y="118"/>
                </a:lnTo>
                <a:lnTo>
                  <a:pt x="377" y="118"/>
                </a:lnTo>
                <a:lnTo>
                  <a:pt x="377" y="117"/>
                </a:lnTo>
                <a:lnTo>
                  <a:pt x="377" y="116"/>
                </a:lnTo>
                <a:lnTo>
                  <a:pt x="377" y="116"/>
                </a:lnTo>
                <a:lnTo>
                  <a:pt x="377" y="115"/>
                </a:lnTo>
                <a:lnTo>
                  <a:pt x="376" y="114"/>
                </a:lnTo>
                <a:lnTo>
                  <a:pt x="377" y="114"/>
                </a:lnTo>
                <a:lnTo>
                  <a:pt x="377" y="113"/>
                </a:lnTo>
                <a:lnTo>
                  <a:pt x="377" y="112"/>
                </a:lnTo>
                <a:lnTo>
                  <a:pt x="378" y="112"/>
                </a:lnTo>
                <a:lnTo>
                  <a:pt x="379" y="111"/>
                </a:lnTo>
                <a:lnTo>
                  <a:pt x="379" y="110"/>
                </a:lnTo>
                <a:lnTo>
                  <a:pt x="381" y="109"/>
                </a:lnTo>
                <a:lnTo>
                  <a:pt x="381" y="108"/>
                </a:lnTo>
                <a:lnTo>
                  <a:pt x="382" y="108"/>
                </a:lnTo>
                <a:lnTo>
                  <a:pt x="383" y="107"/>
                </a:lnTo>
                <a:lnTo>
                  <a:pt x="384" y="106"/>
                </a:lnTo>
                <a:lnTo>
                  <a:pt x="384" y="106"/>
                </a:lnTo>
                <a:lnTo>
                  <a:pt x="384" y="105"/>
                </a:lnTo>
                <a:lnTo>
                  <a:pt x="385" y="104"/>
                </a:lnTo>
                <a:lnTo>
                  <a:pt x="386" y="104"/>
                </a:lnTo>
                <a:lnTo>
                  <a:pt x="386" y="104"/>
                </a:lnTo>
                <a:lnTo>
                  <a:pt x="386" y="103"/>
                </a:lnTo>
                <a:lnTo>
                  <a:pt x="386" y="103"/>
                </a:lnTo>
                <a:lnTo>
                  <a:pt x="386" y="103"/>
                </a:lnTo>
                <a:lnTo>
                  <a:pt x="386" y="102"/>
                </a:lnTo>
                <a:lnTo>
                  <a:pt x="386" y="101"/>
                </a:lnTo>
                <a:lnTo>
                  <a:pt x="387" y="101"/>
                </a:lnTo>
                <a:lnTo>
                  <a:pt x="387" y="100"/>
                </a:lnTo>
                <a:lnTo>
                  <a:pt x="388" y="99"/>
                </a:lnTo>
                <a:lnTo>
                  <a:pt x="388" y="99"/>
                </a:lnTo>
                <a:lnTo>
                  <a:pt x="390" y="99"/>
                </a:lnTo>
                <a:lnTo>
                  <a:pt x="390" y="99"/>
                </a:lnTo>
                <a:lnTo>
                  <a:pt x="391" y="99"/>
                </a:lnTo>
                <a:lnTo>
                  <a:pt x="392" y="99"/>
                </a:lnTo>
                <a:lnTo>
                  <a:pt x="392" y="98"/>
                </a:lnTo>
                <a:lnTo>
                  <a:pt x="393" y="97"/>
                </a:lnTo>
                <a:lnTo>
                  <a:pt x="393" y="97"/>
                </a:lnTo>
                <a:lnTo>
                  <a:pt x="394" y="97"/>
                </a:lnTo>
                <a:lnTo>
                  <a:pt x="394" y="96"/>
                </a:lnTo>
                <a:lnTo>
                  <a:pt x="394" y="96"/>
                </a:lnTo>
                <a:lnTo>
                  <a:pt x="395" y="95"/>
                </a:lnTo>
                <a:lnTo>
                  <a:pt x="396" y="95"/>
                </a:lnTo>
                <a:lnTo>
                  <a:pt x="396" y="95"/>
                </a:lnTo>
                <a:lnTo>
                  <a:pt x="396" y="95"/>
                </a:lnTo>
                <a:lnTo>
                  <a:pt x="396" y="94"/>
                </a:lnTo>
                <a:lnTo>
                  <a:pt x="396" y="93"/>
                </a:lnTo>
                <a:lnTo>
                  <a:pt x="396" y="93"/>
                </a:lnTo>
                <a:lnTo>
                  <a:pt x="396" y="92"/>
                </a:lnTo>
                <a:lnTo>
                  <a:pt x="397" y="92"/>
                </a:lnTo>
                <a:lnTo>
                  <a:pt x="397" y="93"/>
                </a:lnTo>
                <a:lnTo>
                  <a:pt x="398" y="93"/>
                </a:lnTo>
                <a:lnTo>
                  <a:pt x="398" y="92"/>
                </a:lnTo>
                <a:lnTo>
                  <a:pt x="398" y="92"/>
                </a:lnTo>
                <a:lnTo>
                  <a:pt x="399" y="92"/>
                </a:lnTo>
                <a:lnTo>
                  <a:pt x="399" y="91"/>
                </a:lnTo>
                <a:lnTo>
                  <a:pt x="399" y="91"/>
                </a:lnTo>
                <a:lnTo>
                  <a:pt x="399" y="91"/>
                </a:lnTo>
                <a:lnTo>
                  <a:pt x="399" y="90"/>
                </a:lnTo>
                <a:lnTo>
                  <a:pt x="399" y="89"/>
                </a:lnTo>
                <a:lnTo>
                  <a:pt x="399" y="89"/>
                </a:lnTo>
                <a:lnTo>
                  <a:pt x="399" y="89"/>
                </a:lnTo>
                <a:lnTo>
                  <a:pt x="399" y="88"/>
                </a:lnTo>
                <a:lnTo>
                  <a:pt x="399" y="88"/>
                </a:lnTo>
                <a:lnTo>
                  <a:pt x="399" y="87"/>
                </a:lnTo>
                <a:lnTo>
                  <a:pt x="399" y="87"/>
                </a:lnTo>
                <a:lnTo>
                  <a:pt x="400" y="87"/>
                </a:lnTo>
                <a:lnTo>
                  <a:pt x="400" y="88"/>
                </a:lnTo>
                <a:lnTo>
                  <a:pt x="401" y="88"/>
                </a:lnTo>
                <a:lnTo>
                  <a:pt x="401" y="87"/>
                </a:lnTo>
                <a:lnTo>
                  <a:pt x="401" y="87"/>
                </a:lnTo>
                <a:lnTo>
                  <a:pt x="401" y="86"/>
                </a:lnTo>
                <a:lnTo>
                  <a:pt x="402" y="86"/>
                </a:lnTo>
                <a:lnTo>
                  <a:pt x="402" y="87"/>
                </a:lnTo>
                <a:lnTo>
                  <a:pt x="403" y="87"/>
                </a:lnTo>
                <a:lnTo>
                  <a:pt x="403" y="86"/>
                </a:lnTo>
                <a:lnTo>
                  <a:pt x="403" y="86"/>
                </a:lnTo>
                <a:lnTo>
                  <a:pt x="404" y="86"/>
                </a:lnTo>
                <a:lnTo>
                  <a:pt x="404" y="85"/>
                </a:lnTo>
                <a:lnTo>
                  <a:pt x="405" y="85"/>
                </a:lnTo>
                <a:lnTo>
                  <a:pt x="405" y="85"/>
                </a:lnTo>
                <a:lnTo>
                  <a:pt x="405" y="84"/>
                </a:lnTo>
                <a:lnTo>
                  <a:pt x="406" y="84"/>
                </a:lnTo>
                <a:lnTo>
                  <a:pt x="406" y="84"/>
                </a:lnTo>
                <a:lnTo>
                  <a:pt x="407" y="84"/>
                </a:lnTo>
                <a:lnTo>
                  <a:pt x="407" y="83"/>
                </a:lnTo>
                <a:lnTo>
                  <a:pt x="408" y="82"/>
                </a:lnTo>
                <a:lnTo>
                  <a:pt x="408" y="82"/>
                </a:lnTo>
                <a:lnTo>
                  <a:pt x="408" y="81"/>
                </a:lnTo>
                <a:lnTo>
                  <a:pt x="409" y="81"/>
                </a:lnTo>
                <a:lnTo>
                  <a:pt x="409" y="80"/>
                </a:lnTo>
                <a:lnTo>
                  <a:pt x="409" y="80"/>
                </a:lnTo>
                <a:lnTo>
                  <a:pt x="410" y="80"/>
                </a:lnTo>
                <a:lnTo>
                  <a:pt x="411" y="80"/>
                </a:lnTo>
                <a:lnTo>
                  <a:pt x="411" y="80"/>
                </a:lnTo>
                <a:lnTo>
                  <a:pt x="412" y="80"/>
                </a:lnTo>
                <a:lnTo>
                  <a:pt x="412" y="79"/>
                </a:lnTo>
                <a:lnTo>
                  <a:pt x="412" y="78"/>
                </a:lnTo>
                <a:lnTo>
                  <a:pt x="413" y="78"/>
                </a:lnTo>
                <a:lnTo>
                  <a:pt x="413" y="78"/>
                </a:lnTo>
                <a:lnTo>
                  <a:pt x="413" y="77"/>
                </a:lnTo>
                <a:lnTo>
                  <a:pt x="413" y="76"/>
                </a:lnTo>
                <a:lnTo>
                  <a:pt x="413" y="76"/>
                </a:lnTo>
                <a:lnTo>
                  <a:pt x="413" y="75"/>
                </a:lnTo>
                <a:lnTo>
                  <a:pt x="413" y="75"/>
                </a:lnTo>
                <a:lnTo>
                  <a:pt x="413" y="75"/>
                </a:lnTo>
                <a:lnTo>
                  <a:pt x="413" y="74"/>
                </a:lnTo>
                <a:lnTo>
                  <a:pt x="414" y="74"/>
                </a:lnTo>
                <a:lnTo>
                  <a:pt x="413" y="74"/>
                </a:lnTo>
                <a:lnTo>
                  <a:pt x="414" y="74"/>
                </a:lnTo>
                <a:lnTo>
                  <a:pt x="414" y="73"/>
                </a:lnTo>
                <a:lnTo>
                  <a:pt x="413" y="73"/>
                </a:lnTo>
                <a:lnTo>
                  <a:pt x="413" y="73"/>
                </a:lnTo>
                <a:lnTo>
                  <a:pt x="413" y="72"/>
                </a:lnTo>
                <a:lnTo>
                  <a:pt x="412" y="72"/>
                </a:lnTo>
                <a:lnTo>
                  <a:pt x="411" y="72"/>
                </a:lnTo>
                <a:lnTo>
                  <a:pt x="411" y="72"/>
                </a:lnTo>
                <a:lnTo>
                  <a:pt x="411" y="71"/>
                </a:lnTo>
                <a:lnTo>
                  <a:pt x="412" y="70"/>
                </a:lnTo>
                <a:lnTo>
                  <a:pt x="412" y="70"/>
                </a:lnTo>
                <a:lnTo>
                  <a:pt x="412" y="69"/>
                </a:lnTo>
                <a:lnTo>
                  <a:pt x="412" y="68"/>
                </a:lnTo>
                <a:lnTo>
                  <a:pt x="412" y="68"/>
                </a:lnTo>
                <a:lnTo>
                  <a:pt x="413" y="67"/>
                </a:lnTo>
                <a:lnTo>
                  <a:pt x="413" y="67"/>
                </a:lnTo>
                <a:lnTo>
                  <a:pt x="413" y="66"/>
                </a:lnTo>
                <a:lnTo>
                  <a:pt x="413" y="65"/>
                </a:lnTo>
                <a:lnTo>
                  <a:pt x="413" y="65"/>
                </a:lnTo>
                <a:lnTo>
                  <a:pt x="413" y="64"/>
                </a:lnTo>
                <a:lnTo>
                  <a:pt x="413" y="63"/>
                </a:lnTo>
                <a:lnTo>
                  <a:pt x="413" y="63"/>
                </a:lnTo>
                <a:lnTo>
                  <a:pt x="413" y="62"/>
                </a:lnTo>
                <a:lnTo>
                  <a:pt x="413" y="61"/>
                </a:lnTo>
                <a:lnTo>
                  <a:pt x="413" y="61"/>
                </a:lnTo>
                <a:lnTo>
                  <a:pt x="413" y="61"/>
                </a:lnTo>
                <a:lnTo>
                  <a:pt x="413" y="61"/>
                </a:lnTo>
                <a:lnTo>
                  <a:pt x="413" y="62"/>
                </a:lnTo>
                <a:lnTo>
                  <a:pt x="414" y="61"/>
                </a:lnTo>
                <a:lnTo>
                  <a:pt x="415" y="61"/>
                </a:lnTo>
                <a:lnTo>
                  <a:pt x="415" y="60"/>
                </a:lnTo>
                <a:lnTo>
                  <a:pt x="415" y="59"/>
                </a:lnTo>
                <a:lnTo>
                  <a:pt x="415" y="59"/>
                </a:lnTo>
                <a:lnTo>
                  <a:pt x="416" y="60"/>
                </a:lnTo>
                <a:lnTo>
                  <a:pt x="417" y="60"/>
                </a:lnTo>
                <a:lnTo>
                  <a:pt x="417" y="59"/>
                </a:lnTo>
                <a:lnTo>
                  <a:pt x="417" y="59"/>
                </a:lnTo>
                <a:lnTo>
                  <a:pt x="417" y="59"/>
                </a:lnTo>
                <a:lnTo>
                  <a:pt x="417" y="58"/>
                </a:lnTo>
                <a:lnTo>
                  <a:pt x="418" y="58"/>
                </a:lnTo>
                <a:lnTo>
                  <a:pt x="418" y="58"/>
                </a:lnTo>
                <a:lnTo>
                  <a:pt x="419" y="58"/>
                </a:lnTo>
                <a:lnTo>
                  <a:pt x="419" y="57"/>
                </a:lnTo>
                <a:lnTo>
                  <a:pt x="420" y="57"/>
                </a:lnTo>
                <a:lnTo>
                  <a:pt x="420" y="57"/>
                </a:lnTo>
                <a:lnTo>
                  <a:pt x="421" y="57"/>
                </a:lnTo>
                <a:lnTo>
                  <a:pt x="422" y="57"/>
                </a:lnTo>
                <a:lnTo>
                  <a:pt x="422" y="57"/>
                </a:lnTo>
                <a:lnTo>
                  <a:pt x="423" y="57"/>
                </a:lnTo>
                <a:lnTo>
                  <a:pt x="424" y="57"/>
                </a:lnTo>
                <a:lnTo>
                  <a:pt x="424" y="57"/>
                </a:lnTo>
                <a:lnTo>
                  <a:pt x="424" y="58"/>
                </a:lnTo>
                <a:lnTo>
                  <a:pt x="424" y="59"/>
                </a:lnTo>
                <a:lnTo>
                  <a:pt x="424" y="59"/>
                </a:lnTo>
                <a:lnTo>
                  <a:pt x="425" y="59"/>
                </a:lnTo>
                <a:lnTo>
                  <a:pt x="426" y="59"/>
                </a:lnTo>
                <a:lnTo>
                  <a:pt x="426" y="60"/>
                </a:lnTo>
                <a:lnTo>
                  <a:pt x="427" y="61"/>
                </a:lnTo>
                <a:lnTo>
                  <a:pt x="427" y="61"/>
                </a:lnTo>
                <a:lnTo>
                  <a:pt x="428" y="61"/>
                </a:lnTo>
                <a:lnTo>
                  <a:pt x="428" y="62"/>
                </a:lnTo>
                <a:lnTo>
                  <a:pt x="428" y="61"/>
                </a:lnTo>
                <a:lnTo>
                  <a:pt x="429" y="61"/>
                </a:lnTo>
                <a:lnTo>
                  <a:pt x="429" y="61"/>
                </a:lnTo>
                <a:lnTo>
                  <a:pt x="430" y="61"/>
                </a:lnTo>
                <a:lnTo>
                  <a:pt x="430" y="60"/>
                </a:lnTo>
                <a:lnTo>
                  <a:pt x="430" y="60"/>
                </a:lnTo>
                <a:lnTo>
                  <a:pt x="430" y="59"/>
                </a:lnTo>
                <a:lnTo>
                  <a:pt x="431" y="59"/>
                </a:lnTo>
                <a:lnTo>
                  <a:pt x="432" y="60"/>
                </a:lnTo>
                <a:lnTo>
                  <a:pt x="432" y="60"/>
                </a:lnTo>
                <a:lnTo>
                  <a:pt x="433" y="60"/>
                </a:lnTo>
                <a:lnTo>
                  <a:pt x="434" y="61"/>
                </a:lnTo>
                <a:lnTo>
                  <a:pt x="434" y="60"/>
                </a:lnTo>
                <a:lnTo>
                  <a:pt x="435" y="60"/>
                </a:lnTo>
                <a:lnTo>
                  <a:pt x="435" y="59"/>
                </a:lnTo>
                <a:lnTo>
                  <a:pt x="435" y="59"/>
                </a:lnTo>
                <a:lnTo>
                  <a:pt x="435" y="59"/>
                </a:lnTo>
                <a:lnTo>
                  <a:pt x="435" y="58"/>
                </a:lnTo>
                <a:lnTo>
                  <a:pt x="435" y="57"/>
                </a:lnTo>
                <a:lnTo>
                  <a:pt x="435" y="56"/>
                </a:lnTo>
                <a:lnTo>
                  <a:pt x="435" y="55"/>
                </a:lnTo>
                <a:lnTo>
                  <a:pt x="435" y="55"/>
                </a:lnTo>
                <a:lnTo>
                  <a:pt x="436" y="54"/>
                </a:lnTo>
                <a:lnTo>
                  <a:pt x="437" y="53"/>
                </a:lnTo>
                <a:lnTo>
                  <a:pt x="437" y="53"/>
                </a:lnTo>
                <a:lnTo>
                  <a:pt x="437" y="53"/>
                </a:lnTo>
                <a:lnTo>
                  <a:pt x="438" y="53"/>
                </a:lnTo>
                <a:lnTo>
                  <a:pt x="438" y="52"/>
                </a:lnTo>
                <a:lnTo>
                  <a:pt x="438" y="51"/>
                </a:lnTo>
                <a:lnTo>
                  <a:pt x="439" y="51"/>
                </a:lnTo>
                <a:lnTo>
                  <a:pt x="439" y="51"/>
                </a:lnTo>
                <a:lnTo>
                  <a:pt x="439" y="51"/>
                </a:lnTo>
                <a:lnTo>
                  <a:pt x="440" y="51"/>
                </a:lnTo>
                <a:lnTo>
                  <a:pt x="440" y="50"/>
                </a:lnTo>
                <a:lnTo>
                  <a:pt x="441" y="50"/>
                </a:lnTo>
                <a:lnTo>
                  <a:pt x="441" y="49"/>
                </a:lnTo>
                <a:lnTo>
                  <a:pt x="441" y="49"/>
                </a:lnTo>
                <a:lnTo>
                  <a:pt x="442" y="49"/>
                </a:lnTo>
                <a:lnTo>
                  <a:pt x="442" y="48"/>
                </a:lnTo>
                <a:lnTo>
                  <a:pt x="443" y="48"/>
                </a:lnTo>
                <a:lnTo>
                  <a:pt x="443" y="49"/>
                </a:lnTo>
                <a:lnTo>
                  <a:pt x="443" y="48"/>
                </a:lnTo>
                <a:lnTo>
                  <a:pt x="443" y="48"/>
                </a:lnTo>
                <a:lnTo>
                  <a:pt x="443" y="48"/>
                </a:lnTo>
                <a:lnTo>
                  <a:pt x="444" y="47"/>
                </a:lnTo>
                <a:lnTo>
                  <a:pt x="445" y="47"/>
                </a:lnTo>
                <a:lnTo>
                  <a:pt x="445" y="48"/>
                </a:lnTo>
                <a:lnTo>
                  <a:pt x="445" y="48"/>
                </a:lnTo>
                <a:lnTo>
                  <a:pt x="445" y="47"/>
                </a:lnTo>
                <a:lnTo>
                  <a:pt x="445" y="48"/>
                </a:lnTo>
                <a:lnTo>
                  <a:pt x="446" y="48"/>
                </a:lnTo>
                <a:lnTo>
                  <a:pt x="447" y="48"/>
                </a:lnTo>
                <a:lnTo>
                  <a:pt x="447" y="48"/>
                </a:lnTo>
                <a:lnTo>
                  <a:pt x="447" y="48"/>
                </a:lnTo>
                <a:lnTo>
                  <a:pt x="448" y="48"/>
                </a:lnTo>
                <a:lnTo>
                  <a:pt x="449" y="48"/>
                </a:lnTo>
                <a:lnTo>
                  <a:pt x="449" y="48"/>
                </a:lnTo>
                <a:lnTo>
                  <a:pt x="450" y="48"/>
                </a:lnTo>
                <a:lnTo>
                  <a:pt x="451" y="48"/>
                </a:lnTo>
                <a:lnTo>
                  <a:pt x="451" y="48"/>
                </a:lnTo>
                <a:lnTo>
                  <a:pt x="451" y="47"/>
                </a:lnTo>
                <a:lnTo>
                  <a:pt x="451" y="47"/>
                </a:lnTo>
                <a:lnTo>
                  <a:pt x="451" y="46"/>
                </a:lnTo>
                <a:lnTo>
                  <a:pt x="452" y="46"/>
                </a:lnTo>
                <a:lnTo>
                  <a:pt x="452" y="47"/>
                </a:lnTo>
                <a:lnTo>
                  <a:pt x="453" y="47"/>
                </a:lnTo>
                <a:lnTo>
                  <a:pt x="453" y="46"/>
                </a:lnTo>
                <a:lnTo>
                  <a:pt x="454" y="46"/>
                </a:lnTo>
                <a:lnTo>
                  <a:pt x="454" y="46"/>
                </a:lnTo>
                <a:lnTo>
                  <a:pt x="454" y="45"/>
                </a:lnTo>
                <a:lnTo>
                  <a:pt x="454" y="45"/>
                </a:lnTo>
                <a:lnTo>
                  <a:pt x="454" y="44"/>
                </a:lnTo>
                <a:lnTo>
                  <a:pt x="455" y="44"/>
                </a:lnTo>
                <a:lnTo>
                  <a:pt x="456" y="44"/>
                </a:lnTo>
                <a:lnTo>
                  <a:pt x="456" y="44"/>
                </a:lnTo>
                <a:lnTo>
                  <a:pt x="456" y="43"/>
                </a:lnTo>
                <a:lnTo>
                  <a:pt x="457" y="42"/>
                </a:lnTo>
                <a:lnTo>
                  <a:pt x="458" y="42"/>
                </a:lnTo>
                <a:lnTo>
                  <a:pt x="458" y="42"/>
                </a:lnTo>
                <a:lnTo>
                  <a:pt x="459" y="42"/>
                </a:lnTo>
                <a:lnTo>
                  <a:pt x="460" y="42"/>
                </a:lnTo>
                <a:lnTo>
                  <a:pt x="460" y="41"/>
                </a:lnTo>
                <a:lnTo>
                  <a:pt x="460" y="40"/>
                </a:lnTo>
                <a:lnTo>
                  <a:pt x="460" y="40"/>
                </a:lnTo>
                <a:lnTo>
                  <a:pt x="460" y="40"/>
                </a:lnTo>
                <a:lnTo>
                  <a:pt x="461" y="40"/>
                </a:lnTo>
                <a:lnTo>
                  <a:pt x="461" y="39"/>
                </a:lnTo>
                <a:lnTo>
                  <a:pt x="461" y="38"/>
                </a:lnTo>
                <a:lnTo>
                  <a:pt x="462" y="38"/>
                </a:lnTo>
                <a:lnTo>
                  <a:pt x="462" y="38"/>
                </a:lnTo>
                <a:lnTo>
                  <a:pt x="462" y="37"/>
                </a:lnTo>
                <a:lnTo>
                  <a:pt x="462" y="37"/>
                </a:lnTo>
                <a:lnTo>
                  <a:pt x="462" y="36"/>
                </a:lnTo>
                <a:lnTo>
                  <a:pt x="462" y="36"/>
                </a:lnTo>
                <a:lnTo>
                  <a:pt x="462" y="36"/>
                </a:lnTo>
                <a:lnTo>
                  <a:pt x="462" y="35"/>
                </a:lnTo>
                <a:lnTo>
                  <a:pt x="462" y="36"/>
                </a:lnTo>
                <a:lnTo>
                  <a:pt x="462" y="35"/>
                </a:lnTo>
                <a:lnTo>
                  <a:pt x="463" y="34"/>
                </a:lnTo>
                <a:lnTo>
                  <a:pt x="464" y="34"/>
                </a:lnTo>
                <a:lnTo>
                  <a:pt x="464" y="34"/>
                </a:lnTo>
                <a:lnTo>
                  <a:pt x="464" y="34"/>
                </a:lnTo>
                <a:lnTo>
                  <a:pt x="465" y="34"/>
                </a:lnTo>
                <a:lnTo>
                  <a:pt x="466" y="34"/>
                </a:lnTo>
                <a:lnTo>
                  <a:pt x="466" y="34"/>
                </a:lnTo>
                <a:lnTo>
                  <a:pt x="466" y="34"/>
                </a:lnTo>
                <a:lnTo>
                  <a:pt x="466" y="34"/>
                </a:lnTo>
                <a:lnTo>
                  <a:pt x="467" y="34"/>
                </a:lnTo>
                <a:lnTo>
                  <a:pt x="468" y="34"/>
                </a:lnTo>
                <a:lnTo>
                  <a:pt x="468" y="34"/>
                </a:lnTo>
                <a:lnTo>
                  <a:pt x="468" y="33"/>
                </a:lnTo>
                <a:lnTo>
                  <a:pt x="469" y="33"/>
                </a:lnTo>
                <a:lnTo>
                  <a:pt x="469" y="34"/>
                </a:lnTo>
                <a:lnTo>
                  <a:pt x="470" y="34"/>
                </a:lnTo>
                <a:lnTo>
                  <a:pt x="470" y="33"/>
                </a:lnTo>
                <a:lnTo>
                  <a:pt x="470" y="33"/>
                </a:lnTo>
                <a:lnTo>
                  <a:pt x="470" y="32"/>
                </a:lnTo>
                <a:lnTo>
                  <a:pt x="471" y="32"/>
                </a:lnTo>
                <a:lnTo>
                  <a:pt x="471" y="32"/>
                </a:lnTo>
                <a:lnTo>
                  <a:pt x="471" y="32"/>
                </a:lnTo>
                <a:lnTo>
                  <a:pt x="471" y="32"/>
                </a:lnTo>
                <a:lnTo>
                  <a:pt x="471" y="31"/>
                </a:lnTo>
                <a:lnTo>
                  <a:pt x="471" y="31"/>
                </a:lnTo>
                <a:lnTo>
                  <a:pt x="471" y="31"/>
                </a:lnTo>
                <a:lnTo>
                  <a:pt x="472" y="31"/>
                </a:lnTo>
                <a:lnTo>
                  <a:pt x="473" y="31"/>
                </a:lnTo>
                <a:lnTo>
                  <a:pt x="473" y="31"/>
                </a:lnTo>
                <a:lnTo>
                  <a:pt x="473" y="31"/>
                </a:lnTo>
                <a:lnTo>
                  <a:pt x="474" y="31"/>
                </a:lnTo>
                <a:lnTo>
                  <a:pt x="475" y="31"/>
                </a:lnTo>
                <a:lnTo>
                  <a:pt x="475" y="31"/>
                </a:lnTo>
                <a:lnTo>
                  <a:pt x="475" y="31"/>
                </a:lnTo>
                <a:lnTo>
                  <a:pt x="475" y="30"/>
                </a:lnTo>
                <a:lnTo>
                  <a:pt x="476" y="29"/>
                </a:lnTo>
                <a:lnTo>
                  <a:pt x="477" y="29"/>
                </a:lnTo>
                <a:lnTo>
                  <a:pt x="477" y="29"/>
                </a:lnTo>
                <a:lnTo>
                  <a:pt x="477" y="30"/>
                </a:lnTo>
                <a:lnTo>
                  <a:pt x="478" y="29"/>
                </a:lnTo>
                <a:lnTo>
                  <a:pt x="479" y="29"/>
                </a:lnTo>
                <a:lnTo>
                  <a:pt x="479" y="29"/>
                </a:lnTo>
                <a:lnTo>
                  <a:pt x="479" y="28"/>
                </a:lnTo>
                <a:lnTo>
                  <a:pt x="479" y="27"/>
                </a:lnTo>
                <a:lnTo>
                  <a:pt x="479" y="27"/>
                </a:lnTo>
                <a:lnTo>
                  <a:pt x="480" y="27"/>
                </a:lnTo>
                <a:lnTo>
                  <a:pt x="481" y="27"/>
                </a:lnTo>
                <a:lnTo>
                  <a:pt x="481" y="27"/>
                </a:lnTo>
                <a:lnTo>
                  <a:pt x="481" y="28"/>
                </a:lnTo>
                <a:lnTo>
                  <a:pt x="482" y="28"/>
                </a:lnTo>
                <a:lnTo>
                  <a:pt x="483" y="28"/>
                </a:lnTo>
                <a:lnTo>
                  <a:pt x="483" y="28"/>
                </a:lnTo>
                <a:lnTo>
                  <a:pt x="483" y="27"/>
                </a:lnTo>
                <a:lnTo>
                  <a:pt x="484" y="27"/>
                </a:lnTo>
                <a:lnTo>
                  <a:pt x="485" y="27"/>
                </a:lnTo>
                <a:lnTo>
                  <a:pt x="485" y="27"/>
                </a:lnTo>
                <a:lnTo>
                  <a:pt x="485" y="27"/>
                </a:lnTo>
                <a:lnTo>
                  <a:pt x="486" y="27"/>
                </a:lnTo>
                <a:lnTo>
                  <a:pt x="487" y="27"/>
                </a:lnTo>
                <a:lnTo>
                  <a:pt x="487" y="27"/>
                </a:lnTo>
                <a:lnTo>
                  <a:pt x="488" y="27"/>
                </a:lnTo>
                <a:lnTo>
                  <a:pt x="489" y="27"/>
                </a:lnTo>
                <a:lnTo>
                  <a:pt x="489" y="26"/>
                </a:lnTo>
                <a:lnTo>
                  <a:pt x="490" y="26"/>
                </a:lnTo>
                <a:lnTo>
                  <a:pt x="490" y="25"/>
                </a:lnTo>
                <a:lnTo>
                  <a:pt x="490" y="25"/>
                </a:lnTo>
                <a:lnTo>
                  <a:pt x="491" y="25"/>
                </a:lnTo>
                <a:lnTo>
                  <a:pt x="491" y="25"/>
                </a:lnTo>
                <a:lnTo>
                  <a:pt x="492" y="25"/>
                </a:lnTo>
                <a:lnTo>
                  <a:pt x="492" y="24"/>
                </a:lnTo>
                <a:lnTo>
                  <a:pt x="492" y="25"/>
                </a:lnTo>
                <a:lnTo>
                  <a:pt x="493" y="25"/>
                </a:lnTo>
                <a:lnTo>
                  <a:pt x="493" y="24"/>
                </a:lnTo>
                <a:lnTo>
                  <a:pt x="494" y="23"/>
                </a:lnTo>
                <a:lnTo>
                  <a:pt x="494" y="23"/>
                </a:lnTo>
                <a:lnTo>
                  <a:pt x="495" y="22"/>
                </a:lnTo>
                <a:lnTo>
                  <a:pt x="496" y="22"/>
                </a:lnTo>
                <a:lnTo>
                  <a:pt x="496" y="22"/>
                </a:lnTo>
                <a:lnTo>
                  <a:pt x="497" y="22"/>
                </a:lnTo>
                <a:lnTo>
                  <a:pt x="497" y="21"/>
                </a:lnTo>
                <a:lnTo>
                  <a:pt x="498" y="21"/>
                </a:lnTo>
                <a:lnTo>
                  <a:pt x="498" y="21"/>
                </a:lnTo>
                <a:lnTo>
                  <a:pt x="499" y="21"/>
                </a:lnTo>
                <a:lnTo>
                  <a:pt x="500" y="21"/>
                </a:lnTo>
                <a:lnTo>
                  <a:pt x="500" y="21"/>
                </a:lnTo>
                <a:lnTo>
                  <a:pt x="501" y="23"/>
                </a:lnTo>
                <a:lnTo>
                  <a:pt x="501" y="23"/>
                </a:lnTo>
                <a:lnTo>
                  <a:pt x="502" y="23"/>
                </a:lnTo>
                <a:lnTo>
                  <a:pt x="502" y="23"/>
                </a:lnTo>
                <a:lnTo>
                  <a:pt x="502" y="24"/>
                </a:lnTo>
                <a:lnTo>
                  <a:pt x="503" y="24"/>
                </a:lnTo>
                <a:lnTo>
                  <a:pt x="503" y="23"/>
                </a:lnTo>
                <a:lnTo>
                  <a:pt x="504" y="23"/>
                </a:lnTo>
                <a:lnTo>
                  <a:pt x="504" y="23"/>
                </a:lnTo>
                <a:lnTo>
                  <a:pt x="505" y="23"/>
                </a:lnTo>
                <a:lnTo>
                  <a:pt x="506" y="22"/>
                </a:lnTo>
                <a:lnTo>
                  <a:pt x="506" y="21"/>
                </a:lnTo>
                <a:lnTo>
                  <a:pt x="507" y="20"/>
                </a:lnTo>
                <a:lnTo>
                  <a:pt x="507" y="19"/>
                </a:lnTo>
                <a:lnTo>
                  <a:pt x="508" y="19"/>
                </a:lnTo>
                <a:lnTo>
                  <a:pt x="508" y="19"/>
                </a:lnTo>
                <a:lnTo>
                  <a:pt x="509" y="19"/>
                </a:lnTo>
                <a:lnTo>
                  <a:pt x="509" y="18"/>
                </a:lnTo>
                <a:lnTo>
                  <a:pt x="510" y="18"/>
                </a:lnTo>
                <a:lnTo>
                  <a:pt x="511" y="17"/>
                </a:lnTo>
                <a:lnTo>
                  <a:pt x="511" y="17"/>
                </a:lnTo>
                <a:lnTo>
                  <a:pt x="512" y="17"/>
                </a:lnTo>
                <a:lnTo>
                  <a:pt x="513" y="17"/>
                </a:lnTo>
                <a:lnTo>
                  <a:pt x="513" y="16"/>
                </a:lnTo>
                <a:lnTo>
                  <a:pt x="513" y="16"/>
                </a:lnTo>
                <a:lnTo>
                  <a:pt x="513" y="15"/>
                </a:lnTo>
                <a:lnTo>
                  <a:pt x="514" y="15"/>
                </a:lnTo>
                <a:lnTo>
                  <a:pt x="514" y="14"/>
                </a:lnTo>
                <a:lnTo>
                  <a:pt x="514" y="14"/>
                </a:lnTo>
                <a:lnTo>
                  <a:pt x="514" y="13"/>
                </a:lnTo>
                <a:lnTo>
                  <a:pt x="514" y="12"/>
                </a:lnTo>
                <a:lnTo>
                  <a:pt x="515" y="12"/>
                </a:lnTo>
                <a:lnTo>
                  <a:pt x="515" y="11"/>
                </a:lnTo>
                <a:lnTo>
                  <a:pt x="515" y="10"/>
                </a:lnTo>
                <a:lnTo>
                  <a:pt x="515" y="10"/>
                </a:lnTo>
                <a:lnTo>
                  <a:pt x="514" y="10"/>
                </a:lnTo>
                <a:lnTo>
                  <a:pt x="514" y="9"/>
                </a:lnTo>
                <a:lnTo>
                  <a:pt x="515" y="8"/>
                </a:lnTo>
                <a:lnTo>
                  <a:pt x="515" y="8"/>
                </a:lnTo>
                <a:lnTo>
                  <a:pt x="515" y="8"/>
                </a:lnTo>
                <a:lnTo>
                  <a:pt x="516" y="8"/>
                </a:lnTo>
                <a:lnTo>
                  <a:pt x="517" y="8"/>
                </a:lnTo>
                <a:lnTo>
                  <a:pt x="517" y="9"/>
                </a:lnTo>
                <a:lnTo>
                  <a:pt x="517" y="9"/>
                </a:lnTo>
                <a:lnTo>
                  <a:pt x="518" y="9"/>
                </a:lnTo>
                <a:lnTo>
                  <a:pt x="519" y="8"/>
                </a:lnTo>
                <a:lnTo>
                  <a:pt x="519" y="8"/>
                </a:lnTo>
                <a:lnTo>
                  <a:pt x="520" y="8"/>
                </a:lnTo>
                <a:lnTo>
                  <a:pt x="521" y="8"/>
                </a:lnTo>
                <a:lnTo>
                  <a:pt x="521" y="8"/>
                </a:lnTo>
                <a:lnTo>
                  <a:pt x="521" y="7"/>
                </a:lnTo>
                <a:lnTo>
                  <a:pt x="522" y="6"/>
                </a:lnTo>
                <a:lnTo>
                  <a:pt x="523" y="6"/>
                </a:lnTo>
                <a:lnTo>
                  <a:pt x="523" y="5"/>
                </a:lnTo>
                <a:lnTo>
                  <a:pt x="523" y="4"/>
                </a:lnTo>
                <a:lnTo>
                  <a:pt x="523" y="4"/>
                </a:lnTo>
                <a:lnTo>
                  <a:pt x="524" y="3"/>
                </a:lnTo>
                <a:lnTo>
                  <a:pt x="525" y="3"/>
                </a:lnTo>
                <a:lnTo>
                  <a:pt x="525" y="2"/>
                </a:lnTo>
                <a:lnTo>
                  <a:pt x="525" y="2"/>
                </a:lnTo>
                <a:lnTo>
                  <a:pt x="525" y="1"/>
                </a:lnTo>
                <a:lnTo>
                  <a:pt x="526" y="1"/>
                </a:lnTo>
                <a:lnTo>
                  <a:pt x="526" y="0"/>
                </a:lnTo>
                <a:lnTo>
                  <a:pt x="526" y="0"/>
                </a:lnTo>
                <a:lnTo>
                  <a:pt x="527" y="0"/>
                </a:lnTo>
                <a:lnTo>
                  <a:pt x="527" y="0"/>
                </a:lnTo>
                <a:lnTo>
                  <a:pt x="528" y="0"/>
                </a:lnTo>
                <a:lnTo>
                  <a:pt x="528" y="0"/>
                </a:lnTo>
                <a:lnTo>
                  <a:pt x="529" y="0"/>
                </a:lnTo>
                <a:lnTo>
                  <a:pt x="530" y="0"/>
                </a:lnTo>
                <a:lnTo>
                  <a:pt x="530" y="0"/>
                </a:lnTo>
                <a:lnTo>
                  <a:pt x="531" y="0"/>
                </a:lnTo>
                <a:lnTo>
                  <a:pt x="531" y="0"/>
                </a:lnTo>
                <a:lnTo>
                  <a:pt x="532" y="0"/>
                </a:lnTo>
                <a:lnTo>
                  <a:pt x="533" y="0"/>
                </a:lnTo>
                <a:lnTo>
                  <a:pt x="534" y="0"/>
                </a:lnTo>
                <a:lnTo>
                  <a:pt x="535" y="0"/>
                </a:lnTo>
                <a:lnTo>
                  <a:pt x="536" y="0"/>
                </a:lnTo>
                <a:lnTo>
                  <a:pt x="536" y="0"/>
                </a:lnTo>
                <a:lnTo>
                  <a:pt x="537" y="1"/>
                </a:lnTo>
                <a:lnTo>
                  <a:pt x="538" y="1"/>
                </a:lnTo>
                <a:lnTo>
                  <a:pt x="538" y="1"/>
                </a:lnTo>
                <a:lnTo>
                  <a:pt x="539" y="2"/>
                </a:lnTo>
                <a:lnTo>
                  <a:pt x="540" y="2"/>
                </a:lnTo>
                <a:lnTo>
                  <a:pt x="541" y="2"/>
                </a:lnTo>
                <a:lnTo>
                  <a:pt x="542" y="2"/>
                </a:lnTo>
                <a:lnTo>
                  <a:pt x="542" y="3"/>
                </a:lnTo>
                <a:lnTo>
                  <a:pt x="543" y="3"/>
                </a:lnTo>
                <a:lnTo>
                  <a:pt x="543" y="4"/>
                </a:lnTo>
                <a:lnTo>
                  <a:pt x="543" y="4"/>
                </a:lnTo>
                <a:lnTo>
                  <a:pt x="543" y="4"/>
                </a:lnTo>
                <a:lnTo>
                  <a:pt x="544" y="4"/>
                </a:lnTo>
                <a:lnTo>
                  <a:pt x="545" y="4"/>
                </a:lnTo>
                <a:lnTo>
                  <a:pt x="545" y="4"/>
                </a:lnTo>
                <a:lnTo>
                  <a:pt x="546" y="4"/>
                </a:lnTo>
                <a:lnTo>
                  <a:pt x="547" y="4"/>
                </a:lnTo>
                <a:lnTo>
                  <a:pt x="547" y="4"/>
                </a:lnTo>
                <a:lnTo>
                  <a:pt x="549" y="3"/>
                </a:lnTo>
                <a:lnTo>
                  <a:pt x="550" y="3"/>
                </a:lnTo>
                <a:lnTo>
                  <a:pt x="550" y="2"/>
                </a:lnTo>
                <a:lnTo>
                  <a:pt x="551" y="2"/>
                </a:lnTo>
                <a:lnTo>
                  <a:pt x="551" y="2"/>
                </a:lnTo>
                <a:lnTo>
                  <a:pt x="552" y="2"/>
                </a:lnTo>
                <a:lnTo>
                  <a:pt x="553" y="3"/>
                </a:lnTo>
                <a:lnTo>
                  <a:pt x="553" y="3"/>
                </a:lnTo>
                <a:lnTo>
                  <a:pt x="554" y="3"/>
                </a:lnTo>
                <a:lnTo>
                  <a:pt x="554" y="4"/>
                </a:lnTo>
                <a:lnTo>
                  <a:pt x="555" y="4"/>
                </a:lnTo>
                <a:lnTo>
                  <a:pt x="555" y="5"/>
                </a:lnTo>
                <a:lnTo>
                  <a:pt x="556" y="6"/>
                </a:lnTo>
                <a:lnTo>
                  <a:pt x="556" y="6"/>
                </a:lnTo>
                <a:lnTo>
                  <a:pt x="557" y="6"/>
                </a:lnTo>
                <a:lnTo>
                  <a:pt x="557" y="7"/>
                </a:lnTo>
                <a:lnTo>
                  <a:pt x="557" y="7"/>
                </a:lnTo>
                <a:lnTo>
                  <a:pt x="558" y="8"/>
                </a:lnTo>
                <a:lnTo>
                  <a:pt x="559" y="8"/>
                </a:lnTo>
                <a:lnTo>
                  <a:pt x="559" y="8"/>
                </a:lnTo>
                <a:lnTo>
                  <a:pt x="560" y="8"/>
                </a:lnTo>
                <a:lnTo>
                  <a:pt x="561" y="8"/>
                </a:lnTo>
                <a:lnTo>
                  <a:pt x="561" y="7"/>
                </a:lnTo>
                <a:lnTo>
                  <a:pt x="562" y="7"/>
                </a:lnTo>
                <a:lnTo>
                  <a:pt x="563" y="6"/>
                </a:lnTo>
                <a:lnTo>
                  <a:pt x="564" y="6"/>
                </a:lnTo>
                <a:lnTo>
                  <a:pt x="564" y="6"/>
                </a:lnTo>
                <a:lnTo>
                  <a:pt x="565" y="6"/>
                </a:lnTo>
                <a:lnTo>
                  <a:pt x="566" y="5"/>
                </a:lnTo>
                <a:lnTo>
                  <a:pt x="567" y="5"/>
                </a:lnTo>
                <a:lnTo>
                  <a:pt x="568" y="5"/>
                </a:lnTo>
                <a:lnTo>
                  <a:pt x="568" y="5"/>
                </a:lnTo>
                <a:lnTo>
                  <a:pt x="569" y="5"/>
                </a:lnTo>
                <a:lnTo>
                  <a:pt x="570" y="5"/>
                </a:lnTo>
                <a:lnTo>
                  <a:pt x="570" y="6"/>
                </a:lnTo>
                <a:lnTo>
                  <a:pt x="570" y="6"/>
                </a:lnTo>
                <a:lnTo>
                  <a:pt x="570" y="6"/>
                </a:lnTo>
                <a:lnTo>
                  <a:pt x="571" y="6"/>
                </a:lnTo>
                <a:lnTo>
                  <a:pt x="571" y="7"/>
                </a:lnTo>
                <a:lnTo>
                  <a:pt x="572" y="7"/>
                </a:lnTo>
                <a:lnTo>
                  <a:pt x="572" y="8"/>
                </a:lnTo>
                <a:lnTo>
                  <a:pt x="572" y="8"/>
                </a:lnTo>
                <a:lnTo>
                  <a:pt x="573" y="8"/>
                </a:lnTo>
                <a:lnTo>
                  <a:pt x="573" y="9"/>
                </a:lnTo>
                <a:lnTo>
                  <a:pt x="574" y="9"/>
                </a:lnTo>
                <a:lnTo>
                  <a:pt x="574" y="9"/>
                </a:lnTo>
                <a:lnTo>
                  <a:pt x="575" y="8"/>
                </a:lnTo>
                <a:lnTo>
                  <a:pt x="575" y="9"/>
                </a:lnTo>
                <a:lnTo>
                  <a:pt x="576" y="9"/>
                </a:lnTo>
                <a:lnTo>
                  <a:pt x="576" y="9"/>
                </a:lnTo>
                <a:lnTo>
                  <a:pt x="577" y="9"/>
                </a:lnTo>
                <a:lnTo>
                  <a:pt x="578" y="9"/>
                </a:lnTo>
                <a:lnTo>
                  <a:pt x="578" y="8"/>
                </a:lnTo>
                <a:lnTo>
                  <a:pt x="578" y="8"/>
                </a:lnTo>
                <a:lnTo>
                  <a:pt x="579" y="7"/>
                </a:lnTo>
                <a:lnTo>
                  <a:pt x="579" y="6"/>
                </a:lnTo>
                <a:lnTo>
                  <a:pt x="579" y="6"/>
                </a:lnTo>
                <a:lnTo>
                  <a:pt x="579" y="5"/>
                </a:lnTo>
                <a:lnTo>
                  <a:pt x="579" y="4"/>
                </a:lnTo>
                <a:lnTo>
                  <a:pt x="580" y="4"/>
                </a:lnTo>
                <a:lnTo>
                  <a:pt x="580" y="4"/>
                </a:lnTo>
                <a:lnTo>
                  <a:pt x="581" y="4"/>
                </a:lnTo>
                <a:lnTo>
                  <a:pt x="581" y="4"/>
                </a:lnTo>
                <a:lnTo>
                  <a:pt x="581" y="3"/>
                </a:lnTo>
                <a:lnTo>
                  <a:pt x="582" y="3"/>
                </a:lnTo>
                <a:lnTo>
                  <a:pt x="583" y="3"/>
                </a:lnTo>
                <a:lnTo>
                  <a:pt x="583" y="2"/>
                </a:lnTo>
                <a:lnTo>
                  <a:pt x="585" y="2"/>
                </a:lnTo>
                <a:lnTo>
                  <a:pt x="585" y="2"/>
                </a:lnTo>
                <a:lnTo>
                  <a:pt x="585" y="1"/>
                </a:lnTo>
                <a:lnTo>
                  <a:pt x="586" y="1"/>
                </a:lnTo>
                <a:lnTo>
                  <a:pt x="587" y="1"/>
                </a:lnTo>
                <a:lnTo>
                  <a:pt x="587" y="0"/>
                </a:lnTo>
                <a:lnTo>
                  <a:pt x="587" y="1"/>
                </a:lnTo>
                <a:lnTo>
                  <a:pt x="588" y="1"/>
                </a:lnTo>
                <a:lnTo>
                  <a:pt x="589" y="0"/>
                </a:lnTo>
                <a:lnTo>
                  <a:pt x="589" y="0"/>
                </a:lnTo>
                <a:lnTo>
                  <a:pt x="590" y="0"/>
                </a:lnTo>
                <a:lnTo>
                  <a:pt x="591" y="0"/>
                </a:lnTo>
                <a:lnTo>
                  <a:pt x="591" y="0"/>
                </a:lnTo>
                <a:lnTo>
                  <a:pt x="592" y="0"/>
                </a:lnTo>
                <a:lnTo>
                  <a:pt x="593" y="0"/>
                </a:lnTo>
                <a:lnTo>
                  <a:pt x="593"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7"/>
          <p:cNvSpPr>
            <a:spLocks/>
          </p:cNvSpPr>
          <p:nvPr/>
        </p:nvSpPr>
        <p:spPr bwMode="auto">
          <a:xfrm>
            <a:off x="6191400" y="3662039"/>
            <a:ext cx="758843" cy="863185"/>
          </a:xfrm>
          <a:custGeom>
            <a:avLst/>
            <a:gdLst>
              <a:gd name="T0" fmla="*/ 235 w 400"/>
              <a:gd name="T1" fmla="*/ 2 h 455"/>
              <a:gd name="T2" fmla="*/ 252 w 400"/>
              <a:gd name="T3" fmla="*/ 6 h 455"/>
              <a:gd name="T4" fmla="*/ 269 w 400"/>
              <a:gd name="T5" fmla="*/ 9 h 455"/>
              <a:gd name="T6" fmla="*/ 282 w 400"/>
              <a:gd name="T7" fmla="*/ 15 h 455"/>
              <a:gd name="T8" fmla="*/ 293 w 400"/>
              <a:gd name="T9" fmla="*/ 29 h 455"/>
              <a:gd name="T10" fmla="*/ 309 w 400"/>
              <a:gd name="T11" fmla="*/ 42 h 455"/>
              <a:gd name="T12" fmla="*/ 328 w 400"/>
              <a:gd name="T13" fmla="*/ 41 h 455"/>
              <a:gd name="T14" fmla="*/ 336 w 400"/>
              <a:gd name="T15" fmla="*/ 57 h 455"/>
              <a:gd name="T16" fmla="*/ 341 w 400"/>
              <a:gd name="T17" fmla="*/ 72 h 455"/>
              <a:gd name="T18" fmla="*/ 343 w 400"/>
              <a:gd name="T19" fmla="*/ 86 h 455"/>
              <a:gd name="T20" fmla="*/ 357 w 400"/>
              <a:gd name="T21" fmla="*/ 100 h 455"/>
              <a:gd name="T22" fmla="*/ 370 w 400"/>
              <a:gd name="T23" fmla="*/ 116 h 455"/>
              <a:gd name="T24" fmla="*/ 387 w 400"/>
              <a:gd name="T25" fmla="*/ 143 h 455"/>
              <a:gd name="T26" fmla="*/ 398 w 400"/>
              <a:gd name="T27" fmla="*/ 170 h 455"/>
              <a:gd name="T28" fmla="*/ 391 w 400"/>
              <a:gd name="T29" fmla="*/ 189 h 455"/>
              <a:gd name="T30" fmla="*/ 373 w 400"/>
              <a:gd name="T31" fmla="*/ 202 h 455"/>
              <a:gd name="T32" fmla="*/ 348 w 400"/>
              <a:gd name="T33" fmla="*/ 205 h 455"/>
              <a:gd name="T34" fmla="*/ 321 w 400"/>
              <a:gd name="T35" fmla="*/ 209 h 455"/>
              <a:gd name="T36" fmla="*/ 303 w 400"/>
              <a:gd name="T37" fmla="*/ 225 h 455"/>
              <a:gd name="T38" fmla="*/ 281 w 400"/>
              <a:gd name="T39" fmla="*/ 237 h 455"/>
              <a:gd name="T40" fmla="*/ 264 w 400"/>
              <a:gd name="T41" fmla="*/ 258 h 455"/>
              <a:gd name="T42" fmla="*/ 230 w 400"/>
              <a:gd name="T43" fmla="*/ 279 h 455"/>
              <a:gd name="T44" fmla="*/ 220 w 400"/>
              <a:gd name="T45" fmla="*/ 301 h 455"/>
              <a:gd name="T46" fmla="*/ 218 w 400"/>
              <a:gd name="T47" fmla="*/ 329 h 455"/>
              <a:gd name="T48" fmla="*/ 210 w 400"/>
              <a:gd name="T49" fmla="*/ 358 h 455"/>
              <a:gd name="T50" fmla="*/ 198 w 400"/>
              <a:gd name="T51" fmla="*/ 379 h 455"/>
              <a:gd name="T52" fmla="*/ 185 w 400"/>
              <a:gd name="T53" fmla="*/ 398 h 455"/>
              <a:gd name="T54" fmla="*/ 175 w 400"/>
              <a:gd name="T55" fmla="*/ 412 h 455"/>
              <a:gd name="T56" fmla="*/ 167 w 400"/>
              <a:gd name="T57" fmla="*/ 425 h 455"/>
              <a:gd name="T58" fmla="*/ 153 w 400"/>
              <a:gd name="T59" fmla="*/ 436 h 455"/>
              <a:gd name="T60" fmla="*/ 136 w 400"/>
              <a:gd name="T61" fmla="*/ 444 h 455"/>
              <a:gd name="T62" fmla="*/ 123 w 400"/>
              <a:gd name="T63" fmla="*/ 452 h 455"/>
              <a:gd name="T64" fmla="*/ 100 w 400"/>
              <a:gd name="T65" fmla="*/ 446 h 455"/>
              <a:gd name="T66" fmla="*/ 78 w 400"/>
              <a:gd name="T67" fmla="*/ 427 h 455"/>
              <a:gd name="T68" fmla="*/ 55 w 400"/>
              <a:gd name="T69" fmla="*/ 413 h 455"/>
              <a:gd name="T70" fmla="*/ 44 w 400"/>
              <a:gd name="T71" fmla="*/ 390 h 455"/>
              <a:gd name="T72" fmla="*/ 15 w 400"/>
              <a:gd name="T73" fmla="*/ 372 h 455"/>
              <a:gd name="T74" fmla="*/ 26 w 400"/>
              <a:gd name="T75" fmla="*/ 344 h 455"/>
              <a:gd name="T76" fmla="*/ 22 w 400"/>
              <a:gd name="T77" fmla="*/ 309 h 455"/>
              <a:gd name="T78" fmla="*/ 15 w 400"/>
              <a:gd name="T79" fmla="*/ 290 h 455"/>
              <a:gd name="T80" fmla="*/ 30 w 400"/>
              <a:gd name="T81" fmla="*/ 266 h 455"/>
              <a:gd name="T82" fmla="*/ 24 w 400"/>
              <a:gd name="T83" fmla="*/ 230 h 455"/>
              <a:gd name="T84" fmla="*/ 43 w 400"/>
              <a:gd name="T85" fmla="*/ 232 h 455"/>
              <a:gd name="T86" fmla="*/ 58 w 400"/>
              <a:gd name="T87" fmla="*/ 219 h 455"/>
              <a:gd name="T88" fmla="*/ 76 w 400"/>
              <a:gd name="T89" fmla="*/ 186 h 455"/>
              <a:gd name="T90" fmla="*/ 86 w 400"/>
              <a:gd name="T91" fmla="*/ 161 h 455"/>
              <a:gd name="T92" fmla="*/ 89 w 400"/>
              <a:gd name="T93" fmla="*/ 148 h 455"/>
              <a:gd name="T94" fmla="*/ 87 w 400"/>
              <a:gd name="T95" fmla="*/ 136 h 455"/>
              <a:gd name="T96" fmla="*/ 96 w 400"/>
              <a:gd name="T97" fmla="*/ 125 h 455"/>
              <a:gd name="T98" fmla="*/ 100 w 400"/>
              <a:gd name="T99" fmla="*/ 114 h 455"/>
              <a:gd name="T100" fmla="*/ 102 w 400"/>
              <a:gd name="T101" fmla="*/ 101 h 455"/>
              <a:gd name="T102" fmla="*/ 96 w 400"/>
              <a:gd name="T103" fmla="*/ 88 h 455"/>
              <a:gd name="T104" fmla="*/ 85 w 400"/>
              <a:gd name="T105" fmla="*/ 80 h 455"/>
              <a:gd name="T106" fmla="*/ 79 w 400"/>
              <a:gd name="T107" fmla="*/ 60 h 455"/>
              <a:gd name="T108" fmla="*/ 104 w 400"/>
              <a:gd name="T109" fmla="*/ 29 h 455"/>
              <a:gd name="T110" fmla="*/ 125 w 400"/>
              <a:gd name="T111" fmla="*/ 26 h 455"/>
              <a:gd name="T112" fmla="*/ 143 w 400"/>
              <a:gd name="T113" fmla="*/ 18 h 455"/>
              <a:gd name="T114" fmla="*/ 161 w 400"/>
              <a:gd name="T115" fmla="*/ 20 h 455"/>
              <a:gd name="T116" fmla="*/ 176 w 400"/>
              <a:gd name="T117" fmla="*/ 25 h 455"/>
              <a:gd name="T118" fmla="*/ 189 w 400"/>
              <a:gd name="T119" fmla="*/ 18 h 455"/>
              <a:gd name="T120" fmla="*/ 199 w 400"/>
              <a:gd name="T121" fmla="*/ 15 h 455"/>
              <a:gd name="T122" fmla="*/ 208 w 400"/>
              <a:gd name="T123" fmla="*/ 7 h 455"/>
              <a:gd name="T124" fmla="*/ 217 w 400"/>
              <a:gd name="T125" fmla="*/ 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455">
                <a:moveTo>
                  <a:pt x="221" y="0"/>
                </a:moveTo>
                <a:lnTo>
                  <a:pt x="221" y="0"/>
                </a:lnTo>
                <a:lnTo>
                  <a:pt x="221" y="0"/>
                </a:lnTo>
                <a:lnTo>
                  <a:pt x="221" y="0"/>
                </a:lnTo>
                <a:lnTo>
                  <a:pt x="221" y="0"/>
                </a:lnTo>
                <a:lnTo>
                  <a:pt x="221" y="0"/>
                </a:lnTo>
                <a:lnTo>
                  <a:pt x="222" y="0"/>
                </a:lnTo>
                <a:lnTo>
                  <a:pt x="222" y="0"/>
                </a:lnTo>
                <a:lnTo>
                  <a:pt x="221" y="1"/>
                </a:lnTo>
                <a:lnTo>
                  <a:pt x="222" y="1"/>
                </a:lnTo>
                <a:lnTo>
                  <a:pt x="222" y="2"/>
                </a:lnTo>
                <a:lnTo>
                  <a:pt x="223" y="2"/>
                </a:lnTo>
                <a:lnTo>
                  <a:pt x="222" y="2"/>
                </a:lnTo>
                <a:lnTo>
                  <a:pt x="222" y="2"/>
                </a:lnTo>
                <a:lnTo>
                  <a:pt x="223" y="2"/>
                </a:lnTo>
                <a:lnTo>
                  <a:pt x="223" y="3"/>
                </a:lnTo>
                <a:lnTo>
                  <a:pt x="223" y="3"/>
                </a:lnTo>
                <a:lnTo>
                  <a:pt x="224" y="3"/>
                </a:lnTo>
                <a:lnTo>
                  <a:pt x="225" y="3"/>
                </a:lnTo>
                <a:lnTo>
                  <a:pt x="225" y="3"/>
                </a:lnTo>
                <a:lnTo>
                  <a:pt x="226" y="3"/>
                </a:lnTo>
                <a:lnTo>
                  <a:pt x="227" y="3"/>
                </a:lnTo>
                <a:lnTo>
                  <a:pt x="227" y="3"/>
                </a:lnTo>
                <a:lnTo>
                  <a:pt x="228" y="3"/>
                </a:lnTo>
                <a:lnTo>
                  <a:pt x="229" y="3"/>
                </a:lnTo>
                <a:lnTo>
                  <a:pt x="229" y="2"/>
                </a:lnTo>
                <a:lnTo>
                  <a:pt x="229" y="2"/>
                </a:lnTo>
                <a:lnTo>
                  <a:pt x="229" y="3"/>
                </a:lnTo>
                <a:lnTo>
                  <a:pt x="230" y="3"/>
                </a:lnTo>
                <a:lnTo>
                  <a:pt x="231" y="3"/>
                </a:lnTo>
                <a:lnTo>
                  <a:pt x="231" y="2"/>
                </a:lnTo>
                <a:lnTo>
                  <a:pt x="231" y="3"/>
                </a:lnTo>
                <a:lnTo>
                  <a:pt x="231" y="2"/>
                </a:lnTo>
                <a:lnTo>
                  <a:pt x="231" y="2"/>
                </a:lnTo>
                <a:lnTo>
                  <a:pt x="232" y="3"/>
                </a:lnTo>
                <a:lnTo>
                  <a:pt x="232" y="2"/>
                </a:lnTo>
                <a:lnTo>
                  <a:pt x="232" y="2"/>
                </a:lnTo>
                <a:lnTo>
                  <a:pt x="233" y="2"/>
                </a:lnTo>
                <a:lnTo>
                  <a:pt x="233" y="1"/>
                </a:lnTo>
                <a:lnTo>
                  <a:pt x="233" y="1"/>
                </a:lnTo>
                <a:lnTo>
                  <a:pt x="233" y="2"/>
                </a:lnTo>
                <a:lnTo>
                  <a:pt x="234" y="2"/>
                </a:lnTo>
                <a:lnTo>
                  <a:pt x="234" y="1"/>
                </a:lnTo>
                <a:lnTo>
                  <a:pt x="234" y="2"/>
                </a:lnTo>
                <a:lnTo>
                  <a:pt x="235" y="2"/>
                </a:lnTo>
                <a:lnTo>
                  <a:pt x="235" y="1"/>
                </a:lnTo>
                <a:lnTo>
                  <a:pt x="235" y="0"/>
                </a:lnTo>
                <a:lnTo>
                  <a:pt x="235" y="1"/>
                </a:lnTo>
                <a:lnTo>
                  <a:pt x="235" y="1"/>
                </a:lnTo>
                <a:lnTo>
                  <a:pt x="236" y="1"/>
                </a:lnTo>
                <a:lnTo>
                  <a:pt x="237" y="1"/>
                </a:lnTo>
                <a:lnTo>
                  <a:pt x="237" y="2"/>
                </a:lnTo>
                <a:lnTo>
                  <a:pt x="237" y="1"/>
                </a:lnTo>
                <a:lnTo>
                  <a:pt x="238" y="1"/>
                </a:lnTo>
                <a:lnTo>
                  <a:pt x="238" y="1"/>
                </a:lnTo>
                <a:lnTo>
                  <a:pt x="239" y="2"/>
                </a:lnTo>
                <a:lnTo>
                  <a:pt x="240" y="2"/>
                </a:lnTo>
                <a:lnTo>
                  <a:pt x="240" y="2"/>
                </a:lnTo>
                <a:lnTo>
                  <a:pt x="241" y="2"/>
                </a:lnTo>
                <a:lnTo>
                  <a:pt x="242" y="2"/>
                </a:lnTo>
                <a:lnTo>
                  <a:pt x="242" y="2"/>
                </a:lnTo>
                <a:lnTo>
                  <a:pt x="243" y="2"/>
                </a:lnTo>
                <a:lnTo>
                  <a:pt x="243" y="2"/>
                </a:lnTo>
                <a:lnTo>
                  <a:pt x="243" y="2"/>
                </a:lnTo>
                <a:lnTo>
                  <a:pt x="244" y="2"/>
                </a:lnTo>
                <a:lnTo>
                  <a:pt x="244" y="2"/>
                </a:lnTo>
                <a:lnTo>
                  <a:pt x="245" y="2"/>
                </a:lnTo>
                <a:lnTo>
                  <a:pt x="246" y="2"/>
                </a:lnTo>
                <a:lnTo>
                  <a:pt x="246" y="2"/>
                </a:lnTo>
                <a:lnTo>
                  <a:pt x="247" y="2"/>
                </a:lnTo>
                <a:lnTo>
                  <a:pt x="248" y="2"/>
                </a:lnTo>
                <a:lnTo>
                  <a:pt x="248" y="2"/>
                </a:lnTo>
                <a:lnTo>
                  <a:pt x="248" y="3"/>
                </a:lnTo>
                <a:lnTo>
                  <a:pt x="248" y="3"/>
                </a:lnTo>
                <a:lnTo>
                  <a:pt x="248" y="4"/>
                </a:lnTo>
                <a:lnTo>
                  <a:pt x="248" y="4"/>
                </a:lnTo>
                <a:lnTo>
                  <a:pt x="248" y="4"/>
                </a:lnTo>
                <a:lnTo>
                  <a:pt x="248" y="4"/>
                </a:lnTo>
                <a:lnTo>
                  <a:pt x="249" y="4"/>
                </a:lnTo>
                <a:lnTo>
                  <a:pt x="249" y="4"/>
                </a:lnTo>
                <a:lnTo>
                  <a:pt x="250" y="4"/>
                </a:lnTo>
                <a:lnTo>
                  <a:pt x="250" y="4"/>
                </a:lnTo>
                <a:lnTo>
                  <a:pt x="250" y="4"/>
                </a:lnTo>
                <a:lnTo>
                  <a:pt x="250" y="5"/>
                </a:lnTo>
                <a:lnTo>
                  <a:pt x="250" y="5"/>
                </a:lnTo>
                <a:lnTo>
                  <a:pt x="251" y="5"/>
                </a:lnTo>
                <a:lnTo>
                  <a:pt x="252" y="5"/>
                </a:lnTo>
                <a:lnTo>
                  <a:pt x="252" y="6"/>
                </a:lnTo>
                <a:lnTo>
                  <a:pt x="252" y="6"/>
                </a:lnTo>
                <a:lnTo>
                  <a:pt x="252" y="6"/>
                </a:lnTo>
                <a:lnTo>
                  <a:pt x="253" y="6"/>
                </a:lnTo>
                <a:lnTo>
                  <a:pt x="253" y="6"/>
                </a:lnTo>
                <a:lnTo>
                  <a:pt x="253" y="6"/>
                </a:lnTo>
                <a:lnTo>
                  <a:pt x="254" y="6"/>
                </a:lnTo>
                <a:lnTo>
                  <a:pt x="254" y="6"/>
                </a:lnTo>
                <a:lnTo>
                  <a:pt x="255" y="6"/>
                </a:lnTo>
                <a:lnTo>
                  <a:pt x="255" y="7"/>
                </a:lnTo>
                <a:lnTo>
                  <a:pt x="256" y="7"/>
                </a:lnTo>
                <a:lnTo>
                  <a:pt x="256" y="7"/>
                </a:lnTo>
                <a:lnTo>
                  <a:pt x="257" y="7"/>
                </a:lnTo>
                <a:lnTo>
                  <a:pt x="257" y="8"/>
                </a:lnTo>
                <a:lnTo>
                  <a:pt x="257" y="8"/>
                </a:lnTo>
                <a:lnTo>
                  <a:pt x="257" y="8"/>
                </a:lnTo>
                <a:lnTo>
                  <a:pt x="258" y="8"/>
                </a:lnTo>
                <a:lnTo>
                  <a:pt x="258" y="9"/>
                </a:lnTo>
                <a:lnTo>
                  <a:pt x="259" y="9"/>
                </a:lnTo>
                <a:lnTo>
                  <a:pt x="259" y="10"/>
                </a:lnTo>
                <a:lnTo>
                  <a:pt x="258" y="10"/>
                </a:lnTo>
                <a:lnTo>
                  <a:pt x="259" y="10"/>
                </a:lnTo>
                <a:lnTo>
                  <a:pt x="259" y="10"/>
                </a:lnTo>
                <a:lnTo>
                  <a:pt x="259" y="10"/>
                </a:lnTo>
                <a:lnTo>
                  <a:pt x="259" y="11"/>
                </a:lnTo>
                <a:lnTo>
                  <a:pt x="259" y="12"/>
                </a:lnTo>
                <a:lnTo>
                  <a:pt x="260" y="11"/>
                </a:lnTo>
                <a:lnTo>
                  <a:pt x="261" y="11"/>
                </a:lnTo>
                <a:lnTo>
                  <a:pt x="261" y="12"/>
                </a:lnTo>
                <a:lnTo>
                  <a:pt x="261" y="12"/>
                </a:lnTo>
                <a:lnTo>
                  <a:pt x="262" y="12"/>
                </a:lnTo>
                <a:lnTo>
                  <a:pt x="263" y="12"/>
                </a:lnTo>
                <a:lnTo>
                  <a:pt x="263" y="12"/>
                </a:lnTo>
                <a:lnTo>
                  <a:pt x="263" y="12"/>
                </a:lnTo>
                <a:lnTo>
                  <a:pt x="263" y="11"/>
                </a:lnTo>
                <a:lnTo>
                  <a:pt x="263" y="12"/>
                </a:lnTo>
                <a:lnTo>
                  <a:pt x="264" y="12"/>
                </a:lnTo>
                <a:lnTo>
                  <a:pt x="264" y="11"/>
                </a:lnTo>
                <a:lnTo>
                  <a:pt x="265" y="11"/>
                </a:lnTo>
                <a:lnTo>
                  <a:pt x="265" y="11"/>
                </a:lnTo>
                <a:lnTo>
                  <a:pt x="266" y="11"/>
                </a:lnTo>
                <a:lnTo>
                  <a:pt x="266" y="10"/>
                </a:lnTo>
                <a:lnTo>
                  <a:pt x="267" y="10"/>
                </a:lnTo>
                <a:lnTo>
                  <a:pt x="267" y="10"/>
                </a:lnTo>
                <a:lnTo>
                  <a:pt x="267" y="10"/>
                </a:lnTo>
                <a:lnTo>
                  <a:pt x="268" y="10"/>
                </a:lnTo>
                <a:lnTo>
                  <a:pt x="268" y="9"/>
                </a:lnTo>
                <a:lnTo>
                  <a:pt x="269" y="9"/>
                </a:lnTo>
                <a:lnTo>
                  <a:pt x="269" y="8"/>
                </a:lnTo>
                <a:lnTo>
                  <a:pt x="269" y="9"/>
                </a:lnTo>
                <a:lnTo>
                  <a:pt x="269" y="8"/>
                </a:lnTo>
                <a:lnTo>
                  <a:pt x="270" y="8"/>
                </a:lnTo>
                <a:lnTo>
                  <a:pt x="271" y="8"/>
                </a:lnTo>
                <a:lnTo>
                  <a:pt x="271" y="9"/>
                </a:lnTo>
                <a:lnTo>
                  <a:pt x="271" y="9"/>
                </a:lnTo>
                <a:lnTo>
                  <a:pt x="271" y="10"/>
                </a:lnTo>
                <a:lnTo>
                  <a:pt x="272" y="10"/>
                </a:lnTo>
                <a:lnTo>
                  <a:pt x="272" y="9"/>
                </a:lnTo>
                <a:lnTo>
                  <a:pt x="272" y="10"/>
                </a:lnTo>
                <a:lnTo>
                  <a:pt x="273" y="10"/>
                </a:lnTo>
                <a:lnTo>
                  <a:pt x="273" y="9"/>
                </a:lnTo>
                <a:lnTo>
                  <a:pt x="273" y="9"/>
                </a:lnTo>
                <a:lnTo>
                  <a:pt x="273" y="10"/>
                </a:lnTo>
                <a:lnTo>
                  <a:pt x="273" y="10"/>
                </a:lnTo>
                <a:lnTo>
                  <a:pt x="273" y="11"/>
                </a:lnTo>
                <a:lnTo>
                  <a:pt x="273" y="12"/>
                </a:lnTo>
                <a:lnTo>
                  <a:pt x="273" y="12"/>
                </a:lnTo>
                <a:lnTo>
                  <a:pt x="273" y="12"/>
                </a:lnTo>
                <a:lnTo>
                  <a:pt x="273" y="12"/>
                </a:lnTo>
                <a:lnTo>
                  <a:pt x="274" y="12"/>
                </a:lnTo>
                <a:lnTo>
                  <a:pt x="274" y="12"/>
                </a:lnTo>
                <a:lnTo>
                  <a:pt x="275" y="12"/>
                </a:lnTo>
                <a:lnTo>
                  <a:pt x="276" y="12"/>
                </a:lnTo>
                <a:lnTo>
                  <a:pt x="276" y="13"/>
                </a:lnTo>
                <a:lnTo>
                  <a:pt x="276" y="13"/>
                </a:lnTo>
                <a:lnTo>
                  <a:pt x="276" y="14"/>
                </a:lnTo>
                <a:lnTo>
                  <a:pt x="277" y="14"/>
                </a:lnTo>
                <a:lnTo>
                  <a:pt x="277" y="13"/>
                </a:lnTo>
                <a:lnTo>
                  <a:pt x="278" y="13"/>
                </a:lnTo>
                <a:lnTo>
                  <a:pt x="278" y="13"/>
                </a:lnTo>
                <a:lnTo>
                  <a:pt x="279" y="13"/>
                </a:lnTo>
                <a:lnTo>
                  <a:pt x="279" y="14"/>
                </a:lnTo>
                <a:lnTo>
                  <a:pt x="280" y="14"/>
                </a:lnTo>
                <a:lnTo>
                  <a:pt x="280" y="14"/>
                </a:lnTo>
                <a:lnTo>
                  <a:pt x="280" y="14"/>
                </a:lnTo>
                <a:lnTo>
                  <a:pt x="280" y="15"/>
                </a:lnTo>
                <a:lnTo>
                  <a:pt x="280" y="14"/>
                </a:lnTo>
                <a:lnTo>
                  <a:pt x="281" y="14"/>
                </a:lnTo>
                <a:lnTo>
                  <a:pt x="281" y="15"/>
                </a:lnTo>
                <a:lnTo>
                  <a:pt x="281" y="14"/>
                </a:lnTo>
                <a:lnTo>
                  <a:pt x="281" y="15"/>
                </a:lnTo>
                <a:lnTo>
                  <a:pt x="282" y="15"/>
                </a:lnTo>
                <a:lnTo>
                  <a:pt x="282" y="15"/>
                </a:lnTo>
                <a:lnTo>
                  <a:pt x="283" y="15"/>
                </a:lnTo>
                <a:lnTo>
                  <a:pt x="284" y="15"/>
                </a:lnTo>
                <a:lnTo>
                  <a:pt x="284" y="14"/>
                </a:lnTo>
                <a:lnTo>
                  <a:pt x="284" y="14"/>
                </a:lnTo>
                <a:lnTo>
                  <a:pt x="285" y="14"/>
                </a:lnTo>
                <a:lnTo>
                  <a:pt x="286" y="14"/>
                </a:lnTo>
                <a:lnTo>
                  <a:pt x="286" y="14"/>
                </a:lnTo>
                <a:lnTo>
                  <a:pt x="286" y="14"/>
                </a:lnTo>
                <a:lnTo>
                  <a:pt x="286" y="14"/>
                </a:lnTo>
                <a:lnTo>
                  <a:pt x="286" y="14"/>
                </a:lnTo>
                <a:lnTo>
                  <a:pt x="286" y="15"/>
                </a:lnTo>
                <a:lnTo>
                  <a:pt x="287" y="15"/>
                </a:lnTo>
                <a:lnTo>
                  <a:pt x="287" y="16"/>
                </a:lnTo>
                <a:lnTo>
                  <a:pt x="288" y="16"/>
                </a:lnTo>
                <a:lnTo>
                  <a:pt x="288" y="16"/>
                </a:lnTo>
                <a:lnTo>
                  <a:pt x="288" y="16"/>
                </a:lnTo>
                <a:lnTo>
                  <a:pt x="288" y="17"/>
                </a:lnTo>
                <a:lnTo>
                  <a:pt x="289" y="18"/>
                </a:lnTo>
                <a:lnTo>
                  <a:pt x="288" y="18"/>
                </a:lnTo>
                <a:lnTo>
                  <a:pt x="288" y="18"/>
                </a:lnTo>
                <a:lnTo>
                  <a:pt x="289" y="18"/>
                </a:lnTo>
                <a:lnTo>
                  <a:pt x="289" y="19"/>
                </a:lnTo>
                <a:lnTo>
                  <a:pt x="290" y="19"/>
                </a:lnTo>
                <a:lnTo>
                  <a:pt x="290" y="20"/>
                </a:lnTo>
                <a:lnTo>
                  <a:pt x="290" y="21"/>
                </a:lnTo>
                <a:lnTo>
                  <a:pt x="290" y="21"/>
                </a:lnTo>
                <a:lnTo>
                  <a:pt x="290" y="21"/>
                </a:lnTo>
                <a:lnTo>
                  <a:pt x="290" y="22"/>
                </a:lnTo>
                <a:lnTo>
                  <a:pt x="290" y="23"/>
                </a:lnTo>
                <a:lnTo>
                  <a:pt x="290" y="23"/>
                </a:lnTo>
                <a:lnTo>
                  <a:pt x="290" y="24"/>
                </a:lnTo>
                <a:lnTo>
                  <a:pt x="290" y="24"/>
                </a:lnTo>
                <a:lnTo>
                  <a:pt x="290" y="25"/>
                </a:lnTo>
                <a:lnTo>
                  <a:pt x="290" y="25"/>
                </a:lnTo>
                <a:lnTo>
                  <a:pt x="290" y="25"/>
                </a:lnTo>
                <a:lnTo>
                  <a:pt x="291" y="25"/>
                </a:lnTo>
                <a:lnTo>
                  <a:pt x="291" y="26"/>
                </a:lnTo>
                <a:lnTo>
                  <a:pt x="291" y="27"/>
                </a:lnTo>
                <a:lnTo>
                  <a:pt x="292" y="27"/>
                </a:lnTo>
                <a:lnTo>
                  <a:pt x="292" y="27"/>
                </a:lnTo>
                <a:lnTo>
                  <a:pt x="292" y="28"/>
                </a:lnTo>
                <a:lnTo>
                  <a:pt x="292" y="29"/>
                </a:lnTo>
                <a:lnTo>
                  <a:pt x="292" y="29"/>
                </a:lnTo>
                <a:lnTo>
                  <a:pt x="292" y="29"/>
                </a:lnTo>
                <a:lnTo>
                  <a:pt x="293" y="29"/>
                </a:lnTo>
                <a:lnTo>
                  <a:pt x="293" y="30"/>
                </a:lnTo>
                <a:lnTo>
                  <a:pt x="293" y="30"/>
                </a:lnTo>
                <a:lnTo>
                  <a:pt x="293" y="31"/>
                </a:lnTo>
                <a:lnTo>
                  <a:pt x="294" y="31"/>
                </a:lnTo>
                <a:lnTo>
                  <a:pt x="294" y="31"/>
                </a:lnTo>
                <a:lnTo>
                  <a:pt x="295" y="31"/>
                </a:lnTo>
                <a:lnTo>
                  <a:pt x="295" y="32"/>
                </a:lnTo>
                <a:lnTo>
                  <a:pt x="295" y="32"/>
                </a:lnTo>
                <a:lnTo>
                  <a:pt x="296" y="33"/>
                </a:lnTo>
                <a:lnTo>
                  <a:pt x="297" y="33"/>
                </a:lnTo>
                <a:lnTo>
                  <a:pt x="297" y="33"/>
                </a:lnTo>
                <a:lnTo>
                  <a:pt x="297" y="33"/>
                </a:lnTo>
                <a:lnTo>
                  <a:pt x="298" y="33"/>
                </a:lnTo>
                <a:lnTo>
                  <a:pt x="299" y="33"/>
                </a:lnTo>
                <a:lnTo>
                  <a:pt x="299" y="33"/>
                </a:lnTo>
                <a:lnTo>
                  <a:pt x="300" y="33"/>
                </a:lnTo>
                <a:lnTo>
                  <a:pt x="301" y="33"/>
                </a:lnTo>
                <a:lnTo>
                  <a:pt x="301" y="33"/>
                </a:lnTo>
                <a:lnTo>
                  <a:pt x="301" y="34"/>
                </a:lnTo>
                <a:lnTo>
                  <a:pt x="302" y="34"/>
                </a:lnTo>
                <a:lnTo>
                  <a:pt x="302" y="35"/>
                </a:lnTo>
                <a:lnTo>
                  <a:pt x="303" y="35"/>
                </a:lnTo>
                <a:lnTo>
                  <a:pt x="303" y="35"/>
                </a:lnTo>
                <a:lnTo>
                  <a:pt x="303" y="35"/>
                </a:lnTo>
                <a:lnTo>
                  <a:pt x="304" y="36"/>
                </a:lnTo>
                <a:lnTo>
                  <a:pt x="305" y="36"/>
                </a:lnTo>
                <a:lnTo>
                  <a:pt x="305" y="36"/>
                </a:lnTo>
                <a:lnTo>
                  <a:pt x="306" y="36"/>
                </a:lnTo>
                <a:lnTo>
                  <a:pt x="306" y="37"/>
                </a:lnTo>
                <a:lnTo>
                  <a:pt x="306" y="38"/>
                </a:lnTo>
                <a:lnTo>
                  <a:pt x="307" y="38"/>
                </a:lnTo>
                <a:lnTo>
                  <a:pt x="307" y="38"/>
                </a:lnTo>
                <a:lnTo>
                  <a:pt x="307" y="39"/>
                </a:lnTo>
                <a:lnTo>
                  <a:pt x="308" y="40"/>
                </a:lnTo>
                <a:lnTo>
                  <a:pt x="307" y="40"/>
                </a:lnTo>
                <a:lnTo>
                  <a:pt x="307" y="40"/>
                </a:lnTo>
                <a:lnTo>
                  <a:pt x="308" y="40"/>
                </a:lnTo>
                <a:lnTo>
                  <a:pt x="308" y="41"/>
                </a:lnTo>
                <a:lnTo>
                  <a:pt x="308" y="42"/>
                </a:lnTo>
                <a:lnTo>
                  <a:pt x="308" y="41"/>
                </a:lnTo>
                <a:lnTo>
                  <a:pt x="309" y="41"/>
                </a:lnTo>
                <a:lnTo>
                  <a:pt x="309" y="42"/>
                </a:lnTo>
                <a:lnTo>
                  <a:pt x="309" y="41"/>
                </a:lnTo>
                <a:lnTo>
                  <a:pt x="309" y="41"/>
                </a:lnTo>
                <a:lnTo>
                  <a:pt x="309" y="42"/>
                </a:lnTo>
                <a:lnTo>
                  <a:pt x="309" y="42"/>
                </a:lnTo>
                <a:lnTo>
                  <a:pt x="310" y="42"/>
                </a:lnTo>
                <a:lnTo>
                  <a:pt x="310" y="42"/>
                </a:lnTo>
                <a:lnTo>
                  <a:pt x="310" y="42"/>
                </a:lnTo>
                <a:lnTo>
                  <a:pt x="311" y="42"/>
                </a:lnTo>
                <a:lnTo>
                  <a:pt x="311" y="42"/>
                </a:lnTo>
                <a:lnTo>
                  <a:pt x="311" y="42"/>
                </a:lnTo>
                <a:lnTo>
                  <a:pt x="312" y="42"/>
                </a:lnTo>
                <a:lnTo>
                  <a:pt x="312" y="42"/>
                </a:lnTo>
                <a:lnTo>
                  <a:pt x="312" y="42"/>
                </a:lnTo>
                <a:lnTo>
                  <a:pt x="313" y="42"/>
                </a:lnTo>
                <a:lnTo>
                  <a:pt x="314" y="42"/>
                </a:lnTo>
                <a:lnTo>
                  <a:pt x="314" y="42"/>
                </a:lnTo>
                <a:lnTo>
                  <a:pt x="314" y="42"/>
                </a:lnTo>
                <a:lnTo>
                  <a:pt x="314" y="42"/>
                </a:lnTo>
                <a:lnTo>
                  <a:pt x="314" y="42"/>
                </a:lnTo>
                <a:lnTo>
                  <a:pt x="314" y="41"/>
                </a:lnTo>
                <a:lnTo>
                  <a:pt x="314" y="41"/>
                </a:lnTo>
                <a:lnTo>
                  <a:pt x="315" y="41"/>
                </a:lnTo>
                <a:lnTo>
                  <a:pt x="316" y="41"/>
                </a:lnTo>
                <a:lnTo>
                  <a:pt x="316" y="41"/>
                </a:lnTo>
                <a:lnTo>
                  <a:pt x="317" y="41"/>
                </a:lnTo>
                <a:lnTo>
                  <a:pt x="317" y="40"/>
                </a:lnTo>
                <a:lnTo>
                  <a:pt x="317" y="40"/>
                </a:lnTo>
                <a:lnTo>
                  <a:pt x="318" y="40"/>
                </a:lnTo>
                <a:lnTo>
                  <a:pt x="318" y="40"/>
                </a:lnTo>
                <a:lnTo>
                  <a:pt x="319" y="39"/>
                </a:lnTo>
                <a:lnTo>
                  <a:pt x="319" y="40"/>
                </a:lnTo>
                <a:lnTo>
                  <a:pt x="320" y="40"/>
                </a:lnTo>
                <a:lnTo>
                  <a:pt x="320" y="40"/>
                </a:lnTo>
                <a:lnTo>
                  <a:pt x="321" y="39"/>
                </a:lnTo>
                <a:lnTo>
                  <a:pt x="321" y="40"/>
                </a:lnTo>
                <a:lnTo>
                  <a:pt x="322" y="40"/>
                </a:lnTo>
                <a:lnTo>
                  <a:pt x="322" y="40"/>
                </a:lnTo>
                <a:lnTo>
                  <a:pt x="323" y="40"/>
                </a:lnTo>
                <a:lnTo>
                  <a:pt x="324" y="40"/>
                </a:lnTo>
                <a:lnTo>
                  <a:pt x="324" y="40"/>
                </a:lnTo>
                <a:lnTo>
                  <a:pt x="325" y="40"/>
                </a:lnTo>
                <a:lnTo>
                  <a:pt x="325" y="40"/>
                </a:lnTo>
                <a:lnTo>
                  <a:pt x="326" y="40"/>
                </a:lnTo>
                <a:lnTo>
                  <a:pt x="326" y="40"/>
                </a:lnTo>
                <a:lnTo>
                  <a:pt x="327" y="40"/>
                </a:lnTo>
                <a:lnTo>
                  <a:pt x="327" y="41"/>
                </a:lnTo>
                <a:lnTo>
                  <a:pt x="328" y="41"/>
                </a:lnTo>
                <a:lnTo>
                  <a:pt x="328" y="41"/>
                </a:lnTo>
                <a:lnTo>
                  <a:pt x="329" y="41"/>
                </a:lnTo>
                <a:lnTo>
                  <a:pt x="329" y="41"/>
                </a:lnTo>
                <a:lnTo>
                  <a:pt x="329" y="42"/>
                </a:lnTo>
                <a:lnTo>
                  <a:pt x="329" y="42"/>
                </a:lnTo>
                <a:lnTo>
                  <a:pt x="329" y="43"/>
                </a:lnTo>
                <a:lnTo>
                  <a:pt x="329" y="44"/>
                </a:lnTo>
                <a:lnTo>
                  <a:pt x="329" y="44"/>
                </a:lnTo>
                <a:lnTo>
                  <a:pt x="329" y="45"/>
                </a:lnTo>
                <a:lnTo>
                  <a:pt x="329" y="46"/>
                </a:lnTo>
                <a:lnTo>
                  <a:pt x="329" y="46"/>
                </a:lnTo>
                <a:lnTo>
                  <a:pt x="329" y="47"/>
                </a:lnTo>
                <a:lnTo>
                  <a:pt x="329" y="48"/>
                </a:lnTo>
                <a:lnTo>
                  <a:pt x="330" y="48"/>
                </a:lnTo>
                <a:lnTo>
                  <a:pt x="330" y="48"/>
                </a:lnTo>
                <a:lnTo>
                  <a:pt x="330" y="49"/>
                </a:lnTo>
                <a:lnTo>
                  <a:pt x="330" y="50"/>
                </a:lnTo>
                <a:lnTo>
                  <a:pt x="331" y="50"/>
                </a:lnTo>
                <a:lnTo>
                  <a:pt x="331" y="50"/>
                </a:lnTo>
                <a:lnTo>
                  <a:pt x="330" y="50"/>
                </a:lnTo>
                <a:lnTo>
                  <a:pt x="329" y="50"/>
                </a:lnTo>
                <a:lnTo>
                  <a:pt x="330" y="51"/>
                </a:lnTo>
                <a:lnTo>
                  <a:pt x="329" y="52"/>
                </a:lnTo>
                <a:lnTo>
                  <a:pt x="330" y="52"/>
                </a:lnTo>
                <a:lnTo>
                  <a:pt x="330" y="52"/>
                </a:lnTo>
                <a:lnTo>
                  <a:pt x="330" y="53"/>
                </a:lnTo>
                <a:lnTo>
                  <a:pt x="331" y="53"/>
                </a:lnTo>
                <a:lnTo>
                  <a:pt x="331" y="53"/>
                </a:lnTo>
                <a:lnTo>
                  <a:pt x="331" y="53"/>
                </a:lnTo>
                <a:lnTo>
                  <a:pt x="332" y="54"/>
                </a:lnTo>
                <a:lnTo>
                  <a:pt x="332" y="55"/>
                </a:lnTo>
                <a:lnTo>
                  <a:pt x="333" y="55"/>
                </a:lnTo>
                <a:lnTo>
                  <a:pt x="333" y="54"/>
                </a:lnTo>
                <a:lnTo>
                  <a:pt x="333" y="53"/>
                </a:lnTo>
                <a:lnTo>
                  <a:pt x="333" y="53"/>
                </a:lnTo>
                <a:lnTo>
                  <a:pt x="334" y="54"/>
                </a:lnTo>
                <a:lnTo>
                  <a:pt x="335" y="54"/>
                </a:lnTo>
                <a:lnTo>
                  <a:pt x="335" y="54"/>
                </a:lnTo>
                <a:lnTo>
                  <a:pt x="335" y="55"/>
                </a:lnTo>
                <a:lnTo>
                  <a:pt x="335" y="55"/>
                </a:lnTo>
                <a:lnTo>
                  <a:pt x="335" y="56"/>
                </a:lnTo>
                <a:lnTo>
                  <a:pt x="336" y="56"/>
                </a:lnTo>
                <a:lnTo>
                  <a:pt x="336" y="57"/>
                </a:lnTo>
                <a:lnTo>
                  <a:pt x="335" y="57"/>
                </a:lnTo>
                <a:lnTo>
                  <a:pt x="335" y="57"/>
                </a:lnTo>
                <a:lnTo>
                  <a:pt x="336" y="57"/>
                </a:lnTo>
                <a:lnTo>
                  <a:pt x="336" y="58"/>
                </a:lnTo>
                <a:lnTo>
                  <a:pt x="336" y="59"/>
                </a:lnTo>
                <a:lnTo>
                  <a:pt x="335" y="59"/>
                </a:lnTo>
                <a:lnTo>
                  <a:pt x="335" y="59"/>
                </a:lnTo>
                <a:lnTo>
                  <a:pt x="335" y="60"/>
                </a:lnTo>
                <a:lnTo>
                  <a:pt x="335" y="61"/>
                </a:lnTo>
                <a:lnTo>
                  <a:pt x="335" y="61"/>
                </a:lnTo>
                <a:lnTo>
                  <a:pt x="336" y="61"/>
                </a:lnTo>
                <a:lnTo>
                  <a:pt x="336" y="62"/>
                </a:lnTo>
                <a:lnTo>
                  <a:pt x="335" y="62"/>
                </a:lnTo>
                <a:lnTo>
                  <a:pt x="335" y="63"/>
                </a:lnTo>
                <a:lnTo>
                  <a:pt x="336" y="63"/>
                </a:lnTo>
                <a:lnTo>
                  <a:pt x="336" y="63"/>
                </a:lnTo>
                <a:lnTo>
                  <a:pt x="336" y="64"/>
                </a:lnTo>
                <a:lnTo>
                  <a:pt x="335" y="64"/>
                </a:lnTo>
                <a:lnTo>
                  <a:pt x="335" y="65"/>
                </a:lnTo>
                <a:lnTo>
                  <a:pt x="335" y="65"/>
                </a:lnTo>
                <a:lnTo>
                  <a:pt x="336" y="66"/>
                </a:lnTo>
                <a:lnTo>
                  <a:pt x="337" y="66"/>
                </a:lnTo>
                <a:lnTo>
                  <a:pt x="337" y="67"/>
                </a:lnTo>
                <a:lnTo>
                  <a:pt x="337" y="66"/>
                </a:lnTo>
                <a:lnTo>
                  <a:pt x="338" y="66"/>
                </a:lnTo>
                <a:lnTo>
                  <a:pt x="339" y="66"/>
                </a:lnTo>
                <a:lnTo>
                  <a:pt x="339" y="67"/>
                </a:lnTo>
                <a:lnTo>
                  <a:pt x="339" y="67"/>
                </a:lnTo>
                <a:lnTo>
                  <a:pt x="340" y="67"/>
                </a:lnTo>
                <a:lnTo>
                  <a:pt x="341" y="67"/>
                </a:lnTo>
                <a:lnTo>
                  <a:pt x="341" y="67"/>
                </a:lnTo>
                <a:lnTo>
                  <a:pt x="342" y="67"/>
                </a:lnTo>
                <a:lnTo>
                  <a:pt x="342" y="68"/>
                </a:lnTo>
                <a:lnTo>
                  <a:pt x="343" y="68"/>
                </a:lnTo>
                <a:lnTo>
                  <a:pt x="343" y="69"/>
                </a:lnTo>
                <a:lnTo>
                  <a:pt x="343" y="69"/>
                </a:lnTo>
                <a:lnTo>
                  <a:pt x="343" y="70"/>
                </a:lnTo>
                <a:lnTo>
                  <a:pt x="343" y="70"/>
                </a:lnTo>
                <a:lnTo>
                  <a:pt x="343" y="71"/>
                </a:lnTo>
                <a:lnTo>
                  <a:pt x="343" y="71"/>
                </a:lnTo>
                <a:lnTo>
                  <a:pt x="343" y="71"/>
                </a:lnTo>
                <a:lnTo>
                  <a:pt x="342" y="71"/>
                </a:lnTo>
                <a:lnTo>
                  <a:pt x="342" y="71"/>
                </a:lnTo>
                <a:lnTo>
                  <a:pt x="341" y="71"/>
                </a:lnTo>
                <a:lnTo>
                  <a:pt x="341" y="71"/>
                </a:lnTo>
                <a:lnTo>
                  <a:pt x="341" y="71"/>
                </a:lnTo>
                <a:lnTo>
                  <a:pt x="341" y="71"/>
                </a:lnTo>
                <a:lnTo>
                  <a:pt x="341" y="72"/>
                </a:lnTo>
                <a:lnTo>
                  <a:pt x="340" y="71"/>
                </a:lnTo>
                <a:lnTo>
                  <a:pt x="340" y="72"/>
                </a:lnTo>
                <a:lnTo>
                  <a:pt x="341" y="72"/>
                </a:lnTo>
                <a:lnTo>
                  <a:pt x="341" y="72"/>
                </a:lnTo>
                <a:lnTo>
                  <a:pt x="341" y="73"/>
                </a:lnTo>
                <a:lnTo>
                  <a:pt x="341" y="73"/>
                </a:lnTo>
                <a:lnTo>
                  <a:pt x="341" y="74"/>
                </a:lnTo>
                <a:lnTo>
                  <a:pt x="341" y="74"/>
                </a:lnTo>
                <a:lnTo>
                  <a:pt x="341" y="74"/>
                </a:lnTo>
                <a:lnTo>
                  <a:pt x="341" y="75"/>
                </a:lnTo>
                <a:lnTo>
                  <a:pt x="341" y="75"/>
                </a:lnTo>
                <a:lnTo>
                  <a:pt x="341" y="76"/>
                </a:lnTo>
                <a:lnTo>
                  <a:pt x="341" y="76"/>
                </a:lnTo>
                <a:lnTo>
                  <a:pt x="341" y="77"/>
                </a:lnTo>
                <a:lnTo>
                  <a:pt x="341" y="77"/>
                </a:lnTo>
                <a:lnTo>
                  <a:pt x="341" y="77"/>
                </a:lnTo>
                <a:lnTo>
                  <a:pt x="341" y="78"/>
                </a:lnTo>
                <a:lnTo>
                  <a:pt x="341" y="78"/>
                </a:lnTo>
                <a:lnTo>
                  <a:pt x="341" y="79"/>
                </a:lnTo>
                <a:lnTo>
                  <a:pt x="340" y="79"/>
                </a:lnTo>
                <a:lnTo>
                  <a:pt x="341" y="79"/>
                </a:lnTo>
                <a:lnTo>
                  <a:pt x="341" y="80"/>
                </a:lnTo>
                <a:lnTo>
                  <a:pt x="340" y="80"/>
                </a:lnTo>
                <a:lnTo>
                  <a:pt x="339" y="80"/>
                </a:lnTo>
                <a:lnTo>
                  <a:pt x="339" y="81"/>
                </a:lnTo>
                <a:lnTo>
                  <a:pt x="339" y="82"/>
                </a:lnTo>
                <a:lnTo>
                  <a:pt x="339" y="82"/>
                </a:lnTo>
                <a:lnTo>
                  <a:pt x="339" y="83"/>
                </a:lnTo>
                <a:lnTo>
                  <a:pt x="339" y="84"/>
                </a:lnTo>
                <a:lnTo>
                  <a:pt x="340" y="84"/>
                </a:lnTo>
                <a:lnTo>
                  <a:pt x="339" y="84"/>
                </a:lnTo>
                <a:lnTo>
                  <a:pt x="340" y="84"/>
                </a:lnTo>
                <a:lnTo>
                  <a:pt x="340" y="85"/>
                </a:lnTo>
                <a:lnTo>
                  <a:pt x="341" y="85"/>
                </a:lnTo>
                <a:lnTo>
                  <a:pt x="341" y="86"/>
                </a:lnTo>
                <a:lnTo>
                  <a:pt x="341" y="86"/>
                </a:lnTo>
                <a:lnTo>
                  <a:pt x="341" y="86"/>
                </a:lnTo>
                <a:lnTo>
                  <a:pt x="341" y="86"/>
                </a:lnTo>
                <a:lnTo>
                  <a:pt x="341" y="86"/>
                </a:lnTo>
                <a:lnTo>
                  <a:pt x="341" y="87"/>
                </a:lnTo>
                <a:lnTo>
                  <a:pt x="342" y="87"/>
                </a:lnTo>
                <a:lnTo>
                  <a:pt x="342" y="86"/>
                </a:lnTo>
                <a:lnTo>
                  <a:pt x="343" y="86"/>
                </a:lnTo>
                <a:lnTo>
                  <a:pt x="343" y="87"/>
                </a:lnTo>
                <a:lnTo>
                  <a:pt x="343" y="86"/>
                </a:lnTo>
                <a:lnTo>
                  <a:pt x="343" y="86"/>
                </a:lnTo>
                <a:lnTo>
                  <a:pt x="344" y="86"/>
                </a:lnTo>
                <a:lnTo>
                  <a:pt x="344" y="87"/>
                </a:lnTo>
                <a:lnTo>
                  <a:pt x="345" y="87"/>
                </a:lnTo>
                <a:lnTo>
                  <a:pt x="345" y="88"/>
                </a:lnTo>
                <a:lnTo>
                  <a:pt x="345" y="88"/>
                </a:lnTo>
                <a:lnTo>
                  <a:pt x="346" y="88"/>
                </a:lnTo>
                <a:lnTo>
                  <a:pt x="346" y="88"/>
                </a:lnTo>
                <a:lnTo>
                  <a:pt x="346" y="88"/>
                </a:lnTo>
                <a:lnTo>
                  <a:pt x="347" y="88"/>
                </a:lnTo>
                <a:lnTo>
                  <a:pt x="347" y="89"/>
                </a:lnTo>
                <a:lnTo>
                  <a:pt x="348" y="89"/>
                </a:lnTo>
                <a:lnTo>
                  <a:pt x="348" y="89"/>
                </a:lnTo>
                <a:lnTo>
                  <a:pt x="348" y="90"/>
                </a:lnTo>
                <a:lnTo>
                  <a:pt x="348" y="91"/>
                </a:lnTo>
                <a:lnTo>
                  <a:pt x="348" y="91"/>
                </a:lnTo>
                <a:lnTo>
                  <a:pt x="349" y="91"/>
                </a:lnTo>
                <a:lnTo>
                  <a:pt x="349" y="92"/>
                </a:lnTo>
                <a:lnTo>
                  <a:pt x="350" y="93"/>
                </a:lnTo>
                <a:lnTo>
                  <a:pt x="350" y="93"/>
                </a:lnTo>
                <a:lnTo>
                  <a:pt x="350" y="94"/>
                </a:lnTo>
                <a:lnTo>
                  <a:pt x="350" y="94"/>
                </a:lnTo>
                <a:lnTo>
                  <a:pt x="351" y="94"/>
                </a:lnTo>
                <a:lnTo>
                  <a:pt x="352" y="94"/>
                </a:lnTo>
                <a:lnTo>
                  <a:pt x="352" y="95"/>
                </a:lnTo>
                <a:lnTo>
                  <a:pt x="352" y="95"/>
                </a:lnTo>
                <a:lnTo>
                  <a:pt x="352" y="95"/>
                </a:lnTo>
                <a:lnTo>
                  <a:pt x="352" y="96"/>
                </a:lnTo>
                <a:lnTo>
                  <a:pt x="352" y="96"/>
                </a:lnTo>
                <a:lnTo>
                  <a:pt x="352" y="97"/>
                </a:lnTo>
                <a:lnTo>
                  <a:pt x="353" y="97"/>
                </a:lnTo>
                <a:lnTo>
                  <a:pt x="354" y="97"/>
                </a:lnTo>
                <a:lnTo>
                  <a:pt x="354" y="97"/>
                </a:lnTo>
                <a:lnTo>
                  <a:pt x="354" y="97"/>
                </a:lnTo>
                <a:lnTo>
                  <a:pt x="354" y="97"/>
                </a:lnTo>
                <a:lnTo>
                  <a:pt x="354" y="98"/>
                </a:lnTo>
                <a:lnTo>
                  <a:pt x="354" y="98"/>
                </a:lnTo>
                <a:lnTo>
                  <a:pt x="354" y="97"/>
                </a:lnTo>
                <a:lnTo>
                  <a:pt x="355" y="97"/>
                </a:lnTo>
                <a:lnTo>
                  <a:pt x="355" y="98"/>
                </a:lnTo>
                <a:lnTo>
                  <a:pt x="356" y="98"/>
                </a:lnTo>
                <a:lnTo>
                  <a:pt x="356" y="98"/>
                </a:lnTo>
                <a:lnTo>
                  <a:pt x="357" y="99"/>
                </a:lnTo>
                <a:lnTo>
                  <a:pt x="357" y="99"/>
                </a:lnTo>
                <a:lnTo>
                  <a:pt x="357" y="100"/>
                </a:lnTo>
                <a:lnTo>
                  <a:pt x="358" y="100"/>
                </a:lnTo>
                <a:lnTo>
                  <a:pt x="358" y="101"/>
                </a:lnTo>
                <a:lnTo>
                  <a:pt x="358" y="101"/>
                </a:lnTo>
                <a:lnTo>
                  <a:pt x="359" y="102"/>
                </a:lnTo>
                <a:lnTo>
                  <a:pt x="360" y="103"/>
                </a:lnTo>
                <a:lnTo>
                  <a:pt x="360" y="102"/>
                </a:lnTo>
                <a:lnTo>
                  <a:pt x="360" y="102"/>
                </a:lnTo>
                <a:lnTo>
                  <a:pt x="361" y="102"/>
                </a:lnTo>
                <a:lnTo>
                  <a:pt x="361" y="103"/>
                </a:lnTo>
                <a:lnTo>
                  <a:pt x="362" y="103"/>
                </a:lnTo>
                <a:lnTo>
                  <a:pt x="362" y="103"/>
                </a:lnTo>
                <a:lnTo>
                  <a:pt x="362" y="104"/>
                </a:lnTo>
                <a:lnTo>
                  <a:pt x="363" y="105"/>
                </a:lnTo>
                <a:lnTo>
                  <a:pt x="364" y="105"/>
                </a:lnTo>
                <a:lnTo>
                  <a:pt x="364" y="106"/>
                </a:lnTo>
                <a:lnTo>
                  <a:pt x="364" y="107"/>
                </a:lnTo>
                <a:lnTo>
                  <a:pt x="365" y="107"/>
                </a:lnTo>
                <a:lnTo>
                  <a:pt x="365" y="107"/>
                </a:lnTo>
                <a:lnTo>
                  <a:pt x="366" y="107"/>
                </a:lnTo>
                <a:lnTo>
                  <a:pt x="366" y="108"/>
                </a:lnTo>
                <a:lnTo>
                  <a:pt x="367" y="108"/>
                </a:lnTo>
                <a:lnTo>
                  <a:pt x="367" y="108"/>
                </a:lnTo>
                <a:lnTo>
                  <a:pt x="367" y="108"/>
                </a:lnTo>
                <a:lnTo>
                  <a:pt x="367" y="108"/>
                </a:lnTo>
                <a:lnTo>
                  <a:pt x="367" y="109"/>
                </a:lnTo>
                <a:lnTo>
                  <a:pt x="367" y="108"/>
                </a:lnTo>
                <a:lnTo>
                  <a:pt x="368" y="109"/>
                </a:lnTo>
                <a:lnTo>
                  <a:pt x="369" y="109"/>
                </a:lnTo>
                <a:lnTo>
                  <a:pt x="369" y="110"/>
                </a:lnTo>
                <a:lnTo>
                  <a:pt x="369" y="109"/>
                </a:lnTo>
                <a:lnTo>
                  <a:pt x="369" y="110"/>
                </a:lnTo>
                <a:lnTo>
                  <a:pt x="370" y="110"/>
                </a:lnTo>
                <a:lnTo>
                  <a:pt x="369" y="110"/>
                </a:lnTo>
                <a:lnTo>
                  <a:pt x="370" y="110"/>
                </a:lnTo>
                <a:lnTo>
                  <a:pt x="371" y="110"/>
                </a:lnTo>
                <a:lnTo>
                  <a:pt x="371" y="111"/>
                </a:lnTo>
                <a:lnTo>
                  <a:pt x="371" y="112"/>
                </a:lnTo>
                <a:lnTo>
                  <a:pt x="371" y="112"/>
                </a:lnTo>
                <a:lnTo>
                  <a:pt x="371" y="112"/>
                </a:lnTo>
                <a:lnTo>
                  <a:pt x="371" y="113"/>
                </a:lnTo>
                <a:lnTo>
                  <a:pt x="371" y="114"/>
                </a:lnTo>
                <a:lnTo>
                  <a:pt x="371" y="114"/>
                </a:lnTo>
                <a:lnTo>
                  <a:pt x="370" y="114"/>
                </a:lnTo>
                <a:lnTo>
                  <a:pt x="370" y="115"/>
                </a:lnTo>
                <a:lnTo>
                  <a:pt x="370" y="116"/>
                </a:lnTo>
                <a:lnTo>
                  <a:pt x="370" y="116"/>
                </a:lnTo>
                <a:lnTo>
                  <a:pt x="371" y="117"/>
                </a:lnTo>
                <a:lnTo>
                  <a:pt x="371" y="118"/>
                </a:lnTo>
                <a:lnTo>
                  <a:pt x="371" y="118"/>
                </a:lnTo>
                <a:lnTo>
                  <a:pt x="371" y="118"/>
                </a:lnTo>
                <a:lnTo>
                  <a:pt x="372" y="119"/>
                </a:lnTo>
                <a:lnTo>
                  <a:pt x="373" y="119"/>
                </a:lnTo>
                <a:lnTo>
                  <a:pt x="373" y="120"/>
                </a:lnTo>
                <a:lnTo>
                  <a:pt x="373" y="120"/>
                </a:lnTo>
                <a:lnTo>
                  <a:pt x="373" y="121"/>
                </a:lnTo>
                <a:lnTo>
                  <a:pt x="373" y="122"/>
                </a:lnTo>
                <a:lnTo>
                  <a:pt x="373" y="122"/>
                </a:lnTo>
                <a:lnTo>
                  <a:pt x="373" y="122"/>
                </a:lnTo>
                <a:lnTo>
                  <a:pt x="373" y="123"/>
                </a:lnTo>
                <a:lnTo>
                  <a:pt x="373" y="124"/>
                </a:lnTo>
                <a:lnTo>
                  <a:pt x="373" y="124"/>
                </a:lnTo>
                <a:lnTo>
                  <a:pt x="374" y="124"/>
                </a:lnTo>
                <a:lnTo>
                  <a:pt x="374" y="125"/>
                </a:lnTo>
                <a:lnTo>
                  <a:pt x="375" y="125"/>
                </a:lnTo>
                <a:lnTo>
                  <a:pt x="375" y="126"/>
                </a:lnTo>
                <a:lnTo>
                  <a:pt x="376" y="127"/>
                </a:lnTo>
                <a:lnTo>
                  <a:pt x="377" y="127"/>
                </a:lnTo>
                <a:lnTo>
                  <a:pt x="377" y="128"/>
                </a:lnTo>
                <a:lnTo>
                  <a:pt x="378" y="129"/>
                </a:lnTo>
                <a:lnTo>
                  <a:pt x="379" y="129"/>
                </a:lnTo>
                <a:lnTo>
                  <a:pt x="379" y="131"/>
                </a:lnTo>
                <a:lnTo>
                  <a:pt x="380" y="131"/>
                </a:lnTo>
                <a:lnTo>
                  <a:pt x="380" y="132"/>
                </a:lnTo>
                <a:lnTo>
                  <a:pt x="381" y="132"/>
                </a:lnTo>
                <a:lnTo>
                  <a:pt x="381" y="133"/>
                </a:lnTo>
                <a:lnTo>
                  <a:pt x="381" y="134"/>
                </a:lnTo>
                <a:lnTo>
                  <a:pt x="382" y="134"/>
                </a:lnTo>
                <a:lnTo>
                  <a:pt x="382" y="135"/>
                </a:lnTo>
                <a:lnTo>
                  <a:pt x="382" y="135"/>
                </a:lnTo>
                <a:lnTo>
                  <a:pt x="382" y="135"/>
                </a:lnTo>
                <a:lnTo>
                  <a:pt x="383" y="136"/>
                </a:lnTo>
                <a:lnTo>
                  <a:pt x="383" y="137"/>
                </a:lnTo>
                <a:lnTo>
                  <a:pt x="384" y="137"/>
                </a:lnTo>
                <a:lnTo>
                  <a:pt x="384" y="138"/>
                </a:lnTo>
                <a:lnTo>
                  <a:pt x="384" y="139"/>
                </a:lnTo>
                <a:lnTo>
                  <a:pt x="385" y="139"/>
                </a:lnTo>
                <a:lnTo>
                  <a:pt x="385" y="139"/>
                </a:lnTo>
                <a:lnTo>
                  <a:pt x="386" y="140"/>
                </a:lnTo>
                <a:lnTo>
                  <a:pt x="386" y="141"/>
                </a:lnTo>
                <a:lnTo>
                  <a:pt x="387" y="143"/>
                </a:lnTo>
                <a:lnTo>
                  <a:pt x="388" y="143"/>
                </a:lnTo>
                <a:lnTo>
                  <a:pt x="388" y="144"/>
                </a:lnTo>
                <a:lnTo>
                  <a:pt x="389" y="144"/>
                </a:lnTo>
                <a:lnTo>
                  <a:pt x="390" y="146"/>
                </a:lnTo>
                <a:lnTo>
                  <a:pt x="390" y="146"/>
                </a:lnTo>
                <a:lnTo>
                  <a:pt x="391" y="147"/>
                </a:lnTo>
                <a:lnTo>
                  <a:pt x="392" y="148"/>
                </a:lnTo>
                <a:lnTo>
                  <a:pt x="392" y="148"/>
                </a:lnTo>
                <a:lnTo>
                  <a:pt x="392" y="149"/>
                </a:lnTo>
                <a:lnTo>
                  <a:pt x="393" y="150"/>
                </a:lnTo>
                <a:lnTo>
                  <a:pt x="394" y="151"/>
                </a:lnTo>
                <a:lnTo>
                  <a:pt x="394" y="152"/>
                </a:lnTo>
                <a:lnTo>
                  <a:pt x="394" y="152"/>
                </a:lnTo>
                <a:lnTo>
                  <a:pt x="395" y="152"/>
                </a:lnTo>
                <a:lnTo>
                  <a:pt x="396" y="153"/>
                </a:lnTo>
                <a:lnTo>
                  <a:pt x="396" y="154"/>
                </a:lnTo>
                <a:lnTo>
                  <a:pt x="396" y="154"/>
                </a:lnTo>
                <a:lnTo>
                  <a:pt x="397" y="154"/>
                </a:lnTo>
                <a:lnTo>
                  <a:pt x="397" y="155"/>
                </a:lnTo>
                <a:lnTo>
                  <a:pt x="398" y="155"/>
                </a:lnTo>
                <a:lnTo>
                  <a:pt x="398" y="156"/>
                </a:lnTo>
                <a:lnTo>
                  <a:pt x="398" y="156"/>
                </a:lnTo>
                <a:lnTo>
                  <a:pt x="398" y="156"/>
                </a:lnTo>
                <a:lnTo>
                  <a:pt x="398" y="157"/>
                </a:lnTo>
                <a:lnTo>
                  <a:pt x="398" y="158"/>
                </a:lnTo>
                <a:lnTo>
                  <a:pt x="399" y="158"/>
                </a:lnTo>
                <a:lnTo>
                  <a:pt x="399" y="159"/>
                </a:lnTo>
                <a:lnTo>
                  <a:pt x="399" y="160"/>
                </a:lnTo>
                <a:lnTo>
                  <a:pt x="399" y="160"/>
                </a:lnTo>
                <a:lnTo>
                  <a:pt x="399" y="161"/>
                </a:lnTo>
                <a:lnTo>
                  <a:pt x="399" y="161"/>
                </a:lnTo>
                <a:lnTo>
                  <a:pt x="398" y="161"/>
                </a:lnTo>
                <a:lnTo>
                  <a:pt x="398" y="162"/>
                </a:lnTo>
                <a:lnTo>
                  <a:pt x="398" y="163"/>
                </a:lnTo>
                <a:lnTo>
                  <a:pt x="398" y="163"/>
                </a:lnTo>
                <a:lnTo>
                  <a:pt x="398" y="164"/>
                </a:lnTo>
                <a:lnTo>
                  <a:pt x="398" y="165"/>
                </a:lnTo>
                <a:lnTo>
                  <a:pt x="398" y="165"/>
                </a:lnTo>
                <a:lnTo>
                  <a:pt x="398" y="166"/>
                </a:lnTo>
                <a:lnTo>
                  <a:pt x="398" y="167"/>
                </a:lnTo>
                <a:lnTo>
                  <a:pt x="398" y="167"/>
                </a:lnTo>
                <a:lnTo>
                  <a:pt x="398" y="168"/>
                </a:lnTo>
                <a:lnTo>
                  <a:pt x="398" y="169"/>
                </a:lnTo>
                <a:lnTo>
                  <a:pt x="398" y="169"/>
                </a:lnTo>
                <a:lnTo>
                  <a:pt x="398" y="170"/>
                </a:lnTo>
                <a:lnTo>
                  <a:pt x="398" y="171"/>
                </a:lnTo>
                <a:lnTo>
                  <a:pt x="398" y="171"/>
                </a:lnTo>
                <a:lnTo>
                  <a:pt x="398" y="172"/>
                </a:lnTo>
                <a:lnTo>
                  <a:pt x="398" y="173"/>
                </a:lnTo>
                <a:lnTo>
                  <a:pt x="398" y="173"/>
                </a:lnTo>
                <a:lnTo>
                  <a:pt x="398" y="174"/>
                </a:lnTo>
                <a:lnTo>
                  <a:pt x="398" y="175"/>
                </a:lnTo>
                <a:lnTo>
                  <a:pt x="398" y="175"/>
                </a:lnTo>
                <a:lnTo>
                  <a:pt x="399" y="175"/>
                </a:lnTo>
                <a:lnTo>
                  <a:pt x="399" y="176"/>
                </a:lnTo>
                <a:lnTo>
                  <a:pt x="399" y="177"/>
                </a:lnTo>
                <a:lnTo>
                  <a:pt x="400" y="177"/>
                </a:lnTo>
                <a:lnTo>
                  <a:pt x="400" y="177"/>
                </a:lnTo>
                <a:lnTo>
                  <a:pt x="399" y="177"/>
                </a:lnTo>
                <a:lnTo>
                  <a:pt x="400" y="178"/>
                </a:lnTo>
                <a:lnTo>
                  <a:pt x="399" y="178"/>
                </a:lnTo>
                <a:lnTo>
                  <a:pt x="399" y="179"/>
                </a:lnTo>
                <a:lnTo>
                  <a:pt x="398" y="179"/>
                </a:lnTo>
                <a:lnTo>
                  <a:pt x="398" y="179"/>
                </a:lnTo>
                <a:lnTo>
                  <a:pt x="398" y="179"/>
                </a:lnTo>
                <a:lnTo>
                  <a:pt x="397" y="179"/>
                </a:lnTo>
                <a:lnTo>
                  <a:pt x="397" y="180"/>
                </a:lnTo>
                <a:lnTo>
                  <a:pt x="396" y="180"/>
                </a:lnTo>
                <a:lnTo>
                  <a:pt x="396" y="180"/>
                </a:lnTo>
                <a:lnTo>
                  <a:pt x="396" y="180"/>
                </a:lnTo>
                <a:lnTo>
                  <a:pt x="395" y="180"/>
                </a:lnTo>
                <a:lnTo>
                  <a:pt x="395" y="181"/>
                </a:lnTo>
                <a:lnTo>
                  <a:pt x="394" y="181"/>
                </a:lnTo>
                <a:lnTo>
                  <a:pt x="394" y="181"/>
                </a:lnTo>
                <a:lnTo>
                  <a:pt x="394" y="182"/>
                </a:lnTo>
                <a:lnTo>
                  <a:pt x="393" y="182"/>
                </a:lnTo>
                <a:lnTo>
                  <a:pt x="393" y="182"/>
                </a:lnTo>
                <a:lnTo>
                  <a:pt x="393" y="184"/>
                </a:lnTo>
                <a:lnTo>
                  <a:pt x="392" y="184"/>
                </a:lnTo>
                <a:lnTo>
                  <a:pt x="392" y="184"/>
                </a:lnTo>
                <a:lnTo>
                  <a:pt x="392" y="185"/>
                </a:lnTo>
                <a:lnTo>
                  <a:pt x="392" y="186"/>
                </a:lnTo>
                <a:lnTo>
                  <a:pt x="392" y="186"/>
                </a:lnTo>
                <a:lnTo>
                  <a:pt x="392" y="187"/>
                </a:lnTo>
                <a:lnTo>
                  <a:pt x="392" y="188"/>
                </a:lnTo>
                <a:lnTo>
                  <a:pt x="393" y="188"/>
                </a:lnTo>
                <a:lnTo>
                  <a:pt x="392" y="188"/>
                </a:lnTo>
                <a:lnTo>
                  <a:pt x="392" y="188"/>
                </a:lnTo>
                <a:lnTo>
                  <a:pt x="392" y="188"/>
                </a:lnTo>
                <a:lnTo>
                  <a:pt x="391" y="189"/>
                </a:lnTo>
                <a:lnTo>
                  <a:pt x="390" y="189"/>
                </a:lnTo>
                <a:lnTo>
                  <a:pt x="390" y="189"/>
                </a:lnTo>
                <a:lnTo>
                  <a:pt x="390" y="190"/>
                </a:lnTo>
                <a:lnTo>
                  <a:pt x="389" y="190"/>
                </a:lnTo>
                <a:lnTo>
                  <a:pt x="389" y="191"/>
                </a:lnTo>
                <a:lnTo>
                  <a:pt x="389" y="192"/>
                </a:lnTo>
                <a:lnTo>
                  <a:pt x="388" y="192"/>
                </a:lnTo>
                <a:lnTo>
                  <a:pt x="389" y="192"/>
                </a:lnTo>
                <a:lnTo>
                  <a:pt x="389" y="192"/>
                </a:lnTo>
                <a:lnTo>
                  <a:pt x="389" y="193"/>
                </a:lnTo>
                <a:lnTo>
                  <a:pt x="389" y="194"/>
                </a:lnTo>
                <a:lnTo>
                  <a:pt x="388" y="194"/>
                </a:lnTo>
                <a:lnTo>
                  <a:pt x="388" y="194"/>
                </a:lnTo>
                <a:lnTo>
                  <a:pt x="388" y="195"/>
                </a:lnTo>
                <a:lnTo>
                  <a:pt x="387" y="196"/>
                </a:lnTo>
                <a:lnTo>
                  <a:pt x="387" y="196"/>
                </a:lnTo>
                <a:lnTo>
                  <a:pt x="386" y="197"/>
                </a:lnTo>
                <a:lnTo>
                  <a:pt x="386" y="197"/>
                </a:lnTo>
                <a:lnTo>
                  <a:pt x="386" y="198"/>
                </a:lnTo>
                <a:lnTo>
                  <a:pt x="386" y="198"/>
                </a:lnTo>
                <a:lnTo>
                  <a:pt x="386" y="199"/>
                </a:lnTo>
                <a:lnTo>
                  <a:pt x="385" y="199"/>
                </a:lnTo>
                <a:lnTo>
                  <a:pt x="384" y="199"/>
                </a:lnTo>
                <a:lnTo>
                  <a:pt x="384" y="200"/>
                </a:lnTo>
                <a:lnTo>
                  <a:pt x="383" y="200"/>
                </a:lnTo>
                <a:lnTo>
                  <a:pt x="382" y="201"/>
                </a:lnTo>
                <a:lnTo>
                  <a:pt x="382" y="201"/>
                </a:lnTo>
                <a:lnTo>
                  <a:pt x="382" y="201"/>
                </a:lnTo>
                <a:lnTo>
                  <a:pt x="381" y="202"/>
                </a:lnTo>
                <a:lnTo>
                  <a:pt x="381" y="202"/>
                </a:lnTo>
                <a:lnTo>
                  <a:pt x="381" y="203"/>
                </a:lnTo>
                <a:lnTo>
                  <a:pt x="380" y="203"/>
                </a:lnTo>
                <a:lnTo>
                  <a:pt x="380" y="203"/>
                </a:lnTo>
                <a:lnTo>
                  <a:pt x="379" y="203"/>
                </a:lnTo>
                <a:lnTo>
                  <a:pt x="379" y="203"/>
                </a:lnTo>
                <a:lnTo>
                  <a:pt x="379" y="203"/>
                </a:lnTo>
                <a:lnTo>
                  <a:pt x="378" y="203"/>
                </a:lnTo>
                <a:lnTo>
                  <a:pt x="377" y="203"/>
                </a:lnTo>
                <a:lnTo>
                  <a:pt x="377" y="203"/>
                </a:lnTo>
                <a:lnTo>
                  <a:pt x="376" y="203"/>
                </a:lnTo>
                <a:lnTo>
                  <a:pt x="375" y="203"/>
                </a:lnTo>
                <a:lnTo>
                  <a:pt x="375" y="202"/>
                </a:lnTo>
                <a:lnTo>
                  <a:pt x="375" y="202"/>
                </a:lnTo>
                <a:lnTo>
                  <a:pt x="374" y="202"/>
                </a:lnTo>
                <a:lnTo>
                  <a:pt x="373" y="202"/>
                </a:lnTo>
                <a:lnTo>
                  <a:pt x="373" y="203"/>
                </a:lnTo>
                <a:lnTo>
                  <a:pt x="372" y="203"/>
                </a:lnTo>
                <a:lnTo>
                  <a:pt x="371" y="203"/>
                </a:lnTo>
                <a:lnTo>
                  <a:pt x="371" y="203"/>
                </a:lnTo>
                <a:lnTo>
                  <a:pt x="371" y="203"/>
                </a:lnTo>
                <a:lnTo>
                  <a:pt x="370" y="203"/>
                </a:lnTo>
                <a:lnTo>
                  <a:pt x="369" y="203"/>
                </a:lnTo>
                <a:lnTo>
                  <a:pt x="369" y="203"/>
                </a:lnTo>
                <a:lnTo>
                  <a:pt x="369" y="203"/>
                </a:lnTo>
                <a:lnTo>
                  <a:pt x="368" y="203"/>
                </a:lnTo>
                <a:lnTo>
                  <a:pt x="368" y="204"/>
                </a:lnTo>
                <a:lnTo>
                  <a:pt x="367" y="204"/>
                </a:lnTo>
                <a:lnTo>
                  <a:pt x="367" y="204"/>
                </a:lnTo>
                <a:lnTo>
                  <a:pt x="367" y="205"/>
                </a:lnTo>
                <a:lnTo>
                  <a:pt x="366" y="205"/>
                </a:lnTo>
                <a:lnTo>
                  <a:pt x="365" y="205"/>
                </a:lnTo>
                <a:lnTo>
                  <a:pt x="365" y="205"/>
                </a:lnTo>
                <a:lnTo>
                  <a:pt x="364" y="205"/>
                </a:lnTo>
                <a:lnTo>
                  <a:pt x="364" y="204"/>
                </a:lnTo>
                <a:lnTo>
                  <a:pt x="363" y="204"/>
                </a:lnTo>
                <a:lnTo>
                  <a:pt x="362" y="204"/>
                </a:lnTo>
                <a:lnTo>
                  <a:pt x="362" y="203"/>
                </a:lnTo>
                <a:lnTo>
                  <a:pt x="361" y="203"/>
                </a:lnTo>
                <a:lnTo>
                  <a:pt x="360" y="203"/>
                </a:lnTo>
                <a:lnTo>
                  <a:pt x="360" y="203"/>
                </a:lnTo>
                <a:lnTo>
                  <a:pt x="359" y="203"/>
                </a:lnTo>
                <a:lnTo>
                  <a:pt x="359" y="204"/>
                </a:lnTo>
                <a:lnTo>
                  <a:pt x="358" y="204"/>
                </a:lnTo>
                <a:lnTo>
                  <a:pt x="358" y="204"/>
                </a:lnTo>
                <a:lnTo>
                  <a:pt x="357" y="204"/>
                </a:lnTo>
                <a:lnTo>
                  <a:pt x="356" y="204"/>
                </a:lnTo>
                <a:lnTo>
                  <a:pt x="356" y="205"/>
                </a:lnTo>
                <a:lnTo>
                  <a:pt x="356" y="204"/>
                </a:lnTo>
                <a:lnTo>
                  <a:pt x="355" y="204"/>
                </a:lnTo>
                <a:lnTo>
                  <a:pt x="354" y="204"/>
                </a:lnTo>
                <a:lnTo>
                  <a:pt x="354" y="204"/>
                </a:lnTo>
                <a:lnTo>
                  <a:pt x="353" y="204"/>
                </a:lnTo>
                <a:lnTo>
                  <a:pt x="352" y="204"/>
                </a:lnTo>
                <a:lnTo>
                  <a:pt x="352" y="204"/>
                </a:lnTo>
                <a:lnTo>
                  <a:pt x="351" y="205"/>
                </a:lnTo>
                <a:lnTo>
                  <a:pt x="350" y="205"/>
                </a:lnTo>
                <a:lnTo>
                  <a:pt x="350" y="205"/>
                </a:lnTo>
                <a:lnTo>
                  <a:pt x="349" y="205"/>
                </a:lnTo>
                <a:lnTo>
                  <a:pt x="348" y="205"/>
                </a:lnTo>
                <a:lnTo>
                  <a:pt x="348" y="205"/>
                </a:lnTo>
                <a:lnTo>
                  <a:pt x="347" y="205"/>
                </a:lnTo>
                <a:lnTo>
                  <a:pt x="346" y="205"/>
                </a:lnTo>
                <a:lnTo>
                  <a:pt x="346" y="205"/>
                </a:lnTo>
                <a:lnTo>
                  <a:pt x="346" y="205"/>
                </a:lnTo>
                <a:lnTo>
                  <a:pt x="345" y="205"/>
                </a:lnTo>
                <a:lnTo>
                  <a:pt x="345" y="205"/>
                </a:lnTo>
                <a:lnTo>
                  <a:pt x="345" y="205"/>
                </a:lnTo>
                <a:lnTo>
                  <a:pt x="345" y="205"/>
                </a:lnTo>
                <a:lnTo>
                  <a:pt x="344" y="205"/>
                </a:lnTo>
                <a:lnTo>
                  <a:pt x="343" y="205"/>
                </a:lnTo>
                <a:lnTo>
                  <a:pt x="343" y="205"/>
                </a:lnTo>
                <a:lnTo>
                  <a:pt x="342" y="206"/>
                </a:lnTo>
                <a:lnTo>
                  <a:pt x="341" y="206"/>
                </a:lnTo>
                <a:lnTo>
                  <a:pt x="341" y="205"/>
                </a:lnTo>
                <a:lnTo>
                  <a:pt x="341" y="205"/>
                </a:lnTo>
                <a:lnTo>
                  <a:pt x="340" y="206"/>
                </a:lnTo>
                <a:lnTo>
                  <a:pt x="339" y="206"/>
                </a:lnTo>
                <a:lnTo>
                  <a:pt x="339" y="206"/>
                </a:lnTo>
                <a:lnTo>
                  <a:pt x="338" y="207"/>
                </a:lnTo>
                <a:lnTo>
                  <a:pt x="337" y="207"/>
                </a:lnTo>
                <a:lnTo>
                  <a:pt x="337" y="207"/>
                </a:lnTo>
                <a:lnTo>
                  <a:pt x="336" y="207"/>
                </a:lnTo>
                <a:lnTo>
                  <a:pt x="335" y="207"/>
                </a:lnTo>
                <a:lnTo>
                  <a:pt x="335" y="207"/>
                </a:lnTo>
                <a:lnTo>
                  <a:pt x="334" y="207"/>
                </a:lnTo>
                <a:lnTo>
                  <a:pt x="333" y="207"/>
                </a:lnTo>
                <a:lnTo>
                  <a:pt x="333" y="207"/>
                </a:lnTo>
                <a:lnTo>
                  <a:pt x="332" y="207"/>
                </a:lnTo>
                <a:lnTo>
                  <a:pt x="331" y="207"/>
                </a:lnTo>
                <a:lnTo>
                  <a:pt x="331" y="207"/>
                </a:lnTo>
                <a:lnTo>
                  <a:pt x="330" y="207"/>
                </a:lnTo>
                <a:lnTo>
                  <a:pt x="329" y="207"/>
                </a:lnTo>
                <a:lnTo>
                  <a:pt x="329" y="207"/>
                </a:lnTo>
                <a:lnTo>
                  <a:pt x="329" y="207"/>
                </a:lnTo>
                <a:lnTo>
                  <a:pt x="328" y="207"/>
                </a:lnTo>
                <a:lnTo>
                  <a:pt x="328" y="208"/>
                </a:lnTo>
                <a:lnTo>
                  <a:pt x="326" y="208"/>
                </a:lnTo>
                <a:lnTo>
                  <a:pt x="326" y="208"/>
                </a:lnTo>
                <a:lnTo>
                  <a:pt x="326" y="209"/>
                </a:lnTo>
                <a:lnTo>
                  <a:pt x="325" y="209"/>
                </a:lnTo>
                <a:lnTo>
                  <a:pt x="324" y="209"/>
                </a:lnTo>
                <a:lnTo>
                  <a:pt x="323" y="209"/>
                </a:lnTo>
                <a:lnTo>
                  <a:pt x="322" y="209"/>
                </a:lnTo>
                <a:lnTo>
                  <a:pt x="322" y="209"/>
                </a:lnTo>
                <a:lnTo>
                  <a:pt x="321" y="209"/>
                </a:lnTo>
                <a:lnTo>
                  <a:pt x="320" y="209"/>
                </a:lnTo>
                <a:lnTo>
                  <a:pt x="320" y="209"/>
                </a:lnTo>
                <a:lnTo>
                  <a:pt x="319" y="209"/>
                </a:lnTo>
                <a:lnTo>
                  <a:pt x="318" y="209"/>
                </a:lnTo>
                <a:lnTo>
                  <a:pt x="318" y="210"/>
                </a:lnTo>
                <a:lnTo>
                  <a:pt x="318" y="210"/>
                </a:lnTo>
                <a:lnTo>
                  <a:pt x="317" y="210"/>
                </a:lnTo>
                <a:lnTo>
                  <a:pt x="316" y="210"/>
                </a:lnTo>
                <a:lnTo>
                  <a:pt x="316" y="210"/>
                </a:lnTo>
                <a:lnTo>
                  <a:pt x="315" y="211"/>
                </a:lnTo>
                <a:lnTo>
                  <a:pt x="314" y="211"/>
                </a:lnTo>
                <a:lnTo>
                  <a:pt x="314" y="211"/>
                </a:lnTo>
                <a:lnTo>
                  <a:pt x="313" y="211"/>
                </a:lnTo>
                <a:lnTo>
                  <a:pt x="313" y="211"/>
                </a:lnTo>
                <a:lnTo>
                  <a:pt x="312" y="212"/>
                </a:lnTo>
                <a:lnTo>
                  <a:pt x="312" y="213"/>
                </a:lnTo>
                <a:lnTo>
                  <a:pt x="312" y="213"/>
                </a:lnTo>
                <a:lnTo>
                  <a:pt x="312" y="214"/>
                </a:lnTo>
                <a:lnTo>
                  <a:pt x="312" y="214"/>
                </a:lnTo>
                <a:lnTo>
                  <a:pt x="312" y="215"/>
                </a:lnTo>
                <a:lnTo>
                  <a:pt x="312" y="215"/>
                </a:lnTo>
                <a:lnTo>
                  <a:pt x="312" y="216"/>
                </a:lnTo>
                <a:lnTo>
                  <a:pt x="311" y="216"/>
                </a:lnTo>
                <a:lnTo>
                  <a:pt x="311" y="216"/>
                </a:lnTo>
                <a:lnTo>
                  <a:pt x="311" y="217"/>
                </a:lnTo>
                <a:lnTo>
                  <a:pt x="311" y="218"/>
                </a:lnTo>
                <a:lnTo>
                  <a:pt x="311" y="218"/>
                </a:lnTo>
                <a:lnTo>
                  <a:pt x="310" y="218"/>
                </a:lnTo>
                <a:lnTo>
                  <a:pt x="310" y="219"/>
                </a:lnTo>
                <a:lnTo>
                  <a:pt x="310" y="219"/>
                </a:lnTo>
                <a:lnTo>
                  <a:pt x="310" y="220"/>
                </a:lnTo>
                <a:lnTo>
                  <a:pt x="309" y="220"/>
                </a:lnTo>
                <a:lnTo>
                  <a:pt x="309" y="220"/>
                </a:lnTo>
                <a:lnTo>
                  <a:pt x="309" y="220"/>
                </a:lnTo>
                <a:lnTo>
                  <a:pt x="308" y="221"/>
                </a:lnTo>
                <a:lnTo>
                  <a:pt x="307" y="221"/>
                </a:lnTo>
                <a:lnTo>
                  <a:pt x="307" y="222"/>
                </a:lnTo>
                <a:lnTo>
                  <a:pt x="307" y="222"/>
                </a:lnTo>
                <a:lnTo>
                  <a:pt x="307" y="223"/>
                </a:lnTo>
                <a:lnTo>
                  <a:pt x="306" y="224"/>
                </a:lnTo>
                <a:lnTo>
                  <a:pt x="305" y="224"/>
                </a:lnTo>
                <a:lnTo>
                  <a:pt x="305" y="224"/>
                </a:lnTo>
                <a:lnTo>
                  <a:pt x="305" y="224"/>
                </a:lnTo>
                <a:lnTo>
                  <a:pt x="304" y="224"/>
                </a:lnTo>
                <a:lnTo>
                  <a:pt x="303" y="225"/>
                </a:lnTo>
                <a:lnTo>
                  <a:pt x="303" y="226"/>
                </a:lnTo>
                <a:lnTo>
                  <a:pt x="303" y="226"/>
                </a:lnTo>
                <a:lnTo>
                  <a:pt x="303" y="226"/>
                </a:lnTo>
                <a:lnTo>
                  <a:pt x="302" y="226"/>
                </a:lnTo>
                <a:lnTo>
                  <a:pt x="301" y="226"/>
                </a:lnTo>
                <a:lnTo>
                  <a:pt x="301" y="227"/>
                </a:lnTo>
                <a:lnTo>
                  <a:pt x="300" y="227"/>
                </a:lnTo>
                <a:lnTo>
                  <a:pt x="299" y="227"/>
                </a:lnTo>
                <a:lnTo>
                  <a:pt x="299" y="228"/>
                </a:lnTo>
                <a:lnTo>
                  <a:pt x="299" y="228"/>
                </a:lnTo>
                <a:lnTo>
                  <a:pt x="298" y="228"/>
                </a:lnTo>
                <a:lnTo>
                  <a:pt x="298" y="228"/>
                </a:lnTo>
                <a:lnTo>
                  <a:pt x="297" y="229"/>
                </a:lnTo>
                <a:lnTo>
                  <a:pt x="297" y="230"/>
                </a:lnTo>
                <a:lnTo>
                  <a:pt x="295" y="230"/>
                </a:lnTo>
                <a:lnTo>
                  <a:pt x="295" y="230"/>
                </a:lnTo>
                <a:lnTo>
                  <a:pt x="294" y="230"/>
                </a:lnTo>
                <a:lnTo>
                  <a:pt x="293" y="230"/>
                </a:lnTo>
                <a:lnTo>
                  <a:pt x="293" y="231"/>
                </a:lnTo>
                <a:lnTo>
                  <a:pt x="293" y="231"/>
                </a:lnTo>
                <a:lnTo>
                  <a:pt x="292" y="231"/>
                </a:lnTo>
                <a:lnTo>
                  <a:pt x="292" y="232"/>
                </a:lnTo>
                <a:lnTo>
                  <a:pt x="291" y="232"/>
                </a:lnTo>
                <a:lnTo>
                  <a:pt x="290" y="232"/>
                </a:lnTo>
                <a:lnTo>
                  <a:pt x="290" y="232"/>
                </a:lnTo>
                <a:lnTo>
                  <a:pt x="289" y="232"/>
                </a:lnTo>
                <a:lnTo>
                  <a:pt x="288" y="232"/>
                </a:lnTo>
                <a:lnTo>
                  <a:pt x="288" y="232"/>
                </a:lnTo>
                <a:lnTo>
                  <a:pt x="288" y="233"/>
                </a:lnTo>
                <a:lnTo>
                  <a:pt x="287" y="233"/>
                </a:lnTo>
                <a:lnTo>
                  <a:pt x="286" y="233"/>
                </a:lnTo>
                <a:lnTo>
                  <a:pt x="286" y="233"/>
                </a:lnTo>
                <a:lnTo>
                  <a:pt x="286" y="233"/>
                </a:lnTo>
                <a:lnTo>
                  <a:pt x="286" y="234"/>
                </a:lnTo>
                <a:lnTo>
                  <a:pt x="286" y="235"/>
                </a:lnTo>
                <a:lnTo>
                  <a:pt x="285" y="235"/>
                </a:lnTo>
                <a:lnTo>
                  <a:pt x="285" y="235"/>
                </a:lnTo>
                <a:lnTo>
                  <a:pt x="284" y="235"/>
                </a:lnTo>
                <a:lnTo>
                  <a:pt x="284" y="236"/>
                </a:lnTo>
                <a:lnTo>
                  <a:pt x="283" y="236"/>
                </a:lnTo>
                <a:lnTo>
                  <a:pt x="283" y="237"/>
                </a:lnTo>
                <a:lnTo>
                  <a:pt x="282" y="237"/>
                </a:lnTo>
                <a:lnTo>
                  <a:pt x="282" y="237"/>
                </a:lnTo>
                <a:lnTo>
                  <a:pt x="282" y="237"/>
                </a:lnTo>
                <a:lnTo>
                  <a:pt x="281" y="237"/>
                </a:lnTo>
                <a:lnTo>
                  <a:pt x="280" y="237"/>
                </a:lnTo>
                <a:lnTo>
                  <a:pt x="280" y="237"/>
                </a:lnTo>
                <a:lnTo>
                  <a:pt x="279" y="237"/>
                </a:lnTo>
                <a:lnTo>
                  <a:pt x="279" y="238"/>
                </a:lnTo>
                <a:lnTo>
                  <a:pt x="278" y="238"/>
                </a:lnTo>
                <a:lnTo>
                  <a:pt x="278" y="238"/>
                </a:lnTo>
                <a:lnTo>
                  <a:pt x="277" y="238"/>
                </a:lnTo>
                <a:lnTo>
                  <a:pt x="276" y="238"/>
                </a:lnTo>
                <a:lnTo>
                  <a:pt x="276" y="239"/>
                </a:lnTo>
                <a:lnTo>
                  <a:pt x="276" y="239"/>
                </a:lnTo>
                <a:lnTo>
                  <a:pt x="275" y="239"/>
                </a:lnTo>
                <a:lnTo>
                  <a:pt x="274" y="239"/>
                </a:lnTo>
                <a:lnTo>
                  <a:pt x="274" y="239"/>
                </a:lnTo>
                <a:lnTo>
                  <a:pt x="273" y="239"/>
                </a:lnTo>
                <a:lnTo>
                  <a:pt x="273" y="239"/>
                </a:lnTo>
                <a:lnTo>
                  <a:pt x="272" y="240"/>
                </a:lnTo>
                <a:lnTo>
                  <a:pt x="271" y="240"/>
                </a:lnTo>
                <a:lnTo>
                  <a:pt x="271" y="241"/>
                </a:lnTo>
                <a:lnTo>
                  <a:pt x="270" y="241"/>
                </a:lnTo>
                <a:lnTo>
                  <a:pt x="269" y="241"/>
                </a:lnTo>
                <a:lnTo>
                  <a:pt x="269" y="241"/>
                </a:lnTo>
                <a:lnTo>
                  <a:pt x="268" y="241"/>
                </a:lnTo>
                <a:lnTo>
                  <a:pt x="267" y="241"/>
                </a:lnTo>
                <a:lnTo>
                  <a:pt x="267" y="241"/>
                </a:lnTo>
                <a:lnTo>
                  <a:pt x="267" y="241"/>
                </a:lnTo>
                <a:lnTo>
                  <a:pt x="266" y="241"/>
                </a:lnTo>
                <a:lnTo>
                  <a:pt x="265" y="243"/>
                </a:lnTo>
                <a:lnTo>
                  <a:pt x="265" y="243"/>
                </a:lnTo>
                <a:lnTo>
                  <a:pt x="265" y="245"/>
                </a:lnTo>
                <a:lnTo>
                  <a:pt x="265" y="245"/>
                </a:lnTo>
                <a:lnTo>
                  <a:pt x="265" y="247"/>
                </a:lnTo>
                <a:lnTo>
                  <a:pt x="265" y="247"/>
                </a:lnTo>
                <a:lnTo>
                  <a:pt x="265" y="248"/>
                </a:lnTo>
                <a:lnTo>
                  <a:pt x="265" y="249"/>
                </a:lnTo>
                <a:lnTo>
                  <a:pt x="265" y="250"/>
                </a:lnTo>
                <a:lnTo>
                  <a:pt x="265" y="251"/>
                </a:lnTo>
                <a:lnTo>
                  <a:pt x="265" y="252"/>
                </a:lnTo>
                <a:lnTo>
                  <a:pt x="265" y="252"/>
                </a:lnTo>
                <a:lnTo>
                  <a:pt x="265" y="253"/>
                </a:lnTo>
                <a:lnTo>
                  <a:pt x="265" y="254"/>
                </a:lnTo>
                <a:lnTo>
                  <a:pt x="265" y="255"/>
                </a:lnTo>
                <a:lnTo>
                  <a:pt x="264" y="256"/>
                </a:lnTo>
                <a:lnTo>
                  <a:pt x="264" y="256"/>
                </a:lnTo>
                <a:lnTo>
                  <a:pt x="264" y="257"/>
                </a:lnTo>
                <a:lnTo>
                  <a:pt x="264" y="258"/>
                </a:lnTo>
                <a:lnTo>
                  <a:pt x="264" y="258"/>
                </a:lnTo>
                <a:lnTo>
                  <a:pt x="264" y="259"/>
                </a:lnTo>
                <a:lnTo>
                  <a:pt x="264" y="260"/>
                </a:lnTo>
                <a:lnTo>
                  <a:pt x="264" y="261"/>
                </a:lnTo>
                <a:lnTo>
                  <a:pt x="264" y="262"/>
                </a:lnTo>
                <a:lnTo>
                  <a:pt x="263" y="262"/>
                </a:lnTo>
                <a:lnTo>
                  <a:pt x="263" y="263"/>
                </a:lnTo>
                <a:lnTo>
                  <a:pt x="263" y="264"/>
                </a:lnTo>
                <a:lnTo>
                  <a:pt x="263" y="264"/>
                </a:lnTo>
                <a:lnTo>
                  <a:pt x="263" y="265"/>
                </a:lnTo>
                <a:lnTo>
                  <a:pt x="263" y="267"/>
                </a:lnTo>
                <a:lnTo>
                  <a:pt x="259" y="266"/>
                </a:lnTo>
                <a:lnTo>
                  <a:pt x="254" y="266"/>
                </a:lnTo>
                <a:lnTo>
                  <a:pt x="241" y="265"/>
                </a:lnTo>
                <a:lnTo>
                  <a:pt x="240" y="265"/>
                </a:lnTo>
                <a:lnTo>
                  <a:pt x="238" y="264"/>
                </a:lnTo>
                <a:lnTo>
                  <a:pt x="238" y="265"/>
                </a:lnTo>
                <a:lnTo>
                  <a:pt x="237" y="265"/>
                </a:lnTo>
                <a:lnTo>
                  <a:pt x="237" y="266"/>
                </a:lnTo>
                <a:lnTo>
                  <a:pt x="238" y="266"/>
                </a:lnTo>
                <a:lnTo>
                  <a:pt x="237" y="266"/>
                </a:lnTo>
                <a:lnTo>
                  <a:pt x="237" y="266"/>
                </a:lnTo>
                <a:lnTo>
                  <a:pt x="237" y="266"/>
                </a:lnTo>
                <a:lnTo>
                  <a:pt x="236" y="267"/>
                </a:lnTo>
                <a:lnTo>
                  <a:pt x="235" y="267"/>
                </a:lnTo>
                <a:lnTo>
                  <a:pt x="235" y="268"/>
                </a:lnTo>
                <a:lnTo>
                  <a:pt x="235" y="268"/>
                </a:lnTo>
                <a:lnTo>
                  <a:pt x="235" y="269"/>
                </a:lnTo>
                <a:lnTo>
                  <a:pt x="234" y="269"/>
                </a:lnTo>
                <a:lnTo>
                  <a:pt x="234" y="270"/>
                </a:lnTo>
                <a:lnTo>
                  <a:pt x="234" y="271"/>
                </a:lnTo>
                <a:lnTo>
                  <a:pt x="233" y="271"/>
                </a:lnTo>
                <a:lnTo>
                  <a:pt x="233" y="271"/>
                </a:lnTo>
                <a:lnTo>
                  <a:pt x="233" y="272"/>
                </a:lnTo>
                <a:lnTo>
                  <a:pt x="233" y="273"/>
                </a:lnTo>
                <a:lnTo>
                  <a:pt x="233" y="273"/>
                </a:lnTo>
                <a:lnTo>
                  <a:pt x="233" y="274"/>
                </a:lnTo>
                <a:lnTo>
                  <a:pt x="233" y="274"/>
                </a:lnTo>
                <a:lnTo>
                  <a:pt x="233" y="275"/>
                </a:lnTo>
                <a:lnTo>
                  <a:pt x="232" y="275"/>
                </a:lnTo>
                <a:lnTo>
                  <a:pt x="232" y="276"/>
                </a:lnTo>
                <a:lnTo>
                  <a:pt x="231" y="277"/>
                </a:lnTo>
                <a:lnTo>
                  <a:pt x="231" y="277"/>
                </a:lnTo>
                <a:lnTo>
                  <a:pt x="231" y="278"/>
                </a:lnTo>
                <a:lnTo>
                  <a:pt x="230" y="279"/>
                </a:lnTo>
                <a:lnTo>
                  <a:pt x="230" y="279"/>
                </a:lnTo>
                <a:lnTo>
                  <a:pt x="229" y="279"/>
                </a:lnTo>
                <a:lnTo>
                  <a:pt x="229" y="279"/>
                </a:lnTo>
                <a:lnTo>
                  <a:pt x="228" y="280"/>
                </a:lnTo>
                <a:lnTo>
                  <a:pt x="227" y="281"/>
                </a:lnTo>
                <a:lnTo>
                  <a:pt x="227" y="281"/>
                </a:lnTo>
                <a:lnTo>
                  <a:pt x="227" y="282"/>
                </a:lnTo>
                <a:lnTo>
                  <a:pt x="227" y="283"/>
                </a:lnTo>
                <a:lnTo>
                  <a:pt x="226" y="283"/>
                </a:lnTo>
                <a:lnTo>
                  <a:pt x="225" y="283"/>
                </a:lnTo>
                <a:lnTo>
                  <a:pt x="225" y="283"/>
                </a:lnTo>
                <a:lnTo>
                  <a:pt x="225" y="284"/>
                </a:lnTo>
                <a:lnTo>
                  <a:pt x="225" y="285"/>
                </a:lnTo>
                <a:lnTo>
                  <a:pt x="225" y="285"/>
                </a:lnTo>
                <a:lnTo>
                  <a:pt x="225" y="286"/>
                </a:lnTo>
                <a:lnTo>
                  <a:pt x="225" y="287"/>
                </a:lnTo>
                <a:lnTo>
                  <a:pt x="224" y="287"/>
                </a:lnTo>
                <a:lnTo>
                  <a:pt x="224" y="287"/>
                </a:lnTo>
                <a:lnTo>
                  <a:pt x="223" y="287"/>
                </a:lnTo>
                <a:lnTo>
                  <a:pt x="223" y="288"/>
                </a:lnTo>
                <a:lnTo>
                  <a:pt x="223" y="288"/>
                </a:lnTo>
                <a:lnTo>
                  <a:pt x="223" y="289"/>
                </a:lnTo>
                <a:lnTo>
                  <a:pt x="223" y="289"/>
                </a:lnTo>
                <a:lnTo>
                  <a:pt x="223" y="290"/>
                </a:lnTo>
                <a:lnTo>
                  <a:pt x="223" y="290"/>
                </a:lnTo>
                <a:lnTo>
                  <a:pt x="223" y="291"/>
                </a:lnTo>
                <a:lnTo>
                  <a:pt x="223" y="291"/>
                </a:lnTo>
                <a:lnTo>
                  <a:pt x="223" y="292"/>
                </a:lnTo>
                <a:lnTo>
                  <a:pt x="222" y="292"/>
                </a:lnTo>
                <a:lnTo>
                  <a:pt x="222" y="292"/>
                </a:lnTo>
                <a:lnTo>
                  <a:pt x="222" y="293"/>
                </a:lnTo>
                <a:lnTo>
                  <a:pt x="222" y="294"/>
                </a:lnTo>
                <a:lnTo>
                  <a:pt x="221" y="294"/>
                </a:lnTo>
                <a:lnTo>
                  <a:pt x="221" y="295"/>
                </a:lnTo>
                <a:lnTo>
                  <a:pt x="221" y="295"/>
                </a:lnTo>
                <a:lnTo>
                  <a:pt x="221" y="296"/>
                </a:lnTo>
                <a:lnTo>
                  <a:pt x="221" y="296"/>
                </a:lnTo>
                <a:lnTo>
                  <a:pt x="221" y="297"/>
                </a:lnTo>
                <a:lnTo>
                  <a:pt x="220" y="297"/>
                </a:lnTo>
                <a:lnTo>
                  <a:pt x="220" y="298"/>
                </a:lnTo>
                <a:lnTo>
                  <a:pt x="220" y="298"/>
                </a:lnTo>
                <a:lnTo>
                  <a:pt x="220" y="299"/>
                </a:lnTo>
                <a:lnTo>
                  <a:pt x="220" y="300"/>
                </a:lnTo>
                <a:lnTo>
                  <a:pt x="220" y="300"/>
                </a:lnTo>
                <a:lnTo>
                  <a:pt x="220" y="301"/>
                </a:lnTo>
                <a:lnTo>
                  <a:pt x="220" y="302"/>
                </a:lnTo>
                <a:lnTo>
                  <a:pt x="220" y="302"/>
                </a:lnTo>
                <a:lnTo>
                  <a:pt x="220" y="303"/>
                </a:lnTo>
                <a:lnTo>
                  <a:pt x="219" y="304"/>
                </a:lnTo>
                <a:lnTo>
                  <a:pt x="219" y="304"/>
                </a:lnTo>
                <a:lnTo>
                  <a:pt x="219" y="305"/>
                </a:lnTo>
                <a:lnTo>
                  <a:pt x="219" y="305"/>
                </a:lnTo>
                <a:lnTo>
                  <a:pt x="219" y="306"/>
                </a:lnTo>
                <a:lnTo>
                  <a:pt x="219" y="307"/>
                </a:lnTo>
                <a:lnTo>
                  <a:pt x="218" y="307"/>
                </a:lnTo>
                <a:lnTo>
                  <a:pt x="218" y="308"/>
                </a:lnTo>
                <a:lnTo>
                  <a:pt x="218" y="309"/>
                </a:lnTo>
                <a:lnTo>
                  <a:pt x="218" y="309"/>
                </a:lnTo>
                <a:lnTo>
                  <a:pt x="218" y="310"/>
                </a:lnTo>
                <a:lnTo>
                  <a:pt x="218" y="311"/>
                </a:lnTo>
                <a:lnTo>
                  <a:pt x="218" y="311"/>
                </a:lnTo>
                <a:lnTo>
                  <a:pt x="218" y="312"/>
                </a:lnTo>
                <a:lnTo>
                  <a:pt x="218" y="313"/>
                </a:lnTo>
                <a:lnTo>
                  <a:pt x="218" y="313"/>
                </a:lnTo>
                <a:lnTo>
                  <a:pt x="218" y="314"/>
                </a:lnTo>
                <a:lnTo>
                  <a:pt x="218" y="315"/>
                </a:lnTo>
                <a:lnTo>
                  <a:pt x="218" y="315"/>
                </a:lnTo>
                <a:lnTo>
                  <a:pt x="217" y="315"/>
                </a:lnTo>
                <a:lnTo>
                  <a:pt x="218" y="316"/>
                </a:lnTo>
                <a:lnTo>
                  <a:pt x="217" y="317"/>
                </a:lnTo>
                <a:lnTo>
                  <a:pt x="217" y="317"/>
                </a:lnTo>
                <a:lnTo>
                  <a:pt x="217" y="318"/>
                </a:lnTo>
                <a:lnTo>
                  <a:pt x="217" y="319"/>
                </a:lnTo>
                <a:lnTo>
                  <a:pt x="218" y="319"/>
                </a:lnTo>
                <a:lnTo>
                  <a:pt x="217" y="320"/>
                </a:lnTo>
                <a:lnTo>
                  <a:pt x="217" y="321"/>
                </a:lnTo>
                <a:lnTo>
                  <a:pt x="217" y="321"/>
                </a:lnTo>
                <a:lnTo>
                  <a:pt x="218" y="322"/>
                </a:lnTo>
                <a:lnTo>
                  <a:pt x="218" y="323"/>
                </a:lnTo>
                <a:lnTo>
                  <a:pt x="217" y="323"/>
                </a:lnTo>
                <a:lnTo>
                  <a:pt x="217" y="323"/>
                </a:lnTo>
                <a:lnTo>
                  <a:pt x="217" y="324"/>
                </a:lnTo>
                <a:lnTo>
                  <a:pt x="217" y="324"/>
                </a:lnTo>
                <a:lnTo>
                  <a:pt x="217" y="325"/>
                </a:lnTo>
                <a:lnTo>
                  <a:pt x="217" y="326"/>
                </a:lnTo>
                <a:lnTo>
                  <a:pt x="217" y="326"/>
                </a:lnTo>
                <a:lnTo>
                  <a:pt x="217" y="327"/>
                </a:lnTo>
                <a:lnTo>
                  <a:pt x="218" y="327"/>
                </a:lnTo>
                <a:lnTo>
                  <a:pt x="218" y="328"/>
                </a:lnTo>
                <a:lnTo>
                  <a:pt x="218" y="329"/>
                </a:lnTo>
                <a:lnTo>
                  <a:pt x="218" y="330"/>
                </a:lnTo>
                <a:lnTo>
                  <a:pt x="218" y="330"/>
                </a:lnTo>
                <a:lnTo>
                  <a:pt x="218" y="330"/>
                </a:lnTo>
                <a:lnTo>
                  <a:pt x="218" y="331"/>
                </a:lnTo>
                <a:lnTo>
                  <a:pt x="218" y="332"/>
                </a:lnTo>
                <a:lnTo>
                  <a:pt x="218" y="332"/>
                </a:lnTo>
                <a:lnTo>
                  <a:pt x="217" y="332"/>
                </a:lnTo>
                <a:lnTo>
                  <a:pt x="217" y="333"/>
                </a:lnTo>
                <a:lnTo>
                  <a:pt x="217" y="334"/>
                </a:lnTo>
                <a:lnTo>
                  <a:pt x="217" y="334"/>
                </a:lnTo>
                <a:lnTo>
                  <a:pt x="217" y="335"/>
                </a:lnTo>
                <a:lnTo>
                  <a:pt x="216" y="335"/>
                </a:lnTo>
                <a:lnTo>
                  <a:pt x="216" y="336"/>
                </a:lnTo>
                <a:lnTo>
                  <a:pt x="216" y="336"/>
                </a:lnTo>
                <a:lnTo>
                  <a:pt x="216" y="337"/>
                </a:lnTo>
                <a:lnTo>
                  <a:pt x="216" y="338"/>
                </a:lnTo>
                <a:lnTo>
                  <a:pt x="216" y="338"/>
                </a:lnTo>
                <a:lnTo>
                  <a:pt x="216" y="339"/>
                </a:lnTo>
                <a:lnTo>
                  <a:pt x="215" y="340"/>
                </a:lnTo>
                <a:lnTo>
                  <a:pt x="215" y="340"/>
                </a:lnTo>
                <a:lnTo>
                  <a:pt x="215" y="341"/>
                </a:lnTo>
                <a:lnTo>
                  <a:pt x="214" y="341"/>
                </a:lnTo>
                <a:lnTo>
                  <a:pt x="214" y="342"/>
                </a:lnTo>
                <a:lnTo>
                  <a:pt x="214" y="343"/>
                </a:lnTo>
                <a:lnTo>
                  <a:pt x="214" y="343"/>
                </a:lnTo>
                <a:lnTo>
                  <a:pt x="214" y="344"/>
                </a:lnTo>
                <a:lnTo>
                  <a:pt x="214" y="345"/>
                </a:lnTo>
                <a:lnTo>
                  <a:pt x="214" y="346"/>
                </a:lnTo>
                <a:lnTo>
                  <a:pt x="213" y="347"/>
                </a:lnTo>
                <a:lnTo>
                  <a:pt x="214" y="348"/>
                </a:lnTo>
                <a:lnTo>
                  <a:pt x="214" y="349"/>
                </a:lnTo>
                <a:lnTo>
                  <a:pt x="213" y="349"/>
                </a:lnTo>
                <a:lnTo>
                  <a:pt x="213" y="350"/>
                </a:lnTo>
                <a:lnTo>
                  <a:pt x="213" y="351"/>
                </a:lnTo>
                <a:lnTo>
                  <a:pt x="213" y="351"/>
                </a:lnTo>
                <a:lnTo>
                  <a:pt x="213" y="352"/>
                </a:lnTo>
                <a:lnTo>
                  <a:pt x="213" y="353"/>
                </a:lnTo>
                <a:lnTo>
                  <a:pt x="213" y="353"/>
                </a:lnTo>
                <a:lnTo>
                  <a:pt x="212" y="355"/>
                </a:lnTo>
                <a:lnTo>
                  <a:pt x="212" y="355"/>
                </a:lnTo>
                <a:lnTo>
                  <a:pt x="211" y="356"/>
                </a:lnTo>
                <a:lnTo>
                  <a:pt x="211" y="357"/>
                </a:lnTo>
                <a:lnTo>
                  <a:pt x="211" y="357"/>
                </a:lnTo>
                <a:lnTo>
                  <a:pt x="210" y="358"/>
                </a:lnTo>
                <a:lnTo>
                  <a:pt x="210" y="358"/>
                </a:lnTo>
                <a:lnTo>
                  <a:pt x="210" y="358"/>
                </a:lnTo>
                <a:lnTo>
                  <a:pt x="210" y="359"/>
                </a:lnTo>
                <a:lnTo>
                  <a:pt x="209" y="360"/>
                </a:lnTo>
                <a:lnTo>
                  <a:pt x="209" y="360"/>
                </a:lnTo>
                <a:lnTo>
                  <a:pt x="208" y="360"/>
                </a:lnTo>
                <a:lnTo>
                  <a:pt x="208" y="361"/>
                </a:lnTo>
                <a:lnTo>
                  <a:pt x="208" y="362"/>
                </a:lnTo>
                <a:lnTo>
                  <a:pt x="208" y="362"/>
                </a:lnTo>
                <a:lnTo>
                  <a:pt x="208" y="363"/>
                </a:lnTo>
                <a:lnTo>
                  <a:pt x="208" y="363"/>
                </a:lnTo>
                <a:lnTo>
                  <a:pt x="207" y="364"/>
                </a:lnTo>
                <a:lnTo>
                  <a:pt x="207" y="364"/>
                </a:lnTo>
                <a:lnTo>
                  <a:pt x="206" y="364"/>
                </a:lnTo>
                <a:lnTo>
                  <a:pt x="206" y="365"/>
                </a:lnTo>
                <a:lnTo>
                  <a:pt x="206" y="365"/>
                </a:lnTo>
                <a:lnTo>
                  <a:pt x="206" y="366"/>
                </a:lnTo>
                <a:lnTo>
                  <a:pt x="206" y="366"/>
                </a:lnTo>
                <a:lnTo>
                  <a:pt x="205" y="366"/>
                </a:lnTo>
                <a:lnTo>
                  <a:pt x="205" y="367"/>
                </a:lnTo>
                <a:lnTo>
                  <a:pt x="205" y="368"/>
                </a:lnTo>
                <a:lnTo>
                  <a:pt x="204" y="368"/>
                </a:lnTo>
                <a:lnTo>
                  <a:pt x="204" y="368"/>
                </a:lnTo>
                <a:lnTo>
                  <a:pt x="204" y="368"/>
                </a:lnTo>
                <a:lnTo>
                  <a:pt x="203" y="368"/>
                </a:lnTo>
                <a:lnTo>
                  <a:pt x="203" y="369"/>
                </a:lnTo>
                <a:lnTo>
                  <a:pt x="202" y="369"/>
                </a:lnTo>
                <a:lnTo>
                  <a:pt x="202" y="370"/>
                </a:lnTo>
                <a:lnTo>
                  <a:pt x="202" y="370"/>
                </a:lnTo>
                <a:lnTo>
                  <a:pt x="201" y="370"/>
                </a:lnTo>
                <a:lnTo>
                  <a:pt x="201" y="371"/>
                </a:lnTo>
                <a:lnTo>
                  <a:pt x="201" y="372"/>
                </a:lnTo>
                <a:lnTo>
                  <a:pt x="201" y="372"/>
                </a:lnTo>
                <a:lnTo>
                  <a:pt x="201" y="373"/>
                </a:lnTo>
                <a:lnTo>
                  <a:pt x="200" y="373"/>
                </a:lnTo>
                <a:lnTo>
                  <a:pt x="199" y="373"/>
                </a:lnTo>
                <a:lnTo>
                  <a:pt x="199" y="373"/>
                </a:lnTo>
                <a:lnTo>
                  <a:pt x="198" y="374"/>
                </a:lnTo>
                <a:lnTo>
                  <a:pt x="197" y="374"/>
                </a:lnTo>
                <a:lnTo>
                  <a:pt x="197" y="375"/>
                </a:lnTo>
                <a:lnTo>
                  <a:pt x="198" y="376"/>
                </a:lnTo>
                <a:lnTo>
                  <a:pt x="198" y="376"/>
                </a:lnTo>
                <a:lnTo>
                  <a:pt x="198" y="377"/>
                </a:lnTo>
                <a:lnTo>
                  <a:pt x="198" y="377"/>
                </a:lnTo>
                <a:lnTo>
                  <a:pt x="198" y="378"/>
                </a:lnTo>
                <a:lnTo>
                  <a:pt x="198" y="379"/>
                </a:lnTo>
                <a:lnTo>
                  <a:pt x="198" y="379"/>
                </a:lnTo>
                <a:lnTo>
                  <a:pt x="198" y="380"/>
                </a:lnTo>
                <a:lnTo>
                  <a:pt x="198" y="381"/>
                </a:lnTo>
                <a:lnTo>
                  <a:pt x="197" y="381"/>
                </a:lnTo>
                <a:lnTo>
                  <a:pt x="197" y="383"/>
                </a:lnTo>
                <a:lnTo>
                  <a:pt x="197" y="383"/>
                </a:lnTo>
                <a:lnTo>
                  <a:pt x="196" y="384"/>
                </a:lnTo>
                <a:lnTo>
                  <a:pt x="196" y="385"/>
                </a:lnTo>
                <a:lnTo>
                  <a:pt x="195" y="385"/>
                </a:lnTo>
                <a:lnTo>
                  <a:pt x="195" y="386"/>
                </a:lnTo>
                <a:lnTo>
                  <a:pt x="195" y="387"/>
                </a:lnTo>
                <a:lnTo>
                  <a:pt x="195" y="387"/>
                </a:lnTo>
                <a:lnTo>
                  <a:pt x="195" y="388"/>
                </a:lnTo>
                <a:lnTo>
                  <a:pt x="195" y="389"/>
                </a:lnTo>
                <a:lnTo>
                  <a:pt x="195" y="389"/>
                </a:lnTo>
                <a:lnTo>
                  <a:pt x="195" y="390"/>
                </a:lnTo>
                <a:lnTo>
                  <a:pt x="196" y="391"/>
                </a:lnTo>
                <a:lnTo>
                  <a:pt x="195" y="391"/>
                </a:lnTo>
                <a:lnTo>
                  <a:pt x="195" y="392"/>
                </a:lnTo>
                <a:lnTo>
                  <a:pt x="195" y="393"/>
                </a:lnTo>
                <a:lnTo>
                  <a:pt x="195" y="393"/>
                </a:lnTo>
                <a:lnTo>
                  <a:pt x="195" y="394"/>
                </a:lnTo>
                <a:lnTo>
                  <a:pt x="195" y="394"/>
                </a:lnTo>
                <a:lnTo>
                  <a:pt x="195" y="394"/>
                </a:lnTo>
                <a:lnTo>
                  <a:pt x="194" y="394"/>
                </a:lnTo>
                <a:lnTo>
                  <a:pt x="194" y="395"/>
                </a:lnTo>
                <a:lnTo>
                  <a:pt x="193" y="395"/>
                </a:lnTo>
                <a:lnTo>
                  <a:pt x="193" y="396"/>
                </a:lnTo>
                <a:lnTo>
                  <a:pt x="193" y="396"/>
                </a:lnTo>
                <a:lnTo>
                  <a:pt x="193" y="396"/>
                </a:lnTo>
                <a:lnTo>
                  <a:pt x="192" y="396"/>
                </a:lnTo>
                <a:lnTo>
                  <a:pt x="191" y="396"/>
                </a:lnTo>
                <a:lnTo>
                  <a:pt x="191" y="397"/>
                </a:lnTo>
                <a:lnTo>
                  <a:pt x="191" y="397"/>
                </a:lnTo>
                <a:lnTo>
                  <a:pt x="190" y="397"/>
                </a:lnTo>
                <a:lnTo>
                  <a:pt x="189" y="397"/>
                </a:lnTo>
                <a:lnTo>
                  <a:pt x="189" y="398"/>
                </a:lnTo>
                <a:lnTo>
                  <a:pt x="189" y="398"/>
                </a:lnTo>
                <a:lnTo>
                  <a:pt x="188" y="398"/>
                </a:lnTo>
                <a:lnTo>
                  <a:pt x="188" y="398"/>
                </a:lnTo>
                <a:lnTo>
                  <a:pt x="187" y="398"/>
                </a:lnTo>
                <a:lnTo>
                  <a:pt x="187" y="398"/>
                </a:lnTo>
                <a:lnTo>
                  <a:pt x="187" y="398"/>
                </a:lnTo>
                <a:lnTo>
                  <a:pt x="186" y="398"/>
                </a:lnTo>
                <a:lnTo>
                  <a:pt x="185" y="398"/>
                </a:lnTo>
                <a:lnTo>
                  <a:pt x="185" y="398"/>
                </a:lnTo>
                <a:lnTo>
                  <a:pt x="184" y="399"/>
                </a:lnTo>
                <a:lnTo>
                  <a:pt x="184" y="399"/>
                </a:lnTo>
                <a:lnTo>
                  <a:pt x="184" y="400"/>
                </a:lnTo>
                <a:lnTo>
                  <a:pt x="183" y="400"/>
                </a:lnTo>
                <a:lnTo>
                  <a:pt x="182" y="400"/>
                </a:lnTo>
                <a:lnTo>
                  <a:pt x="182" y="401"/>
                </a:lnTo>
                <a:lnTo>
                  <a:pt x="182" y="401"/>
                </a:lnTo>
                <a:lnTo>
                  <a:pt x="182" y="402"/>
                </a:lnTo>
                <a:lnTo>
                  <a:pt x="182" y="402"/>
                </a:lnTo>
                <a:lnTo>
                  <a:pt x="181" y="402"/>
                </a:lnTo>
                <a:lnTo>
                  <a:pt x="181" y="403"/>
                </a:lnTo>
                <a:lnTo>
                  <a:pt x="181" y="404"/>
                </a:lnTo>
                <a:lnTo>
                  <a:pt x="180" y="404"/>
                </a:lnTo>
                <a:lnTo>
                  <a:pt x="180" y="404"/>
                </a:lnTo>
                <a:lnTo>
                  <a:pt x="180" y="404"/>
                </a:lnTo>
                <a:lnTo>
                  <a:pt x="180" y="405"/>
                </a:lnTo>
                <a:lnTo>
                  <a:pt x="179" y="405"/>
                </a:lnTo>
                <a:lnTo>
                  <a:pt x="179" y="404"/>
                </a:lnTo>
                <a:lnTo>
                  <a:pt x="178" y="404"/>
                </a:lnTo>
                <a:lnTo>
                  <a:pt x="178" y="405"/>
                </a:lnTo>
                <a:lnTo>
                  <a:pt x="178" y="406"/>
                </a:lnTo>
                <a:lnTo>
                  <a:pt x="178" y="406"/>
                </a:lnTo>
                <a:lnTo>
                  <a:pt x="178" y="407"/>
                </a:lnTo>
                <a:lnTo>
                  <a:pt x="178" y="407"/>
                </a:lnTo>
                <a:lnTo>
                  <a:pt x="178" y="408"/>
                </a:lnTo>
                <a:lnTo>
                  <a:pt x="178" y="408"/>
                </a:lnTo>
                <a:lnTo>
                  <a:pt x="178" y="408"/>
                </a:lnTo>
                <a:lnTo>
                  <a:pt x="179" y="408"/>
                </a:lnTo>
                <a:lnTo>
                  <a:pt x="179" y="409"/>
                </a:lnTo>
                <a:lnTo>
                  <a:pt x="178" y="409"/>
                </a:lnTo>
                <a:lnTo>
                  <a:pt x="178" y="409"/>
                </a:lnTo>
                <a:lnTo>
                  <a:pt x="178" y="410"/>
                </a:lnTo>
                <a:lnTo>
                  <a:pt x="176" y="410"/>
                </a:lnTo>
                <a:lnTo>
                  <a:pt x="176" y="410"/>
                </a:lnTo>
                <a:lnTo>
                  <a:pt x="175" y="410"/>
                </a:lnTo>
                <a:lnTo>
                  <a:pt x="175" y="411"/>
                </a:lnTo>
                <a:lnTo>
                  <a:pt x="175" y="412"/>
                </a:lnTo>
                <a:lnTo>
                  <a:pt x="174" y="412"/>
                </a:lnTo>
                <a:lnTo>
                  <a:pt x="174" y="412"/>
                </a:lnTo>
                <a:lnTo>
                  <a:pt x="174" y="412"/>
                </a:lnTo>
                <a:lnTo>
                  <a:pt x="174" y="413"/>
                </a:lnTo>
                <a:lnTo>
                  <a:pt x="174" y="413"/>
                </a:lnTo>
                <a:lnTo>
                  <a:pt x="174" y="412"/>
                </a:lnTo>
                <a:lnTo>
                  <a:pt x="175" y="412"/>
                </a:lnTo>
                <a:lnTo>
                  <a:pt x="175" y="413"/>
                </a:lnTo>
                <a:lnTo>
                  <a:pt x="175" y="413"/>
                </a:lnTo>
                <a:lnTo>
                  <a:pt x="175" y="414"/>
                </a:lnTo>
                <a:lnTo>
                  <a:pt x="175" y="415"/>
                </a:lnTo>
                <a:lnTo>
                  <a:pt x="176" y="415"/>
                </a:lnTo>
                <a:lnTo>
                  <a:pt x="176" y="415"/>
                </a:lnTo>
                <a:lnTo>
                  <a:pt x="176" y="415"/>
                </a:lnTo>
                <a:lnTo>
                  <a:pt x="177" y="416"/>
                </a:lnTo>
                <a:lnTo>
                  <a:pt x="178" y="416"/>
                </a:lnTo>
                <a:lnTo>
                  <a:pt x="178" y="417"/>
                </a:lnTo>
                <a:lnTo>
                  <a:pt x="178" y="417"/>
                </a:lnTo>
                <a:lnTo>
                  <a:pt x="177" y="418"/>
                </a:lnTo>
                <a:lnTo>
                  <a:pt x="177" y="417"/>
                </a:lnTo>
                <a:lnTo>
                  <a:pt x="177" y="418"/>
                </a:lnTo>
                <a:lnTo>
                  <a:pt x="176" y="418"/>
                </a:lnTo>
                <a:lnTo>
                  <a:pt x="176" y="419"/>
                </a:lnTo>
                <a:lnTo>
                  <a:pt x="176" y="419"/>
                </a:lnTo>
                <a:lnTo>
                  <a:pt x="176" y="419"/>
                </a:lnTo>
                <a:lnTo>
                  <a:pt x="176" y="420"/>
                </a:lnTo>
                <a:lnTo>
                  <a:pt x="177" y="420"/>
                </a:lnTo>
                <a:lnTo>
                  <a:pt x="178" y="421"/>
                </a:lnTo>
                <a:lnTo>
                  <a:pt x="178" y="421"/>
                </a:lnTo>
                <a:lnTo>
                  <a:pt x="178" y="422"/>
                </a:lnTo>
                <a:lnTo>
                  <a:pt x="177" y="422"/>
                </a:lnTo>
                <a:lnTo>
                  <a:pt x="176" y="422"/>
                </a:lnTo>
                <a:lnTo>
                  <a:pt x="176" y="423"/>
                </a:lnTo>
                <a:lnTo>
                  <a:pt x="176" y="423"/>
                </a:lnTo>
                <a:lnTo>
                  <a:pt x="175" y="423"/>
                </a:lnTo>
                <a:lnTo>
                  <a:pt x="174" y="423"/>
                </a:lnTo>
                <a:lnTo>
                  <a:pt x="173" y="423"/>
                </a:lnTo>
                <a:lnTo>
                  <a:pt x="172" y="423"/>
                </a:lnTo>
                <a:lnTo>
                  <a:pt x="172" y="424"/>
                </a:lnTo>
                <a:lnTo>
                  <a:pt x="172" y="424"/>
                </a:lnTo>
                <a:lnTo>
                  <a:pt x="171" y="424"/>
                </a:lnTo>
                <a:lnTo>
                  <a:pt x="170" y="425"/>
                </a:lnTo>
                <a:lnTo>
                  <a:pt x="170" y="425"/>
                </a:lnTo>
                <a:lnTo>
                  <a:pt x="169" y="425"/>
                </a:lnTo>
                <a:lnTo>
                  <a:pt x="168" y="426"/>
                </a:lnTo>
                <a:lnTo>
                  <a:pt x="168" y="426"/>
                </a:lnTo>
                <a:lnTo>
                  <a:pt x="167" y="426"/>
                </a:lnTo>
                <a:lnTo>
                  <a:pt x="167" y="425"/>
                </a:lnTo>
                <a:lnTo>
                  <a:pt x="168" y="425"/>
                </a:lnTo>
                <a:lnTo>
                  <a:pt x="168" y="425"/>
                </a:lnTo>
                <a:lnTo>
                  <a:pt x="167" y="425"/>
                </a:lnTo>
                <a:lnTo>
                  <a:pt x="167" y="425"/>
                </a:lnTo>
                <a:lnTo>
                  <a:pt x="166" y="425"/>
                </a:lnTo>
                <a:lnTo>
                  <a:pt x="166" y="425"/>
                </a:lnTo>
                <a:lnTo>
                  <a:pt x="166" y="425"/>
                </a:lnTo>
                <a:lnTo>
                  <a:pt x="165" y="425"/>
                </a:lnTo>
                <a:lnTo>
                  <a:pt x="165" y="425"/>
                </a:lnTo>
                <a:lnTo>
                  <a:pt x="165" y="425"/>
                </a:lnTo>
                <a:lnTo>
                  <a:pt x="164" y="425"/>
                </a:lnTo>
                <a:lnTo>
                  <a:pt x="163" y="425"/>
                </a:lnTo>
                <a:lnTo>
                  <a:pt x="163" y="425"/>
                </a:lnTo>
                <a:lnTo>
                  <a:pt x="163" y="426"/>
                </a:lnTo>
                <a:lnTo>
                  <a:pt x="163" y="427"/>
                </a:lnTo>
                <a:lnTo>
                  <a:pt x="162" y="427"/>
                </a:lnTo>
                <a:lnTo>
                  <a:pt x="162" y="427"/>
                </a:lnTo>
                <a:lnTo>
                  <a:pt x="162" y="428"/>
                </a:lnTo>
                <a:lnTo>
                  <a:pt x="162" y="429"/>
                </a:lnTo>
                <a:lnTo>
                  <a:pt x="162" y="429"/>
                </a:lnTo>
                <a:lnTo>
                  <a:pt x="162" y="430"/>
                </a:lnTo>
                <a:lnTo>
                  <a:pt x="162" y="430"/>
                </a:lnTo>
                <a:lnTo>
                  <a:pt x="162" y="431"/>
                </a:lnTo>
                <a:lnTo>
                  <a:pt x="161" y="431"/>
                </a:lnTo>
                <a:lnTo>
                  <a:pt x="161" y="431"/>
                </a:lnTo>
                <a:lnTo>
                  <a:pt x="160" y="430"/>
                </a:lnTo>
                <a:lnTo>
                  <a:pt x="160" y="430"/>
                </a:lnTo>
                <a:lnTo>
                  <a:pt x="159" y="429"/>
                </a:lnTo>
                <a:lnTo>
                  <a:pt x="159" y="429"/>
                </a:lnTo>
                <a:lnTo>
                  <a:pt x="159" y="429"/>
                </a:lnTo>
                <a:lnTo>
                  <a:pt x="159" y="429"/>
                </a:lnTo>
                <a:lnTo>
                  <a:pt x="158" y="429"/>
                </a:lnTo>
                <a:lnTo>
                  <a:pt x="158" y="430"/>
                </a:lnTo>
                <a:lnTo>
                  <a:pt x="158" y="430"/>
                </a:lnTo>
                <a:lnTo>
                  <a:pt x="157" y="430"/>
                </a:lnTo>
                <a:lnTo>
                  <a:pt x="157" y="432"/>
                </a:lnTo>
                <a:lnTo>
                  <a:pt x="156" y="432"/>
                </a:lnTo>
                <a:lnTo>
                  <a:pt x="155" y="432"/>
                </a:lnTo>
                <a:lnTo>
                  <a:pt x="155" y="433"/>
                </a:lnTo>
                <a:lnTo>
                  <a:pt x="156" y="433"/>
                </a:lnTo>
                <a:lnTo>
                  <a:pt x="156" y="434"/>
                </a:lnTo>
                <a:lnTo>
                  <a:pt x="156" y="434"/>
                </a:lnTo>
                <a:lnTo>
                  <a:pt x="156" y="435"/>
                </a:lnTo>
                <a:lnTo>
                  <a:pt x="155" y="435"/>
                </a:lnTo>
                <a:lnTo>
                  <a:pt x="155" y="436"/>
                </a:lnTo>
                <a:lnTo>
                  <a:pt x="155" y="436"/>
                </a:lnTo>
                <a:lnTo>
                  <a:pt x="155" y="436"/>
                </a:lnTo>
                <a:lnTo>
                  <a:pt x="154" y="436"/>
                </a:lnTo>
                <a:lnTo>
                  <a:pt x="153" y="436"/>
                </a:lnTo>
                <a:lnTo>
                  <a:pt x="153" y="437"/>
                </a:lnTo>
                <a:lnTo>
                  <a:pt x="153" y="438"/>
                </a:lnTo>
                <a:lnTo>
                  <a:pt x="153" y="438"/>
                </a:lnTo>
                <a:lnTo>
                  <a:pt x="153" y="437"/>
                </a:lnTo>
                <a:lnTo>
                  <a:pt x="152" y="437"/>
                </a:lnTo>
                <a:lnTo>
                  <a:pt x="151" y="437"/>
                </a:lnTo>
                <a:lnTo>
                  <a:pt x="151" y="438"/>
                </a:lnTo>
                <a:lnTo>
                  <a:pt x="151" y="438"/>
                </a:lnTo>
                <a:lnTo>
                  <a:pt x="151" y="438"/>
                </a:lnTo>
                <a:lnTo>
                  <a:pt x="150" y="438"/>
                </a:lnTo>
                <a:lnTo>
                  <a:pt x="150" y="439"/>
                </a:lnTo>
                <a:lnTo>
                  <a:pt x="150" y="440"/>
                </a:lnTo>
                <a:lnTo>
                  <a:pt x="149" y="440"/>
                </a:lnTo>
                <a:lnTo>
                  <a:pt x="149" y="439"/>
                </a:lnTo>
                <a:lnTo>
                  <a:pt x="149" y="439"/>
                </a:lnTo>
                <a:lnTo>
                  <a:pt x="149" y="438"/>
                </a:lnTo>
                <a:lnTo>
                  <a:pt x="148" y="439"/>
                </a:lnTo>
                <a:lnTo>
                  <a:pt x="148" y="440"/>
                </a:lnTo>
                <a:lnTo>
                  <a:pt x="148" y="440"/>
                </a:lnTo>
                <a:lnTo>
                  <a:pt x="147" y="440"/>
                </a:lnTo>
                <a:lnTo>
                  <a:pt x="146" y="440"/>
                </a:lnTo>
                <a:lnTo>
                  <a:pt x="146" y="440"/>
                </a:lnTo>
                <a:lnTo>
                  <a:pt x="146" y="441"/>
                </a:lnTo>
                <a:lnTo>
                  <a:pt x="146" y="441"/>
                </a:lnTo>
                <a:lnTo>
                  <a:pt x="145" y="441"/>
                </a:lnTo>
                <a:lnTo>
                  <a:pt x="144" y="441"/>
                </a:lnTo>
                <a:lnTo>
                  <a:pt x="144" y="441"/>
                </a:lnTo>
                <a:lnTo>
                  <a:pt x="144" y="440"/>
                </a:lnTo>
                <a:lnTo>
                  <a:pt x="144" y="441"/>
                </a:lnTo>
                <a:lnTo>
                  <a:pt x="143" y="441"/>
                </a:lnTo>
                <a:lnTo>
                  <a:pt x="142" y="441"/>
                </a:lnTo>
                <a:lnTo>
                  <a:pt x="142" y="441"/>
                </a:lnTo>
                <a:lnTo>
                  <a:pt x="141" y="441"/>
                </a:lnTo>
                <a:lnTo>
                  <a:pt x="141" y="442"/>
                </a:lnTo>
                <a:lnTo>
                  <a:pt x="140" y="442"/>
                </a:lnTo>
                <a:lnTo>
                  <a:pt x="140" y="442"/>
                </a:lnTo>
                <a:lnTo>
                  <a:pt x="140" y="442"/>
                </a:lnTo>
                <a:lnTo>
                  <a:pt x="139" y="442"/>
                </a:lnTo>
                <a:lnTo>
                  <a:pt x="138" y="442"/>
                </a:lnTo>
                <a:lnTo>
                  <a:pt x="138" y="442"/>
                </a:lnTo>
                <a:lnTo>
                  <a:pt x="137" y="442"/>
                </a:lnTo>
                <a:lnTo>
                  <a:pt x="137" y="443"/>
                </a:lnTo>
                <a:lnTo>
                  <a:pt x="137" y="444"/>
                </a:lnTo>
                <a:lnTo>
                  <a:pt x="136" y="444"/>
                </a:lnTo>
                <a:lnTo>
                  <a:pt x="136" y="444"/>
                </a:lnTo>
                <a:lnTo>
                  <a:pt x="136" y="444"/>
                </a:lnTo>
                <a:lnTo>
                  <a:pt x="135" y="444"/>
                </a:lnTo>
                <a:lnTo>
                  <a:pt x="135" y="444"/>
                </a:lnTo>
                <a:lnTo>
                  <a:pt x="134" y="444"/>
                </a:lnTo>
                <a:lnTo>
                  <a:pt x="134" y="444"/>
                </a:lnTo>
                <a:lnTo>
                  <a:pt x="134" y="444"/>
                </a:lnTo>
                <a:lnTo>
                  <a:pt x="134" y="444"/>
                </a:lnTo>
                <a:lnTo>
                  <a:pt x="133" y="444"/>
                </a:lnTo>
                <a:lnTo>
                  <a:pt x="133" y="444"/>
                </a:lnTo>
                <a:lnTo>
                  <a:pt x="132" y="444"/>
                </a:lnTo>
                <a:lnTo>
                  <a:pt x="132" y="444"/>
                </a:lnTo>
                <a:lnTo>
                  <a:pt x="132" y="444"/>
                </a:lnTo>
                <a:lnTo>
                  <a:pt x="131" y="444"/>
                </a:lnTo>
                <a:lnTo>
                  <a:pt x="130" y="444"/>
                </a:lnTo>
                <a:lnTo>
                  <a:pt x="130" y="444"/>
                </a:lnTo>
                <a:lnTo>
                  <a:pt x="129" y="444"/>
                </a:lnTo>
                <a:lnTo>
                  <a:pt x="129" y="444"/>
                </a:lnTo>
                <a:lnTo>
                  <a:pt x="129" y="445"/>
                </a:lnTo>
                <a:lnTo>
                  <a:pt x="129" y="444"/>
                </a:lnTo>
                <a:lnTo>
                  <a:pt x="129" y="445"/>
                </a:lnTo>
                <a:lnTo>
                  <a:pt x="129" y="446"/>
                </a:lnTo>
                <a:lnTo>
                  <a:pt x="129" y="445"/>
                </a:lnTo>
                <a:lnTo>
                  <a:pt x="128" y="444"/>
                </a:lnTo>
                <a:lnTo>
                  <a:pt x="127" y="444"/>
                </a:lnTo>
                <a:lnTo>
                  <a:pt x="127" y="445"/>
                </a:lnTo>
                <a:lnTo>
                  <a:pt x="127" y="446"/>
                </a:lnTo>
                <a:lnTo>
                  <a:pt x="127" y="446"/>
                </a:lnTo>
                <a:lnTo>
                  <a:pt x="126" y="446"/>
                </a:lnTo>
                <a:lnTo>
                  <a:pt x="126" y="446"/>
                </a:lnTo>
                <a:lnTo>
                  <a:pt x="125" y="446"/>
                </a:lnTo>
                <a:lnTo>
                  <a:pt x="125" y="446"/>
                </a:lnTo>
                <a:lnTo>
                  <a:pt x="125" y="447"/>
                </a:lnTo>
                <a:lnTo>
                  <a:pt x="125" y="448"/>
                </a:lnTo>
                <a:lnTo>
                  <a:pt x="125" y="448"/>
                </a:lnTo>
                <a:lnTo>
                  <a:pt x="125" y="448"/>
                </a:lnTo>
                <a:lnTo>
                  <a:pt x="125" y="449"/>
                </a:lnTo>
                <a:lnTo>
                  <a:pt x="124" y="449"/>
                </a:lnTo>
                <a:lnTo>
                  <a:pt x="125" y="449"/>
                </a:lnTo>
                <a:lnTo>
                  <a:pt x="124" y="450"/>
                </a:lnTo>
                <a:lnTo>
                  <a:pt x="124" y="451"/>
                </a:lnTo>
                <a:lnTo>
                  <a:pt x="124" y="450"/>
                </a:lnTo>
                <a:lnTo>
                  <a:pt x="123" y="450"/>
                </a:lnTo>
                <a:lnTo>
                  <a:pt x="123" y="451"/>
                </a:lnTo>
                <a:lnTo>
                  <a:pt x="123" y="451"/>
                </a:lnTo>
                <a:lnTo>
                  <a:pt x="123" y="452"/>
                </a:lnTo>
                <a:lnTo>
                  <a:pt x="123" y="452"/>
                </a:lnTo>
                <a:lnTo>
                  <a:pt x="123" y="453"/>
                </a:lnTo>
                <a:lnTo>
                  <a:pt x="123" y="453"/>
                </a:lnTo>
                <a:lnTo>
                  <a:pt x="123" y="454"/>
                </a:lnTo>
                <a:lnTo>
                  <a:pt x="123" y="455"/>
                </a:lnTo>
                <a:lnTo>
                  <a:pt x="122" y="455"/>
                </a:lnTo>
                <a:lnTo>
                  <a:pt x="122" y="454"/>
                </a:lnTo>
                <a:lnTo>
                  <a:pt x="121" y="454"/>
                </a:lnTo>
                <a:lnTo>
                  <a:pt x="121" y="455"/>
                </a:lnTo>
                <a:lnTo>
                  <a:pt x="121" y="455"/>
                </a:lnTo>
                <a:lnTo>
                  <a:pt x="121" y="454"/>
                </a:lnTo>
                <a:lnTo>
                  <a:pt x="120" y="454"/>
                </a:lnTo>
                <a:lnTo>
                  <a:pt x="120" y="453"/>
                </a:lnTo>
                <a:lnTo>
                  <a:pt x="120" y="453"/>
                </a:lnTo>
                <a:lnTo>
                  <a:pt x="120" y="452"/>
                </a:lnTo>
                <a:lnTo>
                  <a:pt x="120" y="451"/>
                </a:lnTo>
                <a:lnTo>
                  <a:pt x="119" y="451"/>
                </a:lnTo>
                <a:lnTo>
                  <a:pt x="119" y="451"/>
                </a:lnTo>
                <a:lnTo>
                  <a:pt x="118" y="451"/>
                </a:lnTo>
                <a:lnTo>
                  <a:pt x="118" y="450"/>
                </a:lnTo>
                <a:lnTo>
                  <a:pt x="117" y="450"/>
                </a:lnTo>
                <a:lnTo>
                  <a:pt x="117" y="449"/>
                </a:lnTo>
                <a:lnTo>
                  <a:pt x="116" y="449"/>
                </a:lnTo>
                <a:lnTo>
                  <a:pt x="115" y="449"/>
                </a:lnTo>
                <a:lnTo>
                  <a:pt x="115" y="449"/>
                </a:lnTo>
                <a:lnTo>
                  <a:pt x="114" y="449"/>
                </a:lnTo>
                <a:lnTo>
                  <a:pt x="113" y="449"/>
                </a:lnTo>
                <a:lnTo>
                  <a:pt x="113" y="449"/>
                </a:lnTo>
                <a:lnTo>
                  <a:pt x="112" y="449"/>
                </a:lnTo>
                <a:lnTo>
                  <a:pt x="112" y="449"/>
                </a:lnTo>
                <a:lnTo>
                  <a:pt x="111" y="449"/>
                </a:lnTo>
                <a:lnTo>
                  <a:pt x="111" y="448"/>
                </a:lnTo>
                <a:lnTo>
                  <a:pt x="110" y="448"/>
                </a:lnTo>
                <a:lnTo>
                  <a:pt x="109" y="448"/>
                </a:lnTo>
                <a:lnTo>
                  <a:pt x="108" y="448"/>
                </a:lnTo>
                <a:lnTo>
                  <a:pt x="106" y="448"/>
                </a:lnTo>
                <a:lnTo>
                  <a:pt x="106" y="448"/>
                </a:lnTo>
                <a:lnTo>
                  <a:pt x="105" y="448"/>
                </a:lnTo>
                <a:lnTo>
                  <a:pt x="104" y="448"/>
                </a:lnTo>
                <a:lnTo>
                  <a:pt x="102" y="447"/>
                </a:lnTo>
                <a:lnTo>
                  <a:pt x="102" y="447"/>
                </a:lnTo>
                <a:lnTo>
                  <a:pt x="101" y="447"/>
                </a:lnTo>
                <a:lnTo>
                  <a:pt x="100" y="446"/>
                </a:lnTo>
                <a:lnTo>
                  <a:pt x="100" y="446"/>
                </a:lnTo>
                <a:lnTo>
                  <a:pt x="100" y="446"/>
                </a:lnTo>
                <a:lnTo>
                  <a:pt x="99" y="445"/>
                </a:lnTo>
                <a:lnTo>
                  <a:pt x="98" y="444"/>
                </a:lnTo>
                <a:lnTo>
                  <a:pt x="98" y="444"/>
                </a:lnTo>
                <a:lnTo>
                  <a:pt x="98" y="443"/>
                </a:lnTo>
                <a:lnTo>
                  <a:pt x="97" y="443"/>
                </a:lnTo>
                <a:lnTo>
                  <a:pt x="96" y="442"/>
                </a:lnTo>
                <a:lnTo>
                  <a:pt x="95" y="442"/>
                </a:lnTo>
                <a:lnTo>
                  <a:pt x="94" y="441"/>
                </a:lnTo>
                <a:lnTo>
                  <a:pt x="94" y="441"/>
                </a:lnTo>
                <a:lnTo>
                  <a:pt x="93" y="441"/>
                </a:lnTo>
                <a:lnTo>
                  <a:pt x="93" y="440"/>
                </a:lnTo>
                <a:lnTo>
                  <a:pt x="93" y="440"/>
                </a:lnTo>
                <a:lnTo>
                  <a:pt x="92" y="440"/>
                </a:lnTo>
                <a:lnTo>
                  <a:pt x="91" y="440"/>
                </a:lnTo>
                <a:lnTo>
                  <a:pt x="91" y="440"/>
                </a:lnTo>
                <a:lnTo>
                  <a:pt x="91" y="440"/>
                </a:lnTo>
                <a:lnTo>
                  <a:pt x="90" y="439"/>
                </a:lnTo>
                <a:lnTo>
                  <a:pt x="89" y="439"/>
                </a:lnTo>
                <a:lnTo>
                  <a:pt x="89" y="438"/>
                </a:lnTo>
                <a:lnTo>
                  <a:pt x="88" y="438"/>
                </a:lnTo>
                <a:lnTo>
                  <a:pt x="87" y="438"/>
                </a:lnTo>
                <a:lnTo>
                  <a:pt x="87" y="438"/>
                </a:lnTo>
                <a:lnTo>
                  <a:pt x="86" y="436"/>
                </a:lnTo>
                <a:lnTo>
                  <a:pt x="85" y="436"/>
                </a:lnTo>
                <a:lnTo>
                  <a:pt x="85" y="436"/>
                </a:lnTo>
                <a:lnTo>
                  <a:pt x="84" y="436"/>
                </a:lnTo>
                <a:lnTo>
                  <a:pt x="83" y="435"/>
                </a:lnTo>
                <a:lnTo>
                  <a:pt x="83" y="435"/>
                </a:lnTo>
                <a:lnTo>
                  <a:pt x="83" y="434"/>
                </a:lnTo>
                <a:lnTo>
                  <a:pt x="82" y="434"/>
                </a:lnTo>
                <a:lnTo>
                  <a:pt x="82" y="433"/>
                </a:lnTo>
                <a:lnTo>
                  <a:pt x="82" y="432"/>
                </a:lnTo>
                <a:lnTo>
                  <a:pt x="81" y="432"/>
                </a:lnTo>
                <a:lnTo>
                  <a:pt x="81" y="431"/>
                </a:lnTo>
                <a:lnTo>
                  <a:pt x="81" y="431"/>
                </a:lnTo>
                <a:lnTo>
                  <a:pt x="81" y="430"/>
                </a:lnTo>
                <a:lnTo>
                  <a:pt x="80" y="430"/>
                </a:lnTo>
                <a:lnTo>
                  <a:pt x="79" y="430"/>
                </a:lnTo>
                <a:lnTo>
                  <a:pt x="79" y="429"/>
                </a:lnTo>
                <a:lnTo>
                  <a:pt x="79" y="429"/>
                </a:lnTo>
                <a:lnTo>
                  <a:pt x="79" y="429"/>
                </a:lnTo>
                <a:lnTo>
                  <a:pt x="79" y="427"/>
                </a:lnTo>
                <a:lnTo>
                  <a:pt x="79" y="427"/>
                </a:lnTo>
                <a:lnTo>
                  <a:pt x="78" y="426"/>
                </a:lnTo>
                <a:lnTo>
                  <a:pt x="78" y="427"/>
                </a:lnTo>
                <a:lnTo>
                  <a:pt x="77" y="427"/>
                </a:lnTo>
                <a:lnTo>
                  <a:pt x="77" y="426"/>
                </a:lnTo>
                <a:lnTo>
                  <a:pt x="77" y="425"/>
                </a:lnTo>
                <a:lnTo>
                  <a:pt x="77" y="425"/>
                </a:lnTo>
                <a:lnTo>
                  <a:pt x="77" y="425"/>
                </a:lnTo>
                <a:lnTo>
                  <a:pt x="76" y="424"/>
                </a:lnTo>
                <a:lnTo>
                  <a:pt x="76" y="424"/>
                </a:lnTo>
                <a:lnTo>
                  <a:pt x="75" y="423"/>
                </a:lnTo>
                <a:lnTo>
                  <a:pt x="74" y="423"/>
                </a:lnTo>
                <a:lnTo>
                  <a:pt x="74" y="422"/>
                </a:lnTo>
                <a:lnTo>
                  <a:pt x="73" y="422"/>
                </a:lnTo>
                <a:lnTo>
                  <a:pt x="72" y="421"/>
                </a:lnTo>
                <a:lnTo>
                  <a:pt x="72" y="421"/>
                </a:lnTo>
                <a:lnTo>
                  <a:pt x="71" y="421"/>
                </a:lnTo>
                <a:lnTo>
                  <a:pt x="70" y="421"/>
                </a:lnTo>
                <a:lnTo>
                  <a:pt x="70" y="421"/>
                </a:lnTo>
                <a:lnTo>
                  <a:pt x="69" y="421"/>
                </a:lnTo>
                <a:lnTo>
                  <a:pt x="69" y="421"/>
                </a:lnTo>
                <a:lnTo>
                  <a:pt x="68" y="421"/>
                </a:lnTo>
                <a:lnTo>
                  <a:pt x="68" y="421"/>
                </a:lnTo>
                <a:lnTo>
                  <a:pt x="67" y="421"/>
                </a:lnTo>
                <a:lnTo>
                  <a:pt x="66" y="420"/>
                </a:lnTo>
                <a:lnTo>
                  <a:pt x="66" y="419"/>
                </a:lnTo>
                <a:lnTo>
                  <a:pt x="65" y="419"/>
                </a:lnTo>
                <a:lnTo>
                  <a:pt x="64" y="419"/>
                </a:lnTo>
                <a:lnTo>
                  <a:pt x="64" y="419"/>
                </a:lnTo>
                <a:lnTo>
                  <a:pt x="64" y="419"/>
                </a:lnTo>
                <a:lnTo>
                  <a:pt x="63" y="419"/>
                </a:lnTo>
                <a:lnTo>
                  <a:pt x="63" y="418"/>
                </a:lnTo>
                <a:lnTo>
                  <a:pt x="62" y="418"/>
                </a:lnTo>
                <a:lnTo>
                  <a:pt x="62" y="417"/>
                </a:lnTo>
                <a:lnTo>
                  <a:pt x="61" y="417"/>
                </a:lnTo>
                <a:lnTo>
                  <a:pt x="60" y="417"/>
                </a:lnTo>
                <a:lnTo>
                  <a:pt x="60" y="417"/>
                </a:lnTo>
                <a:lnTo>
                  <a:pt x="59" y="417"/>
                </a:lnTo>
                <a:lnTo>
                  <a:pt x="59" y="416"/>
                </a:lnTo>
                <a:lnTo>
                  <a:pt x="58" y="416"/>
                </a:lnTo>
                <a:lnTo>
                  <a:pt x="58" y="415"/>
                </a:lnTo>
                <a:lnTo>
                  <a:pt x="58" y="415"/>
                </a:lnTo>
                <a:lnTo>
                  <a:pt x="57" y="414"/>
                </a:lnTo>
                <a:lnTo>
                  <a:pt x="57" y="414"/>
                </a:lnTo>
                <a:lnTo>
                  <a:pt x="57" y="413"/>
                </a:lnTo>
                <a:lnTo>
                  <a:pt x="56" y="413"/>
                </a:lnTo>
                <a:lnTo>
                  <a:pt x="56" y="413"/>
                </a:lnTo>
                <a:lnTo>
                  <a:pt x="55" y="413"/>
                </a:lnTo>
                <a:lnTo>
                  <a:pt x="55" y="413"/>
                </a:lnTo>
                <a:lnTo>
                  <a:pt x="55" y="412"/>
                </a:lnTo>
                <a:lnTo>
                  <a:pt x="55" y="412"/>
                </a:lnTo>
                <a:lnTo>
                  <a:pt x="55" y="411"/>
                </a:lnTo>
                <a:lnTo>
                  <a:pt x="55" y="411"/>
                </a:lnTo>
                <a:lnTo>
                  <a:pt x="55" y="410"/>
                </a:lnTo>
                <a:lnTo>
                  <a:pt x="55" y="410"/>
                </a:lnTo>
                <a:lnTo>
                  <a:pt x="55" y="409"/>
                </a:lnTo>
                <a:lnTo>
                  <a:pt x="55" y="408"/>
                </a:lnTo>
                <a:lnTo>
                  <a:pt x="56" y="408"/>
                </a:lnTo>
                <a:lnTo>
                  <a:pt x="56" y="408"/>
                </a:lnTo>
                <a:lnTo>
                  <a:pt x="55" y="408"/>
                </a:lnTo>
                <a:lnTo>
                  <a:pt x="55" y="407"/>
                </a:lnTo>
                <a:lnTo>
                  <a:pt x="55" y="407"/>
                </a:lnTo>
                <a:lnTo>
                  <a:pt x="55" y="406"/>
                </a:lnTo>
                <a:lnTo>
                  <a:pt x="55" y="406"/>
                </a:lnTo>
                <a:lnTo>
                  <a:pt x="54" y="405"/>
                </a:lnTo>
                <a:lnTo>
                  <a:pt x="54" y="404"/>
                </a:lnTo>
                <a:lnTo>
                  <a:pt x="53" y="404"/>
                </a:lnTo>
                <a:lnTo>
                  <a:pt x="53" y="403"/>
                </a:lnTo>
                <a:lnTo>
                  <a:pt x="53" y="402"/>
                </a:lnTo>
                <a:lnTo>
                  <a:pt x="53" y="402"/>
                </a:lnTo>
                <a:lnTo>
                  <a:pt x="54" y="401"/>
                </a:lnTo>
                <a:lnTo>
                  <a:pt x="53" y="400"/>
                </a:lnTo>
                <a:lnTo>
                  <a:pt x="54" y="400"/>
                </a:lnTo>
                <a:lnTo>
                  <a:pt x="54" y="400"/>
                </a:lnTo>
                <a:lnTo>
                  <a:pt x="53" y="400"/>
                </a:lnTo>
                <a:lnTo>
                  <a:pt x="53" y="399"/>
                </a:lnTo>
                <a:lnTo>
                  <a:pt x="53" y="398"/>
                </a:lnTo>
                <a:lnTo>
                  <a:pt x="53" y="398"/>
                </a:lnTo>
                <a:lnTo>
                  <a:pt x="53" y="397"/>
                </a:lnTo>
                <a:lnTo>
                  <a:pt x="53" y="396"/>
                </a:lnTo>
                <a:lnTo>
                  <a:pt x="53" y="396"/>
                </a:lnTo>
                <a:lnTo>
                  <a:pt x="53" y="396"/>
                </a:lnTo>
                <a:lnTo>
                  <a:pt x="52" y="394"/>
                </a:lnTo>
                <a:lnTo>
                  <a:pt x="51" y="394"/>
                </a:lnTo>
                <a:lnTo>
                  <a:pt x="51" y="393"/>
                </a:lnTo>
                <a:lnTo>
                  <a:pt x="50" y="393"/>
                </a:lnTo>
                <a:lnTo>
                  <a:pt x="49" y="393"/>
                </a:lnTo>
                <a:lnTo>
                  <a:pt x="48" y="392"/>
                </a:lnTo>
                <a:lnTo>
                  <a:pt x="47" y="392"/>
                </a:lnTo>
                <a:lnTo>
                  <a:pt x="47" y="391"/>
                </a:lnTo>
                <a:lnTo>
                  <a:pt x="46" y="391"/>
                </a:lnTo>
                <a:lnTo>
                  <a:pt x="45" y="390"/>
                </a:lnTo>
                <a:lnTo>
                  <a:pt x="44" y="390"/>
                </a:lnTo>
                <a:lnTo>
                  <a:pt x="43" y="389"/>
                </a:lnTo>
                <a:lnTo>
                  <a:pt x="41" y="389"/>
                </a:lnTo>
                <a:lnTo>
                  <a:pt x="40" y="388"/>
                </a:lnTo>
                <a:lnTo>
                  <a:pt x="40" y="387"/>
                </a:lnTo>
                <a:lnTo>
                  <a:pt x="39" y="387"/>
                </a:lnTo>
                <a:lnTo>
                  <a:pt x="38" y="387"/>
                </a:lnTo>
                <a:lnTo>
                  <a:pt x="38" y="386"/>
                </a:lnTo>
                <a:lnTo>
                  <a:pt x="36" y="385"/>
                </a:lnTo>
                <a:lnTo>
                  <a:pt x="35" y="385"/>
                </a:lnTo>
                <a:lnTo>
                  <a:pt x="34" y="384"/>
                </a:lnTo>
                <a:lnTo>
                  <a:pt x="33" y="384"/>
                </a:lnTo>
                <a:lnTo>
                  <a:pt x="33" y="383"/>
                </a:lnTo>
                <a:lnTo>
                  <a:pt x="32" y="383"/>
                </a:lnTo>
                <a:lnTo>
                  <a:pt x="32" y="383"/>
                </a:lnTo>
                <a:lnTo>
                  <a:pt x="31" y="382"/>
                </a:lnTo>
                <a:lnTo>
                  <a:pt x="30" y="381"/>
                </a:lnTo>
                <a:lnTo>
                  <a:pt x="30" y="381"/>
                </a:lnTo>
                <a:lnTo>
                  <a:pt x="29" y="380"/>
                </a:lnTo>
                <a:lnTo>
                  <a:pt x="28" y="380"/>
                </a:lnTo>
                <a:lnTo>
                  <a:pt x="28" y="379"/>
                </a:lnTo>
                <a:lnTo>
                  <a:pt x="28" y="379"/>
                </a:lnTo>
                <a:lnTo>
                  <a:pt x="28" y="379"/>
                </a:lnTo>
                <a:lnTo>
                  <a:pt x="28" y="378"/>
                </a:lnTo>
                <a:lnTo>
                  <a:pt x="27" y="378"/>
                </a:lnTo>
                <a:lnTo>
                  <a:pt x="27" y="377"/>
                </a:lnTo>
                <a:lnTo>
                  <a:pt x="27" y="377"/>
                </a:lnTo>
                <a:lnTo>
                  <a:pt x="26" y="376"/>
                </a:lnTo>
                <a:lnTo>
                  <a:pt x="26" y="376"/>
                </a:lnTo>
                <a:lnTo>
                  <a:pt x="25" y="376"/>
                </a:lnTo>
                <a:lnTo>
                  <a:pt x="24" y="376"/>
                </a:lnTo>
                <a:lnTo>
                  <a:pt x="24" y="376"/>
                </a:lnTo>
                <a:lnTo>
                  <a:pt x="23" y="376"/>
                </a:lnTo>
                <a:lnTo>
                  <a:pt x="22" y="376"/>
                </a:lnTo>
                <a:lnTo>
                  <a:pt x="22" y="376"/>
                </a:lnTo>
                <a:lnTo>
                  <a:pt x="21" y="376"/>
                </a:lnTo>
                <a:lnTo>
                  <a:pt x="21" y="376"/>
                </a:lnTo>
                <a:lnTo>
                  <a:pt x="21" y="376"/>
                </a:lnTo>
                <a:lnTo>
                  <a:pt x="20" y="376"/>
                </a:lnTo>
                <a:lnTo>
                  <a:pt x="19" y="376"/>
                </a:lnTo>
                <a:lnTo>
                  <a:pt x="19" y="376"/>
                </a:lnTo>
                <a:lnTo>
                  <a:pt x="18" y="375"/>
                </a:lnTo>
                <a:lnTo>
                  <a:pt x="17" y="374"/>
                </a:lnTo>
                <a:lnTo>
                  <a:pt x="17" y="374"/>
                </a:lnTo>
                <a:lnTo>
                  <a:pt x="16" y="373"/>
                </a:lnTo>
                <a:lnTo>
                  <a:pt x="15" y="372"/>
                </a:lnTo>
                <a:lnTo>
                  <a:pt x="15" y="372"/>
                </a:lnTo>
                <a:lnTo>
                  <a:pt x="14" y="372"/>
                </a:lnTo>
                <a:lnTo>
                  <a:pt x="14" y="371"/>
                </a:lnTo>
                <a:lnTo>
                  <a:pt x="15" y="370"/>
                </a:lnTo>
                <a:lnTo>
                  <a:pt x="15" y="370"/>
                </a:lnTo>
                <a:lnTo>
                  <a:pt x="15" y="370"/>
                </a:lnTo>
                <a:lnTo>
                  <a:pt x="15" y="369"/>
                </a:lnTo>
                <a:lnTo>
                  <a:pt x="15" y="368"/>
                </a:lnTo>
                <a:lnTo>
                  <a:pt x="16" y="368"/>
                </a:lnTo>
                <a:lnTo>
                  <a:pt x="17" y="367"/>
                </a:lnTo>
                <a:lnTo>
                  <a:pt x="17" y="366"/>
                </a:lnTo>
                <a:lnTo>
                  <a:pt x="17" y="366"/>
                </a:lnTo>
                <a:lnTo>
                  <a:pt x="17" y="365"/>
                </a:lnTo>
                <a:lnTo>
                  <a:pt x="18" y="364"/>
                </a:lnTo>
                <a:lnTo>
                  <a:pt x="18" y="363"/>
                </a:lnTo>
                <a:lnTo>
                  <a:pt x="19" y="362"/>
                </a:lnTo>
                <a:lnTo>
                  <a:pt x="19" y="362"/>
                </a:lnTo>
                <a:lnTo>
                  <a:pt x="19" y="361"/>
                </a:lnTo>
                <a:lnTo>
                  <a:pt x="19" y="360"/>
                </a:lnTo>
                <a:lnTo>
                  <a:pt x="20" y="360"/>
                </a:lnTo>
                <a:lnTo>
                  <a:pt x="20" y="359"/>
                </a:lnTo>
                <a:lnTo>
                  <a:pt x="21" y="358"/>
                </a:lnTo>
                <a:lnTo>
                  <a:pt x="21" y="358"/>
                </a:lnTo>
                <a:lnTo>
                  <a:pt x="21" y="357"/>
                </a:lnTo>
                <a:lnTo>
                  <a:pt x="22" y="357"/>
                </a:lnTo>
                <a:lnTo>
                  <a:pt x="22" y="357"/>
                </a:lnTo>
                <a:lnTo>
                  <a:pt x="22" y="356"/>
                </a:lnTo>
                <a:lnTo>
                  <a:pt x="22" y="355"/>
                </a:lnTo>
                <a:lnTo>
                  <a:pt x="23" y="355"/>
                </a:lnTo>
                <a:lnTo>
                  <a:pt x="23" y="355"/>
                </a:lnTo>
                <a:lnTo>
                  <a:pt x="24" y="354"/>
                </a:lnTo>
                <a:lnTo>
                  <a:pt x="24" y="353"/>
                </a:lnTo>
                <a:lnTo>
                  <a:pt x="24" y="353"/>
                </a:lnTo>
                <a:lnTo>
                  <a:pt x="24" y="351"/>
                </a:lnTo>
                <a:lnTo>
                  <a:pt x="24" y="350"/>
                </a:lnTo>
                <a:lnTo>
                  <a:pt x="24" y="349"/>
                </a:lnTo>
                <a:lnTo>
                  <a:pt x="25" y="349"/>
                </a:lnTo>
                <a:lnTo>
                  <a:pt x="25" y="348"/>
                </a:lnTo>
                <a:lnTo>
                  <a:pt x="25" y="347"/>
                </a:lnTo>
                <a:lnTo>
                  <a:pt x="25" y="347"/>
                </a:lnTo>
                <a:lnTo>
                  <a:pt x="25" y="346"/>
                </a:lnTo>
                <a:lnTo>
                  <a:pt x="26" y="346"/>
                </a:lnTo>
                <a:lnTo>
                  <a:pt x="26" y="345"/>
                </a:lnTo>
                <a:lnTo>
                  <a:pt x="26" y="345"/>
                </a:lnTo>
                <a:lnTo>
                  <a:pt x="26" y="344"/>
                </a:lnTo>
                <a:lnTo>
                  <a:pt x="26" y="343"/>
                </a:lnTo>
                <a:lnTo>
                  <a:pt x="26" y="343"/>
                </a:lnTo>
                <a:lnTo>
                  <a:pt x="26" y="342"/>
                </a:lnTo>
                <a:lnTo>
                  <a:pt x="25" y="342"/>
                </a:lnTo>
                <a:lnTo>
                  <a:pt x="25" y="341"/>
                </a:lnTo>
                <a:lnTo>
                  <a:pt x="25" y="340"/>
                </a:lnTo>
                <a:lnTo>
                  <a:pt x="24" y="339"/>
                </a:lnTo>
                <a:lnTo>
                  <a:pt x="24" y="338"/>
                </a:lnTo>
                <a:lnTo>
                  <a:pt x="24" y="337"/>
                </a:lnTo>
                <a:lnTo>
                  <a:pt x="24" y="336"/>
                </a:lnTo>
                <a:lnTo>
                  <a:pt x="24" y="336"/>
                </a:lnTo>
                <a:lnTo>
                  <a:pt x="24" y="335"/>
                </a:lnTo>
                <a:lnTo>
                  <a:pt x="24" y="334"/>
                </a:lnTo>
                <a:lnTo>
                  <a:pt x="24" y="334"/>
                </a:lnTo>
                <a:lnTo>
                  <a:pt x="24" y="332"/>
                </a:lnTo>
                <a:lnTo>
                  <a:pt x="24" y="332"/>
                </a:lnTo>
                <a:lnTo>
                  <a:pt x="24" y="331"/>
                </a:lnTo>
                <a:lnTo>
                  <a:pt x="24" y="330"/>
                </a:lnTo>
                <a:lnTo>
                  <a:pt x="24" y="329"/>
                </a:lnTo>
                <a:lnTo>
                  <a:pt x="24" y="328"/>
                </a:lnTo>
                <a:lnTo>
                  <a:pt x="24" y="328"/>
                </a:lnTo>
                <a:lnTo>
                  <a:pt x="24" y="326"/>
                </a:lnTo>
                <a:lnTo>
                  <a:pt x="23" y="326"/>
                </a:lnTo>
                <a:lnTo>
                  <a:pt x="23" y="325"/>
                </a:lnTo>
                <a:lnTo>
                  <a:pt x="23" y="324"/>
                </a:lnTo>
                <a:lnTo>
                  <a:pt x="23" y="323"/>
                </a:lnTo>
                <a:lnTo>
                  <a:pt x="23" y="323"/>
                </a:lnTo>
                <a:lnTo>
                  <a:pt x="23" y="322"/>
                </a:lnTo>
                <a:lnTo>
                  <a:pt x="23" y="321"/>
                </a:lnTo>
                <a:lnTo>
                  <a:pt x="23" y="319"/>
                </a:lnTo>
                <a:lnTo>
                  <a:pt x="23" y="319"/>
                </a:lnTo>
                <a:lnTo>
                  <a:pt x="22" y="317"/>
                </a:lnTo>
                <a:lnTo>
                  <a:pt x="22" y="316"/>
                </a:lnTo>
                <a:lnTo>
                  <a:pt x="23" y="315"/>
                </a:lnTo>
                <a:lnTo>
                  <a:pt x="24" y="314"/>
                </a:lnTo>
                <a:lnTo>
                  <a:pt x="24" y="314"/>
                </a:lnTo>
                <a:lnTo>
                  <a:pt x="25" y="313"/>
                </a:lnTo>
                <a:lnTo>
                  <a:pt x="26" y="312"/>
                </a:lnTo>
                <a:lnTo>
                  <a:pt x="26" y="311"/>
                </a:lnTo>
                <a:lnTo>
                  <a:pt x="26" y="310"/>
                </a:lnTo>
                <a:lnTo>
                  <a:pt x="25" y="309"/>
                </a:lnTo>
                <a:lnTo>
                  <a:pt x="24" y="309"/>
                </a:lnTo>
                <a:lnTo>
                  <a:pt x="23" y="309"/>
                </a:lnTo>
                <a:lnTo>
                  <a:pt x="22" y="309"/>
                </a:lnTo>
                <a:lnTo>
                  <a:pt x="22" y="309"/>
                </a:lnTo>
                <a:lnTo>
                  <a:pt x="22" y="309"/>
                </a:lnTo>
                <a:lnTo>
                  <a:pt x="21" y="309"/>
                </a:lnTo>
                <a:lnTo>
                  <a:pt x="20" y="307"/>
                </a:lnTo>
                <a:lnTo>
                  <a:pt x="19" y="307"/>
                </a:lnTo>
                <a:lnTo>
                  <a:pt x="18" y="307"/>
                </a:lnTo>
                <a:lnTo>
                  <a:pt x="17" y="307"/>
                </a:lnTo>
                <a:lnTo>
                  <a:pt x="17" y="307"/>
                </a:lnTo>
                <a:lnTo>
                  <a:pt x="16" y="307"/>
                </a:lnTo>
                <a:lnTo>
                  <a:pt x="15" y="307"/>
                </a:lnTo>
                <a:lnTo>
                  <a:pt x="15" y="307"/>
                </a:lnTo>
                <a:lnTo>
                  <a:pt x="14" y="306"/>
                </a:lnTo>
                <a:lnTo>
                  <a:pt x="12" y="305"/>
                </a:lnTo>
                <a:lnTo>
                  <a:pt x="11" y="305"/>
                </a:lnTo>
                <a:lnTo>
                  <a:pt x="10" y="304"/>
                </a:lnTo>
                <a:lnTo>
                  <a:pt x="9" y="304"/>
                </a:lnTo>
                <a:lnTo>
                  <a:pt x="8" y="303"/>
                </a:lnTo>
                <a:lnTo>
                  <a:pt x="7" y="302"/>
                </a:lnTo>
                <a:lnTo>
                  <a:pt x="7" y="302"/>
                </a:lnTo>
                <a:lnTo>
                  <a:pt x="6" y="302"/>
                </a:lnTo>
                <a:lnTo>
                  <a:pt x="6" y="302"/>
                </a:lnTo>
                <a:lnTo>
                  <a:pt x="4" y="300"/>
                </a:lnTo>
                <a:lnTo>
                  <a:pt x="4" y="300"/>
                </a:lnTo>
                <a:lnTo>
                  <a:pt x="2" y="299"/>
                </a:lnTo>
                <a:lnTo>
                  <a:pt x="1" y="298"/>
                </a:lnTo>
                <a:lnTo>
                  <a:pt x="0" y="298"/>
                </a:lnTo>
                <a:lnTo>
                  <a:pt x="1" y="298"/>
                </a:lnTo>
                <a:lnTo>
                  <a:pt x="1" y="297"/>
                </a:lnTo>
                <a:lnTo>
                  <a:pt x="2" y="297"/>
                </a:lnTo>
                <a:lnTo>
                  <a:pt x="2" y="296"/>
                </a:lnTo>
                <a:lnTo>
                  <a:pt x="2" y="296"/>
                </a:lnTo>
                <a:lnTo>
                  <a:pt x="2" y="296"/>
                </a:lnTo>
                <a:lnTo>
                  <a:pt x="2" y="295"/>
                </a:lnTo>
                <a:lnTo>
                  <a:pt x="3" y="295"/>
                </a:lnTo>
                <a:lnTo>
                  <a:pt x="4" y="295"/>
                </a:lnTo>
                <a:lnTo>
                  <a:pt x="4" y="295"/>
                </a:lnTo>
                <a:lnTo>
                  <a:pt x="5" y="294"/>
                </a:lnTo>
                <a:lnTo>
                  <a:pt x="5" y="294"/>
                </a:lnTo>
                <a:lnTo>
                  <a:pt x="6" y="294"/>
                </a:lnTo>
                <a:lnTo>
                  <a:pt x="8" y="294"/>
                </a:lnTo>
                <a:lnTo>
                  <a:pt x="9" y="293"/>
                </a:lnTo>
                <a:lnTo>
                  <a:pt x="10" y="293"/>
                </a:lnTo>
                <a:lnTo>
                  <a:pt x="11" y="293"/>
                </a:lnTo>
                <a:lnTo>
                  <a:pt x="13" y="293"/>
                </a:lnTo>
                <a:lnTo>
                  <a:pt x="14" y="292"/>
                </a:lnTo>
                <a:lnTo>
                  <a:pt x="15" y="290"/>
                </a:lnTo>
                <a:lnTo>
                  <a:pt x="16" y="288"/>
                </a:lnTo>
                <a:lnTo>
                  <a:pt x="17" y="288"/>
                </a:lnTo>
                <a:lnTo>
                  <a:pt x="17" y="288"/>
                </a:lnTo>
                <a:lnTo>
                  <a:pt x="17" y="287"/>
                </a:lnTo>
                <a:lnTo>
                  <a:pt x="17" y="287"/>
                </a:lnTo>
                <a:lnTo>
                  <a:pt x="17" y="286"/>
                </a:lnTo>
                <a:lnTo>
                  <a:pt x="19" y="283"/>
                </a:lnTo>
                <a:lnTo>
                  <a:pt x="19" y="283"/>
                </a:lnTo>
                <a:lnTo>
                  <a:pt x="21" y="283"/>
                </a:lnTo>
                <a:lnTo>
                  <a:pt x="21" y="283"/>
                </a:lnTo>
                <a:lnTo>
                  <a:pt x="22" y="283"/>
                </a:lnTo>
                <a:lnTo>
                  <a:pt x="22" y="282"/>
                </a:lnTo>
                <a:lnTo>
                  <a:pt x="23" y="281"/>
                </a:lnTo>
                <a:lnTo>
                  <a:pt x="24" y="280"/>
                </a:lnTo>
                <a:lnTo>
                  <a:pt x="24" y="279"/>
                </a:lnTo>
                <a:lnTo>
                  <a:pt x="24" y="279"/>
                </a:lnTo>
                <a:lnTo>
                  <a:pt x="25" y="279"/>
                </a:lnTo>
                <a:lnTo>
                  <a:pt x="25" y="278"/>
                </a:lnTo>
                <a:lnTo>
                  <a:pt x="26" y="278"/>
                </a:lnTo>
                <a:lnTo>
                  <a:pt x="26" y="277"/>
                </a:lnTo>
                <a:lnTo>
                  <a:pt x="26" y="277"/>
                </a:lnTo>
                <a:lnTo>
                  <a:pt x="26" y="277"/>
                </a:lnTo>
                <a:lnTo>
                  <a:pt x="26" y="276"/>
                </a:lnTo>
                <a:lnTo>
                  <a:pt x="27" y="276"/>
                </a:lnTo>
                <a:lnTo>
                  <a:pt x="27" y="275"/>
                </a:lnTo>
                <a:lnTo>
                  <a:pt x="27" y="275"/>
                </a:lnTo>
                <a:lnTo>
                  <a:pt x="28" y="275"/>
                </a:lnTo>
                <a:lnTo>
                  <a:pt x="28" y="274"/>
                </a:lnTo>
                <a:lnTo>
                  <a:pt x="28" y="274"/>
                </a:lnTo>
                <a:lnTo>
                  <a:pt x="28" y="273"/>
                </a:lnTo>
                <a:lnTo>
                  <a:pt x="29" y="274"/>
                </a:lnTo>
                <a:lnTo>
                  <a:pt x="29" y="273"/>
                </a:lnTo>
                <a:lnTo>
                  <a:pt x="30" y="273"/>
                </a:lnTo>
                <a:lnTo>
                  <a:pt x="30" y="272"/>
                </a:lnTo>
                <a:lnTo>
                  <a:pt x="30" y="271"/>
                </a:lnTo>
                <a:lnTo>
                  <a:pt x="30" y="271"/>
                </a:lnTo>
                <a:lnTo>
                  <a:pt x="30" y="271"/>
                </a:lnTo>
                <a:lnTo>
                  <a:pt x="31" y="271"/>
                </a:lnTo>
                <a:lnTo>
                  <a:pt x="31" y="270"/>
                </a:lnTo>
                <a:lnTo>
                  <a:pt x="32" y="269"/>
                </a:lnTo>
                <a:lnTo>
                  <a:pt x="32" y="269"/>
                </a:lnTo>
                <a:lnTo>
                  <a:pt x="32" y="268"/>
                </a:lnTo>
                <a:lnTo>
                  <a:pt x="31" y="267"/>
                </a:lnTo>
                <a:lnTo>
                  <a:pt x="31" y="266"/>
                </a:lnTo>
                <a:lnTo>
                  <a:pt x="30" y="266"/>
                </a:lnTo>
                <a:lnTo>
                  <a:pt x="30" y="265"/>
                </a:lnTo>
                <a:lnTo>
                  <a:pt x="29" y="264"/>
                </a:lnTo>
                <a:lnTo>
                  <a:pt x="28" y="264"/>
                </a:lnTo>
                <a:lnTo>
                  <a:pt x="28" y="263"/>
                </a:lnTo>
                <a:lnTo>
                  <a:pt x="28" y="262"/>
                </a:lnTo>
                <a:lnTo>
                  <a:pt x="28" y="262"/>
                </a:lnTo>
                <a:lnTo>
                  <a:pt x="28" y="260"/>
                </a:lnTo>
                <a:lnTo>
                  <a:pt x="28" y="260"/>
                </a:lnTo>
                <a:lnTo>
                  <a:pt x="28" y="259"/>
                </a:lnTo>
                <a:lnTo>
                  <a:pt x="28" y="258"/>
                </a:lnTo>
                <a:lnTo>
                  <a:pt x="28" y="258"/>
                </a:lnTo>
                <a:lnTo>
                  <a:pt x="27" y="257"/>
                </a:lnTo>
                <a:lnTo>
                  <a:pt x="27" y="256"/>
                </a:lnTo>
                <a:lnTo>
                  <a:pt x="28" y="256"/>
                </a:lnTo>
                <a:lnTo>
                  <a:pt x="28" y="256"/>
                </a:lnTo>
                <a:lnTo>
                  <a:pt x="27" y="256"/>
                </a:lnTo>
                <a:lnTo>
                  <a:pt x="27" y="255"/>
                </a:lnTo>
                <a:lnTo>
                  <a:pt x="27" y="254"/>
                </a:lnTo>
                <a:lnTo>
                  <a:pt x="28" y="254"/>
                </a:lnTo>
                <a:lnTo>
                  <a:pt x="28" y="253"/>
                </a:lnTo>
                <a:lnTo>
                  <a:pt x="28" y="252"/>
                </a:lnTo>
                <a:lnTo>
                  <a:pt x="28" y="252"/>
                </a:lnTo>
                <a:lnTo>
                  <a:pt x="28" y="251"/>
                </a:lnTo>
                <a:lnTo>
                  <a:pt x="28" y="251"/>
                </a:lnTo>
                <a:lnTo>
                  <a:pt x="28" y="250"/>
                </a:lnTo>
                <a:lnTo>
                  <a:pt x="28" y="249"/>
                </a:lnTo>
                <a:lnTo>
                  <a:pt x="29" y="247"/>
                </a:lnTo>
                <a:lnTo>
                  <a:pt x="30" y="246"/>
                </a:lnTo>
                <a:lnTo>
                  <a:pt x="30" y="245"/>
                </a:lnTo>
                <a:lnTo>
                  <a:pt x="30" y="245"/>
                </a:lnTo>
                <a:lnTo>
                  <a:pt x="30" y="244"/>
                </a:lnTo>
                <a:lnTo>
                  <a:pt x="30" y="243"/>
                </a:lnTo>
                <a:lnTo>
                  <a:pt x="30" y="243"/>
                </a:lnTo>
                <a:lnTo>
                  <a:pt x="30" y="242"/>
                </a:lnTo>
                <a:lnTo>
                  <a:pt x="29" y="242"/>
                </a:lnTo>
                <a:lnTo>
                  <a:pt x="29" y="241"/>
                </a:lnTo>
                <a:lnTo>
                  <a:pt x="28" y="241"/>
                </a:lnTo>
                <a:lnTo>
                  <a:pt x="28" y="240"/>
                </a:lnTo>
                <a:lnTo>
                  <a:pt x="27" y="239"/>
                </a:lnTo>
                <a:lnTo>
                  <a:pt x="26" y="239"/>
                </a:lnTo>
                <a:lnTo>
                  <a:pt x="26" y="238"/>
                </a:lnTo>
                <a:lnTo>
                  <a:pt x="26" y="237"/>
                </a:lnTo>
                <a:lnTo>
                  <a:pt x="25" y="235"/>
                </a:lnTo>
                <a:lnTo>
                  <a:pt x="24" y="233"/>
                </a:lnTo>
                <a:lnTo>
                  <a:pt x="24" y="230"/>
                </a:lnTo>
                <a:lnTo>
                  <a:pt x="24" y="230"/>
                </a:lnTo>
                <a:lnTo>
                  <a:pt x="23" y="229"/>
                </a:lnTo>
                <a:lnTo>
                  <a:pt x="22" y="228"/>
                </a:lnTo>
                <a:lnTo>
                  <a:pt x="22" y="228"/>
                </a:lnTo>
                <a:lnTo>
                  <a:pt x="22" y="228"/>
                </a:lnTo>
                <a:lnTo>
                  <a:pt x="21" y="227"/>
                </a:lnTo>
                <a:lnTo>
                  <a:pt x="22" y="227"/>
                </a:lnTo>
                <a:lnTo>
                  <a:pt x="22" y="227"/>
                </a:lnTo>
                <a:lnTo>
                  <a:pt x="24" y="228"/>
                </a:lnTo>
                <a:lnTo>
                  <a:pt x="24" y="228"/>
                </a:lnTo>
                <a:lnTo>
                  <a:pt x="24" y="228"/>
                </a:lnTo>
                <a:lnTo>
                  <a:pt x="25" y="229"/>
                </a:lnTo>
                <a:lnTo>
                  <a:pt x="26" y="230"/>
                </a:lnTo>
                <a:lnTo>
                  <a:pt x="26" y="230"/>
                </a:lnTo>
                <a:lnTo>
                  <a:pt x="27" y="230"/>
                </a:lnTo>
                <a:lnTo>
                  <a:pt x="28" y="230"/>
                </a:lnTo>
                <a:lnTo>
                  <a:pt x="28" y="230"/>
                </a:lnTo>
                <a:lnTo>
                  <a:pt x="29" y="231"/>
                </a:lnTo>
                <a:lnTo>
                  <a:pt x="30" y="231"/>
                </a:lnTo>
                <a:lnTo>
                  <a:pt x="30" y="232"/>
                </a:lnTo>
                <a:lnTo>
                  <a:pt x="30" y="232"/>
                </a:lnTo>
                <a:lnTo>
                  <a:pt x="30" y="233"/>
                </a:lnTo>
                <a:lnTo>
                  <a:pt x="31" y="233"/>
                </a:lnTo>
                <a:lnTo>
                  <a:pt x="32" y="233"/>
                </a:lnTo>
                <a:lnTo>
                  <a:pt x="32" y="233"/>
                </a:lnTo>
                <a:lnTo>
                  <a:pt x="33" y="233"/>
                </a:lnTo>
                <a:lnTo>
                  <a:pt x="34" y="233"/>
                </a:lnTo>
                <a:lnTo>
                  <a:pt x="34" y="234"/>
                </a:lnTo>
                <a:lnTo>
                  <a:pt x="34" y="235"/>
                </a:lnTo>
                <a:lnTo>
                  <a:pt x="35" y="235"/>
                </a:lnTo>
                <a:lnTo>
                  <a:pt x="36" y="235"/>
                </a:lnTo>
                <a:lnTo>
                  <a:pt x="36" y="235"/>
                </a:lnTo>
                <a:lnTo>
                  <a:pt x="36" y="234"/>
                </a:lnTo>
                <a:lnTo>
                  <a:pt x="37" y="233"/>
                </a:lnTo>
                <a:lnTo>
                  <a:pt x="38" y="233"/>
                </a:lnTo>
                <a:lnTo>
                  <a:pt x="38" y="233"/>
                </a:lnTo>
                <a:lnTo>
                  <a:pt x="38" y="233"/>
                </a:lnTo>
                <a:lnTo>
                  <a:pt x="38" y="232"/>
                </a:lnTo>
                <a:lnTo>
                  <a:pt x="39" y="232"/>
                </a:lnTo>
                <a:lnTo>
                  <a:pt x="40" y="232"/>
                </a:lnTo>
                <a:lnTo>
                  <a:pt x="40" y="232"/>
                </a:lnTo>
                <a:lnTo>
                  <a:pt x="41" y="232"/>
                </a:lnTo>
                <a:lnTo>
                  <a:pt x="41" y="232"/>
                </a:lnTo>
                <a:lnTo>
                  <a:pt x="43" y="232"/>
                </a:lnTo>
                <a:lnTo>
                  <a:pt x="43" y="232"/>
                </a:lnTo>
                <a:lnTo>
                  <a:pt x="44" y="232"/>
                </a:lnTo>
                <a:lnTo>
                  <a:pt x="45" y="232"/>
                </a:lnTo>
                <a:lnTo>
                  <a:pt x="45" y="233"/>
                </a:lnTo>
                <a:lnTo>
                  <a:pt x="45" y="233"/>
                </a:lnTo>
                <a:lnTo>
                  <a:pt x="45" y="233"/>
                </a:lnTo>
                <a:lnTo>
                  <a:pt x="46" y="233"/>
                </a:lnTo>
                <a:lnTo>
                  <a:pt x="47" y="233"/>
                </a:lnTo>
                <a:lnTo>
                  <a:pt x="47" y="234"/>
                </a:lnTo>
                <a:lnTo>
                  <a:pt x="47" y="234"/>
                </a:lnTo>
                <a:lnTo>
                  <a:pt x="48" y="234"/>
                </a:lnTo>
                <a:lnTo>
                  <a:pt x="49" y="234"/>
                </a:lnTo>
                <a:lnTo>
                  <a:pt x="49" y="234"/>
                </a:lnTo>
                <a:lnTo>
                  <a:pt x="50" y="234"/>
                </a:lnTo>
                <a:lnTo>
                  <a:pt x="51" y="234"/>
                </a:lnTo>
                <a:lnTo>
                  <a:pt x="51" y="233"/>
                </a:lnTo>
                <a:lnTo>
                  <a:pt x="52" y="233"/>
                </a:lnTo>
                <a:lnTo>
                  <a:pt x="53" y="233"/>
                </a:lnTo>
                <a:lnTo>
                  <a:pt x="53" y="233"/>
                </a:lnTo>
                <a:lnTo>
                  <a:pt x="54" y="234"/>
                </a:lnTo>
                <a:lnTo>
                  <a:pt x="54" y="233"/>
                </a:lnTo>
                <a:lnTo>
                  <a:pt x="54" y="234"/>
                </a:lnTo>
                <a:lnTo>
                  <a:pt x="55" y="233"/>
                </a:lnTo>
                <a:lnTo>
                  <a:pt x="55" y="233"/>
                </a:lnTo>
                <a:lnTo>
                  <a:pt x="55" y="233"/>
                </a:lnTo>
                <a:lnTo>
                  <a:pt x="56" y="232"/>
                </a:lnTo>
                <a:lnTo>
                  <a:pt x="56" y="232"/>
                </a:lnTo>
                <a:lnTo>
                  <a:pt x="57" y="231"/>
                </a:lnTo>
                <a:lnTo>
                  <a:pt x="57" y="231"/>
                </a:lnTo>
                <a:lnTo>
                  <a:pt x="57" y="230"/>
                </a:lnTo>
                <a:lnTo>
                  <a:pt x="57" y="230"/>
                </a:lnTo>
                <a:lnTo>
                  <a:pt x="58" y="230"/>
                </a:lnTo>
                <a:lnTo>
                  <a:pt x="58" y="229"/>
                </a:lnTo>
                <a:lnTo>
                  <a:pt x="59" y="228"/>
                </a:lnTo>
                <a:lnTo>
                  <a:pt x="60" y="228"/>
                </a:lnTo>
                <a:lnTo>
                  <a:pt x="60" y="227"/>
                </a:lnTo>
                <a:lnTo>
                  <a:pt x="60" y="226"/>
                </a:lnTo>
                <a:lnTo>
                  <a:pt x="59" y="226"/>
                </a:lnTo>
                <a:lnTo>
                  <a:pt x="59" y="225"/>
                </a:lnTo>
                <a:lnTo>
                  <a:pt x="59" y="224"/>
                </a:lnTo>
                <a:lnTo>
                  <a:pt x="59" y="224"/>
                </a:lnTo>
                <a:lnTo>
                  <a:pt x="59" y="222"/>
                </a:lnTo>
                <a:lnTo>
                  <a:pt x="58" y="221"/>
                </a:lnTo>
                <a:lnTo>
                  <a:pt x="59" y="220"/>
                </a:lnTo>
                <a:lnTo>
                  <a:pt x="58" y="220"/>
                </a:lnTo>
                <a:lnTo>
                  <a:pt x="58" y="219"/>
                </a:lnTo>
                <a:lnTo>
                  <a:pt x="58" y="218"/>
                </a:lnTo>
                <a:lnTo>
                  <a:pt x="58" y="217"/>
                </a:lnTo>
                <a:lnTo>
                  <a:pt x="58" y="216"/>
                </a:lnTo>
                <a:lnTo>
                  <a:pt x="58" y="216"/>
                </a:lnTo>
                <a:lnTo>
                  <a:pt x="58" y="215"/>
                </a:lnTo>
                <a:lnTo>
                  <a:pt x="58" y="214"/>
                </a:lnTo>
                <a:lnTo>
                  <a:pt x="58" y="213"/>
                </a:lnTo>
                <a:lnTo>
                  <a:pt x="59" y="213"/>
                </a:lnTo>
                <a:lnTo>
                  <a:pt x="59" y="212"/>
                </a:lnTo>
                <a:lnTo>
                  <a:pt x="60" y="209"/>
                </a:lnTo>
                <a:lnTo>
                  <a:pt x="60" y="208"/>
                </a:lnTo>
                <a:lnTo>
                  <a:pt x="61" y="208"/>
                </a:lnTo>
                <a:lnTo>
                  <a:pt x="61" y="207"/>
                </a:lnTo>
                <a:lnTo>
                  <a:pt x="61" y="207"/>
                </a:lnTo>
                <a:lnTo>
                  <a:pt x="62" y="206"/>
                </a:lnTo>
                <a:lnTo>
                  <a:pt x="63" y="203"/>
                </a:lnTo>
                <a:lnTo>
                  <a:pt x="64" y="203"/>
                </a:lnTo>
                <a:lnTo>
                  <a:pt x="64" y="201"/>
                </a:lnTo>
                <a:lnTo>
                  <a:pt x="65" y="199"/>
                </a:lnTo>
                <a:lnTo>
                  <a:pt x="66" y="199"/>
                </a:lnTo>
                <a:lnTo>
                  <a:pt x="66" y="196"/>
                </a:lnTo>
                <a:lnTo>
                  <a:pt x="66" y="196"/>
                </a:lnTo>
                <a:lnTo>
                  <a:pt x="66" y="196"/>
                </a:lnTo>
                <a:lnTo>
                  <a:pt x="67" y="196"/>
                </a:lnTo>
                <a:lnTo>
                  <a:pt x="67" y="195"/>
                </a:lnTo>
                <a:lnTo>
                  <a:pt x="68" y="195"/>
                </a:lnTo>
                <a:lnTo>
                  <a:pt x="68" y="194"/>
                </a:lnTo>
                <a:lnTo>
                  <a:pt x="68" y="194"/>
                </a:lnTo>
                <a:lnTo>
                  <a:pt x="69" y="194"/>
                </a:lnTo>
                <a:lnTo>
                  <a:pt x="69" y="193"/>
                </a:lnTo>
                <a:lnTo>
                  <a:pt x="70" y="192"/>
                </a:lnTo>
                <a:lnTo>
                  <a:pt x="70" y="192"/>
                </a:lnTo>
                <a:lnTo>
                  <a:pt x="71" y="192"/>
                </a:lnTo>
                <a:lnTo>
                  <a:pt x="72" y="192"/>
                </a:lnTo>
                <a:lnTo>
                  <a:pt x="72" y="191"/>
                </a:lnTo>
                <a:lnTo>
                  <a:pt x="72" y="191"/>
                </a:lnTo>
                <a:lnTo>
                  <a:pt x="72" y="190"/>
                </a:lnTo>
                <a:lnTo>
                  <a:pt x="73" y="190"/>
                </a:lnTo>
                <a:lnTo>
                  <a:pt x="73" y="189"/>
                </a:lnTo>
                <a:lnTo>
                  <a:pt x="74" y="189"/>
                </a:lnTo>
                <a:lnTo>
                  <a:pt x="74" y="188"/>
                </a:lnTo>
                <a:lnTo>
                  <a:pt x="74" y="188"/>
                </a:lnTo>
                <a:lnTo>
                  <a:pt x="75" y="187"/>
                </a:lnTo>
                <a:lnTo>
                  <a:pt x="76" y="186"/>
                </a:lnTo>
                <a:lnTo>
                  <a:pt x="76" y="186"/>
                </a:lnTo>
                <a:lnTo>
                  <a:pt x="77" y="185"/>
                </a:lnTo>
                <a:lnTo>
                  <a:pt x="77" y="184"/>
                </a:lnTo>
                <a:lnTo>
                  <a:pt x="77" y="184"/>
                </a:lnTo>
                <a:lnTo>
                  <a:pt x="78" y="184"/>
                </a:lnTo>
                <a:lnTo>
                  <a:pt x="78" y="183"/>
                </a:lnTo>
                <a:lnTo>
                  <a:pt x="79" y="181"/>
                </a:lnTo>
                <a:lnTo>
                  <a:pt x="79" y="180"/>
                </a:lnTo>
                <a:lnTo>
                  <a:pt x="79" y="180"/>
                </a:lnTo>
                <a:lnTo>
                  <a:pt x="80" y="180"/>
                </a:lnTo>
                <a:lnTo>
                  <a:pt x="81" y="179"/>
                </a:lnTo>
                <a:lnTo>
                  <a:pt x="81" y="178"/>
                </a:lnTo>
                <a:lnTo>
                  <a:pt x="81" y="177"/>
                </a:lnTo>
                <a:lnTo>
                  <a:pt x="82" y="177"/>
                </a:lnTo>
                <a:lnTo>
                  <a:pt x="82" y="177"/>
                </a:lnTo>
                <a:lnTo>
                  <a:pt x="83" y="176"/>
                </a:lnTo>
                <a:lnTo>
                  <a:pt x="83" y="175"/>
                </a:lnTo>
                <a:lnTo>
                  <a:pt x="83" y="175"/>
                </a:lnTo>
                <a:lnTo>
                  <a:pt x="83" y="174"/>
                </a:lnTo>
                <a:lnTo>
                  <a:pt x="83" y="173"/>
                </a:lnTo>
                <a:lnTo>
                  <a:pt x="84" y="173"/>
                </a:lnTo>
                <a:lnTo>
                  <a:pt x="84" y="173"/>
                </a:lnTo>
                <a:lnTo>
                  <a:pt x="85" y="172"/>
                </a:lnTo>
                <a:lnTo>
                  <a:pt x="85" y="171"/>
                </a:lnTo>
                <a:lnTo>
                  <a:pt x="85" y="171"/>
                </a:lnTo>
                <a:lnTo>
                  <a:pt x="86" y="170"/>
                </a:lnTo>
                <a:lnTo>
                  <a:pt x="86" y="169"/>
                </a:lnTo>
                <a:lnTo>
                  <a:pt x="87" y="169"/>
                </a:lnTo>
                <a:lnTo>
                  <a:pt x="87" y="169"/>
                </a:lnTo>
                <a:lnTo>
                  <a:pt x="87" y="168"/>
                </a:lnTo>
                <a:lnTo>
                  <a:pt x="87" y="167"/>
                </a:lnTo>
                <a:lnTo>
                  <a:pt x="87" y="167"/>
                </a:lnTo>
                <a:lnTo>
                  <a:pt x="88" y="167"/>
                </a:lnTo>
                <a:lnTo>
                  <a:pt x="88" y="166"/>
                </a:lnTo>
                <a:lnTo>
                  <a:pt x="88" y="165"/>
                </a:lnTo>
                <a:lnTo>
                  <a:pt x="87" y="165"/>
                </a:lnTo>
                <a:lnTo>
                  <a:pt x="88" y="165"/>
                </a:lnTo>
                <a:lnTo>
                  <a:pt x="88" y="165"/>
                </a:lnTo>
                <a:lnTo>
                  <a:pt x="87" y="165"/>
                </a:lnTo>
                <a:lnTo>
                  <a:pt x="87" y="165"/>
                </a:lnTo>
                <a:lnTo>
                  <a:pt x="87" y="164"/>
                </a:lnTo>
                <a:lnTo>
                  <a:pt x="87" y="163"/>
                </a:lnTo>
                <a:lnTo>
                  <a:pt x="87" y="163"/>
                </a:lnTo>
                <a:lnTo>
                  <a:pt x="87" y="162"/>
                </a:lnTo>
                <a:lnTo>
                  <a:pt x="87" y="161"/>
                </a:lnTo>
                <a:lnTo>
                  <a:pt x="86" y="161"/>
                </a:lnTo>
                <a:lnTo>
                  <a:pt x="86" y="161"/>
                </a:lnTo>
                <a:lnTo>
                  <a:pt x="86" y="161"/>
                </a:lnTo>
                <a:lnTo>
                  <a:pt x="86" y="161"/>
                </a:lnTo>
                <a:lnTo>
                  <a:pt x="85" y="161"/>
                </a:lnTo>
                <a:lnTo>
                  <a:pt x="86" y="161"/>
                </a:lnTo>
                <a:lnTo>
                  <a:pt x="86" y="160"/>
                </a:lnTo>
                <a:lnTo>
                  <a:pt x="85" y="160"/>
                </a:lnTo>
                <a:lnTo>
                  <a:pt x="85" y="160"/>
                </a:lnTo>
                <a:lnTo>
                  <a:pt x="86" y="160"/>
                </a:lnTo>
                <a:lnTo>
                  <a:pt x="86" y="159"/>
                </a:lnTo>
                <a:lnTo>
                  <a:pt x="86" y="158"/>
                </a:lnTo>
                <a:lnTo>
                  <a:pt x="86" y="158"/>
                </a:lnTo>
                <a:lnTo>
                  <a:pt x="86" y="157"/>
                </a:lnTo>
                <a:lnTo>
                  <a:pt x="85" y="157"/>
                </a:lnTo>
                <a:lnTo>
                  <a:pt x="85" y="156"/>
                </a:lnTo>
                <a:lnTo>
                  <a:pt x="86" y="156"/>
                </a:lnTo>
                <a:lnTo>
                  <a:pt x="86" y="156"/>
                </a:lnTo>
                <a:lnTo>
                  <a:pt x="87" y="156"/>
                </a:lnTo>
                <a:lnTo>
                  <a:pt x="87" y="155"/>
                </a:lnTo>
                <a:lnTo>
                  <a:pt x="86" y="155"/>
                </a:lnTo>
                <a:lnTo>
                  <a:pt x="85" y="155"/>
                </a:lnTo>
                <a:lnTo>
                  <a:pt x="85" y="154"/>
                </a:lnTo>
                <a:lnTo>
                  <a:pt x="86" y="154"/>
                </a:lnTo>
                <a:lnTo>
                  <a:pt x="86" y="154"/>
                </a:lnTo>
                <a:lnTo>
                  <a:pt x="87" y="154"/>
                </a:lnTo>
                <a:lnTo>
                  <a:pt x="87" y="153"/>
                </a:lnTo>
                <a:lnTo>
                  <a:pt x="86" y="153"/>
                </a:lnTo>
                <a:lnTo>
                  <a:pt x="86" y="152"/>
                </a:lnTo>
                <a:lnTo>
                  <a:pt x="86" y="152"/>
                </a:lnTo>
                <a:lnTo>
                  <a:pt x="87" y="152"/>
                </a:lnTo>
                <a:lnTo>
                  <a:pt x="87" y="151"/>
                </a:lnTo>
                <a:lnTo>
                  <a:pt x="87" y="151"/>
                </a:lnTo>
                <a:lnTo>
                  <a:pt x="87" y="150"/>
                </a:lnTo>
                <a:lnTo>
                  <a:pt x="88" y="150"/>
                </a:lnTo>
                <a:lnTo>
                  <a:pt x="88" y="151"/>
                </a:lnTo>
                <a:lnTo>
                  <a:pt x="89" y="151"/>
                </a:lnTo>
                <a:lnTo>
                  <a:pt x="89" y="150"/>
                </a:lnTo>
                <a:lnTo>
                  <a:pt x="88" y="150"/>
                </a:lnTo>
                <a:lnTo>
                  <a:pt x="89" y="150"/>
                </a:lnTo>
                <a:lnTo>
                  <a:pt x="89" y="150"/>
                </a:lnTo>
                <a:lnTo>
                  <a:pt x="89" y="150"/>
                </a:lnTo>
                <a:lnTo>
                  <a:pt x="89" y="150"/>
                </a:lnTo>
                <a:lnTo>
                  <a:pt x="88" y="150"/>
                </a:lnTo>
                <a:lnTo>
                  <a:pt x="89" y="149"/>
                </a:lnTo>
                <a:lnTo>
                  <a:pt x="89" y="148"/>
                </a:lnTo>
                <a:lnTo>
                  <a:pt x="88" y="148"/>
                </a:lnTo>
                <a:lnTo>
                  <a:pt x="88" y="149"/>
                </a:lnTo>
                <a:lnTo>
                  <a:pt x="87" y="149"/>
                </a:lnTo>
                <a:lnTo>
                  <a:pt x="87" y="148"/>
                </a:lnTo>
                <a:lnTo>
                  <a:pt x="88" y="148"/>
                </a:lnTo>
                <a:lnTo>
                  <a:pt x="88" y="148"/>
                </a:lnTo>
                <a:lnTo>
                  <a:pt x="88" y="147"/>
                </a:lnTo>
                <a:lnTo>
                  <a:pt x="88" y="146"/>
                </a:lnTo>
                <a:lnTo>
                  <a:pt x="89" y="146"/>
                </a:lnTo>
                <a:lnTo>
                  <a:pt x="89" y="146"/>
                </a:lnTo>
                <a:lnTo>
                  <a:pt x="88" y="146"/>
                </a:lnTo>
                <a:lnTo>
                  <a:pt x="88" y="145"/>
                </a:lnTo>
                <a:lnTo>
                  <a:pt x="89" y="145"/>
                </a:lnTo>
                <a:lnTo>
                  <a:pt x="88" y="145"/>
                </a:lnTo>
                <a:lnTo>
                  <a:pt x="88" y="144"/>
                </a:lnTo>
                <a:lnTo>
                  <a:pt x="87" y="144"/>
                </a:lnTo>
                <a:lnTo>
                  <a:pt x="87" y="144"/>
                </a:lnTo>
                <a:lnTo>
                  <a:pt x="88" y="144"/>
                </a:lnTo>
                <a:lnTo>
                  <a:pt x="87" y="144"/>
                </a:lnTo>
                <a:lnTo>
                  <a:pt x="88" y="144"/>
                </a:lnTo>
                <a:lnTo>
                  <a:pt x="88" y="143"/>
                </a:lnTo>
                <a:lnTo>
                  <a:pt x="88" y="143"/>
                </a:lnTo>
                <a:lnTo>
                  <a:pt x="88" y="142"/>
                </a:lnTo>
                <a:lnTo>
                  <a:pt x="87" y="142"/>
                </a:lnTo>
                <a:lnTo>
                  <a:pt x="87" y="141"/>
                </a:lnTo>
                <a:lnTo>
                  <a:pt x="88" y="141"/>
                </a:lnTo>
                <a:lnTo>
                  <a:pt x="89" y="141"/>
                </a:lnTo>
                <a:lnTo>
                  <a:pt x="89" y="141"/>
                </a:lnTo>
                <a:lnTo>
                  <a:pt x="89" y="140"/>
                </a:lnTo>
                <a:lnTo>
                  <a:pt x="89" y="139"/>
                </a:lnTo>
                <a:lnTo>
                  <a:pt x="89" y="139"/>
                </a:lnTo>
                <a:lnTo>
                  <a:pt x="89" y="139"/>
                </a:lnTo>
                <a:lnTo>
                  <a:pt x="88" y="139"/>
                </a:lnTo>
                <a:lnTo>
                  <a:pt x="88" y="138"/>
                </a:lnTo>
                <a:lnTo>
                  <a:pt x="89" y="138"/>
                </a:lnTo>
                <a:lnTo>
                  <a:pt x="89" y="137"/>
                </a:lnTo>
                <a:lnTo>
                  <a:pt x="88" y="137"/>
                </a:lnTo>
                <a:lnTo>
                  <a:pt x="89" y="137"/>
                </a:lnTo>
                <a:lnTo>
                  <a:pt x="89" y="137"/>
                </a:lnTo>
                <a:lnTo>
                  <a:pt x="88" y="137"/>
                </a:lnTo>
                <a:lnTo>
                  <a:pt x="87" y="137"/>
                </a:lnTo>
                <a:lnTo>
                  <a:pt x="87" y="137"/>
                </a:lnTo>
                <a:lnTo>
                  <a:pt x="87" y="136"/>
                </a:lnTo>
                <a:lnTo>
                  <a:pt x="88" y="136"/>
                </a:lnTo>
                <a:lnTo>
                  <a:pt x="87" y="136"/>
                </a:lnTo>
                <a:lnTo>
                  <a:pt x="88" y="136"/>
                </a:lnTo>
                <a:lnTo>
                  <a:pt x="89" y="136"/>
                </a:lnTo>
                <a:lnTo>
                  <a:pt x="89" y="136"/>
                </a:lnTo>
                <a:lnTo>
                  <a:pt x="89" y="135"/>
                </a:lnTo>
                <a:lnTo>
                  <a:pt x="89" y="135"/>
                </a:lnTo>
                <a:lnTo>
                  <a:pt x="90" y="135"/>
                </a:lnTo>
                <a:lnTo>
                  <a:pt x="91" y="135"/>
                </a:lnTo>
                <a:lnTo>
                  <a:pt x="91" y="135"/>
                </a:lnTo>
                <a:lnTo>
                  <a:pt x="91" y="134"/>
                </a:lnTo>
                <a:lnTo>
                  <a:pt x="91" y="134"/>
                </a:lnTo>
                <a:lnTo>
                  <a:pt x="91" y="133"/>
                </a:lnTo>
                <a:lnTo>
                  <a:pt x="91" y="133"/>
                </a:lnTo>
                <a:lnTo>
                  <a:pt x="91" y="133"/>
                </a:lnTo>
                <a:lnTo>
                  <a:pt x="91" y="132"/>
                </a:lnTo>
                <a:lnTo>
                  <a:pt x="91" y="131"/>
                </a:lnTo>
                <a:lnTo>
                  <a:pt x="91" y="131"/>
                </a:lnTo>
                <a:lnTo>
                  <a:pt x="92" y="131"/>
                </a:lnTo>
                <a:lnTo>
                  <a:pt x="92" y="130"/>
                </a:lnTo>
                <a:lnTo>
                  <a:pt x="93" y="130"/>
                </a:lnTo>
                <a:lnTo>
                  <a:pt x="93" y="129"/>
                </a:lnTo>
                <a:lnTo>
                  <a:pt x="93" y="129"/>
                </a:lnTo>
                <a:lnTo>
                  <a:pt x="94" y="129"/>
                </a:lnTo>
                <a:lnTo>
                  <a:pt x="94" y="129"/>
                </a:lnTo>
                <a:lnTo>
                  <a:pt x="94" y="129"/>
                </a:lnTo>
                <a:lnTo>
                  <a:pt x="94" y="129"/>
                </a:lnTo>
                <a:lnTo>
                  <a:pt x="94" y="128"/>
                </a:lnTo>
                <a:lnTo>
                  <a:pt x="94" y="127"/>
                </a:lnTo>
                <a:lnTo>
                  <a:pt x="94" y="128"/>
                </a:lnTo>
                <a:lnTo>
                  <a:pt x="94" y="127"/>
                </a:lnTo>
                <a:lnTo>
                  <a:pt x="94" y="127"/>
                </a:lnTo>
                <a:lnTo>
                  <a:pt x="94" y="127"/>
                </a:lnTo>
                <a:lnTo>
                  <a:pt x="94" y="126"/>
                </a:lnTo>
                <a:lnTo>
                  <a:pt x="94" y="126"/>
                </a:lnTo>
                <a:lnTo>
                  <a:pt x="94" y="127"/>
                </a:lnTo>
                <a:lnTo>
                  <a:pt x="95" y="126"/>
                </a:lnTo>
                <a:lnTo>
                  <a:pt x="95" y="127"/>
                </a:lnTo>
                <a:lnTo>
                  <a:pt x="96" y="127"/>
                </a:lnTo>
                <a:lnTo>
                  <a:pt x="96" y="126"/>
                </a:lnTo>
                <a:lnTo>
                  <a:pt x="96" y="125"/>
                </a:lnTo>
                <a:lnTo>
                  <a:pt x="95" y="125"/>
                </a:lnTo>
                <a:lnTo>
                  <a:pt x="96" y="125"/>
                </a:lnTo>
                <a:lnTo>
                  <a:pt x="96" y="125"/>
                </a:lnTo>
                <a:lnTo>
                  <a:pt x="96" y="124"/>
                </a:lnTo>
                <a:lnTo>
                  <a:pt x="96" y="124"/>
                </a:lnTo>
                <a:lnTo>
                  <a:pt x="96" y="125"/>
                </a:lnTo>
                <a:lnTo>
                  <a:pt x="97" y="125"/>
                </a:lnTo>
                <a:lnTo>
                  <a:pt x="97" y="124"/>
                </a:lnTo>
                <a:lnTo>
                  <a:pt x="96" y="124"/>
                </a:lnTo>
                <a:lnTo>
                  <a:pt x="96" y="124"/>
                </a:lnTo>
                <a:lnTo>
                  <a:pt x="96" y="124"/>
                </a:lnTo>
                <a:lnTo>
                  <a:pt x="96" y="124"/>
                </a:lnTo>
                <a:lnTo>
                  <a:pt x="96" y="124"/>
                </a:lnTo>
                <a:lnTo>
                  <a:pt x="96" y="123"/>
                </a:lnTo>
                <a:lnTo>
                  <a:pt x="96" y="123"/>
                </a:lnTo>
                <a:lnTo>
                  <a:pt x="96" y="122"/>
                </a:lnTo>
                <a:lnTo>
                  <a:pt x="97" y="123"/>
                </a:lnTo>
                <a:lnTo>
                  <a:pt x="98" y="123"/>
                </a:lnTo>
                <a:lnTo>
                  <a:pt x="98" y="122"/>
                </a:lnTo>
                <a:lnTo>
                  <a:pt x="97" y="122"/>
                </a:lnTo>
                <a:lnTo>
                  <a:pt x="97" y="122"/>
                </a:lnTo>
                <a:lnTo>
                  <a:pt x="98" y="122"/>
                </a:lnTo>
                <a:lnTo>
                  <a:pt x="98" y="121"/>
                </a:lnTo>
                <a:lnTo>
                  <a:pt x="97" y="121"/>
                </a:lnTo>
                <a:lnTo>
                  <a:pt x="98" y="121"/>
                </a:lnTo>
                <a:lnTo>
                  <a:pt x="98" y="120"/>
                </a:lnTo>
                <a:lnTo>
                  <a:pt x="98" y="120"/>
                </a:lnTo>
                <a:lnTo>
                  <a:pt x="98" y="120"/>
                </a:lnTo>
                <a:lnTo>
                  <a:pt x="99" y="120"/>
                </a:lnTo>
                <a:lnTo>
                  <a:pt x="100" y="120"/>
                </a:lnTo>
                <a:lnTo>
                  <a:pt x="100" y="120"/>
                </a:lnTo>
                <a:lnTo>
                  <a:pt x="100" y="119"/>
                </a:lnTo>
                <a:lnTo>
                  <a:pt x="100" y="118"/>
                </a:lnTo>
                <a:lnTo>
                  <a:pt x="100" y="118"/>
                </a:lnTo>
                <a:lnTo>
                  <a:pt x="100" y="118"/>
                </a:lnTo>
                <a:lnTo>
                  <a:pt x="100" y="118"/>
                </a:lnTo>
                <a:lnTo>
                  <a:pt x="100" y="118"/>
                </a:lnTo>
                <a:lnTo>
                  <a:pt x="100" y="117"/>
                </a:lnTo>
                <a:lnTo>
                  <a:pt x="99" y="117"/>
                </a:lnTo>
                <a:lnTo>
                  <a:pt x="98" y="117"/>
                </a:lnTo>
                <a:lnTo>
                  <a:pt x="98" y="116"/>
                </a:lnTo>
                <a:lnTo>
                  <a:pt x="99" y="116"/>
                </a:lnTo>
                <a:lnTo>
                  <a:pt x="99" y="116"/>
                </a:lnTo>
                <a:lnTo>
                  <a:pt x="100" y="116"/>
                </a:lnTo>
                <a:lnTo>
                  <a:pt x="100" y="115"/>
                </a:lnTo>
                <a:lnTo>
                  <a:pt x="100" y="116"/>
                </a:lnTo>
                <a:lnTo>
                  <a:pt x="100" y="116"/>
                </a:lnTo>
                <a:lnTo>
                  <a:pt x="100" y="115"/>
                </a:lnTo>
                <a:lnTo>
                  <a:pt x="101" y="115"/>
                </a:lnTo>
                <a:lnTo>
                  <a:pt x="101" y="114"/>
                </a:lnTo>
                <a:lnTo>
                  <a:pt x="100" y="114"/>
                </a:lnTo>
                <a:lnTo>
                  <a:pt x="100" y="114"/>
                </a:lnTo>
                <a:lnTo>
                  <a:pt x="101" y="114"/>
                </a:lnTo>
                <a:lnTo>
                  <a:pt x="101" y="113"/>
                </a:lnTo>
                <a:lnTo>
                  <a:pt x="101" y="112"/>
                </a:lnTo>
                <a:lnTo>
                  <a:pt x="102" y="112"/>
                </a:lnTo>
                <a:lnTo>
                  <a:pt x="102" y="112"/>
                </a:lnTo>
                <a:lnTo>
                  <a:pt x="102" y="112"/>
                </a:lnTo>
                <a:lnTo>
                  <a:pt x="102" y="111"/>
                </a:lnTo>
                <a:lnTo>
                  <a:pt x="103" y="111"/>
                </a:lnTo>
                <a:lnTo>
                  <a:pt x="103" y="112"/>
                </a:lnTo>
                <a:lnTo>
                  <a:pt x="103" y="111"/>
                </a:lnTo>
                <a:lnTo>
                  <a:pt x="103" y="110"/>
                </a:lnTo>
                <a:lnTo>
                  <a:pt x="103" y="110"/>
                </a:lnTo>
                <a:lnTo>
                  <a:pt x="104" y="110"/>
                </a:lnTo>
                <a:lnTo>
                  <a:pt x="103" y="109"/>
                </a:lnTo>
                <a:lnTo>
                  <a:pt x="103" y="108"/>
                </a:lnTo>
                <a:lnTo>
                  <a:pt x="104" y="108"/>
                </a:lnTo>
                <a:lnTo>
                  <a:pt x="104" y="108"/>
                </a:lnTo>
                <a:lnTo>
                  <a:pt x="104" y="107"/>
                </a:lnTo>
                <a:lnTo>
                  <a:pt x="104" y="107"/>
                </a:lnTo>
                <a:lnTo>
                  <a:pt x="104" y="106"/>
                </a:lnTo>
                <a:lnTo>
                  <a:pt x="104" y="106"/>
                </a:lnTo>
                <a:lnTo>
                  <a:pt x="104" y="105"/>
                </a:lnTo>
                <a:lnTo>
                  <a:pt x="104" y="105"/>
                </a:lnTo>
                <a:lnTo>
                  <a:pt x="104" y="105"/>
                </a:lnTo>
                <a:lnTo>
                  <a:pt x="104" y="105"/>
                </a:lnTo>
                <a:lnTo>
                  <a:pt x="104" y="105"/>
                </a:lnTo>
                <a:lnTo>
                  <a:pt x="103" y="105"/>
                </a:lnTo>
                <a:lnTo>
                  <a:pt x="103" y="105"/>
                </a:lnTo>
                <a:lnTo>
                  <a:pt x="104" y="105"/>
                </a:lnTo>
                <a:lnTo>
                  <a:pt x="104" y="104"/>
                </a:lnTo>
                <a:lnTo>
                  <a:pt x="103" y="104"/>
                </a:lnTo>
                <a:lnTo>
                  <a:pt x="102" y="104"/>
                </a:lnTo>
                <a:lnTo>
                  <a:pt x="102" y="103"/>
                </a:lnTo>
                <a:lnTo>
                  <a:pt x="103" y="103"/>
                </a:lnTo>
                <a:lnTo>
                  <a:pt x="102" y="103"/>
                </a:lnTo>
                <a:lnTo>
                  <a:pt x="102" y="103"/>
                </a:lnTo>
                <a:lnTo>
                  <a:pt x="103" y="103"/>
                </a:lnTo>
                <a:lnTo>
                  <a:pt x="102" y="103"/>
                </a:lnTo>
                <a:lnTo>
                  <a:pt x="102" y="103"/>
                </a:lnTo>
                <a:lnTo>
                  <a:pt x="102" y="102"/>
                </a:lnTo>
                <a:lnTo>
                  <a:pt x="102" y="102"/>
                </a:lnTo>
                <a:lnTo>
                  <a:pt x="102" y="101"/>
                </a:lnTo>
                <a:lnTo>
                  <a:pt x="103" y="101"/>
                </a:lnTo>
                <a:lnTo>
                  <a:pt x="102" y="101"/>
                </a:lnTo>
                <a:lnTo>
                  <a:pt x="102" y="100"/>
                </a:lnTo>
                <a:lnTo>
                  <a:pt x="102" y="100"/>
                </a:lnTo>
                <a:lnTo>
                  <a:pt x="102" y="99"/>
                </a:lnTo>
                <a:lnTo>
                  <a:pt x="102" y="99"/>
                </a:lnTo>
                <a:lnTo>
                  <a:pt x="102" y="99"/>
                </a:lnTo>
                <a:lnTo>
                  <a:pt x="101" y="99"/>
                </a:lnTo>
                <a:lnTo>
                  <a:pt x="100" y="99"/>
                </a:lnTo>
                <a:lnTo>
                  <a:pt x="100" y="99"/>
                </a:lnTo>
                <a:lnTo>
                  <a:pt x="100" y="99"/>
                </a:lnTo>
                <a:lnTo>
                  <a:pt x="99" y="99"/>
                </a:lnTo>
                <a:lnTo>
                  <a:pt x="100" y="99"/>
                </a:lnTo>
                <a:lnTo>
                  <a:pt x="100" y="98"/>
                </a:lnTo>
                <a:lnTo>
                  <a:pt x="99" y="98"/>
                </a:lnTo>
                <a:lnTo>
                  <a:pt x="99" y="97"/>
                </a:lnTo>
                <a:lnTo>
                  <a:pt x="100" y="97"/>
                </a:lnTo>
                <a:lnTo>
                  <a:pt x="100" y="97"/>
                </a:lnTo>
                <a:lnTo>
                  <a:pt x="99" y="97"/>
                </a:lnTo>
                <a:lnTo>
                  <a:pt x="99" y="97"/>
                </a:lnTo>
                <a:lnTo>
                  <a:pt x="98" y="97"/>
                </a:lnTo>
                <a:lnTo>
                  <a:pt x="98" y="97"/>
                </a:lnTo>
                <a:lnTo>
                  <a:pt x="98" y="97"/>
                </a:lnTo>
                <a:lnTo>
                  <a:pt x="97" y="97"/>
                </a:lnTo>
                <a:lnTo>
                  <a:pt x="97" y="96"/>
                </a:lnTo>
                <a:lnTo>
                  <a:pt x="97" y="95"/>
                </a:lnTo>
                <a:lnTo>
                  <a:pt x="97" y="95"/>
                </a:lnTo>
                <a:lnTo>
                  <a:pt x="98" y="95"/>
                </a:lnTo>
                <a:lnTo>
                  <a:pt x="98" y="95"/>
                </a:lnTo>
                <a:lnTo>
                  <a:pt x="98" y="94"/>
                </a:lnTo>
                <a:lnTo>
                  <a:pt x="98" y="93"/>
                </a:lnTo>
                <a:lnTo>
                  <a:pt x="97" y="93"/>
                </a:lnTo>
                <a:lnTo>
                  <a:pt x="97" y="92"/>
                </a:lnTo>
                <a:lnTo>
                  <a:pt x="97" y="91"/>
                </a:lnTo>
                <a:lnTo>
                  <a:pt x="98" y="91"/>
                </a:lnTo>
                <a:lnTo>
                  <a:pt x="98" y="91"/>
                </a:lnTo>
                <a:lnTo>
                  <a:pt x="97" y="91"/>
                </a:lnTo>
                <a:lnTo>
                  <a:pt x="97" y="90"/>
                </a:lnTo>
                <a:lnTo>
                  <a:pt x="97" y="89"/>
                </a:lnTo>
                <a:lnTo>
                  <a:pt x="98" y="89"/>
                </a:lnTo>
                <a:lnTo>
                  <a:pt x="97" y="89"/>
                </a:lnTo>
                <a:lnTo>
                  <a:pt x="96" y="89"/>
                </a:lnTo>
                <a:lnTo>
                  <a:pt x="96" y="88"/>
                </a:lnTo>
                <a:lnTo>
                  <a:pt x="96" y="88"/>
                </a:lnTo>
                <a:lnTo>
                  <a:pt x="96" y="88"/>
                </a:lnTo>
                <a:lnTo>
                  <a:pt x="96" y="87"/>
                </a:lnTo>
                <a:lnTo>
                  <a:pt x="96" y="88"/>
                </a:lnTo>
                <a:lnTo>
                  <a:pt x="95" y="88"/>
                </a:lnTo>
                <a:lnTo>
                  <a:pt x="95" y="87"/>
                </a:lnTo>
                <a:lnTo>
                  <a:pt x="96" y="87"/>
                </a:lnTo>
                <a:lnTo>
                  <a:pt x="96" y="86"/>
                </a:lnTo>
                <a:lnTo>
                  <a:pt x="96" y="86"/>
                </a:lnTo>
                <a:lnTo>
                  <a:pt x="95" y="86"/>
                </a:lnTo>
                <a:lnTo>
                  <a:pt x="95" y="86"/>
                </a:lnTo>
                <a:lnTo>
                  <a:pt x="94" y="86"/>
                </a:lnTo>
                <a:lnTo>
                  <a:pt x="94" y="86"/>
                </a:lnTo>
                <a:lnTo>
                  <a:pt x="94" y="86"/>
                </a:lnTo>
                <a:lnTo>
                  <a:pt x="93" y="86"/>
                </a:lnTo>
                <a:lnTo>
                  <a:pt x="93" y="86"/>
                </a:lnTo>
                <a:lnTo>
                  <a:pt x="93" y="86"/>
                </a:lnTo>
                <a:lnTo>
                  <a:pt x="93" y="86"/>
                </a:lnTo>
                <a:lnTo>
                  <a:pt x="93" y="86"/>
                </a:lnTo>
                <a:lnTo>
                  <a:pt x="93" y="85"/>
                </a:lnTo>
                <a:lnTo>
                  <a:pt x="93" y="85"/>
                </a:lnTo>
                <a:lnTo>
                  <a:pt x="92" y="85"/>
                </a:lnTo>
                <a:lnTo>
                  <a:pt x="91" y="85"/>
                </a:lnTo>
                <a:lnTo>
                  <a:pt x="91" y="84"/>
                </a:lnTo>
                <a:lnTo>
                  <a:pt x="91" y="84"/>
                </a:lnTo>
                <a:lnTo>
                  <a:pt x="91" y="83"/>
                </a:lnTo>
                <a:lnTo>
                  <a:pt x="91" y="82"/>
                </a:lnTo>
                <a:lnTo>
                  <a:pt x="90" y="82"/>
                </a:lnTo>
                <a:lnTo>
                  <a:pt x="89" y="83"/>
                </a:lnTo>
                <a:lnTo>
                  <a:pt x="89" y="82"/>
                </a:lnTo>
                <a:lnTo>
                  <a:pt x="89" y="82"/>
                </a:lnTo>
                <a:lnTo>
                  <a:pt x="89" y="83"/>
                </a:lnTo>
                <a:lnTo>
                  <a:pt x="89" y="82"/>
                </a:lnTo>
                <a:lnTo>
                  <a:pt x="89" y="82"/>
                </a:lnTo>
                <a:lnTo>
                  <a:pt x="88" y="82"/>
                </a:lnTo>
                <a:lnTo>
                  <a:pt x="88" y="82"/>
                </a:lnTo>
                <a:lnTo>
                  <a:pt x="87" y="82"/>
                </a:lnTo>
                <a:lnTo>
                  <a:pt x="87" y="82"/>
                </a:lnTo>
                <a:lnTo>
                  <a:pt x="88" y="81"/>
                </a:lnTo>
                <a:lnTo>
                  <a:pt x="87" y="81"/>
                </a:lnTo>
                <a:lnTo>
                  <a:pt x="87" y="82"/>
                </a:lnTo>
                <a:lnTo>
                  <a:pt x="87" y="82"/>
                </a:lnTo>
                <a:lnTo>
                  <a:pt x="87" y="82"/>
                </a:lnTo>
                <a:lnTo>
                  <a:pt x="87" y="82"/>
                </a:lnTo>
                <a:lnTo>
                  <a:pt x="87" y="81"/>
                </a:lnTo>
                <a:lnTo>
                  <a:pt x="86" y="81"/>
                </a:lnTo>
                <a:lnTo>
                  <a:pt x="85" y="81"/>
                </a:lnTo>
                <a:lnTo>
                  <a:pt x="85" y="80"/>
                </a:lnTo>
                <a:lnTo>
                  <a:pt x="85" y="80"/>
                </a:lnTo>
                <a:lnTo>
                  <a:pt x="85" y="80"/>
                </a:lnTo>
                <a:lnTo>
                  <a:pt x="85" y="80"/>
                </a:lnTo>
                <a:lnTo>
                  <a:pt x="85" y="80"/>
                </a:lnTo>
                <a:lnTo>
                  <a:pt x="85" y="79"/>
                </a:lnTo>
                <a:lnTo>
                  <a:pt x="85" y="78"/>
                </a:lnTo>
                <a:lnTo>
                  <a:pt x="84" y="78"/>
                </a:lnTo>
                <a:lnTo>
                  <a:pt x="85" y="78"/>
                </a:lnTo>
                <a:lnTo>
                  <a:pt x="85" y="78"/>
                </a:lnTo>
                <a:lnTo>
                  <a:pt x="85" y="77"/>
                </a:lnTo>
                <a:lnTo>
                  <a:pt x="84" y="78"/>
                </a:lnTo>
                <a:lnTo>
                  <a:pt x="84" y="77"/>
                </a:lnTo>
                <a:lnTo>
                  <a:pt x="84" y="76"/>
                </a:lnTo>
                <a:lnTo>
                  <a:pt x="85" y="76"/>
                </a:lnTo>
                <a:lnTo>
                  <a:pt x="85" y="76"/>
                </a:lnTo>
                <a:lnTo>
                  <a:pt x="85" y="75"/>
                </a:lnTo>
                <a:lnTo>
                  <a:pt x="84" y="75"/>
                </a:lnTo>
                <a:lnTo>
                  <a:pt x="84" y="74"/>
                </a:lnTo>
                <a:lnTo>
                  <a:pt x="83" y="74"/>
                </a:lnTo>
                <a:lnTo>
                  <a:pt x="83" y="74"/>
                </a:lnTo>
                <a:lnTo>
                  <a:pt x="83" y="74"/>
                </a:lnTo>
                <a:lnTo>
                  <a:pt x="82" y="74"/>
                </a:lnTo>
                <a:lnTo>
                  <a:pt x="82" y="73"/>
                </a:lnTo>
                <a:lnTo>
                  <a:pt x="82" y="72"/>
                </a:lnTo>
                <a:lnTo>
                  <a:pt x="81" y="73"/>
                </a:lnTo>
                <a:lnTo>
                  <a:pt x="81" y="72"/>
                </a:lnTo>
                <a:lnTo>
                  <a:pt x="81" y="72"/>
                </a:lnTo>
                <a:lnTo>
                  <a:pt x="80" y="72"/>
                </a:lnTo>
                <a:lnTo>
                  <a:pt x="80" y="72"/>
                </a:lnTo>
                <a:lnTo>
                  <a:pt x="80" y="71"/>
                </a:lnTo>
                <a:lnTo>
                  <a:pt x="79" y="71"/>
                </a:lnTo>
                <a:lnTo>
                  <a:pt x="79" y="71"/>
                </a:lnTo>
                <a:lnTo>
                  <a:pt x="79" y="71"/>
                </a:lnTo>
                <a:lnTo>
                  <a:pt x="79" y="70"/>
                </a:lnTo>
                <a:lnTo>
                  <a:pt x="79" y="69"/>
                </a:lnTo>
                <a:lnTo>
                  <a:pt x="79" y="69"/>
                </a:lnTo>
                <a:lnTo>
                  <a:pt x="78" y="68"/>
                </a:lnTo>
                <a:lnTo>
                  <a:pt x="78" y="67"/>
                </a:lnTo>
                <a:lnTo>
                  <a:pt x="78" y="67"/>
                </a:lnTo>
                <a:lnTo>
                  <a:pt x="78" y="65"/>
                </a:lnTo>
                <a:lnTo>
                  <a:pt x="79" y="64"/>
                </a:lnTo>
                <a:lnTo>
                  <a:pt x="79" y="63"/>
                </a:lnTo>
                <a:lnTo>
                  <a:pt x="79" y="62"/>
                </a:lnTo>
                <a:lnTo>
                  <a:pt x="79" y="61"/>
                </a:lnTo>
                <a:lnTo>
                  <a:pt x="79" y="61"/>
                </a:lnTo>
                <a:lnTo>
                  <a:pt x="79" y="60"/>
                </a:lnTo>
                <a:lnTo>
                  <a:pt x="79" y="59"/>
                </a:lnTo>
                <a:lnTo>
                  <a:pt x="79" y="59"/>
                </a:lnTo>
                <a:lnTo>
                  <a:pt x="79" y="57"/>
                </a:lnTo>
                <a:lnTo>
                  <a:pt x="79" y="57"/>
                </a:lnTo>
                <a:lnTo>
                  <a:pt x="80" y="56"/>
                </a:lnTo>
                <a:lnTo>
                  <a:pt x="80" y="55"/>
                </a:lnTo>
                <a:lnTo>
                  <a:pt x="79" y="21"/>
                </a:lnTo>
                <a:lnTo>
                  <a:pt x="91" y="21"/>
                </a:lnTo>
                <a:lnTo>
                  <a:pt x="91" y="21"/>
                </a:lnTo>
                <a:lnTo>
                  <a:pt x="91" y="21"/>
                </a:lnTo>
                <a:lnTo>
                  <a:pt x="91" y="21"/>
                </a:lnTo>
                <a:lnTo>
                  <a:pt x="93" y="21"/>
                </a:lnTo>
                <a:lnTo>
                  <a:pt x="93" y="21"/>
                </a:lnTo>
                <a:lnTo>
                  <a:pt x="94" y="21"/>
                </a:lnTo>
                <a:lnTo>
                  <a:pt x="94" y="21"/>
                </a:lnTo>
                <a:lnTo>
                  <a:pt x="95" y="21"/>
                </a:lnTo>
                <a:lnTo>
                  <a:pt x="96" y="21"/>
                </a:lnTo>
                <a:lnTo>
                  <a:pt x="96" y="21"/>
                </a:lnTo>
                <a:lnTo>
                  <a:pt x="96" y="22"/>
                </a:lnTo>
                <a:lnTo>
                  <a:pt x="96" y="23"/>
                </a:lnTo>
                <a:lnTo>
                  <a:pt x="97" y="22"/>
                </a:lnTo>
                <a:lnTo>
                  <a:pt x="97" y="23"/>
                </a:lnTo>
                <a:lnTo>
                  <a:pt x="98" y="23"/>
                </a:lnTo>
                <a:lnTo>
                  <a:pt x="98" y="23"/>
                </a:lnTo>
                <a:lnTo>
                  <a:pt x="99" y="23"/>
                </a:lnTo>
                <a:lnTo>
                  <a:pt x="100" y="23"/>
                </a:lnTo>
                <a:lnTo>
                  <a:pt x="100" y="23"/>
                </a:lnTo>
                <a:lnTo>
                  <a:pt x="100" y="24"/>
                </a:lnTo>
                <a:lnTo>
                  <a:pt x="100" y="24"/>
                </a:lnTo>
                <a:lnTo>
                  <a:pt x="100" y="25"/>
                </a:lnTo>
                <a:lnTo>
                  <a:pt x="100" y="25"/>
                </a:lnTo>
                <a:lnTo>
                  <a:pt x="101" y="25"/>
                </a:lnTo>
                <a:lnTo>
                  <a:pt x="101" y="26"/>
                </a:lnTo>
                <a:lnTo>
                  <a:pt x="101" y="27"/>
                </a:lnTo>
                <a:lnTo>
                  <a:pt x="102" y="27"/>
                </a:lnTo>
                <a:lnTo>
                  <a:pt x="102" y="27"/>
                </a:lnTo>
                <a:lnTo>
                  <a:pt x="102" y="27"/>
                </a:lnTo>
                <a:lnTo>
                  <a:pt x="102" y="28"/>
                </a:lnTo>
                <a:lnTo>
                  <a:pt x="102" y="29"/>
                </a:lnTo>
                <a:lnTo>
                  <a:pt x="102" y="29"/>
                </a:lnTo>
                <a:lnTo>
                  <a:pt x="102" y="29"/>
                </a:lnTo>
                <a:lnTo>
                  <a:pt x="103" y="29"/>
                </a:lnTo>
                <a:lnTo>
                  <a:pt x="103" y="29"/>
                </a:lnTo>
                <a:lnTo>
                  <a:pt x="103" y="29"/>
                </a:lnTo>
                <a:lnTo>
                  <a:pt x="104" y="29"/>
                </a:lnTo>
                <a:lnTo>
                  <a:pt x="104" y="29"/>
                </a:lnTo>
                <a:lnTo>
                  <a:pt x="104" y="29"/>
                </a:lnTo>
                <a:lnTo>
                  <a:pt x="104" y="29"/>
                </a:lnTo>
                <a:lnTo>
                  <a:pt x="105" y="29"/>
                </a:lnTo>
                <a:lnTo>
                  <a:pt x="106" y="29"/>
                </a:lnTo>
                <a:lnTo>
                  <a:pt x="106" y="29"/>
                </a:lnTo>
                <a:lnTo>
                  <a:pt x="106" y="29"/>
                </a:lnTo>
                <a:lnTo>
                  <a:pt x="107" y="29"/>
                </a:lnTo>
                <a:lnTo>
                  <a:pt x="108" y="29"/>
                </a:lnTo>
                <a:lnTo>
                  <a:pt x="108" y="29"/>
                </a:lnTo>
                <a:lnTo>
                  <a:pt x="108" y="29"/>
                </a:lnTo>
                <a:lnTo>
                  <a:pt x="108" y="29"/>
                </a:lnTo>
                <a:lnTo>
                  <a:pt x="108" y="29"/>
                </a:lnTo>
                <a:lnTo>
                  <a:pt x="109" y="29"/>
                </a:lnTo>
                <a:lnTo>
                  <a:pt x="110" y="28"/>
                </a:lnTo>
                <a:lnTo>
                  <a:pt x="110" y="28"/>
                </a:lnTo>
                <a:lnTo>
                  <a:pt x="111" y="28"/>
                </a:lnTo>
                <a:lnTo>
                  <a:pt x="112" y="28"/>
                </a:lnTo>
                <a:lnTo>
                  <a:pt x="112" y="27"/>
                </a:lnTo>
                <a:lnTo>
                  <a:pt x="112" y="27"/>
                </a:lnTo>
                <a:lnTo>
                  <a:pt x="113" y="27"/>
                </a:lnTo>
                <a:lnTo>
                  <a:pt x="113" y="27"/>
                </a:lnTo>
                <a:lnTo>
                  <a:pt x="113" y="27"/>
                </a:lnTo>
                <a:lnTo>
                  <a:pt x="114" y="27"/>
                </a:lnTo>
                <a:lnTo>
                  <a:pt x="114" y="26"/>
                </a:lnTo>
                <a:lnTo>
                  <a:pt x="115" y="26"/>
                </a:lnTo>
                <a:lnTo>
                  <a:pt x="115" y="26"/>
                </a:lnTo>
                <a:lnTo>
                  <a:pt x="115" y="25"/>
                </a:lnTo>
                <a:lnTo>
                  <a:pt x="116" y="25"/>
                </a:lnTo>
                <a:lnTo>
                  <a:pt x="116" y="25"/>
                </a:lnTo>
                <a:lnTo>
                  <a:pt x="117" y="25"/>
                </a:lnTo>
                <a:lnTo>
                  <a:pt x="117" y="25"/>
                </a:lnTo>
                <a:lnTo>
                  <a:pt x="118" y="25"/>
                </a:lnTo>
                <a:lnTo>
                  <a:pt x="119" y="25"/>
                </a:lnTo>
                <a:lnTo>
                  <a:pt x="119" y="26"/>
                </a:lnTo>
                <a:lnTo>
                  <a:pt x="120" y="26"/>
                </a:lnTo>
                <a:lnTo>
                  <a:pt x="120" y="25"/>
                </a:lnTo>
                <a:lnTo>
                  <a:pt x="121" y="25"/>
                </a:lnTo>
                <a:lnTo>
                  <a:pt x="121" y="25"/>
                </a:lnTo>
                <a:lnTo>
                  <a:pt x="122" y="25"/>
                </a:lnTo>
                <a:lnTo>
                  <a:pt x="123" y="25"/>
                </a:lnTo>
                <a:lnTo>
                  <a:pt x="123" y="25"/>
                </a:lnTo>
                <a:lnTo>
                  <a:pt x="124" y="25"/>
                </a:lnTo>
                <a:lnTo>
                  <a:pt x="124" y="26"/>
                </a:lnTo>
                <a:lnTo>
                  <a:pt x="125" y="26"/>
                </a:lnTo>
                <a:lnTo>
                  <a:pt x="125" y="26"/>
                </a:lnTo>
                <a:lnTo>
                  <a:pt x="126" y="26"/>
                </a:lnTo>
                <a:lnTo>
                  <a:pt x="127" y="26"/>
                </a:lnTo>
                <a:lnTo>
                  <a:pt x="127" y="26"/>
                </a:lnTo>
                <a:lnTo>
                  <a:pt x="128" y="26"/>
                </a:lnTo>
                <a:lnTo>
                  <a:pt x="129" y="27"/>
                </a:lnTo>
                <a:lnTo>
                  <a:pt x="129" y="27"/>
                </a:lnTo>
                <a:lnTo>
                  <a:pt x="129" y="26"/>
                </a:lnTo>
                <a:lnTo>
                  <a:pt x="130" y="26"/>
                </a:lnTo>
                <a:lnTo>
                  <a:pt x="130" y="27"/>
                </a:lnTo>
                <a:lnTo>
                  <a:pt x="130" y="27"/>
                </a:lnTo>
                <a:lnTo>
                  <a:pt x="131" y="27"/>
                </a:lnTo>
                <a:lnTo>
                  <a:pt x="132" y="27"/>
                </a:lnTo>
                <a:lnTo>
                  <a:pt x="132" y="26"/>
                </a:lnTo>
                <a:lnTo>
                  <a:pt x="132" y="25"/>
                </a:lnTo>
                <a:lnTo>
                  <a:pt x="133" y="25"/>
                </a:lnTo>
                <a:lnTo>
                  <a:pt x="134" y="25"/>
                </a:lnTo>
                <a:lnTo>
                  <a:pt x="134" y="25"/>
                </a:lnTo>
                <a:lnTo>
                  <a:pt x="134" y="24"/>
                </a:lnTo>
                <a:lnTo>
                  <a:pt x="135" y="24"/>
                </a:lnTo>
                <a:lnTo>
                  <a:pt x="136" y="24"/>
                </a:lnTo>
                <a:lnTo>
                  <a:pt x="136" y="23"/>
                </a:lnTo>
                <a:lnTo>
                  <a:pt x="136" y="23"/>
                </a:lnTo>
                <a:lnTo>
                  <a:pt x="136" y="23"/>
                </a:lnTo>
                <a:lnTo>
                  <a:pt x="137" y="23"/>
                </a:lnTo>
                <a:lnTo>
                  <a:pt x="137" y="23"/>
                </a:lnTo>
                <a:lnTo>
                  <a:pt x="138" y="23"/>
                </a:lnTo>
                <a:lnTo>
                  <a:pt x="138" y="23"/>
                </a:lnTo>
                <a:lnTo>
                  <a:pt x="138" y="22"/>
                </a:lnTo>
                <a:lnTo>
                  <a:pt x="138" y="22"/>
                </a:lnTo>
                <a:lnTo>
                  <a:pt x="138" y="21"/>
                </a:lnTo>
                <a:lnTo>
                  <a:pt x="139" y="21"/>
                </a:lnTo>
                <a:lnTo>
                  <a:pt x="139" y="21"/>
                </a:lnTo>
                <a:lnTo>
                  <a:pt x="140" y="21"/>
                </a:lnTo>
                <a:lnTo>
                  <a:pt x="140" y="20"/>
                </a:lnTo>
                <a:lnTo>
                  <a:pt x="140" y="19"/>
                </a:lnTo>
                <a:lnTo>
                  <a:pt x="140" y="19"/>
                </a:lnTo>
                <a:lnTo>
                  <a:pt x="140" y="19"/>
                </a:lnTo>
                <a:lnTo>
                  <a:pt x="140" y="19"/>
                </a:lnTo>
                <a:lnTo>
                  <a:pt x="140" y="19"/>
                </a:lnTo>
                <a:lnTo>
                  <a:pt x="140" y="18"/>
                </a:lnTo>
                <a:lnTo>
                  <a:pt x="141" y="18"/>
                </a:lnTo>
                <a:lnTo>
                  <a:pt x="142" y="18"/>
                </a:lnTo>
                <a:lnTo>
                  <a:pt x="142" y="18"/>
                </a:lnTo>
                <a:lnTo>
                  <a:pt x="143" y="18"/>
                </a:lnTo>
                <a:lnTo>
                  <a:pt x="144" y="19"/>
                </a:lnTo>
                <a:lnTo>
                  <a:pt x="144" y="19"/>
                </a:lnTo>
                <a:lnTo>
                  <a:pt x="145" y="19"/>
                </a:lnTo>
                <a:lnTo>
                  <a:pt x="146" y="19"/>
                </a:lnTo>
                <a:lnTo>
                  <a:pt x="146" y="19"/>
                </a:lnTo>
                <a:lnTo>
                  <a:pt x="146" y="20"/>
                </a:lnTo>
                <a:lnTo>
                  <a:pt x="147" y="20"/>
                </a:lnTo>
                <a:lnTo>
                  <a:pt x="148" y="20"/>
                </a:lnTo>
                <a:lnTo>
                  <a:pt x="148" y="21"/>
                </a:lnTo>
                <a:lnTo>
                  <a:pt x="148" y="21"/>
                </a:lnTo>
                <a:lnTo>
                  <a:pt x="148" y="21"/>
                </a:lnTo>
                <a:lnTo>
                  <a:pt x="149" y="21"/>
                </a:lnTo>
                <a:lnTo>
                  <a:pt x="149" y="22"/>
                </a:lnTo>
                <a:lnTo>
                  <a:pt x="149" y="22"/>
                </a:lnTo>
                <a:lnTo>
                  <a:pt x="149" y="23"/>
                </a:lnTo>
                <a:lnTo>
                  <a:pt x="150" y="23"/>
                </a:lnTo>
                <a:lnTo>
                  <a:pt x="151" y="22"/>
                </a:lnTo>
                <a:lnTo>
                  <a:pt x="151" y="22"/>
                </a:lnTo>
                <a:lnTo>
                  <a:pt x="151" y="21"/>
                </a:lnTo>
                <a:lnTo>
                  <a:pt x="152" y="21"/>
                </a:lnTo>
                <a:lnTo>
                  <a:pt x="152" y="21"/>
                </a:lnTo>
                <a:lnTo>
                  <a:pt x="153" y="21"/>
                </a:lnTo>
                <a:lnTo>
                  <a:pt x="153" y="21"/>
                </a:lnTo>
                <a:lnTo>
                  <a:pt x="154" y="21"/>
                </a:lnTo>
                <a:lnTo>
                  <a:pt x="154" y="20"/>
                </a:lnTo>
                <a:lnTo>
                  <a:pt x="154" y="21"/>
                </a:lnTo>
                <a:lnTo>
                  <a:pt x="155" y="21"/>
                </a:lnTo>
                <a:lnTo>
                  <a:pt x="155" y="20"/>
                </a:lnTo>
                <a:lnTo>
                  <a:pt x="154" y="20"/>
                </a:lnTo>
                <a:lnTo>
                  <a:pt x="155" y="20"/>
                </a:lnTo>
                <a:lnTo>
                  <a:pt x="155" y="21"/>
                </a:lnTo>
                <a:lnTo>
                  <a:pt x="156" y="21"/>
                </a:lnTo>
                <a:lnTo>
                  <a:pt x="157" y="21"/>
                </a:lnTo>
                <a:lnTo>
                  <a:pt x="157" y="20"/>
                </a:lnTo>
                <a:lnTo>
                  <a:pt x="157" y="20"/>
                </a:lnTo>
                <a:lnTo>
                  <a:pt x="157" y="21"/>
                </a:lnTo>
                <a:lnTo>
                  <a:pt x="157" y="20"/>
                </a:lnTo>
                <a:lnTo>
                  <a:pt x="158" y="20"/>
                </a:lnTo>
                <a:lnTo>
                  <a:pt x="158" y="21"/>
                </a:lnTo>
                <a:lnTo>
                  <a:pt x="158" y="20"/>
                </a:lnTo>
                <a:lnTo>
                  <a:pt x="158" y="21"/>
                </a:lnTo>
                <a:lnTo>
                  <a:pt x="159" y="21"/>
                </a:lnTo>
                <a:lnTo>
                  <a:pt x="159" y="20"/>
                </a:lnTo>
                <a:lnTo>
                  <a:pt x="160" y="20"/>
                </a:lnTo>
                <a:lnTo>
                  <a:pt x="161" y="20"/>
                </a:lnTo>
                <a:lnTo>
                  <a:pt x="161" y="20"/>
                </a:lnTo>
                <a:lnTo>
                  <a:pt x="161" y="19"/>
                </a:lnTo>
                <a:lnTo>
                  <a:pt x="161" y="20"/>
                </a:lnTo>
                <a:lnTo>
                  <a:pt x="162" y="20"/>
                </a:lnTo>
                <a:lnTo>
                  <a:pt x="162" y="19"/>
                </a:lnTo>
                <a:lnTo>
                  <a:pt x="163" y="19"/>
                </a:lnTo>
                <a:lnTo>
                  <a:pt x="163" y="19"/>
                </a:lnTo>
                <a:lnTo>
                  <a:pt x="164" y="19"/>
                </a:lnTo>
                <a:lnTo>
                  <a:pt x="164" y="20"/>
                </a:lnTo>
                <a:lnTo>
                  <a:pt x="164" y="19"/>
                </a:lnTo>
                <a:lnTo>
                  <a:pt x="165" y="19"/>
                </a:lnTo>
                <a:lnTo>
                  <a:pt x="165" y="20"/>
                </a:lnTo>
                <a:lnTo>
                  <a:pt x="165" y="19"/>
                </a:lnTo>
                <a:lnTo>
                  <a:pt x="166" y="19"/>
                </a:lnTo>
                <a:lnTo>
                  <a:pt x="166" y="20"/>
                </a:lnTo>
                <a:lnTo>
                  <a:pt x="166" y="20"/>
                </a:lnTo>
                <a:lnTo>
                  <a:pt x="166" y="19"/>
                </a:lnTo>
                <a:lnTo>
                  <a:pt x="167" y="20"/>
                </a:lnTo>
                <a:lnTo>
                  <a:pt x="167" y="19"/>
                </a:lnTo>
                <a:lnTo>
                  <a:pt x="168" y="20"/>
                </a:lnTo>
                <a:lnTo>
                  <a:pt x="167" y="20"/>
                </a:lnTo>
                <a:lnTo>
                  <a:pt x="167" y="21"/>
                </a:lnTo>
                <a:lnTo>
                  <a:pt x="168" y="21"/>
                </a:lnTo>
                <a:lnTo>
                  <a:pt x="168" y="21"/>
                </a:lnTo>
                <a:lnTo>
                  <a:pt x="168" y="21"/>
                </a:lnTo>
                <a:lnTo>
                  <a:pt x="169" y="21"/>
                </a:lnTo>
                <a:lnTo>
                  <a:pt x="169" y="22"/>
                </a:lnTo>
                <a:lnTo>
                  <a:pt x="169" y="23"/>
                </a:lnTo>
                <a:lnTo>
                  <a:pt x="170" y="23"/>
                </a:lnTo>
                <a:lnTo>
                  <a:pt x="170" y="23"/>
                </a:lnTo>
                <a:lnTo>
                  <a:pt x="170" y="23"/>
                </a:lnTo>
                <a:lnTo>
                  <a:pt x="171" y="23"/>
                </a:lnTo>
                <a:lnTo>
                  <a:pt x="172" y="23"/>
                </a:lnTo>
                <a:lnTo>
                  <a:pt x="172" y="24"/>
                </a:lnTo>
                <a:lnTo>
                  <a:pt x="172" y="23"/>
                </a:lnTo>
                <a:lnTo>
                  <a:pt x="172" y="24"/>
                </a:lnTo>
                <a:lnTo>
                  <a:pt x="173" y="24"/>
                </a:lnTo>
                <a:lnTo>
                  <a:pt x="173" y="25"/>
                </a:lnTo>
                <a:lnTo>
                  <a:pt x="174" y="25"/>
                </a:lnTo>
                <a:lnTo>
                  <a:pt x="174" y="25"/>
                </a:lnTo>
                <a:lnTo>
                  <a:pt x="174" y="25"/>
                </a:lnTo>
                <a:lnTo>
                  <a:pt x="175" y="25"/>
                </a:lnTo>
                <a:lnTo>
                  <a:pt x="176" y="25"/>
                </a:lnTo>
                <a:lnTo>
                  <a:pt x="176" y="25"/>
                </a:lnTo>
                <a:lnTo>
                  <a:pt x="176" y="25"/>
                </a:lnTo>
                <a:lnTo>
                  <a:pt x="177" y="25"/>
                </a:lnTo>
                <a:lnTo>
                  <a:pt x="178" y="26"/>
                </a:lnTo>
                <a:lnTo>
                  <a:pt x="178" y="25"/>
                </a:lnTo>
                <a:lnTo>
                  <a:pt x="178" y="25"/>
                </a:lnTo>
                <a:lnTo>
                  <a:pt x="178" y="26"/>
                </a:lnTo>
                <a:lnTo>
                  <a:pt x="179" y="26"/>
                </a:lnTo>
                <a:lnTo>
                  <a:pt x="179" y="25"/>
                </a:lnTo>
                <a:lnTo>
                  <a:pt x="180" y="25"/>
                </a:lnTo>
                <a:lnTo>
                  <a:pt x="180" y="25"/>
                </a:lnTo>
                <a:lnTo>
                  <a:pt x="180" y="26"/>
                </a:lnTo>
                <a:lnTo>
                  <a:pt x="180" y="25"/>
                </a:lnTo>
                <a:lnTo>
                  <a:pt x="181" y="25"/>
                </a:lnTo>
                <a:lnTo>
                  <a:pt x="182" y="25"/>
                </a:lnTo>
                <a:lnTo>
                  <a:pt x="182" y="25"/>
                </a:lnTo>
                <a:lnTo>
                  <a:pt x="183" y="25"/>
                </a:lnTo>
                <a:lnTo>
                  <a:pt x="183" y="25"/>
                </a:lnTo>
                <a:lnTo>
                  <a:pt x="184" y="25"/>
                </a:lnTo>
                <a:lnTo>
                  <a:pt x="184" y="24"/>
                </a:lnTo>
                <a:lnTo>
                  <a:pt x="184" y="23"/>
                </a:lnTo>
                <a:lnTo>
                  <a:pt x="184" y="23"/>
                </a:lnTo>
                <a:lnTo>
                  <a:pt x="184" y="23"/>
                </a:lnTo>
                <a:lnTo>
                  <a:pt x="185" y="23"/>
                </a:lnTo>
                <a:lnTo>
                  <a:pt x="185" y="22"/>
                </a:lnTo>
                <a:lnTo>
                  <a:pt x="185" y="22"/>
                </a:lnTo>
                <a:lnTo>
                  <a:pt x="186" y="22"/>
                </a:lnTo>
                <a:lnTo>
                  <a:pt x="186" y="21"/>
                </a:lnTo>
                <a:lnTo>
                  <a:pt x="186" y="21"/>
                </a:lnTo>
                <a:lnTo>
                  <a:pt x="187" y="21"/>
                </a:lnTo>
                <a:lnTo>
                  <a:pt x="186" y="21"/>
                </a:lnTo>
                <a:lnTo>
                  <a:pt x="187" y="21"/>
                </a:lnTo>
                <a:lnTo>
                  <a:pt x="187" y="21"/>
                </a:lnTo>
                <a:lnTo>
                  <a:pt x="187" y="21"/>
                </a:lnTo>
                <a:lnTo>
                  <a:pt x="187" y="21"/>
                </a:lnTo>
                <a:lnTo>
                  <a:pt x="187" y="20"/>
                </a:lnTo>
                <a:lnTo>
                  <a:pt x="187" y="20"/>
                </a:lnTo>
                <a:lnTo>
                  <a:pt x="188" y="20"/>
                </a:lnTo>
                <a:lnTo>
                  <a:pt x="187" y="19"/>
                </a:lnTo>
                <a:lnTo>
                  <a:pt x="188" y="19"/>
                </a:lnTo>
                <a:lnTo>
                  <a:pt x="188" y="19"/>
                </a:lnTo>
                <a:lnTo>
                  <a:pt x="188" y="18"/>
                </a:lnTo>
                <a:lnTo>
                  <a:pt x="189" y="19"/>
                </a:lnTo>
                <a:lnTo>
                  <a:pt x="189" y="18"/>
                </a:lnTo>
                <a:lnTo>
                  <a:pt x="189" y="18"/>
                </a:lnTo>
                <a:lnTo>
                  <a:pt x="189" y="18"/>
                </a:lnTo>
                <a:lnTo>
                  <a:pt x="189" y="18"/>
                </a:lnTo>
                <a:lnTo>
                  <a:pt x="189" y="18"/>
                </a:lnTo>
                <a:lnTo>
                  <a:pt x="189" y="18"/>
                </a:lnTo>
                <a:lnTo>
                  <a:pt x="188" y="18"/>
                </a:lnTo>
                <a:lnTo>
                  <a:pt x="189" y="18"/>
                </a:lnTo>
                <a:lnTo>
                  <a:pt x="189" y="17"/>
                </a:lnTo>
                <a:lnTo>
                  <a:pt x="189" y="18"/>
                </a:lnTo>
                <a:lnTo>
                  <a:pt x="189" y="17"/>
                </a:lnTo>
                <a:lnTo>
                  <a:pt x="190" y="17"/>
                </a:lnTo>
                <a:lnTo>
                  <a:pt x="191" y="17"/>
                </a:lnTo>
                <a:lnTo>
                  <a:pt x="191" y="16"/>
                </a:lnTo>
                <a:lnTo>
                  <a:pt x="191" y="16"/>
                </a:lnTo>
                <a:lnTo>
                  <a:pt x="191" y="16"/>
                </a:lnTo>
                <a:lnTo>
                  <a:pt x="191" y="16"/>
                </a:lnTo>
                <a:lnTo>
                  <a:pt x="191" y="16"/>
                </a:lnTo>
                <a:lnTo>
                  <a:pt x="191" y="16"/>
                </a:lnTo>
                <a:lnTo>
                  <a:pt x="192" y="16"/>
                </a:lnTo>
                <a:lnTo>
                  <a:pt x="192" y="16"/>
                </a:lnTo>
                <a:lnTo>
                  <a:pt x="192" y="16"/>
                </a:lnTo>
                <a:lnTo>
                  <a:pt x="193" y="16"/>
                </a:lnTo>
                <a:lnTo>
                  <a:pt x="193" y="16"/>
                </a:lnTo>
                <a:lnTo>
                  <a:pt x="193" y="16"/>
                </a:lnTo>
                <a:lnTo>
                  <a:pt x="193" y="16"/>
                </a:lnTo>
                <a:lnTo>
                  <a:pt x="194" y="16"/>
                </a:lnTo>
                <a:lnTo>
                  <a:pt x="194" y="16"/>
                </a:lnTo>
                <a:lnTo>
                  <a:pt x="195" y="16"/>
                </a:lnTo>
                <a:lnTo>
                  <a:pt x="195" y="15"/>
                </a:lnTo>
                <a:lnTo>
                  <a:pt x="195" y="16"/>
                </a:lnTo>
                <a:lnTo>
                  <a:pt x="195" y="16"/>
                </a:lnTo>
                <a:lnTo>
                  <a:pt x="195" y="15"/>
                </a:lnTo>
                <a:lnTo>
                  <a:pt x="195" y="16"/>
                </a:lnTo>
                <a:lnTo>
                  <a:pt x="196" y="16"/>
                </a:lnTo>
                <a:lnTo>
                  <a:pt x="196" y="15"/>
                </a:lnTo>
                <a:lnTo>
                  <a:pt x="196" y="16"/>
                </a:lnTo>
                <a:lnTo>
                  <a:pt x="197" y="16"/>
                </a:lnTo>
                <a:lnTo>
                  <a:pt x="197" y="16"/>
                </a:lnTo>
                <a:lnTo>
                  <a:pt x="197" y="16"/>
                </a:lnTo>
                <a:lnTo>
                  <a:pt x="197" y="16"/>
                </a:lnTo>
                <a:lnTo>
                  <a:pt x="198" y="16"/>
                </a:lnTo>
                <a:lnTo>
                  <a:pt x="199" y="16"/>
                </a:lnTo>
                <a:lnTo>
                  <a:pt x="199" y="16"/>
                </a:lnTo>
                <a:lnTo>
                  <a:pt x="199" y="16"/>
                </a:lnTo>
                <a:lnTo>
                  <a:pt x="199" y="15"/>
                </a:lnTo>
                <a:lnTo>
                  <a:pt x="199" y="16"/>
                </a:lnTo>
                <a:lnTo>
                  <a:pt x="199" y="16"/>
                </a:lnTo>
                <a:lnTo>
                  <a:pt x="199" y="15"/>
                </a:lnTo>
                <a:lnTo>
                  <a:pt x="200" y="15"/>
                </a:lnTo>
                <a:lnTo>
                  <a:pt x="200" y="16"/>
                </a:lnTo>
                <a:lnTo>
                  <a:pt x="200" y="15"/>
                </a:lnTo>
                <a:lnTo>
                  <a:pt x="201" y="15"/>
                </a:lnTo>
                <a:lnTo>
                  <a:pt x="201" y="14"/>
                </a:lnTo>
                <a:lnTo>
                  <a:pt x="201" y="14"/>
                </a:lnTo>
                <a:lnTo>
                  <a:pt x="202" y="14"/>
                </a:lnTo>
                <a:lnTo>
                  <a:pt x="202" y="14"/>
                </a:lnTo>
                <a:lnTo>
                  <a:pt x="202" y="14"/>
                </a:lnTo>
                <a:lnTo>
                  <a:pt x="202" y="14"/>
                </a:lnTo>
                <a:lnTo>
                  <a:pt x="202" y="13"/>
                </a:lnTo>
                <a:lnTo>
                  <a:pt x="202" y="12"/>
                </a:lnTo>
                <a:lnTo>
                  <a:pt x="202" y="12"/>
                </a:lnTo>
                <a:lnTo>
                  <a:pt x="202" y="12"/>
                </a:lnTo>
                <a:lnTo>
                  <a:pt x="203" y="12"/>
                </a:lnTo>
                <a:lnTo>
                  <a:pt x="203" y="12"/>
                </a:lnTo>
                <a:lnTo>
                  <a:pt x="204" y="12"/>
                </a:lnTo>
                <a:lnTo>
                  <a:pt x="204" y="12"/>
                </a:lnTo>
                <a:lnTo>
                  <a:pt x="204" y="12"/>
                </a:lnTo>
                <a:lnTo>
                  <a:pt x="204" y="11"/>
                </a:lnTo>
                <a:lnTo>
                  <a:pt x="204" y="11"/>
                </a:lnTo>
                <a:lnTo>
                  <a:pt x="204" y="10"/>
                </a:lnTo>
                <a:lnTo>
                  <a:pt x="204" y="10"/>
                </a:lnTo>
                <a:lnTo>
                  <a:pt x="205" y="10"/>
                </a:lnTo>
                <a:lnTo>
                  <a:pt x="204" y="10"/>
                </a:lnTo>
                <a:lnTo>
                  <a:pt x="204" y="10"/>
                </a:lnTo>
                <a:lnTo>
                  <a:pt x="204" y="10"/>
                </a:lnTo>
                <a:lnTo>
                  <a:pt x="204" y="10"/>
                </a:lnTo>
                <a:lnTo>
                  <a:pt x="204" y="10"/>
                </a:lnTo>
                <a:lnTo>
                  <a:pt x="204" y="10"/>
                </a:lnTo>
                <a:lnTo>
                  <a:pt x="204" y="9"/>
                </a:lnTo>
                <a:lnTo>
                  <a:pt x="205" y="9"/>
                </a:lnTo>
                <a:lnTo>
                  <a:pt x="205" y="10"/>
                </a:lnTo>
                <a:lnTo>
                  <a:pt x="205" y="9"/>
                </a:lnTo>
                <a:lnTo>
                  <a:pt x="206" y="9"/>
                </a:lnTo>
                <a:lnTo>
                  <a:pt x="206" y="9"/>
                </a:lnTo>
                <a:lnTo>
                  <a:pt x="207" y="9"/>
                </a:lnTo>
                <a:lnTo>
                  <a:pt x="208" y="9"/>
                </a:lnTo>
                <a:lnTo>
                  <a:pt x="208" y="8"/>
                </a:lnTo>
                <a:lnTo>
                  <a:pt x="208" y="9"/>
                </a:lnTo>
                <a:lnTo>
                  <a:pt x="208" y="8"/>
                </a:lnTo>
                <a:lnTo>
                  <a:pt x="208" y="8"/>
                </a:lnTo>
                <a:lnTo>
                  <a:pt x="208" y="8"/>
                </a:lnTo>
                <a:lnTo>
                  <a:pt x="208" y="8"/>
                </a:lnTo>
                <a:lnTo>
                  <a:pt x="208" y="7"/>
                </a:lnTo>
                <a:lnTo>
                  <a:pt x="208" y="8"/>
                </a:lnTo>
                <a:lnTo>
                  <a:pt x="209" y="7"/>
                </a:lnTo>
                <a:lnTo>
                  <a:pt x="209" y="8"/>
                </a:lnTo>
                <a:lnTo>
                  <a:pt x="210" y="8"/>
                </a:lnTo>
                <a:lnTo>
                  <a:pt x="210" y="8"/>
                </a:lnTo>
                <a:lnTo>
                  <a:pt x="210" y="8"/>
                </a:lnTo>
                <a:lnTo>
                  <a:pt x="210" y="8"/>
                </a:lnTo>
                <a:lnTo>
                  <a:pt x="211" y="8"/>
                </a:lnTo>
                <a:lnTo>
                  <a:pt x="212" y="8"/>
                </a:lnTo>
                <a:lnTo>
                  <a:pt x="212" y="7"/>
                </a:lnTo>
                <a:lnTo>
                  <a:pt x="212" y="8"/>
                </a:lnTo>
                <a:lnTo>
                  <a:pt x="212" y="8"/>
                </a:lnTo>
                <a:lnTo>
                  <a:pt x="212" y="8"/>
                </a:lnTo>
                <a:lnTo>
                  <a:pt x="213" y="8"/>
                </a:lnTo>
                <a:lnTo>
                  <a:pt x="213" y="8"/>
                </a:lnTo>
                <a:lnTo>
                  <a:pt x="214" y="8"/>
                </a:lnTo>
                <a:lnTo>
                  <a:pt x="214" y="8"/>
                </a:lnTo>
                <a:lnTo>
                  <a:pt x="214" y="8"/>
                </a:lnTo>
                <a:lnTo>
                  <a:pt x="215" y="8"/>
                </a:lnTo>
                <a:lnTo>
                  <a:pt x="215" y="8"/>
                </a:lnTo>
                <a:lnTo>
                  <a:pt x="215" y="8"/>
                </a:lnTo>
                <a:lnTo>
                  <a:pt x="216" y="8"/>
                </a:lnTo>
                <a:lnTo>
                  <a:pt x="216" y="8"/>
                </a:lnTo>
                <a:lnTo>
                  <a:pt x="216" y="8"/>
                </a:lnTo>
                <a:lnTo>
                  <a:pt x="216" y="8"/>
                </a:lnTo>
                <a:lnTo>
                  <a:pt x="216" y="8"/>
                </a:lnTo>
                <a:lnTo>
                  <a:pt x="216" y="7"/>
                </a:lnTo>
                <a:lnTo>
                  <a:pt x="216" y="7"/>
                </a:lnTo>
                <a:lnTo>
                  <a:pt x="216" y="8"/>
                </a:lnTo>
                <a:lnTo>
                  <a:pt x="216" y="7"/>
                </a:lnTo>
                <a:lnTo>
                  <a:pt x="216" y="6"/>
                </a:lnTo>
                <a:lnTo>
                  <a:pt x="216" y="6"/>
                </a:lnTo>
                <a:lnTo>
                  <a:pt x="216" y="6"/>
                </a:lnTo>
                <a:lnTo>
                  <a:pt x="216" y="5"/>
                </a:lnTo>
                <a:lnTo>
                  <a:pt x="216" y="5"/>
                </a:lnTo>
                <a:lnTo>
                  <a:pt x="216" y="4"/>
                </a:lnTo>
                <a:lnTo>
                  <a:pt x="216" y="4"/>
                </a:lnTo>
                <a:lnTo>
                  <a:pt x="216" y="5"/>
                </a:lnTo>
                <a:lnTo>
                  <a:pt x="217" y="5"/>
                </a:lnTo>
                <a:lnTo>
                  <a:pt x="217" y="4"/>
                </a:lnTo>
                <a:lnTo>
                  <a:pt x="217" y="4"/>
                </a:lnTo>
                <a:lnTo>
                  <a:pt x="217" y="4"/>
                </a:lnTo>
                <a:lnTo>
                  <a:pt x="217" y="4"/>
                </a:lnTo>
                <a:lnTo>
                  <a:pt x="216" y="4"/>
                </a:lnTo>
                <a:lnTo>
                  <a:pt x="217" y="3"/>
                </a:lnTo>
                <a:lnTo>
                  <a:pt x="217" y="2"/>
                </a:lnTo>
                <a:lnTo>
                  <a:pt x="218" y="2"/>
                </a:lnTo>
                <a:lnTo>
                  <a:pt x="218" y="2"/>
                </a:lnTo>
                <a:lnTo>
                  <a:pt x="218" y="1"/>
                </a:lnTo>
                <a:lnTo>
                  <a:pt x="218" y="2"/>
                </a:lnTo>
                <a:lnTo>
                  <a:pt x="218" y="1"/>
                </a:lnTo>
                <a:lnTo>
                  <a:pt x="218" y="1"/>
                </a:lnTo>
                <a:lnTo>
                  <a:pt x="218" y="0"/>
                </a:lnTo>
                <a:lnTo>
                  <a:pt x="219" y="0"/>
                </a:lnTo>
                <a:lnTo>
                  <a:pt x="220" y="0"/>
                </a:lnTo>
                <a:lnTo>
                  <a:pt x="220" y="0"/>
                </a:lnTo>
                <a:lnTo>
                  <a:pt x="220" y="0"/>
                </a:lnTo>
                <a:lnTo>
                  <a:pt x="220" y="0"/>
                </a:lnTo>
                <a:lnTo>
                  <a:pt x="220" y="0"/>
                </a:lnTo>
                <a:lnTo>
                  <a:pt x="221" y="0"/>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8"/>
          <p:cNvSpPr>
            <a:spLocks/>
          </p:cNvSpPr>
          <p:nvPr/>
        </p:nvSpPr>
        <p:spPr bwMode="auto">
          <a:xfrm>
            <a:off x="5500853" y="3921943"/>
            <a:ext cx="927686" cy="1164825"/>
          </a:xfrm>
          <a:custGeom>
            <a:avLst/>
            <a:gdLst>
              <a:gd name="T0" fmla="*/ 216 w 489"/>
              <a:gd name="T1" fmla="*/ 13 h 614"/>
              <a:gd name="T2" fmla="*/ 243 w 489"/>
              <a:gd name="T3" fmla="*/ 36 h 614"/>
              <a:gd name="T4" fmla="*/ 270 w 489"/>
              <a:gd name="T5" fmla="*/ 43 h 614"/>
              <a:gd name="T6" fmla="*/ 292 w 489"/>
              <a:gd name="T7" fmla="*/ 61 h 614"/>
              <a:gd name="T8" fmla="*/ 323 w 489"/>
              <a:gd name="T9" fmla="*/ 72 h 614"/>
              <a:gd name="T10" fmla="*/ 371 w 489"/>
              <a:gd name="T11" fmla="*/ 83 h 614"/>
              <a:gd name="T12" fmla="*/ 393 w 489"/>
              <a:gd name="T13" fmla="*/ 105 h 614"/>
              <a:gd name="T14" fmla="*/ 394 w 489"/>
              <a:gd name="T15" fmla="*/ 134 h 614"/>
              <a:gd name="T16" fmla="*/ 368 w 489"/>
              <a:gd name="T17" fmla="*/ 158 h 614"/>
              <a:gd name="T18" fmla="*/ 388 w 489"/>
              <a:gd name="T19" fmla="*/ 177 h 614"/>
              <a:gd name="T20" fmla="*/ 388 w 489"/>
              <a:gd name="T21" fmla="*/ 213 h 614"/>
              <a:gd name="T22" fmla="*/ 385 w 489"/>
              <a:gd name="T23" fmla="*/ 239 h 614"/>
              <a:gd name="T24" fmla="*/ 416 w 489"/>
              <a:gd name="T25" fmla="*/ 257 h 614"/>
              <a:gd name="T26" fmla="*/ 423 w 489"/>
              <a:gd name="T27" fmla="*/ 280 h 614"/>
              <a:gd name="T28" fmla="*/ 445 w 489"/>
              <a:gd name="T29" fmla="*/ 294 h 614"/>
              <a:gd name="T30" fmla="*/ 472 w 489"/>
              <a:gd name="T31" fmla="*/ 311 h 614"/>
              <a:gd name="T32" fmla="*/ 485 w 489"/>
              <a:gd name="T33" fmla="*/ 325 h 614"/>
              <a:gd name="T34" fmla="*/ 485 w 489"/>
              <a:gd name="T35" fmla="*/ 345 h 614"/>
              <a:gd name="T36" fmla="*/ 471 w 489"/>
              <a:gd name="T37" fmla="*/ 352 h 614"/>
              <a:gd name="T38" fmla="*/ 470 w 489"/>
              <a:gd name="T39" fmla="*/ 367 h 614"/>
              <a:gd name="T40" fmla="*/ 461 w 489"/>
              <a:gd name="T41" fmla="*/ 376 h 614"/>
              <a:gd name="T42" fmla="*/ 445 w 489"/>
              <a:gd name="T43" fmla="*/ 381 h 614"/>
              <a:gd name="T44" fmla="*/ 432 w 489"/>
              <a:gd name="T45" fmla="*/ 381 h 614"/>
              <a:gd name="T46" fmla="*/ 424 w 489"/>
              <a:gd name="T47" fmla="*/ 386 h 614"/>
              <a:gd name="T48" fmla="*/ 418 w 489"/>
              <a:gd name="T49" fmla="*/ 393 h 614"/>
              <a:gd name="T50" fmla="*/ 407 w 489"/>
              <a:gd name="T51" fmla="*/ 398 h 614"/>
              <a:gd name="T52" fmla="*/ 389 w 489"/>
              <a:gd name="T53" fmla="*/ 428 h 614"/>
              <a:gd name="T54" fmla="*/ 384 w 489"/>
              <a:gd name="T55" fmla="*/ 459 h 614"/>
              <a:gd name="T56" fmla="*/ 369 w 489"/>
              <a:gd name="T57" fmla="*/ 488 h 614"/>
              <a:gd name="T58" fmla="*/ 379 w 489"/>
              <a:gd name="T59" fmla="*/ 519 h 614"/>
              <a:gd name="T60" fmla="*/ 369 w 489"/>
              <a:gd name="T61" fmla="*/ 534 h 614"/>
              <a:gd name="T62" fmla="*/ 357 w 489"/>
              <a:gd name="T63" fmla="*/ 543 h 614"/>
              <a:gd name="T64" fmla="*/ 349 w 489"/>
              <a:gd name="T65" fmla="*/ 551 h 614"/>
              <a:gd name="T66" fmla="*/ 343 w 489"/>
              <a:gd name="T67" fmla="*/ 561 h 614"/>
              <a:gd name="T68" fmla="*/ 341 w 489"/>
              <a:gd name="T69" fmla="*/ 571 h 614"/>
              <a:gd name="T70" fmla="*/ 333 w 489"/>
              <a:gd name="T71" fmla="*/ 579 h 614"/>
              <a:gd name="T72" fmla="*/ 271 w 489"/>
              <a:gd name="T73" fmla="*/ 568 h 614"/>
              <a:gd name="T74" fmla="*/ 260 w 489"/>
              <a:gd name="T75" fmla="*/ 545 h 614"/>
              <a:gd name="T76" fmla="*/ 269 w 489"/>
              <a:gd name="T77" fmla="*/ 523 h 614"/>
              <a:gd name="T78" fmla="*/ 282 w 489"/>
              <a:gd name="T79" fmla="*/ 506 h 614"/>
              <a:gd name="T80" fmla="*/ 280 w 489"/>
              <a:gd name="T81" fmla="*/ 481 h 614"/>
              <a:gd name="T82" fmla="*/ 272 w 489"/>
              <a:gd name="T83" fmla="*/ 461 h 614"/>
              <a:gd name="T84" fmla="*/ 282 w 489"/>
              <a:gd name="T85" fmla="*/ 440 h 614"/>
              <a:gd name="T86" fmla="*/ 296 w 489"/>
              <a:gd name="T87" fmla="*/ 425 h 614"/>
              <a:gd name="T88" fmla="*/ 308 w 489"/>
              <a:gd name="T89" fmla="*/ 405 h 614"/>
              <a:gd name="T90" fmla="*/ 280 w 489"/>
              <a:gd name="T91" fmla="*/ 401 h 614"/>
              <a:gd name="T92" fmla="*/ 269 w 489"/>
              <a:gd name="T93" fmla="*/ 379 h 614"/>
              <a:gd name="T94" fmla="*/ 259 w 489"/>
              <a:gd name="T95" fmla="*/ 352 h 614"/>
              <a:gd name="T96" fmla="*/ 238 w 489"/>
              <a:gd name="T97" fmla="*/ 335 h 614"/>
              <a:gd name="T98" fmla="*/ 222 w 489"/>
              <a:gd name="T99" fmla="*/ 316 h 614"/>
              <a:gd name="T100" fmla="*/ 208 w 489"/>
              <a:gd name="T101" fmla="*/ 223 h 614"/>
              <a:gd name="T102" fmla="*/ 174 w 489"/>
              <a:gd name="T103" fmla="*/ 197 h 614"/>
              <a:gd name="T104" fmla="*/ 156 w 489"/>
              <a:gd name="T105" fmla="*/ 157 h 614"/>
              <a:gd name="T106" fmla="*/ 116 w 489"/>
              <a:gd name="T107" fmla="*/ 119 h 614"/>
              <a:gd name="T108" fmla="*/ 102 w 489"/>
              <a:gd name="T109" fmla="*/ 94 h 614"/>
              <a:gd name="T110" fmla="*/ 83 w 489"/>
              <a:gd name="T111" fmla="*/ 83 h 614"/>
              <a:gd name="T112" fmla="*/ 49 w 489"/>
              <a:gd name="T113" fmla="*/ 47 h 614"/>
              <a:gd name="T114" fmla="*/ 8 w 489"/>
              <a:gd name="T115" fmla="*/ 26 h 614"/>
              <a:gd name="T116" fmla="*/ 21 w 489"/>
              <a:gd name="T117" fmla="*/ 11 h 614"/>
              <a:gd name="T118" fmla="*/ 63 w 489"/>
              <a:gd name="T119" fmla="*/ 18 h 614"/>
              <a:gd name="T120" fmla="*/ 93 w 489"/>
              <a:gd name="T121" fmla="*/ 18 h 614"/>
              <a:gd name="T122" fmla="*/ 155 w 489"/>
              <a:gd name="T123" fmla="*/ 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614">
                <a:moveTo>
                  <a:pt x="189" y="13"/>
                </a:moveTo>
                <a:lnTo>
                  <a:pt x="189" y="13"/>
                </a:lnTo>
                <a:lnTo>
                  <a:pt x="189" y="14"/>
                </a:lnTo>
                <a:lnTo>
                  <a:pt x="190" y="14"/>
                </a:lnTo>
                <a:lnTo>
                  <a:pt x="190" y="15"/>
                </a:lnTo>
                <a:lnTo>
                  <a:pt x="190" y="15"/>
                </a:lnTo>
                <a:lnTo>
                  <a:pt x="190" y="16"/>
                </a:lnTo>
                <a:lnTo>
                  <a:pt x="191" y="16"/>
                </a:lnTo>
                <a:lnTo>
                  <a:pt x="191" y="16"/>
                </a:lnTo>
                <a:lnTo>
                  <a:pt x="192" y="16"/>
                </a:lnTo>
                <a:lnTo>
                  <a:pt x="193" y="16"/>
                </a:lnTo>
                <a:lnTo>
                  <a:pt x="193" y="16"/>
                </a:lnTo>
                <a:lnTo>
                  <a:pt x="194" y="15"/>
                </a:lnTo>
                <a:lnTo>
                  <a:pt x="195" y="15"/>
                </a:lnTo>
                <a:lnTo>
                  <a:pt x="195" y="15"/>
                </a:lnTo>
                <a:lnTo>
                  <a:pt x="196" y="15"/>
                </a:lnTo>
                <a:lnTo>
                  <a:pt x="197" y="15"/>
                </a:lnTo>
                <a:lnTo>
                  <a:pt x="197" y="16"/>
                </a:lnTo>
                <a:lnTo>
                  <a:pt x="198" y="16"/>
                </a:lnTo>
                <a:lnTo>
                  <a:pt x="199" y="16"/>
                </a:lnTo>
                <a:lnTo>
                  <a:pt x="199" y="17"/>
                </a:lnTo>
                <a:lnTo>
                  <a:pt x="199" y="17"/>
                </a:lnTo>
                <a:lnTo>
                  <a:pt x="199" y="16"/>
                </a:lnTo>
                <a:lnTo>
                  <a:pt x="200" y="15"/>
                </a:lnTo>
                <a:lnTo>
                  <a:pt x="201" y="15"/>
                </a:lnTo>
                <a:lnTo>
                  <a:pt x="201" y="15"/>
                </a:lnTo>
                <a:lnTo>
                  <a:pt x="202" y="15"/>
                </a:lnTo>
                <a:lnTo>
                  <a:pt x="203" y="14"/>
                </a:lnTo>
                <a:lnTo>
                  <a:pt x="203" y="13"/>
                </a:lnTo>
                <a:lnTo>
                  <a:pt x="204" y="13"/>
                </a:lnTo>
                <a:lnTo>
                  <a:pt x="205" y="13"/>
                </a:lnTo>
                <a:lnTo>
                  <a:pt x="205" y="13"/>
                </a:lnTo>
                <a:lnTo>
                  <a:pt x="206" y="13"/>
                </a:lnTo>
                <a:lnTo>
                  <a:pt x="206" y="13"/>
                </a:lnTo>
                <a:lnTo>
                  <a:pt x="207" y="13"/>
                </a:lnTo>
                <a:lnTo>
                  <a:pt x="208" y="13"/>
                </a:lnTo>
                <a:lnTo>
                  <a:pt x="208" y="13"/>
                </a:lnTo>
                <a:lnTo>
                  <a:pt x="209" y="13"/>
                </a:lnTo>
                <a:lnTo>
                  <a:pt x="210" y="12"/>
                </a:lnTo>
                <a:lnTo>
                  <a:pt x="211" y="12"/>
                </a:lnTo>
                <a:lnTo>
                  <a:pt x="212" y="12"/>
                </a:lnTo>
                <a:lnTo>
                  <a:pt x="213" y="12"/>
                </a:lnTo>
                <a:lnTo>
                  <a:pt x="214" y="12"/>
                </a:lnTo>
                <a:lnTo>
                  <a:pt x="215" y="12"/>
                </a:lnTo>
                <a:lnTo>
                  <a:pt x="216" y="13"/>
                </a:lnTo>
                <a:lnTo>
                  <a:pt x="217" y="13"/>
                </a:lnTo>
                <a:lnTo>
                  <a:pt x="218" y="13"/>
                </a:lnTo>
                <a:lnTo>
                  <a:pt x="218" y="13"/>
                </a:lnTo>
                <a:lnTo>
                  <a:pt x="219" y="13"/>
                </a:lnTo>
                <a:lnTo>
                  <a:pt x="220" y="13"/>
                </a:lnTo>
                <a:lnTo>
                  <a:pt x="220" y="14"/>
                </a:lnTo>
                <a:lnTo>
                  <a:pt x="220" y="14"/>
                </a:lnTo>
                <a:lnTo>
                  <a:pt x="221" y="15"/>
                </a:lnTo>
                <a:lnTo>
                  <a:pt x="222" y="15"/>
                </a:lnTo>
                <a:lnTo>
                  <a:pt x="222" y="16"/>
                </a:lnTo>
                <a:lnTo>
                  <a:pt x="223" y="16"/>
                </a:lnTo>
                <a:lnTo>
                  <a:pt x="224" y="17"/>
                </a:lnTo>
                <a:lnTo>
                  <a:pt x="225" y="17"/>
                </a:lnTo>
                <a:lnTo>
                  <a:pt x="225" y="18"/>
                </a:lnTo>
                <a:lnTo>
                  <a:pt x="225" y="18"/>
                </a:lnTo>
                <a:lnTo>
                  <a:pt x="226" y="19"/>
                </a:lnTo>
                <a:lnTo>
                  <a:pt x="227" y="19"/>
                </a:lnTo>
                <a:lnTo>
                  <a:pt x="227" y="20"/>
                </a:lnTo>
                <a:lnTo>
                  <a:pt x="228" y="21"/>
                </a:lnTo>
                <a:lnTo>
                  <a:pt x="228" y="21"/>
                </a:lnTo>
                <a:lnTo>
                  <a:pt x="229" y="22"/>
                </a:lnTo>
                <a:lnTo>
                  <a:pt x="229" y="23"/>
                </a:lnTo>
                <a:lnTo>
                  <a:pt x="230" y="23"/>
                </a:lnTo>
                <a:lnTo>
                  <a:pt x="230" y="23"/>
                </a:lnTo>
                <a:lnTo>
                  <a:pt x="231" y="24"/>
                </a:lnTo>
                <a:lnTo>
                  <a:pt x="231" y="25"/>
                </a:lnTo>
                <a:lnTo>
                  <a:pt x="232" y="25"/>
                </a:lnTo>
                <a:lnTo>
                  <a:pt x="233" y="26"/>
                </a:lnTo>
                <a:lnTo>
                  <a:pt x="233" y="26"/>
                </a:lnTo>
                <a:lnTo>
                  <a:pt x="233" y="27"/>
                </a:lnTo>
                <a:lnTo>
                  <a:pt x="235" y="28"/>
                </a:lnTo>
                <a:lnTo>
                  <a:pt x="235" y="28"/>
                </a:lnTo>
                <a:lnTo>
                  <a:pt x="236" y="29"/>
                </a:lnTo>
                <a:lnTo>
                  <a:pt x="237" y="30"/>
                </a:lnTo>
                <a:lnTo>
                  <a:pt x="237" y="31"/>
                </a:lnTo>
                <a:lnTo>
                  <a:pt x="239" y="32"/>
                </a:lnTo>
                <a:lnTo>
                  <a:pt x="239" y="33"/>
                </a:lnTo>
                <a:lnTo>
                  <a:pt x="240" y="33"/>
                </a:lnTo>
                <a:lnTo>
                  <a:pt x="240" y="34"/>
                </a:lnTo>
                <a:lnTo>
                  <a:pt x="241" y="34"/>
                </a:lnTo>
                <a:lnTo>
                  <a:pt x="241" y="34"/>
                </a:lnTo>
                <a:lnTo>
                  <a:pt x="241" y="34"/>
                </a:lnTo>
                <a:lnTo>
                  <a:pt x="242" y="35"/>
                </a:lnTo>
                <a:lnTo>
                  <a:pt x="242" y="35"/>
                </a:lnTo>
                <a:lnTo>
                  <a:pt x="243" y="36"/>
                </a:lnTo>
                <a:lnTo>
                  <a:pt x="243" y="36"/>
                </a:lnTo>
                <a:lnTo>
                  <a:pt x="244" y="37"/>
                </a:lnTo>
                <a:lnTo>
                  <a:pt x="244" y="38"/>
                </a:lnTo>
                <a:lnTo>
                  <a:pt x="245" y="38"/>
                </a:lnTo>
                <a:lnTo>
                  <a:pt x="246" y="38"/>
                </a:lnTo>
                <a:lnTo>
                  <a:pt x="246" y="39"/>
                </a:lnTo>
                <a:lnTo>
                  <a:pt x="246" y="39"/>
                </a:lnTo>
                <a:lnTo>
                  <a:pt x="246" y="40"/>
                </a:lnTo>
                <a:lnTo>
                  <a:pt x="248" y="40"/>
                </a:lnTo>
                <a:lnTo>
                  <a:pt x="248" y="40"/>
                </a:lnTo>
                <a:lnTo>
                  <a:pt x="249" y="40"/>
                </a:lnTo>
                <a:lnTo>
                  <a:pt x="250" y="40"/>
                </a:lnTo>
                <a:lnTo>
                  <a:pt x="250" y="41"/>
                </a:lnTo>
                <a:lnTo>
                  <a:pt x="251" y="41"/>
                </a:lnTo>
                <a:lnTo>
                  <a:pt x="252" y="41"/>
                </a:lnTo>
                <a:lnTo>
                  <a:pt x="252" y="41"/>
                </a:lnTo>
                <a:lnTo>
                  <a:pt x="253" y="40"/>
                </a:lnTo>
                <a:lnTo>
                  <a:pt x="254" y="40"/>
                </a:lnTo>
                <a:lnTo>
                  <a:pt x="254" y="40"/>
                </a:lnTo>
                <a:lnTo>
                  <a:pt x="255" y="40"/>
                </a:lnTo>
                <a:lnTo>
                  <a:pt x="256" y="41"/>
                </a:lnTo>
                <a:lnTo>
                  <a:pt x="256" y="41"/>
                </a:lnTo>
                <a:lnTo>
                  <a:pt x="257" y="41"/>
                </a:lnTo>
                <a:lnTo>
                  <a:pt x="257" y="42"/>
                </a:lnTo>
                <a:lnTo>
                  <a:pt x="259" y="42"/>
                </a:lnTo>
                <a:lnTo>
                  <a:pt x="260" y="42"/>
                </a:lnTo>
                <a:lnTo>
                  <a:pt x="260" y="42"/>
                </a:lnTo>
                <a:lnTo>
                  <a:pt x="261" y="42"/>
                </a:lnTo>
                <a:lnTo>
                  <a:pt x="261" y="42"/>
                </a:lnTo>
                <a:lnTo>
                  <a:pt x="261" y="41"/>
                </a:lnTo>
                <a:lnTo>
                  <a:pt x="262" y="41"/>
                </a:lnTo>
                <a:lnTo>
                  <a:pt x="263" y="41"/>
                </a:lnTo>
                <a:lnTo>
                  <a:pt x="263" y="41"/>
                </a:lnTo>
                <a:lnTo>
                  <a:pt x="264" y="40"/>
                </a:lnTo>
                <a:lnTo>
                  <a:pt x="265" y="40"/>
                </a:lnTo>
                <a:lnTo>
                  <a:pt x="265" y="40"/>
                </a:lnTo>
                <a:lnTo>
                  <a:pt x="266" y="40"/>
                </a:lnTo>
                <a:lnTo>
                  <a:pt x="267" y="40"/>
                </a:lnTo>
                <a:lnTo>
                  <a:pt x="269" y="40"/>
                </a:lnTo>
                <a:lnTo>
                  <a:pt x="269" y="41"/>
                </a:lnTo>
                <a:lnTo>
                  <a:pt x="269" y="42"/>
                </a:lnTo>
                <a:lnTo>
                  <a:pt x="270" y="42"/>
                </a:lnTo>
                <a:lnTo>
                  <a:pt x="270" y="42"/>
                </a:lnTo>
                <a:lnTo>
                  <a:pt x="270" y="43"/>
                </a:lnTo>
                <a:lnTo>
                  <a:pt x="270" y="43"/>
                </a:lnTo>
                <a:lnTo>
                  <a:pt x="271" y="43"/>
                </a:lnTo>
                <a:lnTo>
                  <a:pt x="271" y="43"/>
                </a:lnTo>
                <a:lnTo>
                  <a:pt x="271" y="44"/>
                </a:lnTo>
                <a:lnTo>
                  <a:pt x="272" y="44"/>
                </a:lnTo>
                <a:lnTo>
                  <a:pt x="273" y="44"/>
                </a:lnTo>
                <a:lnTo>
                  <a:pt x="273" y="44"/>
                </a:lnTo>
                <a:lnTo>
                  <a:pt x="274" y="45"/>
                </a:lnTo>
                <a:lnTo>
                  <a:pt x="275" y="45"/>
                </a:lnTo>
                <a:lnTo>
                  <a:pt x="275" y="45"/>
                </a:lnTo>
                <a:lnTo>
                  <a:pt x="276" y="45"/>
                </a:lnTo>
                <a:lnTo>
                  <a:pt x="276" y="45"/>
                </a:lnTo>
                <a:lnTo>
                  <a:pt x="277" y="45"/>
                </a:lnTo>
                <a:lnTo>
                  <a:pt x="277" y="46"/>
                </a:lnTo>
                <a:lnTo>
                  <a:pt x="278" y="46"/>
                </a:lnTo>
                <a:lnTo>
                  <a:pt x="278" y="47"/>
                </a:lnTo>
                <a:lnTo>
                  <a:pt x="278" y="47"/>
                </a:lnTo>
                <a:lnTo>
                  <a:pt x="278" y="48"/>
                </a:lnTo>
                <a:lnTo>
                  <a:pt x="279" y="48"/>
                </a:lnTo>
                <a:lnTo>
                  <a:pt x="279" y="49"/>
                </a:lnTo>
                <a:lnTo>
                  <a:pt x="280" y="49"/>
                </a:lnTo>
                <a:lnTo>
                  <a:pt x="280" y="49"/>
                </a:lnTo>
                <a:lnTo>
                  <a:pt x="280" y="50"/>
                </a:lnTo>
                <a:lnTo>
                  <a:pt x="281" y="50"/>
                </a:lnTo>
                <a:lnTo>
                  <a:pt x="281" y="51"/>
                </a:lnTo>
                <a:lnTo>
                  <a:pt x="282" y="51"/>
                </a:lnTo>
                <a:lnTo>
                  <a:pt x="282" y="52"/>
                </a:lnTo>
                <a:lnTo>
                  <a:pt x="282" y="53"/>
                </a:lnTo>
                <a:lnTo>
                  <a:pt x="282" y="54"/>
                </a:lnTo>
                <a:lnTo>
                  <a:pt x="283" y="55"/>
                </a:lnTo>
                <a:lnTo>
                  <a:pt x="283" y="55"/>
                </a:lnTo>
                <a:lnTo>
                  <a:pt x="283" y="56"/>
                </a:lnTo>
                <a:lnTo>
                  <a:pt x="283" y="57"/>
                </a:lnTo>
                <a:lnTo>
                  <a:pt x="284" y="57"/>
                </a:lnTo>
                <a:lnTo>
                  <a:pt x="284" y="58"/>
                </a:lnTo>
                <a:lnTo>
                  <a:pt x="285" y="59"/>
                </a:lnTo>
                <a:lnTo>
                  <a:pt x="285" y="59"/>
                </a:lnTo>
                <a:lnTo>
                  <a:pt x="286" y="60"/>
                </a:lnTo>
                <a:lnTo>
                  <a:pt x="287" y="60"/>
                </a:lnTo>
                <a:lnTo>
                  <a:pt x="288" y="60"/>
                </a:lnTo>
                <a:lnTo>
                  <a:pt x="288" y="60"/>
                </a:lnTo>
                <a:lnTo>
                  <a:pt x="289" y="61"/>
                </a:lnTo>
                <a:lnTo>
                  <a:pt x="290" y="61"/>
                </a:lnTo>
                <a:lnTo>
                  <a:pt x="290" y="61"/>
                </a:lnTo>
                <a:lnTo>
                  <a:pt x="291" y="61"/>
                </a:lnTo>
                <a:lnTo>
                  <a:pt x="292" y="61"/>
                </a:lnTo>
                <a:lnTo>
                  <a:pt x="292" y="60"/>
                </a:lnTo>
                <a:lnTo>
                  <a:pt x="293" y="60"/>
                </a:lnTo>
                <a:lnTo>
                  <a:pt x="294" y="60"/>
                </a:lnTo>
                <a:lnTo>
                  <a:pt x="295" y="60"/>
                </a:lnTo>
                <a:lnTo>
                  <a:pt x="296" y="60"/>
                </a:lnTo>
                <a:lnTo>
                  <a:pt x="296" y="60"/>
                </a:lnTo>
                <a:lnTo>
                  <a:pt x="297" y="60"/>
                </a:lnTo>
                <a:lnTo>
                  <a:pt x="297" y="61"/>
                </a:lnTo>
                <a:lnTo>
                  <a:pt x="298" y="61"/>
                </a:lnTo>
                <a:lnTo>
                  <a:pt x="299" y="61"/>
                </a:lnTo>
                <a:lnTo>
                  <a:pt x="299" y="62"/>
                </a:lnTo>
                <a:lnTo>
                  <a:pt x="299" y="62"/>
                </a:lnTo>
                <a:lnTo>
                  <a:pt x="300" y="62"/>
                </a:lnTo>
                <a:lnTo>
                  <a:pt x="301" y="62"/>
                </a:lnTo>
                <a:lnTo>
                  <a:pt x="301" y="62"/>
                </a:lnTo>
                <a:lnTo>
                  <a:pt x="302" y="62"/>
                </a:lnTo>
                <a:lnTo>
                  <a:pt x="303" y="62"/>
                </a:lnTo>
                <a:lnTo>
                  <a:pt x="305" y="63"/>
                </a:lnTo>
                <a:lnTo>
                  <a:pt x="305" y="63"/>
                </a:lnTo>
                <a:lnTo>
                  <a:pt x="306" y="63"/>
                </a:lnTo>
                <a:lnTo>
                  <a:pt x="307" y="63"/>
                </a:lnTo>
                <a:lnTo>
                  <a:pt x="308" y="63"/>
                </a:lnTo>
                <a:lnTo>
                  <a:pt x="309" y="63"/>
                </a:lnTo>
                <a:lnTo>
                  <a:pt x="310" y="63"/>
                </a:lnTo>
                <a:lnTo>
                  <a:pt x="311" y="64"/>
                </a:lnTo>
                <a:lnTo>
                  <a:pt x="311" y="64"/>
                </a:lnTo>
                <a:lnTo>
                  <a:pt x="312" y="64"/>
                </a:lnTo>
                <a:lnTo>
                  <a:pt x="313" y="64"/>
                </a:lnTo>
                <a:lnTo>
                  <a:pt x="313" y="64"/>
                </a:lnTo>
                <a:lnTo>
                  <a:pt x="314" y="66"/>
                </a:lnTo>
                <a:lnTo>
                  <a:pt x="315" y="66"/>
                </a:lnTo>
                <a:lnTo>
                  <a:pt x="316" y="66"/>
                </a:lnTo>
                <a:lnTo>
                  <a:pt x="316" y="66"/>
                </a:lnTo>
                <a:lnTo>
                  <a:pt x="317" y="67"/>
                </a:lnTo>
                <a:lnTo>
                  <a:pt x="317" y="68"/>
                </a:lnTo>
                <a:lnTo>
                  <a:pt x="318" y="68"/>
                </a:lnTo>
                <a:lnTo>
                  <a:pt x="318" y="68"/>
                </a:lnTo>
                <a:lnTo>
                  <a:pt x="318" y="69"/>
                </a:lnTo>
                <a:lnTo>
                  <a:pt x="319" y="70"/>
                </a:lnTo>
                <a:lnTo>
                  <a:pt x="320" y="70"/>
                </a:lnTo>
                <a:lnTo>
                  <a:pt x="320" y="71"/>
                </a:lnTo>
                <a:lnTo>
                  <a:pt x="321" y="71"/>
                </a:lnTo>
                <a:lnTo>
                  <a:pt x="322" y="72"/>
                </a:lnTo>
                <a:lnTo>
                  <a:pt x="322" y="72"/>
                </a:lnTo>
                <a:lnTo>
                  <a:pt x="323" y="72"/>
                </a:lnTo>
                <a:lnTo>
                  <a:pt x="324" y="72"/>
                </a:lnTo>
                <a:lnTo>
                  <a:pt x="325" y="72"/>
                </a:lnTo>
                <a:lnTo>
                  <a:pt x="326" y="72"/>
                </a:lnTo>
                <a:lnTo>
                  <a:pt x="326" y="72"/>
                </a:lnTo>
                <a:lnTo>
                  <a:pt x="328" y="72"/>
                </a:lnTo>
                <a:lnTo>
                  <a:pt x="329" y="72"/>
                </a:lnTo>
                <a:lnTo>
                  <a:pt x="330" y="72"/>
                </a:lnTo>
                <a:lnTo>
                  <a:pt x="330" y="71"/>
                </a:lnTo>
                <a:lnTo>
                  <a:pt x="333" y="70"/>
                </a:lnTo>
                <a:lnTo>
                  <a:pt x="335" y="69"/>
                </a:lnTo>
                <a:lnTo>
                  <a:pt x="336" y="69"/>
                </a:lnTo>
                <a:lnTo>
                  <a:pt x="337" y="69"/>
                </a:lnTo>
                <a:lnTo>
                  <a:pt x="339" y="69"/>
                </a:lnTo>
                <a:lnTo>
                  <a:pt x="339" y="69"/>
                </a:lnTo>
                <a:lnTo>
                  <a:pt x="340" y="70"/>
                </a:lnTo>
                <a:lnTo>
                  <a:pt x="341" y="70"/>
                </a:lnTo>
                <a:lnTo>
                  <a:pt x="343" y="72"/>
                </a:lnTo>
                <a:lnTo>
                  <a:pt x="343" y="72"/>
                </a:lnTo>
                <a:lnTo>
                  <a:pt x="344" y="73"/>
                </a:lnTo>
                <a:lnTo>
                  <a:pt x="345" y="73"/>
                </a:lnTo>
                <a:lnTo>
                  <a:pt x="346" y="75"/>
                </a:lnTo>
                <a:lnTo>
                  <a:pt x="347" y="76"/>
                </a:lnTo>
                <a:lnTo>
                  <a:pt x="347" y="76"/>
                </a:lnTo>
                <a:lnTo>
                  <a:pt x="348" y="76"/>
                </a:lnTo>
                <a:lnTo>
                  <a:pt x="349" y="76"/>
                </a:lnTo>
                <a:lnTo>
                  <a:pt x="349" y="76"/>
                </a:lnTo>
                <a:lnTo>
                  <a:pt x="350" y="77"/>
                </a:lnTo>
                <a:lnTo>
                  <a:pt x="352" y="78"/>
                </a:lnTo>
                <a:lnTo>
                  <a:pt x="353" y="78"/>
                </a:lnTo>
                <a:lnTo>
                  <a:pt x="354" y="78"/>
                </a:lnTo>
                <a:lnTo>
                  <a:pt x="356" y="78"/>
                </a:lnTo>
                <a:lnTo>
                  <a:pt x="357" y="79"/>
                </a:lnTo>
                <a:lnTo>
                  <a:pt x="358" y="79"/>
                </a:lnTo>
                <a:lnTo>
                  <a:pt x="358" y="79"/>
                </a:lnTo>
                <a:lnTo>
                  <a:pt x="360" y="79"/>
                </a:lnTo>
                <a:lnTo>
                  <a:pt x="361" y="79"/>
                </a:lnTo>
                <a:lnTo>
                  <a:pt x="363" y="80"/>
                </a:lnTo>
                <a:lnTo>
                  <a:pt x="364" y="80"/>
                </a:lnTo>
                <a:lnTo>
                  <a:pt x="365" y="81"/>
                </a:lnTo>
                <a:lnTo>
                  <a:pt x="366" y="81"/>
                </a:lnTo>
                <a:lnTo>
                  <a:pt x="368" y="83"/>
                </a:lnTo>
                <a:lnTo>
                  <a:pt x="369" y="83"/>
                </a:lnTo>
                <a:lnTo>
                  <a:pt x="370" y="83"/>
                </a:lnTo>
                <a:lnTo>
                  <a:pt x="371" y="83"/>
                </a:lnTo>
                <a:lnTo>
                  <a:pt x="371" y="83"/>
                </a:lnTo>
                <a:lnTo>
                  <a:pt x="372" y="83"/>
                </a:lnTo>
                <a:lnTo>
                  <a:pt x="373" y="83"/>
                </a:lnTo>
                <a:lnTo>
                  <a:pt x="373" y="83"/>
                </a:lnTo>
                <a:lnTo>
                  <a:pt x="374" y="83"/>
                </a:lnTo>
                <a:lnTo>
                  <a:pt x="375" y="83"/>
                </a:lnTo>
                <a:lnTo>
                  <a:pt x="375" y="83"/>
                </a:lnTo>
                <a:lnTo>
                  <a:pt x="376" y="83"/>
                </a:lnTo>
                <a:lnTo>
                  <a:pt x="376" y="84"/>
                </a:lnTo>
                <a:lnTo>
                  <a:pt x="377" y="84"/>
                </a:lnTo>
                <a:lnTo>
                  <a:pt x="377" y="84"/>
                </a:lnTo>
                <a:lnTo>
                  <a:pt x="377" y="85"/>
                </a:lnTo>
                <a:lnTo>
                  <a:pt x="377" y="85"/>
                </a:lnTo>
                <a:lnTo>
                  <a:pt x="378" y="85"/>
                </a:lnTo>
                <a:lnTo>
                  <a:pt x="379" y="85"/>
                </a:lnTo>
                <a:lnTo>
                  <a:pt x="379" y="86"/>
                </a:lnTo>
                <a:lnTo>
                  <a:pt x="380" y="86"/>
                </a:lnTo>
                <a:lnTo>
                  <a:pt x="380" y="87"/>
                </a:lnTo>
                <a:lnTo>
                  <a:pt x="381" y="87"/>
                </a:lnTo>
                <a:lnTo>
                  <a:pt x="381" y="87"/>
                </a:lnTo>
                <a:lnTo>
                  <a:pt x="381" y="87"/>
                </a:lnTo>
                <a:lnTo>
                  <a:pt x="382" y="87"/>
                </a:lnTo>
                <a:lnTo>
                  <a:pt x="383" y="87"/>
                </a:lnTo>
                <a:lnTo>
                  <a:pt x="383" y="88"/>
                </a:lnTo>
                <a:lnTo>
                  <a:pt x="383" y="88"/>
                </a:lnTo>
                <a:lnTo>
                  <a:pt x="384" y="89"/>
                </a:lnTo>
                <a:lnTo>
                  <a:pt x="385" y="89"/>
                </a:lnTo>
                <a:lnTo>
                  <a:pt x="385" y="89"/>
                </a:lnTo>
                <a:lnTo>
                  <a:pt x="385" y="89"/>
                </a:lnTo>
                <a:lnTo>
                  <a:pt x="385" y="90"/>
                </a:lnTo>
                <a:lnTo>
                  <a:pt x="386" y="91"/>
                </a:lnTo>
                <a:lnTo>
                  <a:pt x="386" y="91"/>
                </a:lnTo>
                <a:lnTo>
                  <a:pt x="386" y="91"/>
                </a:lnTo>
                <a:lnTo>
                  <a:pt x="387" y="92"/>
                </a:lnTo>
                <a:lnTo>
                  <a:pt x="388" y="93"/>
                </a:lnTo>
                <a:lnTo>
                  <a:pt x="388" y="93"/>
                </a:lnTo>
                <a:lnTo>
                  <a:pt x="388" y="96"/>
                </a:lnTo>
                <a:lnTo>
                  <a:pt x="389" y="98"/>
                </a:lnTo>
                <a:lnTo>
                  <a:pt x="390" y="100"/>
                </a:lnTo>
                <a:lnTo>
                  <a:pt x="390" y="101"/>
                </a:lnTo>
                <a:lnTo>
                  <a:pt x="390" y="102"/>
                </a:lnTo>
                <a:lnTo>
                  <a:pt x="391" y="102"/>
                </a:lnTo>
                <a:lnTo>
                  <a:pt x="392" y="103"/>
                </a:lnTo>
                <a:lnTo>
                  <a:pt x="392" y="104"/>
                </a:lnTo>
                <a:lnTo>
                  <a:pt x="393" y="104"/>
                </a:lnTo>
                <a:lnTo>
                  <a:pt x="393" y="105"/>
                </a:lnTo>
                <a:lnTo>
                  <a:pt x="394" y="105"/>
                </a:lnTo>
                <a:lnTo>
                  <a:pt x="394" y="106"/>
                </a:lnTo>
                <a:lnTo>
                  <a:pt x="394" y="106"/>
                </a:lnTo>
                <a:lnTo>
                  <a:pt x="394" y="107"/>
                </a:lnTo>
                <a:lnTo>
                  <a:pt x="394" y="108"/>
                </a:lnTo>
                <a:lnTo>
                  <a:pt x="394" y="108"/>
                </a:lnTo>
                <a:lnTo>
                  <a:pt x="394" y="109"/>
                </a:lnTo>
                <a:lnTo>
                  <a:pt x="393" y="110"/>
                </a:lnTo>
                <a:lnTo>
                  <a:pt x="392" y="112"/>
                </a:lnTo>
                <a:lnTo>
                  <a:pt x="392" y="113"/>
                </a:lnTo>
                <a:lnTo>
                  <a:pt x="392" y="114"/>
                </a:lnTo>
                <a:lnTo>
                  <a:pt x="392" y="114"/>
                </a:lnTo>
                <a:lnTo>
                  <a:pt x="392" y="115"/>
                </a:lnTo>
                <a:lnTo>
                  <a:pt x="392" y="115"/>
                </a:lnTo>
                <a:lnTo>
                  <a:pt x="392" y="116"/>
                </a:lnTo>
                <a:lnTo>
                  <a:pt x="392" y="117"/>
                </a:lnTo>
                <a:lnTo>
                  <a:pt x="391" y="117"/>
                </a:lnTo>
                <a:lnTo>
                  <a:pt x="391" y="118"/>
                </a:lnTo>
                <a:lnTo>
                  <a:pt x="391" y="119"/>
                </a:lnTo>
                <a:lnTo>
                  <a:pt x="392" y="119"/>
                </a:lnTo>
                <a:lnTo>
                  <a:pt x="392" y="119"/>
                </a:lnTo>
                <a:lnTo>
                  <a:pt x="391" y="119"/>
                </a:lnTo>
                <a:lnTo>
                  <a:pt x="391" y="120"/>
                </a:lnTo>
                <a:lnTo>
                  <a:pt x="392" y="121"/>
                </a:lnTo>
                <a:lnTo>
                  <a:pt x="392" y="121"/>
                </a:lnTo>
                <a:lnTo>
                  <a:pt x="392" y="122"/>
                </a:lnTo>
                <a:lnTo>
                  <a:pt x="392" y="123"/>
                </a:lnTo>
                <a:lnTo>
                  <a:pt x="392" y="123"/>
                </a:lnTo>
                <a:lnTo>
                  <a:pt x="392" y="125"/>
                </a:lnTo>
                <a:lnTo>
                  <a:pt x="392" y="125"/>
                </a:lnTo>
                <a:lnTo>
                  <a:pt x="392" y="126"/>
                </a:lnTo>
                <a:lnTo>
                  <a:pt x="392" y="127"/>
                </a:lnTo>
                <a:lnTo>
                  <a:pt x="393" y="127"/>
                </a:lnTo>
                <a:lnTo>
                  <a:pt x="394" y="128"/>
                </a:lnTo>
                <a:lnTo>
                  <a:pt x="394" y="129"/>
                </a:lnTo>
                <a:lnTo>
                  <a:pt x="395" y="129"/>
                </a:lnTo>
                <a:lnTo>
                  <a:pt x="395" y="130"/>
                </a:lnTo>
                <a:lnTo>
                  <a:pt x="396" y="131"/>
                </a:lnTo>
                <a:lnTo>
                  <a:pt x="396" y="132"/>
                </a:lnTo>
                <a:lnTo>
                  <a:pt x="396" y="132"/>
                </a:lnTo>
                <a:lnTo>
                  <a:pt x="395" y="133"/>
                </a:lnTo>
                <a:lnTo>
                  <a:pt x="395" y="134"/>
                </a:lnTo>
                <a:lnTo>
                  <a:pt x="394" y="134"/>
                </a:lnTo>
                <a:lnTo>
                  <a:pt x="394" y="134"/>
                </a:lnTo>
                <a:lnTo>
                  <a:pt x="394" y="134"/>
                </a:lnTo>
                <a:lnTo>
                  <a:pt x="394" y="135"/>
                </a:lnTo>
                <a:lnTo>
                  <a:pt x="394" y="136"/>
                </a:lnTo>
                <a:lnTo>
                  <a:pt x="393" y="136"/>
                </a:lnTo>
                <a:lnTo>
                  <a:pt x="393" y="137"/>
                </a:lnTo>
                <a:lnTo>
                  <a:pt x="392" y="136"/>
                </a:lnTo>
                <a:lnTo>
                  <a:pt x="392" y="137"/>
                </a:lnTo>
                <a:lnTo>
                  <a:pt x="392" y="137"/>
                </a:lnTo>
                <a:lnTo>
                  <a:pt x="392" y="138"/>
                </a:lnTo>
                <a:lnTo>
                  <a:pt x="391" y="138"/>
                </a:lnTo>
                <a:lnTo>
                  <a:pt x="391" y="138"/>
                </a:lnTo>
                <a:lnTo>
                  <a:pt x="391" y="139"/>
                </a:lnTo>
                <a:lnTo>
                  <a:pt x="390" y="139"/>
                </a:lnTo>
                <a:lnTo>
                  <a:pt x="390" y="140"/>
                </a:lnTo>
                <a:lnTo>
                  <a:pt x="390" y="140"/>
                </a:lnTo>
                <a:lnTo>
                  <a:pt x="390" y="140"/>
                </a:lnTo>
                <a:lnTo>
                  <a:pt x="390" y="141"/>
                </a:lnTo>
                <a:lnTo>
                  <a:pt x="389" y="141"/>
                </a:lnTo>
                <a:lnTo>
                  <a:pt x="389" y="142"/>
                </a:lnTo>
                <a:lnTo>
                  <a:pt x="388" y="142"/>
                </a:lnTo>
                <a:lnTo>
                  <a:pt x="388" y="142"/>
                </a:lnTo>
                <a:lnTo>
                  <a:pt x="388" y="143"/>
                </a:lnTo>
                <a:lnTo>
                  <a:pt x="387" y="144"/>
                </a:lnTo>
                <a:lnTo>
                  <a:pt x="386" y="145"/>
                </a:lnTo>
                <a:lnTo>
                  <a:pt x="386" y="146"/>
                </a:lnTo>
                <a:lnTo>
                  <a:pt x="385" y="146"/>
                </a:lnTo>
                <a:lnTo>
                  <a:pt x="385" y="146"/>
                </a:lnTo>
                <a:lnTo>
                  <a:pt x="383" y="146"/>
                </a:lnTo>
                <a:lnTo>
                  <a:pt x="383" y="146"/>
                </a:lnTo>
                <a:lnTo>
                  <a:pt x="381" y="149"/>
                </a:lnTo>
                <a:lnTo>
                  <a:pt x="381" y="150"/>
                </a:lnTo>
                <a:lnTo>
                  <a:pt x="381" y="150"/>
                </a:lnTo>
                <a:lnTo>
                  <a:pt x="381" y="151"/>
                </a:lnTo>
                <a:lnTo>
                  <a:pt x="381" y="151"/>
                </a:lnTo>
                <a:lnTo>
                  <a:pt x="380" y="151"/>
                </a:lnTo>
                <a:lnTo>
                  <a:pt x="379" y="153"/>
                </a:lnTo>
                <a:lnTo>
                  <a:pt x="378" y="155"/>
                </a:lnTo>
                <a:lnTo>
                  <a:pt x="377" y="156"/>
                </a:lnTo>
                <a:lnTo>
                  <a:pt x="375" y="156"/>
                </a:lnTo>
                <a:lnTo>
                  <a:pt x="374" y="156"/>
                </a:lnTo>
                <a:lnTo>
                  <a:pt x="373" y="156"/>
                </a:lnTo>
                <a:lnTo>
                  <a:pt x="372" y="157"/>
                </a:lnTo>
                <a:lnTo>
                  <a:pt x="370" y="157"/>
                </a:lnTo>
                <a:lnTo>
                  <a:pt x="369" y="157"/>
                </a:lnTo>
                <a:lnTo>
                  <a:pt x="369" y="157"/>
                </a:lnTo>
                <a:lnTo>
                  <a:pt x="368" y="158"/>
                </a:lnTo>
                <a:lnTo>
                  <a:pt x="368" y="158"/>
                </a:lnTo>
                <a:lnTo>
                  <a:pt x="367" y="158"/>
                </a:lnTo>
                <a:lnTo>
                  <a:pt x="366" y="158"/>
                </a:lnTo>
                <a:lnTo>
                  <a:pt x="366" y="159"/>
                </a:lnTo>
                <a:lnTo>
                  <a:pt x="366" y="159"/>
                </a:lnTo>
                <a:lnTo>
                  <a:pt x="366" y="159"/>
                </a:lnTo>
                <a:lnTo>
                  <a:pt x="366" y="160"/>
                </a:lnTo>
                <a:lnTo>
                  <a:pt x="365" y="160"/>
                </a:lnTo>
                <a:lnTo>
                  <a:pt x="365" y="161"/>
                </a:lnTo>
                <a:lnTo>
                  <a:pt x="364" y="161"/>
                </a:lnTo>
                <a:lnTo>
                  <a:pt x="365" y="161"/>
                </a:lnTo>
                <a:lnTo>
                  <a:pt x="366" y="162"/>
                </a:lnTo>
                <a:lnTo>
                  <a:pt x="368" y="163"/>
                </a:lnTo>
                <a:lnTo>
                  <a:pt x="368" y="163"/>
                </a:lnTo>
                <a:lnTo>
                  <a:pt x="370" y="165"/>
                </a:lnTo>
                <a:lnTo>
                  <a:pt x="370" y="165"/>
                </a:lnTo>
                <a:lnTo>
                  <a:pt x="371" y="165"/>
                </a:lnTo>
                <a:lnTo>
                  <a:pt x="371" y="165"/>
                </a:lnTo>
                <a:lnTo>
                  <a:pt x="372" y="166"/>
                </a:lnTo>
                <a:lnTo>
                  <a:pt x="373" y="167"/>
                </a:lnTo>
                <a:lnTo>
                  <a:pt x="374" y="167"/>
                </a:lnTo>
                <a:lnTo>
                  <a:pt x="375" y="168"/>
                </a:lnTo>
                <a:lnTo>
                  <a:pt x="376" y="168"/>
                </a:lnTo>
                <a:lnTo>
                  <a:pt x="378" y="169"/>
                </a:lnTo>
                <a:lnTo>
                  <a:pt x="379" y="170"/>
                </a:lnTo>
                <a:lnTo>
                  <a:pt x="379" y="170"/>
                </a:lnTo>
                <a:lnTo>
                  <a:pt x="380" y="170"/>
                </a:lnTo>
                <a:lnTo>
                  <a:pt x="381" y="170"/>
                </a:lnTo>
                <a:lnTo>
                  <a:pt x="381" y="170"/>
                </a:lnTo>
                <a:lnTo>
                  <a:pt x="382" y="170"/>
                </a:lnTo>
                <a:lnTo>
                  <a:pt x="383" y="170"/>
                </a:lnTo>
                <a:lnTo>
                  <a:pt x="384" y="170"/>
                </a:lnTo>
                <a:lnTo>
                  <a:pt x="385" y="172"/>
                </a:lnTo>
                <a:lnTo>
                  <a:pt x="386" y="172"/>
                </a:lnTo>
                <a:lnTo>
                  <a:pt x="386" y="172"/>
                </a:lnTo>
                <a:lnTo>
                  <a:pt x="386" y="172"/>
                </a:lnTo>
                <a:lnTo>
                  <a:pt x="387" y="172"/>
                </a:lnTo>
                <a:lnTo>
                  <a:pt x="388" y="172"/>
                </a:lnTo>
                <a:lnTo>
                  <a:pt x="389" y="172"/>
                </a:lnTo>
                <a:lnTo>
                  <a:pt x="390" y="173"/>
                </a:lnTo>
                <a:lnTo>
                  <a:pt x="390" y="174"/>
                </a:lnTo>
                <a:lnTo>
                  <a:pt x="390" y="175"/>
                </a:lnTo>
                <a:lnTo>
                  <a:pt x="389" y="176"/>
                </a:lnTo>
                <a:lnTo>
                  <a:pt x="388" y="177"/>
                </a:lnTo>
                <a:lnTo>
                  <a:pt x="388" y="177"/>
                </a:lnTo>
                <a:lnTo>
                  <a:pt x="387" y="178"/>
                </a:lnTo>
                <a:lnTo>
                  <a:pt x="386" y="179"/>
                </a:lnTo>
                <a:lnTo>
                  <a:pt x="386" y="180"/>
                </a:lnTo>
                <a:lnTo>
                  <a:pt x="387" y="182"/>
                </a:lnTo>
                <a:lnTo>
                  <a:pt x="387" y="182"/>
                </a:lnTo>
                <a:lnTo>
                  <a:pt x="387" y="184"/>
                </a:lnTo>
                <a:lnTo>
                  <a:pt x="387" y="185"/>
                </a:lnTo>
                <a:lnTo>
                  <a:pt x="387" y="186"/>
                </a:lnTo>
                <a:lnTo>
                  <a:pt x="387" y="186"/>
                </a:lnTo>
                <a:lnTo>
                  <a:pt x="387" y="187"/>
                </a:lnTo>
                <a:lnTo>
                  <a:pt x="387" y="188"/>
                </a:lnTo>
                <a:lnTo>
                  <a:pt x="387" y="189"/>
                </a:lnTo>
                <a:lnTo>
                  <a:pt x="388" y="189"/>
                </a:lnTo>
                <a:lnTo>
                  <a:pt x="388" y="191"/>
                </a:lnTo>
                <a:lnTo>
                  <a:pt x="388" y="191"/>
                </a:lnTo>
                <a:lnTo>
                  <a:pt x="388" y="192"/>
                </a:lnTo>
                <a:lnTo>
                  <a:pt x="388" y="193"/>
                </a:lnTo>
                <a:lnTo>
                  <a:pt x="388" y="194"/>
                </a:lnTo>
                <a:lnTo>
                  <a:pt x="388" y="195"/>
                </a:lnTo>
                <a:lnTo>
                  <a:pt x="388" y="195"/>
                </a:lnTo>
                <a:lnTo>
                  <a:pt x="388" y="197"/>
                </a:lnTo>
                <a:lnTo>
                  <a:pt x="388" y="197"/>
                </a:lnTo>
                <a:lnTo>
                  <a:pt x="388" y="198"/>
                </a:lnTo>
                <a:lnTo>
                  <a:pt x="388" y="199"/>
                </a:lnTo>
                <a:lnTo>
                  <a:pt x="388" y="199"/>
                </a:lnTo>
                <a:lnTo>
                  <a:pt x="388" y="200"/>
                </a:lnTo>
                <a:lnTo>
                  <a:pt x="388" y="201"/>
                </a:lnTo>
                <a:lnTo>
                  <a:pt x="388" y="202"/>
                </a:lnTo>
                <a:lnTo>
                  <a:pt x="389" y="203"/>
                </a:lnTo>
                <a:lnTo>
                  <a:pt x="389" y="204"/>
                </a:lnTo>
                <a:lnTo>
                  <a:pt x="389" y="205"/>
                </a:lnTo>
                <a:lnTo>
                  <a:pt x="390" y="205"/>
                </a:lnTo>
                <a:lnTo>
                  <a:pt x="390" y="206"/>
                </a:lnTo>
                <a:lnTo>
                  <a:pt x="390" y="206"/>
                </a:lnTo>
                <a:lnTo>
                  <a:pt x="390" y="207"/>
                </a:lnTo>
                <a:lnTo>
                  <a:pt x="390" y="208"/>
                </a:lnTo>
                <a:lnTo>
                  <a:pt x="390" y="208"/>
                </a:lnTo>
                <a:lnTo>
                  <a:pt x="390" y="209"/>
                </a:lnTo>
                <a:lnTo>
                  <a:pt x="389" y="209"/>
                </a:lnTo>
                <a:lnTo>
                  <a:pt x="389" y="210"/>
                </a:lnTo>
                <a:lnTo>
                  <a:pt x="389" y="210"/>
                </a:lnTo>
                <a:lnTo>
                  <a:pt x="389" y="211"/>
                </a:lnTo>
                <a:lnTo>
                  <a:pt x="389" y="212"/>
                </a:lnTo>
                <a:lnTo>
                  <a:pt x="388" y="212"/>
                </a:lnTo>
                <a:lnTo>
                  <a:pt x="388" y="213"/>
                </a:lnTo>
                <a:lnTo>
                  <a:pt x="388" y="214"/>
                </a:lnTo>
                <a:lnTo>
                  <a:pt x="388" y="216"/>
                </a:lnTo>
                <a:lnTo>
                  <a:pt x="388" y="216"/>
                </a:lnTo>
                <a:lnTo>
                  <a:pt x="388" y="217"/>
                </a:lnTo>
                <a:lnTo>
                  <a:pt x="387" y="218"/>
                </a:lnTo>
                <a:lnTo>
                  <a:pt x="387" y="218"/>
                </a:lnTo>
                <a:lnTo>
                  <a:pt x="386" y="218"/>
                </a:lnTo>
                <a:lnTo>
                  <a:pt x="386" y="219"/>
                </a:lnTo>
                <a:lnTo>
                  <a:pt x="386" y="220"/>
                </a:lnTo>
                <a:lnTo>
                  <a:pt x="386" y="220"/>
                </a:lnTo>
                <a:lnTo>
                  <a:pt x="385" y="220"/>
                </a:lnTo>
                <a:lnTo>
                  <a:pt x="385" y="221"/>
                </a:lnTo>
                <a:lnTo>
                  <a:pt x="385" y="221"/>
                </a:lnTo>
                <a:lnTo>
                  <a:pt x="384" y="222"/>
                </a:lnTo>
                <a:lnTo>
                  <a:pt x="384" y="223"/>
                </a:lnTo>
                <a:lnTo>
                  <a:pt x="383" y="223"/>
                </a:lnTo>
                <a:lnTo>
                  <a:pt x="383" y="224"/>
                </a:lnTo>
                <a:lnTo>
                  <a:pt x="383" y="225"/>
                </a:lnTo>
                <a:lnTo>
                  <a:pt x="383" y="225"/>
                </a:lnTo>
                <a:lnTo>
                  <a:pt x="382" y="226"/>
                </a:lnTo>
                <a:lnTo>
                  <a:pt x="382" y="227"/>
                </a:lnTo>
                <a:lnTo>
                  <a:pt x="381" y="228"/>
                </a:lnTo>
                <a:lnTo>
                  <a:pt x="381" y="229"/>
                </a:lnTo>
                <a:lnTo>
                  <a:pt x="381" y="229"/>
                </a:lnTo>
                <a:lnTo>
                  <a:pt x="381" y="230"/>
                </a:lnTo>
                <a:lnTo>
                  <a:pt x="380" y="231"/>
                </a:lnTo>
                <a:lnTo>
                  <a:pt x="379" y="231"/>
                </a:lnTo>
                <a:lnTo>
                  <a:pt x="379" y="232"/>
                </a:lnTo>
                <a:lnTo>
                  <a:pt x="379" y="233"/>
                </a:lnTo>
                <a:lnTo>
                  <a:pt x="379" y="233"/>
                </a:lnTo>
                <a:lnTo>
                  <a:pt x="379" y="233"/>
                </a:lnTo>
                <a:lnTo>
                  <a:pt x="378" y="234"/>
                </a:lnTo>
                <a:lnTo>
                  <a:pt x="378" y="235"/>
                </a:lnTo>
                <a:lnTo>
                  <a:pt x="379" y="235"/>
                </a:lnTo>
                <a:lnTo>
                  <a:pt x="379" y="235"/>
                </a:lnTo>
                <a:lnTo>
                  <a:pt x="380" y="236"/>
                </a:lnTo>
                <a:lnTo>
                  <a:pt x="381" y="237"/>
                </a:lnTo>
                <a:lnTo>
                  <a:pt x="381" y="237"/>
                </a:lnTo>
                <a:lnTo>
                  <a:pt x="382" y="238"/>
                </a:lnTo>
                <a:lnTo>
                  <a:pt x="383" y="239"/>
                </a:lnTo>
                <a:lnTo>
                  <a:pt x="383" y="239"/>
                </a:lnTo>
                <a:lnTo>
                  <a:pt x="384" y="239"/>
                </a:lnTo>
                <a:lnTo>
                  <a:pt x="385" y="239"/>
                </a:lnTo>
                <a:lnTo>
                  <a:pt x="385" y="239"/>
                </a:lnTo>
                <a:lnTo>
                  <a:pt x="385" y="239"/>
                </a:lnTo>
                <a:lnTo>
                  <a:pt x="386" y="239"/>
                </a:lnTo>
                <a:lnTo>
                  <a:pt x="386" y="239"/>
                </a:lnTo>
                <a:lnTo>
                  <a:pt x="387" y="239"/>
                </a:lnTo>
                <a:lnTo>
                  <a:pt x="388" y="239"/>
                </a:lnTo>
                <a:lnTo>
                  <a:pt x="388" y="239"/>
                </a:lnTo>
                <a:lnTo>
                  <a:pt x="389" y="239"/>
                </a:lnTo>
                <a:lnTo>
                  <a:pt x="390" y="239"/>
                </a:lnTo>
                <a:lnTo>
                  <a:pt x="390" y="239"/>
                </a:lnTo>
                <a:lnTo>
                  <a:pt x="391" y="240"/>
                </a:lnTo>
                <a:lnTo>
                  <a:pt x="391" y="240"/>
                </a:lnTo>
                <a:lnTo>
                  <a:pt x="391" y="241"/>
                </a:lnTo>
                <a:lnTo>
                  <a:pt x="392" y="241"/>
                </a:lnTo>
                <a:lnTo>
                  <a:pt x="392" y="242"/>
                </a:lnTo>
                <a:lnTo>
                  <a:pt x="392" y="242"/>
                </a:lnTo>
                <a:lnTo>
                  <a:pt x="392" y="242"/>
                </a:lnTo>
                <a:lnTo>
                  <a:pt x="392" y="243"/>
                </a:lnTo>
                <a:lnTo>
                  <a:pt x="393" y="243"/>
                </a:lnTo>
                <a:lnTo>
                  <a:pt x="394" y="244"/>
                </a:lnTo>
                <a:lnTo>
                  <a:pt x="394" y="244"/>
                </a:lnTo>
                <a:lnTo>
                  <a:pt x="395" y="245"/>
                </a:lnTo>
                <a:lnTo>
                  <a:pt x="396" y="246"/>
                </a:lnTo>
                <a:lnTo>
                  <a:pt x="396" y="246"/>
                </a:lnTo>
                <a:lnTo>
                  <a:pt x="397" y="246"/>
                </a:lnTo>
                <a:lnTo>
                  <a:pt x="397" y="247"/>
                </a:lnTo>
                <a:lnTo>
                  <a:pt x="398" y="247"/>
                </a:lnTo>
                <a:lnTo>
                  <a:pt x="399" y="248"/>
                </a:lnTo>
                <a:lnTo>
                  <a:pt x="400" y="248"/>
                </a:lnTo>
                <a:lnTo>
                  <a:pt x="402" y="249"/>
                </a:lnTo>
                <a:lnTo>
                  <a:pt x="402" y="250"/>
                </a:lnTo>
                <a:lnTo>
                  <a:pt x="403" y="250"/>
                </a:lnTo>
                <a:lnTo>
                  <a:pt x="404" y="250"/>
                </a:lnTo>
                <a:lnTo>
                  <a:pt x="404" y="251"/>
                </a:lnTo>
                <a:lnTo>
                  <a:pt x="405" y="252"/>
                </a:lnTo>
                <a:lnTo>
                  <a:pt x="407" y="252"/>
                </a:lnTo>
                <a:lnTo>
                  <a:pt x="408" y="253"/>
                </a:lnTo>
                <a:lnTo>
                  <a:pt x="409" y="253"/>
                </a:lnTo>
                <a:lnTo>
                  <a:pt x="410" y="254"/>
                </a:lnTo>
                <a:lnTo>
                  <a:pt x="411" y="254"/>
                </a:lnTo>
                <a:lnTo>
                  <a:pt x="411" y="255"/>
                </a:lnTo>
                <a:lnTo>
                  <a:pt x="412" y="255"/>
                </a:lnTo>
                <a:lnTo>
                  <a:pt x="413" y="256"/>
                </a:lnTo>
                <a:lnTo>
                  <a:pt x="414" y="256"/>
                </a:lnTo>
                <a:lnTo>
                  <a:pt x="415" y="256"/>
                </a:lnTo>
                <a:lnTo>
                  <a:pt x="415" y="257"/>
                </a:lnTo>
                <a:lnTo>
                  <a:pt x="416" y="257"/>
                </a:lnTo>
                <a:lnTo>
                  <a:pt x="417" y="259"/>
                </a:lnTo>
                <a:lnTo>
                  <a:pt x="417" y="259"/>
                </a:lnTo>
                <a:lnTo>
                  <a:pt x="417" y="259"/>
                </a:lnTo>
                <a:lnTo>
                  <a:pt x="417" y="260"/>
                </a:lnTo>
                <a:lnTo>
                  <a:pt x="417" y="261"/>
                </a:lnTo>
                <a:lnTo>
                  <a:pt x="417" y="261"/>
                </a:lnTo>
                <a:lnTo>
                  <a:pt x="417" y="262"/>
                </a:lnTo>
                <a:lnTo>
                  <a:pt x="417" y="263"/>
                </a:lnTo>
                <a:lnTo>
                  <a:pt x="418" y="263"/>
                </a:lnTo>
                <a:lnTo>
                  <a:pt x="418" y="263"/>
                </a:lnTo>
                <a:lnTo>
                  <a:pt x="417" y="263"/>
                </a:lnTo>
                <a:lnTo>
                  <a:pt x="418" y="264"/>
                </a:lnTo>
                <a:lnTo>
                  <a:pt x="417" y="265"/>
                </a:lnTo>
                <a:lnTo>
                  <a:pt x="417" y="265"/>
                </a:lnTo>
                <a:lnTo>
                  <a:pt x="417" y="266"/>
                </a:lnTo>
                <a:lnTo>
                  <a:pt x="417" y="267"/>
                </a:lnTo>
                <a:lnTo>
                  <a:pt x="418" y="267"/>
                </a:lnTo>
                <a:lnTo>
                  <a:pt x="418" y="268"/>
                </a:lnTo>
                <a:lnTo>
                  <a:pt x="419" y="269"/>
                </a:lnTo>
                <a:lnTo>
                  <a:pt x="419" y="269"/>
                </a:lnTo>
                <a:lnTo>
                  <a:pt x="419" y="270"/>
                </a:lnTo>
                <a:lnTo>
                  <a:pt x="419" y="270"/>
                </a:lnTo>
                <a:lnTo>
                  <a:pt x="419" y="271"/>
                </a:lnTo>
                <a:lnTo>
                  <a:pt x="420" y="271"/>
                </a:lnTo>
                <a:lnTo>
                  <a:pt x="420" y="271"/>
                </a:lnTo>
                <a:lnTo>
                  <a:pt x="419" y="271"/>
                </a:lnTo>
                <a:lnTo>
                  <a:pt x="419" y="272"/>
                </a:lnTo>
                <a:lnTo>
                  <a:pt x="419" y="273"/>
                </a:lnTo>
                <a:lnTo>
                  <a:pt x="419" y="273"/>
                </a:lnTo>
                <a:lnTo>
                  <a:pt x="419" y="274"/>
                </a:lnTo>
                <a:lnTo>
                  <a:pt x="419" y="274"/>
                </a:lnTo>
                <a:lnTo>
                  <a:pt x="419" y="275"/>
                </a:lnTo>
                <a:lnTo>
                  <a:pt x="419" y="275"/>
                </a:lnTo>
                <a:lnTo>
                  <a:pt x="419" y="276"/>
                </a:lnTo>
                <a:lnTo>
                  <a:pt x="419" y="276"/>
                </a:lnTo>
                <a:lnTo>
                  <a:pt x="420" y="276"/>
                </a:lnTo>
                <a:lnTo>
                  <a:pt x="420" y="276"/>
                </a:lnTo>
                <a:lnTo>
                  <a:pt x="421" y="276"/>
                </a:lnTo>
                <a:lnTo>
                  <a:pt x="421" y="277"/>
                </a:lnTo>
                <a:lnTo>
                  <a:pt x="421" y="277"/>
                </a:lnTo>
                <a:lnTo>
                  <a:pt x="422" y="278"/>
                </a:lnTo>
                <a:lnTo>
                  <a:pt x="422" y="278"/>
                </a:lnTo>
                <a:lnTo>
                  <a:pt x="422" y="279"/>
                </a:lnTo>
                <a:lnTo>
                  <a:pt x="423" y="279"/>
                </a:lnTo>
                <a:lnTo>
                  <a:pt x="423" y="280"/>
                </a:lnTo>
                <a:lnTo>
                  <a:pt x="424" y="280"/>
                </a:lnTo>
                <a:lnTo>
                  <a:pt x="424" y="280"/>
                </a:lnTo>
                <a:lnTo>
                  <a:pt x="425" y="280"/>
                </a:lnTo>
                <a:lnTo>
                  <a:pt x="426" y="280"/>
                </a:lnTo>
                <a:lnTo>
                  <a:pt x="426" y="281"/>
                </a:lnTo>
                <a:lnTo>
                  <a:pt x="427" y="281"/>
                </a:lnTo>
                <a:lnTo>
                  <a:pt x="427" y="282"/>
                </a:lnTo>
                <a:lnTo>
                  <a:pt x="428" y="282"/>
                </a:lnTo>
                <a:lnTo>
                  <a:pt x="428" y="282"/>
                </a:lnTo>
                <a:lnTo>
                  <a:pt x="428" y="282"/>
                </a:lnTo>
                <a:lnTo>
                  <a:pt x="429" y="282"/>
                </a:lnTo>
                <a:lnTo>
                  <a:pt x="430" y="282"/>
                </a:lnTo>
                <a:lnTo>
                  <a:pt x="430" y="283"/>
                </a:lnTo>
                <a:lnTo>
                  <a:pt x="431" y="284"/>
                </a:lnTo>
                <a:lnTo>
                  <a:pt x="432" y="284"/>
                </a:lnTo>
                <a:lnTo>
                  <a:pt x="432" y="284"/>
                </a:lnTo>
                <a:lnTo>
                  <a:pt x="433" y="284"/>
                </a:lnTo>
                <a:lnTo>
                  <a:pt x="433" y="284"/>
                </a:lnTo>
                <a:lnTo>
                  <a:pt x="434" y="284"/>
                </a:lnTo>
                <a:lnTo>
                  <a:pt x="434" y="284"/>
                </a:lnTo>
                <a:lnTo>
                  <a:pt x="435" y="284"/>
                </a:lnTo>
                <a:lnTo>
                  <a:pt x="436" y="284"/>
                </a:lnTo>
                <a:lnTo>
                  <a:pt x="436" y="284"/>
                </a:lnTo>
                <a:lnTo>
                  <a:pt x="437" y="285"/>
                </a:lnTo>
                <a:lnTo>
                  <a:pt x="438" y="285"/>
                </a:lnTo>
                <a:lnTo>
                  <a:pt x="438" y="286"/>
                </a:lnTo>
                <a:lnTo>
                  <a:pt x="439" y="286"/>
                </a:lnTo>
                <a:lnTo>
                  <a:pt x="440" y="287"/>
                </a:lnTo>
                <a:lnTo>
                  <a:pt x="440" y="287"/>
                </a:lnTo>
                <a:lnTo>
                  <a:pt x="441" y="288"/>
                </a:lnTo>
                <a:lnTo>
                  <a:pt x="441" y="288"/>
                </a:lnTo>
                <a:lnTo>
                  <a:pt x="441" y="288"/>
                </a:lnTo>
                <a:lnTo>
                  <a:pt x="441" y="289"/>
                </a:lnTo>
                <a:lnTo>
                  <a:pt x="441" y="290"/>
                </a:lnTo>
                <a:lnTo>
                  <a:pt x="442" y="290"/>
                </a:lnTo>
                <a:lnTo>
                  <a:pt x="442" y="289"/>
                </a:lnTo>
                <a:lnTo>
                  <a:pt x="443" y="290"/>
                </a:lnTo>
                <a:lnTo>
                  <a:pt x="443" y="290"/>
                </a:lnTo>
                <a:lnTo>
                  <a:pt x="443" y="292"/>
                </a:lnTo>
                <a:lnTo>
                  <a:pt x="443" y="292"/>
                </a:lnTo>
                <a:lnTo>
                  <a:pt x="443" y="292"/>
                </a:lnTo>
                <a:lnTo>
                  <a:pt x="443" y="293"/>
                </a:lnTo>
                <a:lnTo>
                  <a:pt x="444" y="293"/>
                </a:lnTo>
                <a:lnTo>
                  <a:pt x="445" y="293"/>
                </a:lnTo>
                <a:lnTo>
                  <a:pt x="445" y="294"/>
                </a:lnTo>
                <a:lnTo>
                  <a:pt x="445" y="294"/>
                </a:lnTo>
                <a:lnTo>
                  <a:pt x="445" y="295"/>
                </a:lnTo>
                <a:lnTo>
                  <a:pt x="446" y="295"/>
                </a:lnTo>
                <a:lnTo>
                  <a:pt x="446" y="296"/>
                </a:lnTo>
                <a:lnTo>
                  <a:pt x="446" y="297"/>
                </a:lnTo>
                <a:lnTo>
                  <a:pt x="447" y="297"/>
                </a:lnTo>
                <a:lnTo>
                  <a:pt x="447" y="298"/>
                </a:lnTo>
                <a:lnTo>
                  <a:pt x="447" y="298"/>
                </a:lnTo>
                <a:lnTo>
                  <a:pt x="448" y="299"/>
                </a:lnTo>
                <a:lnTo>
                  <a:pt x="449" y="299"/>
                </a:lnTo>
                <a:lnTo>
                  <a:pt x="449" y="299"/>
                </a:lnTo>
                <a:lnTo>
                  <a:pt x="450" y="299"/>
                </a:lnTo>
                <a:lnTo>
                  <a:pt x="451" y="301"/>
                </a:lnTo>
                <a:lnTo>
                  <a:pt x="451" y="301"/>
                </a:lnTo>
                <a:lnTo>
                  <a:pt x="452" y="301"/>
                </a:lnTo>
                <a:lnTo>
                  <a:pt x="453" y="301"/>
                </a:lnTo>
                <a:lnTo>
                  <a:pt x="453" y="302"/>
                </a:lnTo>
                <a:lnTo>
                  <a:pt x="454" y="302"/>
                </a:lnTo>
                <a:lnTo>
                  <a:pt x="455" y="303"/>
                </a:lnTo>
                <a:lnTo>
                  <a:pt x="455" y="303"/>
                </a:lnTo>
                <a:lnTo>
                  <a:pt x="455" y="303"/>
                </a:lnTo>
                <a:lnTo>
                  <a:pt x="456" y="303"/>
                </a:lnTo>
                <a:lnTo>
                  <a:pt x="457" y="303"/>
                </a:lnTo>
                <a:lnTo>
                  <a:pt x="457" y="303"/>
                </a:lnTo>
                <a:lnTo>
                  <a:pt x="457" y="304"/>
                </a:lnTo>
                <a:lnTo>
                  <a:pt x="458" y="304"/>
                </a:lnTo>
                <a:lnTo>
                  <a:pt x="458" y="304"/>
                </a:lnTo>
                <a:lnTo>
                  <a:pt x="459" y="305"/>
                </a:lnTo>
                <a:lnTo>
                  <a:pt x="460" y="305"/>
                </a:lnTo>
                <a:lnTo>
                  <a:pt x="461" y="306"/>
                </a:lnTo>
                <a:lnTo>
                  <a:pt x="462" y="306"/>
                </a:lnTo>
                <a:lnTo>
                  <a:pt x="462" y="307"/>
                </a:lnTo>
                <a:lnTo>
                  <a:pt x="462" y="307"/>
                </a:lnTo>
                <a:lnTo>
                  <a:pt x="463" y="308"/>
                </a:lnTo>
                <a:lnTo>
                  <a:pt x="464" y="309"/>
                </a:lnTo>
                <a:lnTo>
                  <a:pt x="464" y="309"/>
                </a:lnTo>
                <a:lnTo>
                  <a:pt x="464" y="309"/>
                </a:lnTo>
                <a:lnTo>
                  <a:pt x="465" y="310"/>
                </a:lnTo>
                <a:lnTo>
                  <a:pt x="466" y="310"/>
                </a:lnTo>
                <a:lnTo>
                  <a:pt x="466" y="310"/>
                </a:lnTo>
                <a:lnTo>
                  <a:pt x="468" y="311"/>
                </a:lnTo>
                <a:lnTo>
                  <a:pt x="469" y="311"/>
                </a:lnTo>
                <a:lnTo>
                  <a:pt x="470" y="311"/>
                </a:lnTo>
                <a:lnTo>
                  <a:pt x="470" y="311"/>
                </a:lnTo>
                <a:lnTo>
                  <a:pt x="472" y="311"/>
                </a:lnTo>
                <a:lnTo>
                  <a:pt x="473" y="311"/>
                </a:lnTo>
                <a:lnTo>
                  <a:pt x="474" y="311"/>
                </a:lnTo>
                <a:lnTo>
                  <a:pt x="475" y="311"/>
                </a:lnTo>
                <a:lnTo>
                  <a:pt x="475" y="312"/>
                </a:lnTo>
                <a:lnTo>
                  <a:pt x="476" y="312"/>
                </a:lnTo>
                <a:lnTo>
                  <a:pt x="476" y="312"/>
                </a:lnTo>
                <a:lnTo>
                  <a:pt x="477" y="312"/>
                </a:lnTo>
                <a:lnTo>
                  <a:pt x="477" y="312"/>
                </a:lnTo>
                <a:lnTo>
                  <a:pt x="478" y="312"/>
                </a:lnTo>
                <a:lnTo>
                  <a:pt x="479" y="312"/>
                </a:lnTo>
                <a:lnTo>
                  <a:pt x="479" y="312"/>
                </a:lnTo>
                <a:lnTo>
                  <a:pt x="480" y="312"/>
                </a:lnTo>
                <a:lnTo>
                  <a:pt x="481" y="312"/>
                </a:lnTo>
                <a:lnTo>
                  <a:pt x="481" y="313"/>
                </a:lnTo>
                <a:lnTo>
                  <a:pt x="482" y="313"/>
                </a:lnTo>
                <a:lnTo>
                  <a:pt x="482" y="314"/>
                </a:lnTo>
                <a:lnTo>
                  <a:pt x="483" y="314"/>
                </a:lnTo>
                <a:lnTo>
                  <a:pt x="483" y="314"/>
                </a:lnTo>
                <a:lnTo>
                  <a:pt x="484" y="314"/>
                </a:lnTo>
                <a:lnTo>
                  <a:pt x="484" y="315"/>
                </a:lnTo>
                <a:lnTo>
                  <a:pt x="484" y="316"/>
                </a:lnTo>
                <a:lnTo>
                  <a:pt x="484" y="316"/>
                </a:lnTo>
                <a:lnTo>
                  <a:pt x="484" y="317"/>
                </a:lnTo>
                <a:lnTo>
                  <a:pt x="485" y="317"/>
                </a:lnTo>
                <a:lnTo>
                  <a:pt x="485" y="318"/>
                </a:lnTo>
                <a:lnTo>
                  <a:pt x="485" y="318"/>
                </a:lnTo>
                <a:lnTo>
                  <a:pt x="485" y="317"/>
                </a:lnTo>
                <a:lnTo>
                  <a:pt x="486" y="317"/>
                </a:lnTo>
                <a:lnTo>
                  <a:pt x="486" y="318"/>
                </a:lnTo>
                <a:lnTo>
                  <a:pt x="487" y="318"/>
                </a:lnTo>
                <a:lnTo>
                  <a:pt x="487" y="318"/>
                </a:lnTo>
                <a:lnTo>
                  <a:pt x="487" y="318"/>
                </a:lnTo>
                <a:lnTo>
                  <a:pt x="487" y="319"/>
                </a:lnTo>
                <a:lnTo>
                  <a:pt x="487" y="320"/>
                </a:lnTo>
                <a:lnTo>
                  <a:pt x="487" y="320"/>
                </a:lnTo>
                <a:lnTo>
                  <a:pt x="486" y="320"/>
                </a:lnTo>
                <a:lnTo>
                  <a:pt x="486" y="321"/>
                </a:lnTo>
                <a:lnTo>
                  <a:pt x="486" y="322"/>
                </a:lnTo>
                <a:lnTo>
                  <a:pt x="486" y="322"/>
                </a:lnTo>
                <a:lnTo>
                  <a:pt x="487" y="322"/>
                </a:lnTo>
                <a:lnTo>
                  <a:pt x="486" y="322"/>
                </a:lnTo>
                <a:lnTo>
                  <a:pt x="486" y="323"/>
                </a:lnTo>
                <a:lnTo>
                  <a:pt x="486" y="324"/>
                </a:lnTo>
                <a:lnTo>
                  <a:pt x="486" y="324"/>
                </a:lnTo>
                <a:lnTo>
                  <a:pt x="485" y="325"/>
                </a:lnTo>
                <a:lnTo>
                  <a:pt x="485" y="326"/>
                </a:lnTo>
                <a:lnTo>
                  <a:pt x="485" y="326"/>
                </a:lnTo>
                <a:lnTo>
                  <a:pt x="485" y="327"/>
                </a:lnTo>
                <a:lnTo>
                  <a:pt x="485" y="328"/>
                </a:lnTo>
                <a:lnTo>
                  <a:pt x="486" y="328"/>
                </a:lnTo>
                <a:lnTo>
                  <a:pt x="486" y="328"/>
                </a:lnTo>
                <a:lnTo>
                  <a:pt x="486" y="329"/>
                </a:lnTo>
                <a:lnTo>
                  <a:pt x="485" y="329"/>
                </a:lnTo>
                <a:lnTo>
                  <a:pt x="485" y="330"/>
                </a:lnTo>
                <a:lnTo>
                  <a:pt x="485" y="331"/>
                </a:lnTo>
                <a:lnTo>
                  <a:pt x="485" y="331"/>
                </a:lnTo>
                <a:lnTo>
                  <a:pt x="485" y="332"/>
                </a:lnTo>
                <a:lnTo>
                  <a:pt x="485" y="333"/>
                </a:lnTo>
                <a:lnTo>
                  <a:pt x="485" y="333"/>
                </a:lnTo>
                <a:lnTo>
                  <a:pt x="485" y="335"/>
                </a:lnTo>
                <a:lnTo>
                  <a:pt x="486" y="335"/>
                </a:lnTo>
                <a:lnTo>
                  <a:pt x="486" y="335"/>
                </a:lnTo>
                <a:lnTo>
                  <a:pt x="487" y="335"/>
                </a:lnTo>
                <a:lnTo>
                  <a:pt x="486" y="336"/>
                </a:lnTo>
                <a:lnTo>
                  <a:pt x="486" y="337"/>
                </a:lnTo>
                <a:lnTo>
                  <a:pt x="486" y="337"/>
                </a:lnTo>
                <a:lnTo>
                  <a:pt x="486" y="338"/>
                </a:lnTo>
                <a:lnTo>
                  <a:pt x="486" y="339"/>
                </a:lnTo>
                <a:lnTo>
                  <a:pt x="485" y="339"/>
                </a:lnTo>
                <a:lnTo>
                  <a:pt x="485" y="339"/>
                </a:lnTo>
                <a:lnTo>
                  <a:pt x="486" y="339"/>
                </a:lnTo>
                <a:lnTo>
                  <a:pt x="487" y="339"/>
                </a:lnTo>
                <a:lnTo>
                  <a:pt x="487" y="340"/>
                </a:lnTo>
                <a:lnTo>
                  <a:pt x="487" y="341"/>
                </a:lnTo>
                <a:lnTo>
                  <a:pt x="487" y="341"/>
                </a:lnTo>
                <a:lnTo>
                  <a:pt x="488" y="341"/>
                </a:lnTo>
                <a:lnTo>
                  <a:pt x="488" y="342"/>
                </a:lnTo>
                <a:lnTo>
                  <a:pt x="488" y="343"/>
                </a:lnTo>
                <a:lnTo>
                  <a:pt x="489" y="343"/>
                </a:lnTo>
                <a:lnTo>
                  <a:pt x="488" y="344"/>
                </a:lnTo>
                <a:lnTo>
                  <a:pt x="488" y="343"/>
                </a:lnTo>
                <a:lnTo>
                  <a:pt x="487" y="343"/>
                </a:lnTo>
                <a:lnTo>
                  <a:pt x="487" y="344"/>
                </a:lnTo>
                <a:lnTo>
                  <a:pt x="487" y="345"/>
                </a:lnTo>
                <a:lnTo>
                  <a:pt x="488" y="345"/>
                </a:lnTo>
                <a:lnTo>
                  <a:pt x="488" y="345"/>
                </a:lnTo>
                <a:lnTo>
                  <a:pt x="487" y="345"/>
                </a:lnTo>
                <a:lnTo>
                  <a:pt x="487" y="345"/>
                </a:lnTo>
                <a:lnTo>
                  <a:pt x="486" y="345"/>
                </a:lnTo>
                <a:lnTo>
                  <a:pt x="485" y="345"/>
                </a:lnTo>
                <a:lnTo>
                  <a:pt x="485" y="345"/>
                </a:lnTo>
                <a:lnTo>
                  <a:pt x="484" y="345"/>
                </a:lnTo>
                <a:lnTo>
                  <a:pt x="483" y="345"/>
                </a:lnTo>
                <a:lnTo>
                  <a:pt x="483" y="346"/>
                </a:lnTo>
                <a:lnTo>
                  <a:pt x="484" y="346"/>
                </a:lnTo>
                <a:lnTo>
                  <a:pt x="483" y="346"/>
                </a:lnTo>
                <a:lnTo>
                  <a:pt x="483" y="347"/>
                </a:lnTo>
                <a:lnTo>
                  <a:pt x="483" y="347"/>
                </a:lnTo>
                <a:lnTo>
                  <a:pt x="482" y="347"/>
                </a:lnTo>
                <a:lnTo>
                  <a:pt x="481" y="347"/>
                </a:lnTo>
                <a:lnTo>
                  <a:pt x="481" y="347"/>
                </a:lnTo>
                <a:lnTo>
                  <a:pt x="481" y="347"/>
                </a:lnTo>
                <a:lnTo>
                  <a:pt x="481" y="347"/>
                </a:lnTo>
                <a:lnTo>
                  <a:pt x="480" y="347"/>
                </a:lnTo>
                <a:lnTo>
                  <a:pt x="480" y="348"/>
                </a:lnTo>
                <a:lnTo>
                  <a:pt x="479" y="348"/>
                </a:lnTo>
                <a:lnTo>
                  <a:pt x="479" y="348"/>
                </a:lnTo>
                <a:lnTo>
                  <a:pt x="480" y="348"/>
                </a:lnTo>
                <a:lnTo>
                  <a:pt x="479" y="348"/>
                </a:lnTo>
                <a:lnTo>
                  <a:pt x="479" y="348"/>
                </a:lnTo>
                <a:lnTo>
                  <a:pt x="478" y="348"/>
                </a:lnTo>
                <a:lnTo>
                  <a:pt x="478" y="349"/>
                </a:lnTo>
                <a:lnTo>
                  <a:pt x="479" y="350"/>
                </a:lnTo>
                <a:lnTo>
                  <a:pt x="479" y="350"/>
                </a:lnTo>
                <a:lnTo>
                  <a:pt x="478" y="350"/>
                </a:lnTo>
                <a:lnTo>
                  <a:pt x="478" y="350"/>
                </a:lnTo>
                <a:lnTo>
                  <a:pt x="477" y="350"/>
                </a:lnTo>
                <a:lnTo>
                  <a:pt x="477" y="350"/>
                </a:lnTo>
                <a:lnTo>
                  <a:pt x="477" y="351"/>
                </a:lnTo>
                <a:lnTo>
                  <a:pt x="477" y="351"/>
                </a:lnTo>
                <a:lnTo>
                  <a:pt x="476" y="351"/>
                </a:lnTo>
                <a:lnTo>
                  <a:pt x="476" y="351"/>
                </a:lnTo>
                <a:lnTo>
                  <a:pt x="475" y="351"/>
                </a:lnTo>
                <a:lnTo>
                  <a:pt x="475" y="352"/>
                </a:lnTo>
                <a:lnTo>
                  <a:pt x="476" y="352"/>
                </a:lnTo>
                <a:lnTo>
                  <a:pt x="475" y="352"/>
                </a:lnTo>
                <a:lnTo>
                  <a:pt x="475" y="352"/>
                </a:lnTo>
                <a:lnTo>
                  <a:pt x="474" y="352"/>
                </a:lnTo>
                <a:lnTo>
                  <a:pt x="474" y="352"/>
                </a:lnTo>
                <a:lnTo>
                  <a:pt x="473" y="352"/>
                </a:lnTo>
                <a:lnTo>
                  <a:pt x="472" y="352"/>
                </a:lnTo>
                <a:lnTo>
                  <a:pt x="472" y="352"/>
                </a:lnTo>
                <a:lnTo>
                  <a:pt x="472" y="352"/>
                </a:lnTo>
                <a:lnTo>
                  <a:pt x="472" y="352"/>
                </a:lnTo>
                <a:lnTo>
                  <a:pt x="471" y="352"/>
                </a:lnTo>
                <a:lnTo>
                  <a:pt x="471" y="353"/>
                </a:lnTo>
                <a:lnTo>
                  <a:pt x="471" y="352"/>
                </a:lnTo>
                <a:lnTo>
                  <a:pt x="470" y="352"/>
                </a:lnTo>
                <a:lnTo>
                  <a:pt x="470" y="353"/>
                </a:lnTo>
                <a:lnTo>
                  <a:pt x="470" y="353"/>
                </a:lnTo>
                <a:lnTo>
                  <a:pt x="470" y="354"/>
                </a:lnTo>
                <a:lnTo>
                  <a:pt x="469" y="354"/>
                </a:lnTo>
                <a:lnTo>
                  <a:pt x="469" y="354"/>
                </a:lnTo>
                <a:lnTo>
                  <a:pt x="469" y="355"/>
                </a:lnTo>
                <a:lnTo>
                  <a:pt x="469" y="356"/>
                </a:lnTo>
                <a:lnTo>
                  <a:pt x="469" y="356"/>
                </a:lnTo>
                <a:lnTo>
                  <a:pt x="470" y="356"/>
                </a:lnTo>
                <a:lnTo>
                  <a:pt x="470" y="357"/>
                </a:lnTo>
                <a:lnTo>
                  <a:pt x="470" y="358"/>
                </a:lnTo>
                <a:lnTo>
                  <a:pt x="469" y="358"/>
                </a:lnTo>
                <a:lnTo>
                  <a:pt x="470" y="358"/>
                </a:lnTo>
                <a:lnTo>
                  <a:pt x="470" y="358"/>
                </a:lnTo>
                <a:lnTo>
                  <a:pt x="470" y="358"/>
                </a:lnTo>
                <a:lnTo>
                  <a:pt x="470" y="358"/>
                </a:lnTo>
                <a:lnTo>
                  <a:pt x="470" y="358"/>
                </a:lnTo>
                <a:lnTo>
                  <a:pt x="470" y="359"/>
                </a:lnTo>
                <a:lnTo>
                  <a:pt x="470" y="360"/>
                </a:lnTo>
                <a:lnTo>
                  <a:pt x="470" y="360"/>
                </a:lnTo>
                <a:lnTo>
                  <a:pt x="470" y="360"/>
                </a:lnTo>
                <a:lnTo>
                  <a:pt x="470" y="360"/>
                </a:lnTo>
                <a:lnTo>
                  <a:pt x="471" y="360"/>
                </a:lnTo>
                <a:lnTo>
                  <a:pt x="471" y="361"/>
                </a:lnTo>
                <a:lnTo>
                  <a:pt x="471" y="362"/>
                </a:lnTo>
                <a:lnTo>
                  <a:pt x="470" y="361"/>
                </a:lnTo>
                <a:lnTo>
                  <a:pt x="470" y="362"/>
                </a:lnTo>
                <a:lnTo>
                  <a:pt x="470" y="362"/>
                </a:lnTo>
                <a:lnTo>
                  <a:pt x="470" y="363"/>
                </a:lnTo>
                <a:lnTo>
                  <a:pt x="470" y="363"/>
                </a:lnTo>
                <a:lnTo>
                  <a:pt x="470" y="364"/>
                </a:lnTo>
                <a:lnTo>
                  <a:pt x="470" y="364"/>
                </a:lnTo>
                <a:lnTo>
                  <a:pt x="470" y="365"/>
                </a:lnTo>
                <a:lnTo>
                  <a:pt x="470" y="365"/>
                </a:lnTo>
                <a:lnTo>
                  <a:pt x="470" y="365"/>
                </a:lnTo>
                <a:lnTo>
                  <a:pt x="470" y="365"/>
                </a:lnTo>
                <a:lnTo>
                  <a:pt x="469" y="365"/>
                </a:lnTo>
                <a:lnTo>
                  <a:pt x="468" y="365"/>
                </a:lnTo>
                <a:lnTo>
                  <a:pt x="469" y="366"/>
                </a:lnTo>
                <a:lnTo>
                  <a:pt x="470" y="366"/>
                </a:lnTo>
                <a:lnTo>
                  <a:pt x="470" y="367"/>
                </a:lnTo>
                <a:lnTo>
                  <a:pt x="470" y="367"/>
                </a:lnTo>
                <a:lnTo>
                  <a:pt x="469" y="367"/>
                </a:lnTo>
                <a:lnTo>
                  <a:pt x="469" y="368"/>
                </a:lnTo>
                <a:lnTo>
                  <a:pt x="470" y="368"/>
                </a:lnTo>
                <a:lnTo>
                  <a:pt x="470" y="369"/>
                </a:lnTo>
                <a:lnTo>
                  <a:pt x="470" y="369"/>
                </a:lnTo>
                <a:lnTo>
                  <a:pt x="470" y="369"/>
                </a:lnTo>
                <a:lnTo>
                  <a:pt x="470" y="369"/>
                </a:lnTo>
                <a:lnTo>
                  <a:pt x="470" y="370"/>
                </a:lnTo>
                <a:lnTo>
                  <a:pt x="469" y="370"/>
                </a:lnTo>
                <a:lnTo>
                  <a:pt x="469" y="371"/>
                </a:lnTo>
                <a:lnTo>
                  <a:pt x="470" y="371"/>
                </a:lnTo>
                <a:lnTo>
                  <a:pt x="470" y="371"/>
                </a:lnTo>
                <a:lnTo>
                  <a:pt x="470" y="371"/>
                </a:lnTo>
                <a:lnTo>
                  <a:pt x="470" y="371"/>
                </a:lnTo>
                <a:lnTo>
                  <a:pt x="470" y="372"/>
                </a:lnTo>
                <a:lnTo>
                  <a:pt x="469" y="372"/>
                </a:lnTo>
                <a:lnTo>
                  <a:pt x="469" y="373"/>
                </a:lnTo>
                <a:lnTo>
                  <a:pt x="469" y="373"/>
                </a:lnTo>
                <a:lnTo>
                  <a:pt x="469" y="374"/>
                </a:lnTo>
                <a:lnTo>
                  <a:pt x="468" y="374"/>
                </a:lnTo>
                <a:lnTo>
                  <a:pt x="468" y="375"/>
                </a:lnTo>
                <a:lnTo>
                  <a:pt x="468" y="374"/>
                </a:lnTo>
                <a:lnTo>
                  <a:pt x="468" y="374"/>
                </a:lnTo>
                <a:lnTo>
                  <a:pt x="467" y="374"/>
                </a:lnTo>
                <a:lnTo>
                  <a:pt x="467" y="375"/>
                </a:lnTo>
                <a:lnTo>
                  <a:pt x="466" y="375"/>
                </a:lnTo>
                <a:lnTo>
                  <a:pt x="466" y="374"/>
                </a:lnTo>
                <a:lnTo>
                  <a:pt x="466" y="373"/>
                </a:lnTo>
                <a:lnTo>
                  <a:pt x="466" y="374"/>
                </a:lnTo>
                <a:lnTo>
                  <a:pt x="466" y="374"/>
                </a:lnTo>
                <a:lnTo>
                  <a:pt x="466" y="375"/>
                </a:lnTo>
                <a:lnTo>
                  <a:pt x="466" y="375"/>
                </a:lnTo>
                <a:lnTo>
                  <a:pt x="466" y="375"/>
                </a:lnTo>
                <a:lnTo>
                  <a:pt x="466" y="375"/>
                </a:lnTo>
                <a:lnTo>
                  <a:pt x="466" y="375"/>
                </a:lnTo>
                <a:lnTo>
                  <a:pt x="465" y="375"/>
                </a:lnTo>
                <a:lnTo>
                  <a:pt x="464" y="375"/>
                </a:lnTo>
                <a:lnTo>
                  <a:pt x="464" y="375"/>
                </a:lnTo>
                <a:lnTo>
                  <a:pt x="464" y="375"/>
                </a:lnTo>
                <a:lnTo>
                  <a:pt x="464" y="376"/>
                </a:lnTo>
                <a:lnTo>
                  <a:pt x="464" y="375"/>
                </a:lnTo>
                <a:lnTo>
                  <a:pt x="463" y="375"/>
                </a:lnTo>
                <a:lnTo>
                  <a:pt x="462" y="375"/>
                </a:lnTo>
                <a:lnTo>
                  <a:pt x="462" y="375"/>
                </a:lnTo>
                <a:lnTo>
                  <a:pt x="461" y="376"/>
                </a:lnTo>
                <a:lnTo>
                  <a:pt x="461" y="375"/>
                </a:lnTo>
                <a:lnTo>
                  <a:pt x="460" y="375"/>
                </a:lnTo>
                <a:lnTo>
                  <a:pt x="460" y="376"/>
                </a:lnTo>
                <a:lnTo>
                  <a:pt x="460" y="377"/>
                </a:lnTo>
                <a:lnTo>
                  <a:pt x="460" y="377"/>
                </a:lnTo>
                <a:lnTo>
                  <a:pt x="459" y="377"/>
                </a:lnTo>
                <a:lnTo>
                  <a:pt x="459" y="377"/>
                </a:lnTo>
                <a:lnTo>
                  <a:pt x="458" y="377"/>
                </a:lnTo>
                <a:lnTo>
                  <a:pt x="458" y="378"/>
                </a:lnTo>
                <a:lnTo>
                  <a:pt x="458" y="378"/>
                </a:lnTo>
                <a:lnTo>
                  <a:pt x="458" y="379"/>
                </a:lnTo>
                <a:lnTo>
                  <a:pt x="457" y="379"/>
                </a:lnTo>
                <a:lnTo>
                  <a:pt x="457" y="379"/>
                </a:lnTo>
                <a:lnTo>
                  <a:pt x="456" y="379"/>
                </a:lnTo>
                <a:lnTo>
                  <a:pt x="456" y="380"/>
                </a:lnTo>
                <a:lnTo>
                  <a:pt x="455" y="380"/>
                </a:lnTo>
                <a:lnTo>
                  <a:pt x="455" y="380"/>
                </a:lnTo>
                <a:lnTo>
                  <a:pt x="454" y="380"/>
                </a:lnTo>
                <a:lnTo>
                  <a:pt x="453" y="380"/>
                </a:lnTo>
                <a:lnTo>
                  <a:pt x="453" y="379"/>
                </a:lnTo>
                <a:lnTo>
                  <a:pt x="453" y="379"/>
                </a:lnTo>
                <a:lnTo>
                  <a:pt x="452" y="379"/>
                </a:lnTo>
                <a:lnTo>
                  <a:pt x="451" y="379"/>
                </a:lnTo>
                <a:lnTo>
                  <a:pt x="451" y="379"/>
                </a:lnTo>
                <a:lnTo>
                  <a:pt x="451" y="378"/>
                </a:lnTo>
                <a:lnTo>
                  <a:pt x="450" y="378"/>
                </a:lnTo>
                <a:lnTo>
                  <a:pt x="449" y="378"/>
                </a:lnTo>
                <a:lnTo>
                  <a:pt x="449" y="379"/>
                </a:lnTo>
                <a:lnTo>
                  <a:pt x="449" y="379"/>
                </a:lnTo>
                <a:lnTo>
                  <a:pt x="449" y="380"/>
                </a:lnTo>
                <a:lnTo>
                  <a:pt x="449" y="381"/>
                </a:lnTo>
                <a:lnTo>
                  <a:pt x="448" y="381"/>
                </a:lnTo>
                <a:lnTo>
                  <a:pt x="448" y="381"/>
                </a:lnTo>
                <a:lnTo>
                  <a:pt x="447" y="381"/>
                </a:lnTo>
                <a:lnTo>
                  <a:pt x="447" y="381"/>
                </a:lnTo>
                <a:lnTo>
                  <a:pt x="447" y="381"/>
                </a:lnTo>
                <a:lnTo>
                  <a:pt x="447" y="382"/>
                </a:lnTo>
                <a:lnTo>
                  <a:pt x="447" y="381"/>
                </a:lnTo>
                <a:lnTo>
                  <a:pt x="446" y="381"/>
                </a:lnTo>
                <a:lnTo>
                  <a:pt x="446" y="381"/>
                </a:lnTo>
                <a:lnTo>
                  <a:pt x="445" y="381"/>
                </a:lnTo>
                <a:lnTo>
                  <a:pt x="445" y="381"/>
                </a:lnTo>
                <a:lnTo>
                  <a:pt x="445" y="381"/>
                </a:lnTo>
                <a:lnTo>
                  <a:pt x="444" y="381"/>
                </a:lnTo>
                <a:lnTo>
                  <a:pt x="445" y="381"/>
                </a:lnTo>
                <a:lnTo>
                  <a:pt x="444" y="382"/>
                </a:lnTo>
                <a:lnTo>
                  <a:pt x="444" y="381"/>
                </a:lnTo>
                <a:lnTo>
                  <a:pt x="444" y="382"/>
                </a:lnTo>
                <a:lnTo>
                  <a:pt x="443" y="382"/>
                </a:lnTo>
                <a:lnTo>
                  <a:pt x="443" y="382"/>
                </a:lnTo>
                <a:lnTo>
                  <a:pt x="443" y="381"/>
                </a:lnTo>
                <a:lnTo>
                  <a:pt x="443" y="381"/>
                </a:lnTo>
                <a:lnTo>
                  <a:pt x="443" y="381"/>
                </a:lnTo>
                <a:lnTo>
                  <a:pt x="443" y="381"/>
                </a:lnTo>
                <a:lnTo>
                  <a:pt x="442" y="381"/>
                </a:lnTo>
                <a:lnTo>
                  <a:pt x="442" y="381"/>
                </a:lnTo>
                <a:lnTo>
                  <a:pt x="442" y="381"/>
                </a:lnTo>
                <a:lnTo>
                  <a:pt x="441" y="381"/>
                </a:lnTo>
                <a:lnTo>
                  <a:pt x="441" y="380"/>
                </a:lnTo>
                <a:lnTo>
                  <a:pt x="441" y="380"/>
                </a:lnTo>
                <a:lnTo>
                  <a:pt x="440" y="380"/>
                </a:lnTo>
                <a:lnTo>
                  <a:pt x="440" y="380"/>
                </a:lnTo>
                <a:lnTo>
                  <a:pt x="440" y="379"/>
                </a:lnTo>
                <a:lnTo>
                  <a:pt x="439" y="379"/>
                </a:lnTo>
                <a:lnTo>
                  <a:pt x="438" y="379"/>
                </a:lnTo>
                <a:lnTo>
                  <a:pt x="438" y="380"/>
                </a:lnTo>
                <a:lnTo>
                  <a:pt x="438" y="381"/>
                </a:lnTo>
                <a:lnTo>
                  <a:pt x="438" y="381"/>
                </a:lnTo>
                <a:lnTo>
                  <a:pt x="438" y="381"/>
                </a:lnTo>
                <a:lnTo>
                  <a:pt x="438" y="381"/>
                </a:lnTo>
                <a:lnTo>
                  <a:pt x="437" y="381"/>
                </a:lnTo>
                <a:lnTo>
                  <a:pt x="437" y="381"/>
                </a:lnTo>
                <a:lnTo>
                  <a:pt x="437" y="382"/>
                </a:lnTo>
                <a:lnTo>
                  <a:pt x="437" y="383"/>
                </a:lnTo>
                <a:lnTo>
                  <a:pt x="437" y="383"/>
                </a:lnTo>
                <a:lnTo>
                  <a:pt x="436" y="384"/>
                </a:lnTo>
                <a:lnTo>
                  <a:pt x="436" y="383"/>
                </a:lnTo>
                <a:lnTo>
                  <a:pt x="436" y="383"/>
                </a:lnTo>
                <a:lnTo>
                  <a:pt x="436" y="383"/>
                </a:lnTo>
                <a:lnTo>
                  <a:pt x="435" y="383"/>
                </a:lnTo>
                <a:lnTo>
                  <a:pt x="435" y="383"/>
                </a:lnTo>
                <a:lnTo>
                  <a:pt x="434" y="383"/>
                </a:lnTo>
                <a:lnTo>
                  <a:pt x="434" y="383"/>
                </a:lnTo>
                <a:lnTo>
                  <a:pt x="434" y="383"/>
                </a:lnTo>
                <a:lnTo>
                  <a:pt x="433" y="382"/>
                </a:lnTo>
                <a:lnTo>
                  <a:pt x="433" y="383"/>
                </a:lnTo>
                <a:lnTo>
                  <a:pt x="432" y="383"/>
                </a:lnTo>
                <a:lnTo>
                  <a:pt x="432" y="382"/>
                </a:lnTo>
                <a:lnTo>
                  <a:pt x="432" y="382"/>
                </a:lnTo>
                <a:lnTo>
                  <a:pt x="432" y="381"/>
                </a:lnTo>
                <a:lnTo>
                  <a:pt x="432" y="382"/>
                </a:lnTo>
                <a:lnTo>
                  <a:pt x="431" y="382"/>
                </a:lnTo>
                <a:lnTo>
                  <a:pt x="431" y="383"/>
                </a:lnTo>
                <a:lnTo>
                  <a:pt x="431" y="383"/>
                </a:lnTo>
                <a:lnTo>
                  <a:pt x="431" y="384"/>
                </a:lnTo>
                <a:lnTo>
                  <a:pt x="430" y="384"/>
                </a:lnTo>
                <a:lnTo>
                  <a:pt x="430" y="383"/>
                </a:lnTo>
                <a:lnTo>
                  <a:pt x="430" y="383"/>
                </a:lnTo>
                <a:lnTo>
                  <a:pt x="430" y="384"/>
                </a:lnTo>
                <a:lnTo>
                  <a:pt x="430" y="383"/>
                </a:lnTo>
                <a:lnTo>
                  <a:pt x="429" y="383"/>
                </a:lnTo>
                <a:lnTo>
                  <a:pt x="429" y="383"/>
                </a:lnTo>
                <a:lnTo>
                  <a:pt x="429" y="382"/>
                </a:lnTo>
                <a:lnTo>
                  <a:pt x="428" y="382"/>
                </a:lnTo>
                <a:lnTo>
                  <a:pt x="428" y="383"/>
                </a:lnTo>
                <a:lnTo>
                  <a:pt x="428" y="382"/>
                </a:lnTo>
                <a:lnTo>
                  <a:pt x="428" y="381"/>
                </a:lnTo>
                <a:lnTo>
                  <a:pt x="428" y="382"/>
                </a:lnTo>
                <a:lnTo>
                  <a:pt x="427" y="382"/>
                </a:lnTo>
                <a:lnTo>
                  <a:pt x="427" y="383"/>
                </a:lnTo>
                <a:lnTo>
                  <a:pt x="426" y="383"/>
                </a:lnTo>
                <a:lnTo>
                  <a:pt x="426" y="382"/>
                </a:lnTo>
                <a:lnTo>
                  <a:pt x="426" y="383"/>
                </a:lnTo>
                <a:lnTo>
                  <a:pt x="426" y="383"/>
                </a:lnTo>
                <a:lnTo>
                  <a:pt x="426" y="383"/>
                </a:lnTo>
                <a:lnTo>
                  <a:pt x="425" y="383"/>
                </a:lnTo>
                <a:lnTo>
                  <a:pt x="425" y="384"/>
                </a:lnTo>
                <a:lnTo>
                  <a:pt x="426" y="384"/>
                </a:lnTo>
                <a:lnTo>
                  <a:pt x="426" y="384"/>
                </a:lnTo>
                <a:lnTo>
                  <a:pt x="425" y="384"/>
                </a:lnTo>
                <a:lnTo>
                  <a:pt x="426" y="385"/>
                </a:lnTo>
                <a:lnTo>
                  <a:pt x="426" y="385"/>
                </a:lnTo>
                <a:lnTo>
                  <a:pt x="426" y="386"/>
                </a:lnTo>
                <a:lnTo>
                  <a:pt x="426" y="386"/>
                </a:lnTo>
                <a:lnTo>
                  <a:pt x="425" y="386"/>
                </a:lnTo>
                <a:lnTo>
                  <a:pt x="424" y="386"/>
                </a:lnTo>
                <a:lnTo>
                  <a:pt x="424" y="385"/>
                </a:lnTo>
                <a:lnTo>
                  <a:pt x="424" y="384"/>
                </a:lnTo>
                <a:lnTo>
                  <a:pt x="424" y="384"/>
                </a:lnTo>
                <a:lnTo>
                  <a:pt x="424" y="385"/>
                </a:lnTo>
                <a:lnTo>
                  <a:pt x="424" y="384"/>
                </a:lnTo>
                <a:lnTo>
                  <a:pt x="423" y="384"/>
                </a:lnTo>
                <a:lnTo>
                  <a:pt x="423" y="385"/>
                </a:lnTo>
                <a:lnTo>
                  <a:pt x="423" y="386"/>
                </a:lnTo>
                <a:lnTo>
                  <a:pt x="424" y="386"/>
                </a:lnTo>
                <a:lnTo>
                  <a:pt x="424" y="386"/>
                </a:lnTo>
                <a:lnTo>
                  <a:pt x="424" y="387"/>
                </a:lnTo>
                <a:lnTo>
                  <a:pt x="423" y="387"/>
                </a:lnTo>
                <a:lnTo>
                  <a:pt x="423" y="386"/>
                </a:lnTo>
                <a:lnTo>
                  <a:pt x="423" y="387"/>
                </a:lnTo>
                <a:lnTo>
                  <a:pt x="422" y="387"/>
                </a:lnTo>
                <a:lnTo>
                  <a:pt x="422" y="386"/>
                </a:lnTo>
                <a:lnTo>
                  <a:pt x="422" y="387"/>
                </a:lnTo>
                <a:lnTo>
                  <a:pt x="423" y="387"/>
                </a:lnTo>
                <a:lnTo>
                  <a:pt x="423" y="388"/>
                </a:lnTo>
                <a:lnTo>
                  <a:pt x="423" y="388"/>
                </a:lnTo>
                <a:lnTo>
                  <a:pt x="424" y="388"/>
                </a:lnTo>
                <a:lnTo>
                  <a:pt x="423" y="388"/>
                </a:lnTo>
                <a:lnTo>
                  <a:pt x="422" y="388"/>
                </a:lnTo>
                <a:lnTo>
                  <a:pt x="422" y="388"/>
                </a:lnTo>
                <a:lnTo>
                  <a:pt x="422" y="388"/>
                </a:lnTo>
                <a:lnTo>
                  <a:pt x="422" y="388"/>
                </a:lnTo>
                <a:lnTo>
                  <a:pt x="422" y="388"/>
                </a:lnTo>
                <a:lnTo>
                  <a:pt x="422" y="388"/>
                </a:lnTo>
                <a:lnTo>
                  <a:pt x="422" y="389"/>
                </a:lnTo>
                <a:lnTo>
                  <a:pt x="422" y="389"/>
                </a:lnTo>
                <a:lnTo>
                  <a:pt x="422" y="389"/>
                </a:lnTo>
                <a:lnTo>
                  <a:pt x="421" y="389"/>
                </a:lnTo>
                <a:lnTo>
                  <a:pt x="422" y="389"/>
                </a:lnTo>
                <a:lnTo>
                  <a:pt x="421" y="390"/>
                </a:lnTo>
                <a:lnTo>
                  <a:pt x="421" y="390"/>
                </a:lnTo>
                <a:lnTo>
                  <a:pt x="420" y="390"/>
                </a:lnTo>
                <a:lnTo>
                  <a:pt x="421" y="390"/>
                </a:lnTo>
                <a:lnTo>
                  <a:pt x="420" y="390"/>
                </a:lnTo>
                <a:lnTo>
                  <a:pt x="420" y="390"/>
                </a:lnTo>
                <a:lnTo>
                  <a:pt x="421" y="390"/>
                </a:lnTo>
                <a:lnTo>
                  <a:pt x="421" y="391"/>
                </a:lnTo>
                <a:lnTo>
                  <a:pt x="421" y="392"/>
                </a:lnTo>
                <a:lnTo>
                  <a:pt x="421" y="392"/>
                </a:lnTo>
                <a:lnTo>
                  <a:pt x="421" y="392"/>
                </a:lnTo>
                <a:lnTo>
                  <a:pt x="421" y="392"/>
                </a:lnTo>
                <a:lnTo>
                  <a:pt x="421" y="392"/>
                </a:lnTo>
                <a:lnTo>
                  <a:pt x="421" y="392"/>
                </a:lnTo>
                <a:lnTo>
                  <a:pt x="421" y="393"/>
                </a:lnTo>
                <a:lnTo>
                  <a:pt x="420" y="393"/>
                </a:lnTo>
                <a:lnTo>
                  <a:pt x="419" y="393"/>
                </a:lnTo>
                <a:lnTo>
                  <a:pt x="419" y="393"/>
                </a:lnTo>
                <a:lnTo>
                  <a:pt x="419" y="392"/>
                </a:lnTo>
                <a:lnTo>
                  <a:pt x="418" y="392"/>
                </a:lnTo>
                <a:lnTo>
                  <a:pt x="418" y="393"/>
                </a:lnTo>
                <a:lnTo>
                  <a:pt x="417" y="393"/>
                </a:lnTo>
                <a:lnTo>
                  <a:pt x="417" y="392"/>
                </a:lnTo>
                <a:lnTo>
                  <a:pt x="417" y="392"/>
                </a:lnTo>
                <a:lnTo>
                  <a:pt x="417" y="392"/>
                </a:lnTo>
                <a:lnTo>
                  <a:pt x="416" y="392"/>
                </a:lnTo>
                <a:lnTo>
                  <a:pt x="416" y="392"/>
                </a:lnTo>
                <a:lnTo>
                  <a:pt x="415" y="392"/>
                </a:lnTo>
                <a:lnTo>
                  <a:pt x="415" y="393"/>
                </a:lnTo>
                <a:lnTo>
                  <a:pt x="415" y="393"/>
                </a:lnTo>
                <a:lnTo>
                  <a:pt x="415" y="392"/>
                </a:lnTo>
                <a:lnTo>
                  <a:pt x="415" y="393"/>
                </a:lnTo>
                <a:lnTo>
                  <a:pt x="414" y="393"/>
                </a:lnTo>
                <a:lnTo>
                  <a:pt x="414" y="394"/>
                </a:lnTo>
                <a:lnTo>
                  <a:pt x="415" y="394"/>
                </a:lnTo>
                <a:lnTo>
                  <a:pt x="414" y="394"/>
                </a:lnTo>
                <a:lnTo>
                  <a:pt x="413" y="394"/>
                </a:lnTo>
                <a:lnTo>
                  <a:pt x="414" y="394"/>
                </a:lnTo>
                <a:lnTo>
                  <a:pt x="413" y="394"/>
                </a:lnTo>
                <a:lnTo>
                  <a:pt x="413" y="394"/>
                </a:lnTo>
                <a:lnTo>
                  <a:pt x="413" y="394"/>
                </a:lnTo>
                <a:lnTo>
                  <a:pt x="413" y="394"/>
                </a:lnTo>
                <a:lnTo>
                  <a:pt x="412" y="394"/>
                </a:lnTo>
                <a:lnTo>
                  <a:pt x="413" y="394"/>
                </a:lnTo>
                <a:lnTo>
                  <a:pt x="413" y="395"/>
                </a:lnTo>
                <a:lnTo>
                  <a:pt x="412" y="395"/>
                </a:lnTo>
                <a:lnTo>
                  <a:pt x="412" y="396"/>
                </a:lnTo>
                <a:lnTo>
                  <a:pt x="411" y="396"/>
                </a:lnTo>
                <a:lnTo>
                  <a:pt x="411" y="395"/>
                </a:lnTo>
                <a:lnTo>
                  <a:pt x="411" y="395"/>
                </a:lnTo>
                <a:lnTo>
                  <a:pt x="410" y="396"/>
                </a:lnTo>
                <a:lnTo>
                  <a:pt x="409" y="396"/>
                </a:lnTo>
                <a:lnTo>
                  <a:pt x="409" y="396"/>
                </a:lnTo>
                <a:lnTo>
                  <a:pt x="409" y="397"/>
                </a:lnTo>
                <a:lnTo>
                  <a:pt x="409" y="396"/>
                </a:lnTo>
                <a:lnTo>
                  <a:pt x="409" y="396"/>
                </a:lnTo>
                <a:lnTo>
                  <a:pt x="409" y="397"/>
                </a:lnTo>
                <a:lnTo>
                  <a:pt x="409" y="398"/>
                </a:lnTo>
                <a:lnTo>
                  <a:pt x="408" y="398"/>
                </a:lnTo>
                <a:lnTo>
                  <a:pt x="408" y="397"/>
                </a:lnTo>
                <a:lnTo>
                  <a:pt x="408" y="398"/>
                </a:lnTo>
                <a:lnTo>
                  <a:pt x="408" y="397"/>
                </a:lnTo>
                <a:lnTo>
                  <a:pt x="407" y="397"/>
                </a:lnTo>
                <a:lnTo>
                  <a:pt x="407" y="398"/>
                </a:lnTo>
                <a:lnTo>
                  <a:pt x="407" y="398"/>
                </a:lnTo>
                <a:lnTo>
                  <a:pt x="407" y="398"/>
                </a:lnTo>
                <a:lnTo>
                  <a:pt x="407" y="399"/>
                </a:lnTo>
                <a:lnTo>
                  <a:pt x="406" y="399"/>
                </a:lnTo>
                <a:lnTo>
                  <a:pt x="406" y="400"/>
                </a:lnTo>
                <a:lnTo>
                  <a:pt x="405" y="400"/>
                </a:lnTo>
                <a:lnTo>
                  <a:pt x="405" y="400"/>
                </a:lnTo>
                <a:lnTo>
                  <a:pt x="405" y="400"/>
                </a:lnTo>
                <a:lnTo>
                  <a:pt x="405" y="401"/>
                </a:lnTo>
                <a:lnTo>
                  <a:pt x="404" y="401"/>
                </a:lnTo>
                <a:lnTo>
                  <a:pt x="404" y="401"/>
                </a:lnTo>
                <a:lnTo>
                  <a:pt x="404" y="401"/>
                </a:lnTo>
                <a:lnTo>
                  <a:pt x="404" y="401"/>
                </a:lnTo>
                <a:lnTo>
                  <a:pt x="404" y="401"/>
                </a:lnTo>
                <a:lnTo>
                  <a:pt x="403" y="401"/>
                </a:lnTo>
                <a:lnTo>
                  <a:pt x="403" y="402"/>
                </a:lnTo>
                <a:lnTo>
                  <a:pt x="404" y="402"/>
                </a:lnTo>
                <a:lnTo>
                  <a:pt x="403" y="402"/>
                </a:lnTo>
                <a:lnTo>
                  <a:pt x="403" y="403"/>
                </a:lnTo>
                <a:lnTo>
                  <a:pt x="403" y="403"/>
                </a:lnTo>
                <a:lnTo>
                  <a:pt x="403" y="403"/>
                </a:lnTo>
                <a:lnTo>
                  <a:pt x="402" y="403"/>
                </a:lnTo>
                <a:lnTo>
                  <a:pt x="402" y="403"/>
                </a:lnTo>
                <a:lnTo>
                  <a:pt x="401" y="403"/>
                </a:lnTo>
                <a:lnTo>
                  <a:pt x="401" y="403"/>
                </a:lnTo>
                <a:lnTo>
                  <a:pt x="401" y="403"/>
                </a:lnTo>
                <a:lnTo>
                  <a:pt x="400" y="403"/>
                </a:lnTo>
                <a:lnTo>
                  <a:pt x="400" y="404"/>
                </a:lnTo>
                <a:lnTo>
                  <a:pt x="400" y="404"/>
                </a:lnTo>
                <a:lnTo>
                  <a:pt x="399" y="404"/>
                </a:lnTo>
                <a:lnTo>
                  <a:pt x="398" y="404"/>
                </a:lnTo>
                <a:lnTo>
                  <a:pt x="398" y="405"/>
                </a:lnTo>
                <a:lnTo>
                  <a:pt x="398" y="405"/>
                </a:lnTo>
                <a:lnTo>
                  <a:pt x="398" y="405"/>
                </a:lnTo>
                <a:lnTo>
                  <a:pt x="398" y="405"/>
                </a:lnTo>
                <a:lnTo>
                  <a:pt x="398" y="405"/>
                </a:lnTo>
                <a:lnTo>
                  <a:pt x="397" y="405"/>
                </a:lnTo>
                <a:lnTo>
                  <a:pt x="397" y="405"/>
                </a:lnTo>
                <a:lnTo>
                  <a:pt x="397" y="405"/>
                </a:lnTo>
                <a:lnTo>
                  <a:pt x="396" y="405"/>
                </a:lnTo>
                <a:lnTo>
                  <a:pt x="396" y="405"/>
                </a:lnTo>
                <a:lnTo>
                  <a:pt x="396" y="405"/>
                </a:lnTo>
                <a:lnTo>
                  <a:pt x="396" y="404"/>
                </a:lnTo>
                <a:lnTo>
                  <a:pt x="395" y="404"/>
                </a:lnTo>
                <a:lnTo>
                  <a:pt x="390" y="419"/>
                </a:lnTo>
                <a:lnTo>
                  <a:pt x="389" y="420"/>
                </a:lnTo>
                <a:lnTo>
                  <a:pt x="389" y="428"/>
                </a:lnTo>
                <a:lnTo>
                  <a:pt x="388" y="429"/>
                </a:lnTo>
                <a:lnTo>
                  <a:pt x="384" y="437"/>
                </a:lnTo>
                <a:lnTo>
                  <a:pt x="385" y="437"/>
                </a:lnTo>
                <a:lnTo>
                  <a:pt x="385" y="438"/>
                </a:lnTo>
                <a:lnTo>
                  <a:pt x="385" y="438"/>
                </a:lnTo>
                <a:lnTo>
                  <a:pt x="385" y="439"/>
                </a:lnTo>
                <a:lnTo>
                  <a:pt x="386" y="439"/>
                </a:lnTo>
                <a:lnTo>
                  <a:pt x="386" y="439"/>
                </a:lnTo>
                <a:lnTo>
                  <a:pt x="386" y="439"/>
                </a:lnTo>
                <a:lnTo>
                  <a:pt x="387" y="439"/>
                </a:lnTo>
                <a:lnTo>
                  <a:pt x="387" y="440"/>
                </a:lnTo>
                <a:lnTo>
                  <a:pt x="387" y="441"/>
                </a:lnTo>
                <a:lnTo>
                  <a:pt x="386" y="441"/>
                </a:lnTo>
                <a:lnTo>
                  <a:pt x="386" y="441"/>
                </a:lnTo>
                <a:lnTo>
                  <a:pt x="386" y="441"/>
                </a:lnTo>
                <a:lnTo>
                  <a:pt x="386" y="442"/>
                </a:lnTo>
                <a:lnTo>
                  <a:pt x="385" y="442"/>
                </a:lnTo>
                <a:lnTo>
                  <a:pt x="385" y="443"/>
                </a:lnTo>
                <a:lnTo>
                  <a:pt x="385" y="443"/>
                </a:lnTo>
                <a:lnTo>
                  <a:pt x="384" y="443"/>
                </a:lnTo>
                <a:lnTo>
                  <a:pt x="384" y="444"/>
                </a:lnTo>
                <a:lnTo>
                  <a:pt x="384" y="445"/>
                </a:lnTo>
                <a:lnTo>
                  <a:pt x="385" y="445"/>
                </a:lnTo>
                <a:lnTo>
                  <a:pt x="385" y="445"/>
                </a:lnTo>
                <a:lnTo>
                  <a:pt x="385" y="446"/>
                </a:lnTo>
                <a:lnTo>
                  <a:pt x="385" y="447"/>
                </a:lnTo>
                <a:lnTo>
                  <a:pt x="385" y="447"/>
                </a:lnTo>
                <a:lnTo>
                  <a:pt x="385" y="448"/>
                </a:lnTo>
                <a:lnTo>
                  <a:pt x="385" y="449"/>
                </a:lnTo>
                <a:lnTo>
                  <a:pt x="385" y="450"/>
                </a:lnTo>
                <a:lnTo>
                  <a:pt x="385" y="451"/>
                </a:lnTo>
                <a:lnTo>
                  <a:pt x="385" y="451"/>
                </a:lnTo>
                <a:lnTo>
                  <a:pt x="385" y="452"/>
                </a:lnTo>
                <a:lnTo>
                  <a:pt x="385" y="453"/>
                </a:lnTo>
                <a:lnTo>
                  <a:pt x="385" y="453"/>
                </a:lnTo>
                <a:lnTo>
                  <a:pt x="385" y="454"/>
                </a:lnTo>
                <a:lnTo>
                  <a:pt x="385" y="455"/>
                </a:lnTo>
                <a:lnTo>
                  <a:pt x="385" y="456"/>
                </a:lnTo>
                <a:lnTo>
                  <a:pt x="385" y="456"/>
                </a:lnTo>
                <a:lnTo>
                  <a:pt x="385" y="457"/>
                </a:lnTo>
                <a:lnTo>
                  <a:pt x="385" y="458"/>
                </a:lnTo>
                <a:lnTo>
                  <a:pt x="385" y="458"/>
                </a:lnTo>
                <a:lnTo>
                  <a:pt x="385" y="458"/>
                </a:lnTo>
                <a:lnTo>
                  <a:pt x="385" y="459"/>
                </a:lnTo>
                <a:lnTo>
                  <a:pt x="384" y="459"/>
                </a:lnTo>
                <a:lnTo>
                  <a:pt x="383" y="460"/>
                </a:lnTo>
                <a:lnTo>
                  <a:pt x="383" y="460"/>
                </a:lnTo>
                <a:lnTo>
                  <a:pt x="382" y="460"/>
                </a:lnTo>
                <a:lnTo>
                  <a:pt x="381" y="460"/>
                </a:lnTo>
                <a:lnTo>
                  <a:pt x="381" y="461"/>
                </a:lnTo>
                <a:lnTo>
                  <a:pt x="381" y="461"/>
                </a:lnTo>
                <a:lnTo>
                  <a:pt x="381" y="462"/>
                </a:lnTo>
                <a:lnTo>
                  <a:pt x="380" y="462"/>
                </a:lnTo>
                <a:lnTo>
                  <a:pt x="379" y="463"/>
                </a:lnTo>
                <a:lnTo>
                  <a:pt x="379" y="464"/>
                </a:lnTo>
                <a:lnTo>
                  <a:pt x="378" y="464"/>
                </a:lnTo>
                <a:lnTo>
                  <a:pt x="377" y="465"/>
                </a:lnTo>
                <a:lnTo>
                  <a:pt x="377" y="466"/>
                </a:lnTo>
                <a:lnTo>
                  <a:pt x="375" y="466"/>
                </a:lnTo>
                <a:lnTo>
                  <a:pt x="374" y="467"/>
                </a:lnTo>
                <a:lnTo>
                  <a:pt x="373" y="468"/>
                </a:lnTo>
                <a:lnTo>
                  <a:pt x="373" y="468"/>
                </a:lnTo>
                <a:lnTo>
                  <a:pt x="372" y="469"/>
                </a:lnTo>
                <a:lnTo>
                  <a:pt x="371" y="469"/>
                </a:lnTo>
                <a:lnTo>
                  <a:pt x="371" y="470"/>
                </a:lnTo>
                <a:lnTo>
                  <a:pt x="371" y="470"/>
                </a:lnTo>
                <a:lnTo>
                  <a:pt x="370" y="471"/>
                </a:lnTo>
                <a:lnTo>
                  <a:pt x="369" y="472"/>
                </a:lnTo>
                <a:lnTo>
                  <a:pt x="369" y="472"/>
                </a:lnTo>
                <a:lnTo>
                  <a:pt x="369" y="472"/>
                </a:lnTo>
                <a:lnTo>
                  <a:pt x="369" y="473"/>
                </a:lnTo>
                <a:lnTo>
                  <a:pt x="369" y="473"/>
                </a:lnTo>
                <a:lnTo>
                  <a:pt x="369" y="474"/>
                </a:lnTo>
                <a:lnTo>
                  <a:pt x="369" y="475"/>
                </a:lnTo>
                <a:lnTo>
                  <a:pt x="369" y="475"/>
                </a:lnTo>
                <a:lnTo>
                  <a:pt x="369" y="476"/>
                </a:lnTo>
                <a:lnTo>
                  <a:pt x="369" y="478"/>
                </a:lnTo>
                <a:lnTo>
                  <a:pt x="370" y="479"/>
                </a:lnTo>
                <a:lnTo>
                  <a:pt x="370" y="479"/>
                </a:lnTo>
                <a:lnTo>
                  <a:pt x="370" y="480"/>
                </a:lnTo>
                <a:lnTo>
                  <a:pt x="370" y="481"/>
                </a:lnTo>
                <a:lnTo>
                  <a:pt x="369" y="481"/>
                </a:lnTo>
                <a:lnTo>
                  <a:pt x="369" y="481"/>
                </a:lnTo>
                <a:lnTo>
                  <a:pt x="369" y="483"/>
                </a:lnTo>
                <a:lnTo>
                  <a:pt x="369" y="483"/>
                </a:lnTo>
                <a:lnTo>
                  <a:pt x="369" y="484"/>
                </a:lnTo>
                <a:lnTo>
                  <a:pt x="369" y="485"/>
                </a:lnTo>
                <a:lnTo>
                  <a:pt x="369" y="485"/>
                </a:lnTo>
                <a:lnTo>
                  <a:pt x="369" y="487"/>
                </a:lnTo>
                <a:lnTo>
                  <a:pt x="369" y="488"/>
                </a:lnTo>
                <a:lnTo>
                  <a:pt x="369" y="489"/>
                </a:lnTo>
                <a:lnTo>
                  <a:pt x="369" y="489"/>
                </a:lnTo>
                <a:lnTo>
                  <a:pt x="369" y="490"/>
                </a:lnTo>
                <a:lnTo>
                  <a:pt x="369" y="491"/>
                </a:lnTo>
                <a:lnTo>
                  <a:pt x="370" y="491"/>
                </a:lnTo>
                <a:lnTo>
                  <a:pt x="370" y="491"/>
                </a:lnTo>
                <a:lnTo>
                  <a:pt x="371" y="491"/>
                </a:lnTo>
                <a:lnTo>
                  <a:pt x="371" y="492"/>
                </a:lnTo>
                <a:lnTo>
                  <a:pt x="371" y="492"/>
                </a:lnTo>
                <a:lnTo>
                  <a:pt x="371" y="492"/>
                </a:lnTo>
                <a:lnTo>
                  <a:pt x="372" y="492"/>
                </a:lnTo>
                <a:lnTo>
                  <a:pt x="373" y="493"/>
                </a:lnTo>
                <a:lnTo>
                  <a:pt x="373" y="493"/>
                </a:lnTo>
                <a:lnTo>
                  <a:pt x="373" y="494"/>
                </a:lnTo>
                <a:lnTo>
                  <a:pt x="374" y="494"/>
                </a:lnTo>
                <a:lnTo>
                  <a:pt x="375" y="495"/>
                </a:lnTo>
                <a:lnTo>
                  <a:pt x="375" y="496"/>
                </a:lnTo>
                <a:lnTo>
                  <a:pt x="375" y="496"/>
                </a:lnTo>
                <a:lnTo>
                  <a:pt x="375" y="497"/>
                </a:lnTo>
                <a:lnTo>
                  <a:pt x="375" y="498"/>
                </a:lnTo>
                <a:lnTo>
                  <a:pt x="375" y="498"/>
                </a:lnTo>
                <a:lnTo>
                  <a:pt x="375" y="500"/>
                </a:lnTo>
                <a:lnTo>
                  <a:pt x="375" y="500"/>
                </a:lnTo>
                <a:lnTo>
                  <a:pt x="376" y="502"/>
                </a:lnTo>
                <a:lnTo>
                  <a:pt x="376" y="503"/>
                </a:lnTo>
                <a:lnTo>
                  <a:pt x="377" y="503"/>
                </a:lnTo>
                <a:lnTo>
                  <a:pt x="377" y="504"/>
                </a:lnTo>
                <a:lnTo>
                  <a:pt x="377" y="505"/>
                </a:lnTo>
                <a:lnTo>
                  <a:pt x="377" y="506"/>
                </a:lnTo>
                <a:lnTo>
                  <a:pt x="378" y="507"/>
                </a:lnTo>
                <a:lnTo>
                  <a:pt x="378" y="508"/>
                </a:lnTo>
                <a:lnTo>
                  <a:pt x="378" y="509"/>
                </a:lnTo>
                <a:lnTo>
                  <a:pt x="378" y="509"/>
                </a:lnTo>
                <a:lnTo>
                  <a:pt x="378" y="511"/>
                </a:lnTo>
                <a:lnTo>
                  <a:pt x="379" y="511"/>
                </a:lnTo>
                <a:lnTo>
                  <a:pt x="379" y="512"/>
                </a:lnTo>
                <a:lnTo>
                  <a:pt x="379" y="513"/>
                </a:lnTo>
                <a:lnTo>
                  <a:pt x="379" y="514"/>
                </a:lnTo>
                <a:lnTo>
                  <a:pt x="379" y="515"/>
                </a:lnTo>
                <a:lnTo>
                  <a:pt x="379" y="516"/>
                </a:lnTo>
                <a:lnTo>
                  <a:pt x="379" y="517"/>
                </a:lnTo>
                <a:lnTo>
                  <a:pt x="379" y="518"/>
                </a:lnTo>
                <a:lnTo>
                  <a:pt x="379" y="519"/>
                </a:lnTo>
                <a:lnTo>
                  <a:pt x="379" y="519"/>
                </a:lnTo>
                <a:lnTo>
                  <a:pt x="379" y="519"/>
                </a:lnTo>
                <a:lnTo>
                  <a:pt x="379" y="520"/>
                </a:lnTo>
                <a:lnTo>
                  <a:pt x="379" y="521"/>
                </a:lnTo>
                <a:lnTo>
                  <a:pt x="378" y="521"/>
                </a:lnTo>
                <a:lnTo>
                  <a:pt x="378" y="521"/>
                </a:lnTo>
                <a:lnTo>
                  <a:pt x="377" y="521"/>
                </a:lnTo>
                <a:lnTo>
                  <a:pt x="377" y="522"/>
                </a:lnTo>
                <a:lnTo>
                  <a:pt x="376" y="522"/>
                </a:lnTo>
                <a:lnTo>
                  <a:pt x="376" y="523"/>
                </a:lnTo>
                <a:lnTo>
                  <a:pt x="376" y="523"/>
                </a:lnTo>
                <a:lnTo>
                  <a:pt x="376" y="524"/>
                </a:lnTo>
                <a:lnTo>
                  <a:pt x="375" y="524"/>
                </a:lnTo>
                <a:lnTo>
                  <a:pt x="375" y="525"/>
                </a:lnTo>
                <a:lnTo>
                  <a:pt x="375" y="525"/>
                </a:lnTo>
                <a:lnTo>
                  <a:pt x="375" y="525"/>
                </a:lnTo>
                <a:lnTo>
                  <a:pt x="374" y="525"/>
                </a:lnTo>
                <a:lnTo>
                  <a:pt x="374" y="526"/>
                </a:lnTo>
                <a:lnTo>
                  <a:pt x="374" y="527"/>
                </a:lnTo>
                <a:lnTo>
                  <a:pt x="373" y="527"/>
                </a:lnTo>
                <a:lnTo>
                  <a:pt x="374" y="527"/>
                </a:lnTo>
                <a:lnTo>
                  <a:pt x="374" y="527"/>
                </a:lnTo>
                <a:lnTo>
                  <a:pt x="373" y="527"/>
                </a:lnTo>
                <a:lnTo>
                  <a:pt x="373" y="528"/>
                </a:lnTo>
                <a:lnTo>
                  <a:pt x="374" y="528"/>
                </a:lnTo>
                <a:lnTo>
                  <a:pt x="373" y="529"/>
                </a:lnTo>
                <a:lnTo>
                  <a:pt x="374" y="529"/>
                </a:lnTo>
                <a:lnTo>
                  <a:pt x="374" y="530"/>
                </a:lnTo>
                <a:lnTo>
                  <a:pt x="373" y="531"/>
                </a:lnTo>
                <a:lnTo>
                  <a:pt x="372" y="531"/>
                </a:lnTo>
                <a:lnTo>
                  <a:pt x="372" y="530"/>
                </a:lnTo>
                <a:lnTo>
                  <a:pt x="371" y="530"/>
                </a:lnTo>
                <a:lnTo>
                  <a:pt x="371" y="531"/>
                </a:lnTo>
                <a:lnTo>
                  <a:pt x="371" y="532"/>
                </a:lnTo>
                <a:lnTo>
                  <a:pt x="371" y="532"/>
                </a:lnTo>
                <a:lnTo>
                  <a:pt x="371" y="532"/>
                </a:lnTo>
                <a:lnTo>
                  <a:pt x="371" y="532"/>
                </a:lnTo>
                <a:lnTo>
                  <a:pt x="370" y="532"/>
                </a:lnTo>
                <a:lnTo>
                  <a:pt x="370" y="532"/>
                </a:lnTo>
                <a:lnTo>
                  <a:pt x="369" y="532"/>
                </a:lnTo>
                <a:lnTo>
                  <a:pt x="369" y="533"/>
                </a:lnTo>
                <a:lnTo>
                  <a:pt x="369" y="533"/>
                </a:lnTo>
                <a:lnTo>
                  <a:pt x="369" y="534"/>
                </a:lnTo>
                <a:lnTo>
                  <a:pt x="369" y="534"/>
                </a:lnTo>
                <a:lnTo>
                  <a:pt x="369" y="533"/>
                </a:lnTo>
                <a:lnTo>
                  <a:pt x="369" y="534"/>
                </a:lnTo>
                <a:lnTo>
                  <a:pt x="369" y="534"/>
                </a:lnTo>
                <a:lnTo>
                  <a:pt x="368" y="534"/>
                </a:lnTo>
                <a:lnTo>
                  <a:pt x="368" y="534"/>
                </a:lnTo>
                <a:lnTo>
                  <a:pt x="368" y="535"/>
                </a:lnTo>
                <a:lnTo>
                  <a:pt x="367" y="535"/>
                </a:lnTo>
                <a:lnTo>
                  <a:pt x="367" y="536"/>
                </a:lnTo>
                <a:lnTo>
                  <a:pt x="366" y="536"/>
                </a:lnTo>
                <a:lnTo>
                  <a:pt x="366" y="536"/>
                </a:lnTo>
                <a:lnTo>
                  <a:pt x="366" y="537"/>
                </a:lnTo>
                <a:lnTo>
                  <a:pt x="366" y="537"/>
                </a:lnTo>
                <a:lnTo>
                  <a:pt x="366" y="536"/>
                </a:lnTo>
                <a:lnTo>
                  <a:pt x="365" y="536"/>
                </a:lnTo>
                <a:lnTo>
                  <a:pt x="364" y="536"/>
                </a:lnTo>
                <a:lnTo>
                  <a:pt x="364" y="537"/>
                </a:lnTo>
                <a:lnTo>
                  <a:pt x="365" y="537"/>
                </a:lnTo>
                <a:lnTo>
                  <a:pt x="365" y="538"/>
                </a:lnTo>
                <a:lnTo>
                  <a:pt x="364" y="537"/>
                </a:lnTo>
                <a:lnTo>
                  <a:pt x="364" y="538"/>
                </a:lnTo>
                <a:lnTo>
                  <a:pt x="364" y="538"/>
                </a:lnTo>
                <a:lnTo>
                  <a:pt x="365" y="538"/>
                </a:lnTo>
                <a:lnTo>
                  <a:pt x="365" y="539"/>
                </a:lnTo>
                <a:lnTo>
                  <a:pt x="364" y="539"/>
                </a:lnTo>
                <a:lnTo>
                  <a:pt x="364" y="540"/>
                </a:lnTo>
                <a:lnTo>
                  <a:pt x="364" y="540"/>
                </a:lnTo>
                <a:lnTo>
                  <a:pt x="363" y="540"/>
                </a:lnTo>
                <a:lnTo>
                  <a:pt x="363" y="540"/>
                </a:lnTo>
                <a:lnTo>
                  <a:pt x="362" y="540"/>
                </a:lnTo>
                <a:lnTo>
                  <a:pt x="362" y="540"/>
                </a:lnTo>
                <a:lnTo>
                  <a:pt x="362" y="541"/>
                </a:lnTo>
                <a:lnTo>
                  <a:pt x="361" y="541"/>
                </a:lnTo>
                <a:lnTo>
                  <a:pt x="361" y="540"/>
                </a:lnTo>
                <a:lnTo>
                  <a:pt x="361" y="541"/>
                </a:lnTo>
                <a:lnTo>
                  <a:pt x="360" y="541"/>
                </a:lnTo>
                <a:lnTo>
                  <a:pt x="361" y="542"/>
                </a:lnTo>
                <a:lnTo>
                  <a:pt x="360" y="542"/>
                </a:lnTo>
                <a:lnTo>
                  <a:pt x="360" y="542"/>
                </a:lnTo>
                <a:lnTo>
                  <a:pt x="360" y="542"/>
                </a:lnTo>
                <a:lnTo>
                  <a:pt x="360" y="543"/>
                </a:lnTo>
                <a:lnTo>
                  <a:pt x="360" y="542"/>
                </a:lnTo>
                <a:lnTo>
                  <a:pt x="359" y="542"/>
                </a:lnTo>
                <a:lnTo>
                  <a:pt x="359" y="543"/>
                </a:lnTo>
                <a:lnTo>
                  <a:pt x="358" y="543"/>
                </a:lnTo>
                <a:lnTo>
                  <a:pt x="358" y="543"/>
                </a:lnTo>
                <a:lnTo>
                  <a:pt x="358" y="542"/>
                </a:lnTo>
                <a:lnTo>
                  <a:pt x="358" y="543"/>
                </a:lnTo>
                <a:lnTo>
                  <a:pt x="357" y="543"/>
                </a:lnTo>
                <a:lnTo>
                  <a:pt x="357" y="542"/>
                </a:lnTo>
                <a:lnTo>
                  <a:pt x="356" y="542"/>
                </a:lnTo>
                <a:lnTo>
                  <a:pt x="356" y="542"/>
                </a:lnTo>
                <a:lnTo>
                  <a:pt x="356" y="543"/>
                </a:lnTo>
                <a:lnTo>
                  <a:pt x="355" y="542"/>
                </a:lnTo>
                <a:lnTo>
                  <a:pt x="354" y="543"/>
                </a:lnTo>
                <a:lnTo>
                  <a:pt x="354" y="542"/>
                </a:lnTo>
                <a:lnTo>
                  <a:pt x="354" y="543"/>
                </a:lnTo>
                <a:lnTo>
                  <a:pt x="354" y="543"/>
                </a:lnTo>
                <a:lnTo>
                  <a:pt x="353" y="543"/>
                </a:lnTo>
                <a:lnTo>
                  <a:pt x="353" y="544"/>
                </a:lnTo>
                <a:lnTo>
                  <a:pt x="354" y="544"/>
                </a:lnTo>
                <a:lnTo>
                  <a:pt x="353" y="544"/>
                </a:lnTo>
                <a:lnTo>
                  <a:pt x="353" y="543"/>
                </a:lnTo>
                <a:lnTo>
                  <a:pt x="352" y="543"/>
                </a:lnTo>
                <a:lnTo>
                  <a:pt x="352" y="544"/>
                </a:lnTo>
                <a:lnTo>
                  <a:pt x="352" y="543"/>
                </a:lnTo>
                <a:lnTo>
                  <a:pt x="352" y="543"/>
                </a:lnTo>
                <a:lnTo>
                  <a:pt x="352" y="544"/>
                </a:lnTo>
                <a:lnTo>
                  <a:pt x="351" y="544"/>
                </a:lnTo>
                <a:lnTo>
                  <a:pt x="352" y="544"/>
                </a:lnTo>
                <a:lnTo>
                  <a:pt x="352" y="544"/>
                </a:lnTo>
                <a:lnTo>
                  <a:pt x="352" y="544"/>
                </a:lnTo>
                <a:lnTo>
                  <a:pt x="352" y="545"/>
                </a:lnTo>
                <a:lnTo>
                  <a:pt x="352" y="545"/>
                </a:lnTo>
                <a:lnTo>
                  <a:pt x="352" y="545"/>
                </a:lnTo>
                <a:lnTo>
                  <a:pt x="352" y="545"/>
                </a:lnTo>
                <a:lnTo>
                  <a:pt x="352" y="546"/>
                </a:lnTo>
                <a:lnTo>
                  <a:pt x="352" y="547"/>
                </a:lnTo>
                <a:lnTo>
                  <a:pt x="353" y="547"/>
                </a:lnTo>
                <a:lnTo>
                  <a:pt x="353" y="547"/>
                </a:lnTo>
                <a:lnTo>
                  <a:pt x="352" y="548"/>
                </a:lnTo>
                <a:lnTo>
                  <a:pt x="353" y="548"/>
                </a:lnTo>
                <a:lnTo>
                  <a:pt x="353" y="549"/>
                </a:lnTo>
                <a:lnTo>
                  <a:pt x="354" y="549"/>
                </a:lnTo>
                <a:lnTo>
                  <a:pt x="354" y="549"/>
                </a:lnTo>
                <a:lnTo>
                  <a:pt x="353" y="549"/>
                </a:lnTo>
                <a:lnTo>
                  <a:pt x="352" y="550"/>
                </a:lnTo>
                <a:lnTo>
                  <a:pt x="352" y="550"/>
                </a:lnTo>
                <a:lnTo>
                  <a:pt x="352" y="551"/>
                </a:lnTo>
                <a:lnTo>
                  <a:pt x="351" y="551"/>
                </a:lnTo>
                <a:lnTo>
                  <a:pt x="350" y="551"/>
                </a:lnTo>
                <a:lnTo>
                  <a:pt x="350" y="551"/>
                </a:lnTo>
                <a:lnTo>
                  <a:pt x="350" y="551"/>
                </a:lnTo>
                <a:lnTo>
                  <a:pt x="349" y="551"/>
                </a:lnTo>
                <a:lnTo>
                  <a:pt x="349" y="551"/>
                </a:lnTo>
                <a:lnTo>
                  <a:pt x="349" y="551"/>
                </a:lnTo>
                <a:lnTo>
                  <a:pt x="349" y="552"/>
                </a:lnTo>
                <a:lnTo>
                  <a:pt x="349" y="551"/>
                </a:lnTo>
                <a:lnTo>
                  <a:pt x="349" y="551"/>
                </a:lnTo>
                <a:lnTo>
                  <a:pt x="349" y="552"/>
                </a:lnTo>
                <a:lnTo>
                  <a:pt x="349" y="553"/>
                </a:lnTo>
                <a:lnTo>
                  <a:pt x="349" y="553"/>
                </a:lnTo>
                <a:lnTo>
                  <a:pt x="349" y="553"/>
                </a:lnTo>
                <a:lnTo>
                  <a:pt x="349" y="553"/>
                </a:lnTo>
                <a:lnTo>
                  <a:pt x="349" y="553"/>
                </a:lnTo>
                <a:lnTo>
                  <a:pt x="348" y="553"/>
                </a:lnTo>
                <a:lnTo>
                  <a:pt x="349" y="553"/>
                </a:lnTo>
                <a:lnTo>
                  <a:pt x="348" y="553"/>
                </a:lnTo>
                <a:lnTo>
                  <a:pt x="348" y="554"/>
                </a:lnTo>
                <a:lnTo>
                  <a:pt x="347" y="555"/>
                </a:lnTo>
                <a:lnTo>
                  <a:pt x="348" y="555"/>
                </a:lnTo>
                <a:lnTo>
                  <a:pt x="348" y="555"/>
                </a:lnTo>
                <a:lnTo>
                  <a:pt x="348" y="556"/>
                </a:lnTo>
                <a:lnTo>
                  <a:pt x="348" y="557"/>
                </a:lnTo>
                <a:lnTo>
                  <a:pt x="349" y="557"/>
                </a:lnTo>
                <a:lnTo>
                  <a:pt x="348" y="557"/>
                </a:lnTo>
                <a:lnTo>
                  <a:pt x="349" y="557"/>
                </a:lnTo>
                <a:lnTo>
                  <a:pt x="349" y="558"/>
                </a:lnTo>
                <a:lnTo>
                  <a:pt x="348" y="558"/>
                </a:lnTo>
                <a:lnTo>
                  <a:pt x="347" y="558"/>
                </a:lnTo>
                <a:lnTo>
                  <a:pt x="348" y="558"/>
                </a:lnTo>
                <a:lnTo>
                  <a:pt x="348" y="559"/>
                </a:lnTo>
                <a:lnTo>
                  <a:pt x="347" y="559"/>
                </a:lnTo>
                <a:lnTo>
                  <a:pt x="347" y="559"/>
                </a:lnTo>
                <a:lnTo>
                  <a:pt x="347" y="559"/>
                </a:lnTo>
                <a:lnTo>
                  <a:pt x="347" y="559"/>
                </a:lnTo>
                <a:lnTo>
                  <a:pt x="346" y="559"/>
                </a:lnTo>
                <a:lnTo>
                  <a:pt x="345" y="559"/>
                </a:lnTo>
                <a:lnTo>
                  <a:pt x="345" y="560"/>
                </a:lnTo>
                <a:lnTo>
                  <a:pt x="345" y="560"/>
                </a:lnTo>
                <a:lnTo>
                  <a:pt x="345" y="559"/>
                </a:lnTo>
                <a:lnTo>
                  <a:pt x="345" y="560"/>
                </a:lnTo>
                <a:lnTo>
                  <a:pt x="345" y="559"/>
                </a:lnTo>
                <a:lnTo>
                  <a:pt x="344" y="559"/>
                </a:lnTo>
                <a:lnTo>
                  <a:pt x="343" y="559"/>
                </a:lnTo>
                <a:lnTo>
                  <a:pt x="343" y="559"/>
                </a:lnTo>
                <a:lnTo>
                  <a:pt x="344" y="560"/>
                </a:lnTo>
                <a:lnTo>
                  <a:pt x="344" y="561"/>
                </a:lnTo>
                <a:lnTo>
                  <a:pt x="343" y="561"/>
                </a:lnTo>
                <a:lnTo>
                  <a:pt x="343" y="561"/>
                </a:lnTo>
                <a:lnTo>
                  <a:pt x="343" y="561"/>
                </a:lnTo>
                <a:lnTo>
                  <a:pt x="343" y="561"/>
                </a:lnTo>
                <a:lnTo>
                  <a:pt x="344" y="561"/>
                </a:lnTo>
                <a:lnTo>
                  <a:pt x="343" y="561"/>
                </a:lnTo>
                <a:lnTo>
                  <a:pt x="343" y="562"/>
                </a:lnTo>
                <a:lnTo>
                  <a:pt x="344" y="562"/>
                </a:lnTo>
                <a:lnTo>
                  <a:pt x="344" y="562"/>
                </a:lnTo>
                <a:lnTo>
                  <a:pt x="343" y="562"/>
                </a:lnTo>
                <a:lnTo>
                  <a:pt x="343" y="563"/>
                </a:lnTo>
                <a:lnTo>
                  <a:pt x="343" y="562"/>
                </a:lnTo>
                <a:lnTo>
                  <a:pt x="343" y="562"/>
                </a:lnTo>
                <a:lnTo>
                  <a:pt x="343" y="563"/>
                </a:lnTo>
                <a:lnTo>
                  <a:pt x="343" y="564"/>
                </a:lnTo>
                <a:lnTo>
                  <a:pt x="343" y="564"/>
                </a:lnTo>
                <a:lnTo>
                  <a:pt x="343" y="564"/>
                </a:lnTo>
                <a:lnTo>
                  <a:pt x="343" y="565"/>
                </a:lnTo>
                <a:lnTo>
                  <a:pt x="343" y="565"/>
                </a:lnTo>
                <a:lnTo>
                  <a:pt x="342" y="566"/>
                </a:lnTo>
                <a:lnTo>
                  <a:pt x="343" y="566"/>
                </a:lnTo>
                <a:lnTo>
                  <a:pt x="343" y="566"/>
                </a:lnTo>
                <a:lnTo>
                  <a:pt x="343" y="566"/>
                </a:lnTo>
                <a:lnTo>
                  <a:pt x="343" y="567"/>
                </a:lnTo>
                <a:lnTo>
                  <a:pt x="344" y="567"/>
                </a:lnTo>
                <a:lnTo>
                  <a:pt x="344" y="568"/>
                </a:lnTo>
                <a:lnTo>
                  <a:pt x="343" y="567"/>
                </a:lnTo>
                <a:lnTo>
                  <a:pt x="343" y="568"/>
                </a:lnTo>
                <a:lnTo>
                  <a:pt x="344" y="568"/>
                </a:lnTo>
                <a:lnTo>
                  <a:pt x="343" y="568"/>
                </a:lnTo>
                <a:lnTo>
                  <a:pt x="343" y="568"/>
                </a:lnTo>
                <a:lnTo>
                  <a:pt x="343" y="569"/>
                </a:lnTo>
                <a:lnTo>
                  <a:pt x="343" y="570"/>
                </a:lnTo>
                <a:lnTo>
                  <a:pt x="342" y="570"/>
                </a:lnTo>
                <a:lnTo>
                  <a:pt x="342" y="569"/>
                </a:lnTo>
                <a:lnTo>
                  <a:pt x="341" y="569"/>
                </a:lnTo>
                <a:lnTo>
                  <a:pt x="342" y="570"/>
                </a:lnTo>
                <a:lnTo>
                  <a:pt x="341" y="570"/>
                </a:lnTo>
                <a:lnTo>
                  <a:pt x="342" y="570"/>
                </a:lnTo>
                <a:lnTo>
                  <a:pt x="342" y="570"/>
                </a:lnTo>
                <a:lnTo>
                  <a:pt x="341" y="570"/>
                </a:lnTo>
                <a:lnTo>
                  <a:pt x="341" y="571"/>
                </a:lnTo>
                <a:lnTo>
                  <a:pt x="341" y="570"/>
                </a:lnTo>
                <a:lnTo>
                  <a:pt x="340" y="570"/>
                </a:lnTo>
                <a:lnTo>
                  <a:pt x="340" y="571"/>
                </a:lnTo>
                <a:lnTo>
                  <a:pt x="341" y="571"/>
                </a:lnTo>
                <a:lnTo>
                  <a:pt x="340" y="571"/>
                </a:lnTo>
                <a:lnTo>
                  <a:pt x="340" y="572"/>
                </a:lnTo>
                <a:lnTo>
                  <a:pt x="340" y="571"/>
                </a:lnTo>
                <a:lnTo>
                  <a:pt x="339" y="571"/>
                </a:lnTo>
                <a:lnTo>
                  <a:pt x="339" y="571"/>
                </a:lnTo>
                <a:lnTo>
                  <a:pt x="339" y="572"/>
                </a:lnTo>
                <a:lnTo>
                  <a:pt x="338" y="572"/>
                </a:lnTo>
                <a:lnTo>
                  <a:pt x="337" y="572"/>
                </a:lnTo>
                <a:lnTo>
                  <a:pt x="337" y="572"/>
                </a:lnTo>
                <a:lnTo>
                  <a:pt x="337" y="572"/>
                </a:lnTo>
                <a:lnTo>
                  <a:pt x="337" y="571"/>
                </a:lnTo>
                <a:lnTo>
                  <a:pt x="336" y="572"/>
                </a:lnTo>
                <a:lnTo>
                  <a:pt x="336" y="572"/>
                </a:lnTo>
                <a:lnTo>
                  <a:pt x="336" y="572"/>
                </a:lnTo>
                <a:lnTo>
                  <a:pt x="335" y="572"/>
                </a:lnTo>
                <a:lnTo>
                  <a:pt x="335" y="572"/>
                </a:lnTo>
                <a:lnTo>
                  <a:pt x="335" y="572"/>
                </a:lnTo>
                <a:lnTo>
                  <a:pt x="335" y="572"/>
                </a:lnTo>
                <a:lnTo>
                  <a:pt x="335" y="573"/>
                </a:lnTo>
                <a:lnTo>
                  <a:pt x="335" y="573"/>
                </a:lnTo>
                <a:lnTo>
                  <a:pt x="335" y="572"/>
                </a:lnTo>
                <a:lnTo>
                  <a:pt x="334" y="572"/>
                </a:lnTo>
                <a:lnTo>
                  <a:pt x="334" y="573"/>
                </a:lnTo>
                <a:lnTo>
                  <a:pt x="335" y="573"/>
                </a:lnTo>
                <a:lnTo>
                  <a:pt x="335" y="574"/>
                </a:lnTo>
                <a:lnTo>
                  <a:pt x="334" y="574"/>
                </a:lnTo>
                <a:lnTo>
                  <a:pt x="335" y="574"/>
                </a:lnTo>
                <a:lnTo>
                  <a:pt x="335" y="574"/>
                </a:lnTo>
                <a:lnTo>
                  <a:pt x="334" y="574"/>
                </a:lnTo>
                <a:lnTo>
                  <a:pt x="334" y="575"/>
                </a:lnTo>
                <a:lnTo>
                  <a:pt x="333" y="575"/>
                </a:lnTo>
                <a:lnTo>
                  <a:pt x="334" y="575"/>
                </a:lnTo>
                <a:lnTo>
                  <a:pt x="334" y="576"/>
                </a:lnTo>
                <a:lnTo>
                  <a:pt x="333" y="576"/>
                </a:lnTo>
                <a:lnTo>
                  <a:pt x="333" y="576"/>
                </a:lnTo>
                <a:lnTo>
                  <a:pt x="333" y="576"/>
                </a:lnTo>
                <a:lnTo>
                  <a:pt x="333" y="577"/>
                </a:lnTo>
                <a:lnTo>
                  <a:pt x="333" y="577"/>
                </a:lnTo>
                <a:lnTo>
                  <a:pt x="333" y="578"/>
                </a:lnTo>
                <a:lnTo>
                  <a:pt x="333" y="578"/>
                </a:lnTo>
                <a:lnTo>
                  <a:pt x="333" y="578"/>
                </a:lnTo>
                <a:lnTo>
                  <a:pt x="333" y="578"/>
                </a:lnTo>
                <a:lnTo>
                  <a:pt x="333" y="578"/>
                </a:lnTo>
                <a:lnTo>
                  <a:pt x="333" y="578"/>
                </a:lnTo>
                <a:lnTo>
                  <a:pt x="333" y="579"/>
                </a:lnTo>
                <a:lnTo>
                  <a:pt x="333" y="579"/>
                </a:lnTo>
                <a:lnTo>
                  <a:pt x="333" y="580"/>
                </a:lnTo>
                <a:lnTo>
                  <a:pt x="333" y="580"/>
                </a:lnTo>
                <a:lnTo>
                  <a:pt x="333" y="580"/>
                </a:lnTo>
                <a:lnTo>
                  <a:pt x="332" y="580"/>
                </a:lnTo>
                <a:lnTo>
                  <a:pt x="332" y="581"/>
                </a:lnTo>
                <a:lnTo>
                  <a:pt x="331" y="581"/>
                </a:lnTo>
                <a:lnTo>
                  <a:pt x="331" y="581"/>
                </a:lnTo>
                <a:lnTo>
                  <a:pt x="330" y="581"/>
                </a:lnTo>
                <a:lnTo>
                  <a:pt x="330" y="582"/>
                </a:lnTo>
                <a:lnTo>
                  <a:pt x="330" y="583"/>
                </a:lnTo>
                <a:lnTo>
                  <a:pt x="307" y="614"/>
                </a:lnTo>
                <a:lnTo>
                  <a:pt x="297" y="605"/>
                </a:lnTo>
                <a:lnTo>
                  <a:pt x="281" y="591"/>
                </a:lnTo>
                <a:lnTo>
                  <a:pt x="279" y="583"/>
                </a:lnTo>
                <a:lnTo>
                  <a:pt x="279" y="582"/>
                </a:lnTo>
                <a:lnTo>
                  <a:pt x="278" y="582"/>
                </a:lnTo>
                <a:lnTo>
                  <a:pt x="278" y="581"/>
                </a:lnTo>
                <a:lnTo>
                  <a:pt x="278" y="581"/>
                </a:lnTo>
                <a:lnTo>
                  <a:pt x="277" y="580"/>
                </a:lnTo>
                <a:lnTo>
                  <a:pt x="277" y="580"/>
                </a:lnTo>
                <a:lnTo>
                  <a:pt x="276" y="580"/>
                </a:lnTo>
                <a:lnTo>
                  <a:pt x="275" y="579"/>
                </a:lnTo>
                <a:lnTo>
                  <a:pt x="275" y="578"/>
                </a:lnTo>
                <a:lnTo>
                  <a:pt x="275" y="578"/>
                </a:lnTo>
                <a:lnTo>
                  <a:pt x="275" y="577"/>
                </a:lnTo>
                <a:lnTo>
                  <a:pt x="275" y="576"/>
                </a:lnTo>
                <a:lnTo>
                  <a:pt x="275" y="576"/>
                </a:lnTo>
                <a:lnTo>
                  <a:pt x="275" y="575"/>
                </a:lnTo>
                <a:lnTo>
                  <a:pt x="275" y="574"/>
                </a:lnTo>
                <a:lnTo>
                  <a:pt x="275" y="574"/>
                </a:lnTo>
                <a:lnTo>
                  <a:pt x="274" y="574"/>
                </a:lnTo>
                <a:lnTo>
                  <a:pt x="274" y="573"/>
                </a:lnTo>
                <a:lnTo>
                  <a:pt x="274" y="572"/>
                </a:lnTo>
                <a:lnTo>
                  <a:pt x="274" y="572"/>
                </a:lnTo>
                <a:lnTo>
                  <a:pt x="273" y="572"/>
                </a:lnTo>
                <a:lnTo>
                  <a:pt x="273" y="571"/>
                </a:lnTo>
                <a:lnTo>
                  <a:pt x="273" y="570"/>
                </a:lnTo>
                <a:lnTo>
                  <a:pt x="273" y="570"/>
                </a:lnTo>
                <a:lnTo>
                  <a:pt x="273" y="570"/>
                </a:lnTo>
                <a:lnTo>
                  <a:pt x="273" y="569"/>
                </a:lnTo>
                <a:lnTo>
                  <a:pt x="272" y="569"/>
                </a:lnTo>
                <a:lnTo>
                  <a:pt x="271" y="569"/>
                </a:lnTo>
                <a:lnTo>
                  <a:pt x="271" y="568"/>
                </a:lnTo>
                <a:lnTo>
                  <a:pt x="271" y="568"/>
                </a:lnTo>
                <a:lnTo>
                  <a:pt x="271" y="568"/>
                </a:lnTo>
                <a:lnTo>
                  <a:pt x="271" y="567"/>
                </a:lnTo>
                <a:lnTo>
                  <a:pt x="270" y="567"/>
                </a:lnTo>
                <a:lnTo>
                  <a:pt x="270" y="566"/>
                </a:lnTo>
                <a:lnTo>
                  <a:pt x="271" y="566"/>
                </a:lnTo>
                <a:lnTo>
                  <a:pt x="270" y="566"/>
                </a:lnTo>
                <a:lnTo>
                  <a:pt x="271" y="566"/>
                </a:lnTo>
                <a:lnTo>
                  <a:pt x="271" y="565"/>
                </a:lnTo>
                <a:lnTo>
                  <a:pt x="271" y="564"/>
                </a:lnTo>
                <a:lnTo>
                  <a:pt x="271" y="564"/>
                </a:lnTo>
                <a:lnTo>
                  <a:pt x="270" y="563"/>
                </a:lnTo>
                <a:lnTo>
                  <a:pt x="270" y="562"/>
                </a:lnTo>
                <a:lnTo>
                  <a:pt x="269" y="562"/>
                </a:lnTo>
                <a:lnTo>
                  <a:pt x="269" y="561"/>
                </a:lnTo>
                <a:lnTo>
                  <a:pt x="269" y="561"/>
                </a:lnTo>
                <a:lnTo>
                  <a:pt x="268" y="560"/>
                </a:lnTo>
                <a:lnTo>
                  <a:pt x="268" y="559"/>
                </a:lnTo>
                <a:lnTo>
                  <a:pt x="267" y="559"/>
                </a:lnTo>
                <a:lnTo>
                  <a:pt x="267" y="559"/>
                </a:lnTo>
                <a:lnTo>
                  <a:pt x="266" y="558"/>
                </a:lnTo>
                <a:lnTo>
                  <a:pt x="267" y="557"/>
                </a:lnTo>
                <a:lnTo>
                  <a:pt x="267" y="557"/>
                </a:lnTo>
                <a:lnTo>
                  <a:pt x="266" y="556"/>
                </a:lnTo>
                <a:lnTo>
                  <a:pt x="266" y="555"/>
                </a:lnTo>
                <a:lnTo>
                  <a:pt x="266" y="555"/>
                </a:lnTo>
                <a:lnTo>
                  <a:pt x="265" y="554"/>
                </a:lnTo>
                <a:lnTo>
                  <a:pt x="265" y="553"/>
                </a:lnTo>
                <a:lnTo>
                  <a:pt x="265" y="553"/>
                </a:lnTo>
                <a:lnTo>
                  <a:pt x="265" y="553"/>
                </a:lnTo>
                <a:lnTo>
                  <a:pt x="265" y="552"/>
                </a:lnTo>
                <a:lnTo>
                  <a:pt x="265" y="551"/>
                </a:lnTo>
                <a:lnTo>
                  <a:pt x="264" y="551"/>
                </a:lnTo>
                <a:lnTo>
                  <a:pt x="264" y="551"/>
                </a:lnTo>
                <a:lnTo>
                  <a:pt x="263" y="551"/>
                </a:lnTo>
                <a:lnTo>
                  <a:pt x="263" y="550"/>
                </a:lnTo>
                <a:lnTo>
                  <a:pt x="263" y="549"/>
                </a:lnTo>
                <a:lnTo>
                  <a:pt x="262" y="549"/>
                </a:lnTo>
                <a:lnTo>
                  <a:pt x="261" y="549"/>
                </a:lnTo>
                <a:lnTo>
                  <a:pt x="261" y="548"/>
                </a:lnTo>
                <a:lnTo>
                  <a:pt x="260" y="548"/>
                </a:lnTo>
                <a:lnTo>
                  <a:pt x="260" y="547"/>
                </a:lnTo>
                <a:lnTo>
                  <a:pt x="260" y="547"/>
                </a:lnTo>
                <a:lnTo>
                  <a:pt x="260" y="547"/>
                </a:lnTo>
                <a:lnTo>
                  <a:pt x="260" y="546"/>
                </a:lnTo>
                <a:lnTo>
                  <a:pt x="260" y="545"/>
                </a:lnTo>
                <a:lnTo>
                  <a:pt x="260" y="545"/>
                </a:lnTo>
                <a:lnTo>
                  <a:pt x="261" y="545"/>
                </a:lnTo>
                <a:lnTo>
                  <a:pt x="261" y="544"/>
                </a:lnTo>
                <a:lnTo>
                  <a:pt x="261" y="544"/>
                </a:lnTo>
                <a:lnTo>
                  <a:pt x="261" y="543"/>
                </a:lnTo>
                <a:lnTo>
                  <a:pt x="261" y="542"/>
                </a:lnTo>
                <a:lnTo>
                  <a:pt x="261" y="542"/>
                </a:lnTo>
                <a:lnTo>
                  <a:pt x="261" y="541"/>
                </a:lnTo>
                <a:lnTo>
                  <a:pt x="261" y="540"/>
                </a:lnTo>
                <a:lnTo>
                  <a:pt x="260" y="540"/>
                </a:lnTo>
                <a:lnTo>
                  <a:pt x="260" y="539"/>
                </a:lnTo>
                <a:lnTo>
                  <a:pt x="260" y="538"/>
                </a:lnTo>
                <a:lnTo>
                  <a:pt x="260" y="538"/>
                </a:lnTo>
                <a:lnTo>
                  <a:pt x="259" y="537"/>
                </a:lnTo>
                <a:lnTo>
                  <a:pt x="259" y="536"/>
                </a:lnTo>
                <a:lnTo>
                  <a:pt x="258" y="536"/>
                </a:lnTo>
                <a:lnTo>
                  <a:pt x="258" y="535"/>
                </a:lnTo>
                <a:lnTo>
                  <a:pt x="257" y="535"/>
                </a:lnTo>
                <a:lnTo>
                  <a:pt x="256" y="534"/>
                </a:lnTo>
                <a:lnTo>
                  <a:pt x="257" y="534"/>
                </a:lnTo>
                <a:lnTo>
                  <a:pt x="257" y="534"/>
                </a:lnTo>
                <a:lnTo>
                  <a:pt x="257" y="533"/>
                </a:lnTo>
                <a:lnTo>
                  <a:pt x="258" y="532"/>
                </a:lnTo>
                <a:lnTo>
                  <a:pt x="258" y="532"/>
                </a:lnTo>
                <a:lnTo>
                  <a:pt x="258" y="531"/>
                </a:lnTo>
                <a:lnTo>
                  <a:pt x="259" y="531"/>
                </a:lnTo>
                <a:lnTo>
                  <a:pt x="260" y="531"/>
                </a:lnTo>
                <a:lnTo>
                  <a:pt x="260" y="530"/>
                </a:lnTo>
                <a:lnTo>
                  <a:pt x="261" y="530"/>
                </a:lnTo>
                <a:lnTo>
                  <a:pt x="261" y="529"/>
                </a:lnTo>
                <a:lnTo>
                  <a:pt x="262" y="528"/>
                </a:lnTo>
                <a:lnTo>
                  <a:pt x="263" y="528"/>
                </a:lnTo>
                <a:lnTo>
                  <a:pt x="263" y="528"/>
                </a:lnTo>
                <a:lnTo>
                  <a:pt x="264" y="528"/>
                </a:lnTo>
                <a:lnTo>
                  <a:pt x="264" y="527"/>
                </a:lnTo>
                <a:lnTo>
                  <a:pt x="265" y="527"/>
                </a:lnTo>
                <a:lnTo>
                  <a:pt x="265" y="527"/>
                </a:lnTo>
                <a:lnTo>
                  <a:pt x="265" y="527"/>
                </a:lnTo>
                <a:lnTo>
                  <a:pt x="266" y="527"/>
                </a:lnTo>
                <a:lnTo>
                  <a:pt x="267" y="526"/>
                </a:lnTo>
                <a:lnTo>
                  <a:pt x="267" y="525"/>
                </a:lnTo>
                <a:lnTo>
                  <a:pt x="267" y="525"/>
                </a:lnTo>
                <a:lnTo>
                  <a:pt x="268" y="524"/>
                </a:lnTo>
                <a:lnTo>
                  <a:pt x="268" y="523"/>
                </a:lnTo>
                <a:lnTo>
                  <a:pt x="269" y="523"/>
                </a:lnTo>
                <a:lnTo>
                  <a:pt x="269" y="523"/>
                </a:lnTo>
                <a:lnTo>
                  <a:pt x="271" y="523"/>
                </a:lnTo>
                <a:lnTo>
                  <a:pt x="271" y="522"/>
                </a:lnTo>
                <a:lnTo>
                  <a:pt x="271" y="521"/>
                </a:lnTo>
                <a:lnTo>
                  <a:pt x="271" y="521"/>
                </a:lnTo>
                <a:lnTo>
                  <a:pt x="272" y="521"/>
                </a:lnTo>
                <a:lnTo>
                  <a:pt x="272" y="520"/>
                </a:lnTo>
                <a:lnTo>
                  <a:pt x="273" y="520"/>
                </a:lnTo>
                <a:lnTo>
                  <a:pt x="273" y="519"/>
                </a:lnTo>
                <a:lnTo>
                  <a:pt x="273" y="519"/>
                </a:lnTo>
                <a:lnTo>
                  <a:pt x="274" y="519"/>
                </a:lnTo>
                <a:lnTo>
                  <a:pt x="274" y="518"/>
                </a:lnTo>
                <a:lnTo>
                  <a:pt x="275" y="518"/>
                </a:lnTo>
                <a:lnTo>
                  <a:pt x="275" y="517"/>
                </a:lnTo>
                <a:lnTo>
                  <a:pt x="275" y="517"/>
                </a:lnTo>
                <a:lnTo>
                  <a:pt x="276" y="517"/>
                </a:lnTo>
                <a:lnTo>
                  <a:pt x="277" y="516"/>
                </a:lnTo>
                <a:lnTo>
                  <a:pt x="277" y="516"/>
                </a:lnTo>
                <a:lnTo>
                  <a:pt x="278" y="516"/>
                </a:lnTo>
                <a:lnTo>
                  <a:pt x="278" y="517"/>
                </a:lnTo>
                <a:lnTo>
                  <a:pt x="279" y="517"/>
                </a:lnTo>
                <a:lnTo>
                  <a:pt x="280" y="517"/>
                </a:lnTo>
                <a:lnTo>
                  <a:pt x="281" y="517"/>
                </a:lnTo>
                <a:lnTo>
                  <a:pt x="282" y="516"/>
                </a:lnTo>
                <a:lnTo>
                  <a:pt x="283" y="515"/>
                </a:lnTo>
                <a:lnTo>
                  <a:pt x="284" y="515"/>
                </a:lnTo>
                <a:lnTo>
                  <a:pt x="284" y="515"/>
                </a:lnTo>
                <a:lnTo>
                  <a:pt x="286" y="514"/>
                </a:lnTo>
                <a:lnTo>
                  <a:pt x="286" y="514"/>
                </a:lnTo>
                <a:lnTo>
                  <a:pt x="286" y="513"/>
                </a:lnTo>
                <a:lnTo>
                  <a:pt x="286" y="513"/>
                </a:lnTo>
                <a:lnTo>
                  <a:pt x="286" y="512"/>
                </a:lnTo>
                <a:lnTo>
                  <a:pt x="286" y="511"/>
                </a:lnTo>
                <a:lnTo>
                  <a:pt x="286" y="511"/>
                </a:lnTo>
                <a:lnTo>
                  <a:pt x="286" y="510"/>
                </a:lnTo>
                <a:lnTo>
                  <a:pt x="286" y="509"/>
                </a:lnTo>
                <a:lnTo>
                  <a:pt x="286" y="509"/>
                </a:lnTo>
                <a:lnTo>
                  <a:pt x="285" y="508"/>
                </a:lnTo>
                <a:lnTo>
                  <a:pt x="284" y="508"/>
                </a:lnTo>
                <a:lnTo>
                  <a:pt x="284" y="508"/>
                </a:lnTo>
                <a:lnTo>
                  <a:pt x="284" y="507"/>
                </a:lnTo>
                <a:lnTo>
                  <a:pt x="283" y="507"/>
                </a:lnTo>
                <a:lnTo>
                  <a:pt x="283" y="506"/>
                </a:lnTo>
                <a:lnTo>
                  <a:pt x="283" y="506"/>
                </a:lnTo>
                <a:lnTo>
                  <a:pt x="282" y="506"/>
                </a:lnTo>
                <a:lnTo>
                  <a:pt x="282" y="505"/>
                </a:lnTo>
                <a:lnTo>
                  <a:pt x="282" y="504"/>
                </a:lnTo>
                <a:lnTo>
                  <a:pt x="282" y="504"/>
                </a:lnTo>
                <a:lnTo>
                  <a:pt x="282" y="504"/>
                </a:lnTo>
                <a:lnTo>
                  <a:pt x="282" y="503"/>
                </a:lnTo>
                <a:lnTo>
                  <a:pt x="282" y="502"/>
                </a:lnTo>
                <a:lnTo>
                  <a:pt x="282" y="502"/>
                </a:lnTo>
                <a:lnTo>
                  <a:pt x="282" y="501"/>
                </a:lnTo>
                <a:lnTo>
                  <a:pt x="282" y="500"/>
                </a:lnTo>
                <a:lnTo>
                  <a:pt x="282" y="500"/>
                </a:lnTo>
                <a:lnTo>
                  <a:pt x="283" y="500"/>
                </a:lnTo>
                <a:lnTo>
                  <a:pt x="283" y="499"/>
                </a:lnTo>
                <a:lnTo>
                  <a:pt x="283" y="498"/>
                </a:lnTo>
                <a:lnTo>
                  <a:pt x="284" y="498"/>
                </a:lnTo>
                <a:lnTo>
                  <a:pt x="284" y="497"/>
                </a:lnTo>
                <a:lnTo>
                  <a:pt x="284" y="496"/>
                </a:lnTo>
                <a:lnTo>
                  <a:pt x="284" y="496"/>
                </a:lnTo>
                <a:lnTo>
                  <a:pt x="284" y="495"/>
                </a:lnTo>
                <a:lnTo>
                  <a:pt x="284" y="494"/>
                </a:lnTo>
                <a:lnTo>
                  <a:pt x="284" y="494"/>
                </a:lnTo>
                <a:lnTo>
                  <a:pt x="284" y="493"/>
                </a:lnTo>
                <a:lnTo>
                  <a:pt x="284" y="492"/>
                </a:lnTo>
                <a:lnTo>
                  <a:pt x="284" y="492"/>
                </a:lnTo>
                <a:lnTo>
                  <a:pt x="284" y="491"/>
                </a:lnTo>
                <a:lnTo>
                  <a:pt x="284" y="491"/>
                </a:lnTo>
                <a:lnTo>
                  <a:pt x="285" y="491"/>
                </a:lnTo>
                <a:lnTo>
                  <a:pt x="285" y="490"/>
                </a:lnTo>
                <a:lnTo>
                  <a:pt x="285" y="489"/>
                </a:lnTo>
                <a:lnTo>
                  <a:pt x="285" y="489"/>
                </a:lnTo>
                <a:lnTo>
                  <a:pt x="285" y="488"/>
                </a:lnTo>
                <a:lnTo>
                  <a:pt x="284" y="487"/>
                </a:lnTo>
                <a:lnTo>
                  <a:pt x="284" y="487"/>
                </a:lnTo>
                <a:lnTo>
                  <a:pt x="284" y="486"/>
                </a:lnTo>
                <a:lnTo>
                  <a:pt x="284" y="486"/>
                </a:lnTo>
                <a:lnTo>
                  <a:pt x="284" y="485"/>
                </a:lnTo>
                <a:lnTo>
                  <a:pt x="283" y="485"/>
                </a:lnTo>
                <a:lnTo>
                  <a:pt x="283" y="485"/>
                </a:lnTo>
                <a:lnTo>
                  <a:pt x="283" y="484"/>
                </a:lnTo>
                <a:lnTo>
                  <a:pt x="282" y="484"/>
                </a:lnTo>
                <a:lnTo>
                  <a:pt x="282" y="483"/>
                </a:lnTo>
                <a:lnTo>
                  <a:pt x="282" y="483"/>
                </a:lnTo>
                <a:lnTo>
                  <a:pt x="281" y="482"/>
                </a:lnTo>
                <a:lnTo>
                  <a:pt x="280" y="481"/>
                </a:lnTo>
                <a:lnTo>
                  <a:pt x="280" y="481"/>
                </a:lnTo>
                <a:lnTo>
                  <a:pt x="280" y="481"/>
                </a:lnTo>
                <a:lnTo>
                  <a:pt x="280" y="480"/>
                </a:lnTo>
                <a:lnTo>
                  <a:pt x="279" y="480"/>
                </a:lnTo>
                <a:lnTo>
                  <a:pt x="279" y="479"/>
                </a:lnTo>
                <a:lnTo>
                  <a:pt x="278" y="479"/>
                </a:lnTo>
                <a:lnTo>
                  <a:pt x="278" y="479"/>
                </a:lnTo>
                <a:lnTo>
                  <a:pt x="278" y="479"/>
                </a:lnTo>
                <a:lnTo>
                  <a:pt x="277" y="479"/>
                </a:lnTo>
                <a:lnTo>
                  <a:pt x="277" y="479"/>
                </a:lnTo>
                <a:lnTo>
                  <a:pt x="277" y="479"/>
                </a:lnTo>
                <a:lnTo>
                  <a:pt x="276" y="479"/>
                </a:lnTo>
                <a:lnTo>
                  <a:pt x="275" y="479"/>
                </a:lnTo>
                <a:lnTo>
                  <a:pt x="275" y="478"/>
                </a:lnTo>
                <a:lnTo>
                  <a:pt x="275" y="478"/>
                </a:lnTo>
                <a:lnTo>
                  <a:pt x="275" y="477"/>
                </a:lnTo>
                <a:lnTo>
                  <a:pt x="275" y="477"/>
                </a:lnTo>
                <a:lnTo>
                  <a:pt x="275" y="476"/>
                </a:lnTo>
                <a:lnTo>
                  <a:pt x="275" y="475"/>
                </a:lnTo>
                <a:lnTo>
                  <a:pt x="275" y="475"/>
                </a:lnTo>
                <a:lnTo>
                  <a:pt x="275" y="474"/>
                </a:lnTo>
                <a:lnTo>
                  <a:pt x="275" y="473"/>
                </a:lnTo>
                <a:lnTo>
                  <a:pt x="275" y="473"/>
                </a:lnTo>
                <a:lnTo>
                  <a:pt x="274" y="472"/>
                </a:lnTo>
                <a:lnTo>
                  <a:pt x="274" y="472"/>
                </a:lnTo>
                <a:lnTo>
                  <a:pt x="275" y="472"/>
                </a:lnTo>
                <a:lnTo>
                  <a:pt x="275" y="471"/>
                </a:lnTo>
                <a:lnTo>
                  <a:pt x="275" y="470"/>
                </a:lnTo>
                <a:lnTo>
                  <a:pt x="274" y="470"/>
                </a:lnTo>
                <a:lnTo>
                  <a:pt x="274" y="469"/>
                </a:lnTo>
                <a:lnTo>
                  <a:pt x="274" y="468"/>
                </a:lnTo>
                <a:lnTo>
                  <a:pt x="273" y="468"/>
                </a:lnTo>
                <a:lnTo>
                  <a:pt x="274" y="467"/>
                </a:lnTo>
                <a:lnTo>
                  <a:pt x="273" y="467"/>
                </a:lnTo>
                <a:lnTo>
                  <a:pt x="274" y="466"/>
                </a:lnTo>
                <a:lnTo>
                  <a:pt x="274" y="466"/>
                </a:lnTo>
                <a:lnTo>
                  <a:pt x="274" y="465"/>
                </a:lnTo>
                <a:lnTo>
                  <a:pt x="274" y="464"/>
                </a:lnTo>
                <a:lnTo>
                  <a:pt x="274" y="464"/>
                </a:lnTo>
                <a:lnTo>
                  <a:pt x="273" y="464"/>
                </a:lnTo>
                <a:lnTo>
                  <a:pt x="273" y="463"/>
                </a:lnTo>
                <a:lnTo>
                  <a:pt x="273" y="462"/>
                </a:lnTo>
                <a:lnTo>
                  <a:pt x="273" y="462"/>
                </a:lnTo>
                <a:lnTo>
                  <a:pt x="273" y="462"/>
                </a:lnTo>
                <a:lnTo>
                  <a:pt x="273" y="461"/>
                </a:lnTo>
                <a:lnTo>
                  <a:pt x="272" y="460"/>
                </a:lnTo>
                <a:lnTo>
                  <a:pt x="272" y="461"/>
                </a:lnTo>
                <a:lnTo>
                  <a:pt x="272" y="460"/>
                </a:lnTo>
                <a:lnTo>
                  <a:pt x="271" y="460"/>
                </a:lnTo>
                <a:lnTo>
                  <a:pt x="272" y="460"/>
                </a:lnTo>
                <a:lnTo>
                  <a:pt x="271" y="460"/>
                </a:lnTo>
                <a:lnTo>
                  <a:pt x="271" y="459"/>
                </a:lnTo>
                <a:lnTo>
                  <a:pt x="271" y="459"/>
                </a:lnTo>
                <a:lnTo>
                  <a:pt x="271" y="460"/>
                </a:lnTo>
                <a:lnTo>
                  <a:pt x="271" y="459"/>
                </a:lnTo>
                <a:lnTo>
                  <a:pt x="270" y="459"/>
                </a:lnTo>
                <a:lnTo>
                  <a:pt x="269" y="459"/>
                </a:lnTo>
                <a:lnTo>
                  <a:pt x="269" y="458"/>
                </a:lnTo>
                <a:lnTo>
                  <a:pt x="269" y="458"/>
                </a:lnTo>
                <a:lnTo>
                  <a:pt x="269" y="458"/>
                </a:lnTo>
                <a:lnTo>
                  <a:pt x="269" y="457"/>
                </a:lnTo>
                <a:lnTo>
                  <a:pt x="269" y="456"/>
                </a:lnTo>
                <a:lnTo>
                  <a:pt x="269" y="456"/>
                </a:lnTo>
                <a:lnTo>
                  <a:pt x="269" y="455"/>
                </a:lnTo>
                <a:lnTo>
                  <a:pt x="269" y="455"/>
                </a:lnTo>
                <a:lnTo>
                  <a:pt x="269" y="454"/>
                </a:lnTo>
                <a:lnTo>
                  <a:pt x="269" y="453"/>
                </a:lnTo>
                <a:lnTo>
                  <a:pt x="269" y="453"/>
                </a:lnTo>
                <a:lnTo>
                  <a:pt x="269" y="453"/>
                </a:lnTo>
                <a:lnTo>
                  <a:pt x="269" y="452"/>
                </a:lnTo>
                <a:lnTo>
                  <a:pt x="270" y="452"/>
                </a:lnTo>
                <a:lnTo>
                  <a:pt x="270" y="451"/>
                </a:lnTo>
                <a:lnTo>
                  <a:pt x="271" y="451"/>
                </a:lnTo>
                <a:lnTo>
                  <a:pt x="271" y="450"/>
                </a:lnTo>
                <a:lnTo>
                  <a:pt x="271" y="449"/>
                </a:lnTo>
                <a:lnTo>
                  <a:pt x="272" y="449"/>
                </a:lnTo>
                <a:lnTo>
                  <a:pt x="273" y="449"/>
                </a:lnTo>
                <a:lnTo>
                  <a:pt x="273" y="449"/>
                </a:lnTo>
                <a:lnTo>
                  <a:pt x="275" y="448"/>
                </a:lnTo>
                <a:lnTo>
                  <a:pt x="275" y="447"/>
                </a:lnTo>
                <a:lnTo>
                  <a:pt x="276" y="447"/>
                </a:lnTo>
                <a:lnTo>
                  <a:pt x="278" y="446"/>
                </a:lnTo>
                <a:lnTo>
                  <a:pt x="278" y="446"/>
                </a:lnTo>
                <a:lnTo>
                  <a:pt x="279" y="445"/>
                </a:lnTo>
                <a:lnTo>
                  <a:pt x="280" y="445"/>
                </a:lnTo>
                <a:lnTo>
                  <a:pt x="280" y="444"/>
                </a:lnTo>
                <a:lnTo>
                  <a:pt x="280" y="443"/>
                </a:lnTo>
                <a:lnTo>
                  <a:pt x="280" y="443"/>
                </a:lnTo>
                <a:lnTo>
                  <a:pt x="281" y="442"/>
                </a:lnTo>
                <a:lnTo>
                  <a:pt x="281" y="441"/>
                </a:lnTo>
                <a:lnTo>
                  <a:pt x="282" y="441"/>
                </a:lnTo>
                <a:lnTo>
                  <a:pt x="282" y="440"/>
                </a:lnTo>
                <a:lnTo>
                  <a:pt x="282" y="439"/>
                </a:lnTo>
                <a:lnTo>
                  <a:pt x="282" y="439"/>
                </a:lnTo>
                <a:lnTo>
                  <a:pt x="283" y="439"/>
                </a:lnTo>
                <a:lnTo>
                  <a:pt x="283" y="438"/>
                </a:lnTo>
                <a:lnTo>
                  <a:pt x="284" y="438"/>
                </a:lnTo>
                <a:lnTo>
                  <a:pt x="284" y="437"/>
                </a:lnTo>
                <a:lnTo>
                  <a:pt x="284" y="437"/>
                </a:lnTo>
                <a:lnTo>
                  <a:pt x="284" y="437"/>
                </a:lnTo>
                <a:lnTo>
                  <a:pt x="285" y="437"/>
                </a:lnTo>
                <a:lnTo>
                  <a:pt x="285" y="436"/>
                </a:lnTo>
                <a:lnTo>
                  <a:pt x="286" y="436"/>
                </a:lnTo>
                <a:lnTo>
                  <a:pt x="286" y="435"/>
                </a:lnTo>
                <a:lnTo>
                  <a:pt x="286" y="435"/>
                </a:lnTo>
                <a:lnTo>
                  <a:pt x="287" y="434"/>
                </a:lnTo>
                <a:lnTo>
                  <a:pt x="287" y="433"/>
                </a:lnTo>
                <a:lnTo>
                  <a:pt x="288" y="432"/>
                </a:lnTo>
                <a:lnTo>
                  <a:pt x="288" y="432"/>
                </a:lnTo>
                <a:lnTo>
                  <a:pt x="288" y="431"/>
                </a:lnTo>
                <a:lnTo>
                  <a:pt x="287" y="430"/>
                </a:lnTo>
                <a:lnTo>
                  <a:pt x="287" y="430"/>
                </a:lnTo>
                <a:lnTo>
                  <a:pt x="287" y="429"/>
                </a:lnTo>
                <a:lnTo>
                  <a:pt x="287" y="428"/>
                </a:lnTo>
                <a:lnTo>
                  <a:pt x="288" y="428"/>
                </a:lnTo>
                <a:lnTo>
                  <a:pt x="288" y="428"/>
                </a:lnTo>
                <a:lnTo>
                  <a:pt x="289" y="429"/>
                </a:lnTo>
                <a:lnTo>
                  <a:pt x="290" y="429"/>
                </a:lnTo>
                <a:lnTo>
                  <a:pt x="290" y="428"/>
                </a:lnTo>
                <a:lnTo>
                  <a:pt x="290" y="427"/>
                </a:lnTo>
                <a:lnTo>
                  <a:pt x="290" y="426"/>
                </a:lnTo>
                <a:lnTo>
                  <a:pt x="290" y="426"/>
                </a:lnTo>
                <a:lnTo>
                  <a:pt x="290" y="425"/>
                </a:lnTo>
                <a:lnTo>
                  <a:pt x="291" y="424"/>
                </a:lnTo>
                <a:lnTo>
                  <a:pt x="291" y="424"/>
                </a:lnTo>
                <a:lnTo>
                  <a:pt x="292" y="424"/>
                </a:lnTo>
                <a:lnTo>
                  <a:pt x="292" y="423"/>
                </a:lnTo>
                <a:lnTo>
                  <a:pt x="292" y="423"/>
                </a:lnTo>
                <a:lnTo>
                  <a:pt x="293" y="423"/>
                </a:lnTo>
                <a:lnTo>
                  <a:pt x="294" y="422"/>
                </a:lnTo>
                <a:lnTo>
                  <a:pt x="294" y="423"/>
                </a:lnTo>
                <a:lnTo>
                  <a:pt x="295" y="423"/>
                </a:lnTo>
                <a:lnTo>
                  <a:pt x="295" y="424"/>
                </a:lnTo>
                <a:lnTo>
                  <a:pt x="295" y="424"/>
                </a:lnTo>
                <a:lnTo>
                  <a:pt x="295" y="425"/>
                </a:lnTo>
                <a:lnTo>
                  <a:pt x="296" y="425"/>
                </a:lnTo>
                <a:lnTo>
                  <a:pt x="296" y="425"/>
                </a:lnTo>
                <a:lnTo>
                  <a:pt x="297" y="426"/>
                </a:lnTo>
                <a:lnTo>
                  <a:pt x="297" y="426"/>
                </a:lnTo>
                <a:lnTo>
                  <a:pt x="297" y="426"/>
                </a:lnTo>
                <a:lnTo>
                  <a:pt x="297" y="428"/>
                </a:lnTo>
                <a:lnTo>
                  <a:pt x="297" y="427"/>
                </a:lnTo>
                <a:lnTo>
                  <a:pt x="299" y="427"/>
                </a:lnTo>
                <a:lnTo>
                  <a:pt x="299" y="426"/>
                </a:lnTo>
                <a:lnTo>
                  <a:pt x="300" y="426"/>
                </a:lnTo>
                <a:lnTo>
                  <a:pt x="301" y="426"/>
                </a:lnTo>
                <a:lnTo>
                  <a:pt x="301" y="425"/>
                </a:lnTo>
                <a:lnTo>
                  <a:pt x="302" y="424"/>
                </a:lnTo>
                <a:lnTo>
                  <a:pt x="303" y="424"/>
                </a:lnTo>
                <a:lnTo>
                  <a:pt x="303" y="423"/>
                </a:lnTo>
                <a:lnTo>
                  <a:pt x="304" y="423"/>
                </a:lnTo>
                <a:lnTo>
                  <a:pt x="304" y="422"/>
                </a:lnTo>
                <a:lnTo>
                  <a:pt x="305" y="422"/>
                </a:lnTo>
                <a:lnTo>
                  <a:pt x="305" y="422"/>
                </a:lnTo>
                <a:lnTo>
                  <a:pt x="306" y="421"/>
                </a:lnTo>
                <a:lnTo>
                  <a:pt x="307" y="421"/>
                </a:lnTo>
                <a:lnTo>
                  <a:pt x="307" y="420"/>
                </a:lnTo>
                <a:lnTo>
                  <a:pt x="307" y="420"/>
                </a:lnTo>
                <a:lnTo>
                  <a:pt x="307" y="419"/>
                </a:lnTo>
                <a:lnTo>
                  <a:pt x="307" y="419"/>
                </a:lnTo>
                <a:lnTo>
                  <a:pt x="307" y="418"/>
                </a:lnTo>
                <a:lnTo>
                  <a:pt x="307" y="417"/>
                </a:lnTo>
                <a:lnTo>
                  <a:pt x="307" y="416"/>
                </a:lnTo>
                <a:lnTo>
                  <a:pt x="307" y="415"/>
                </a:lnTo>
                <a:lnTo>
                  <a:pt x="307" y="415"/>
                </a:lnTo>
                <a:lnTo>
                  <a:pt x="308" y="414"/>
                </a:lnTo>
                <a:lnTo>
                  <a:pt x="309" y="413"/>
                </a:lnTo>
                <a:lnTo>
                  <a:pt x="309" y="411"/>
                </a:lnTo>
                <a:lnTo>
                  <a:pt x="309" y="411"/>
                </a:lnTo>
                <a:lnTo>
                  <a:pt x="309" y="411"/>
                </a:lnTo>
                <a:lnTo>
                  <a:pt x="309" y="410"/>
                </a:lnTo>
                <a:lnTo>
                  <a:pt x="309" y="409"/>
                </a:lnTo>
                <a:lnTo>
                  <a:pt x="309" y="409"/>
                </a:lnTo>
                <a:lnTo>
                  <a:pt x="310" y="408"/>
                </a:lnTo>
                <a:lnTo>
                  <a:pt x="310" y="407"/>
                </a:lnTo>
                <a:lnTo>
                  <a:pt x="310" y="407"/>
                </a:lnTo>
                <a:lnTo>
                  <a:pt x="310" y="406"/>
                </a:lnTo>
                <a:lnTo>
                  <a:pt x="309" y="405"/>
                </a:lnTo>
                <a:lnTo>
                  <a:pt x="309" y="406"/>
                </a:lnTo>
                <a:lnTo>
                  <a:pt x="309" y="406"/>
                </a:lnTo>
                <a:lnTo>
                  <a:pt x="309" y="405"/>
                </a:lnTo>
                <a:lnTo>
                  <a:pt x="308" y="405"/>
                </a:lnTo>
                <a:lnTo>
                  <a:pt x="307" y="405"/>
                </a:lnTo>
                <a:lnTo>
                  <a:pt x="307" y="404"/>
                </a:lnTo>
                <a:lnTo>
                  <a:pt x="307" y="405"/>
                </a:lnTo>
                <a:lnTo>
                  <a:pt x="306" y="405"/>
                </a:lnTo>
                <a:lnTo>
                  <a:pt x="305" y="405"/>
                </a:lnTo>
                <a:lnTo>
                  <a:pt x="305" y="405"/>
                </a:lnTo>
                <a:lnTo>
                  <a:pt x="304" y="405"/>
                </a:lnTo>
                <a:lnTo>
                  <a:pt x="304" y="405"/>
                </a:lnTo>
                <a:lnTo>
                  <a:pt x="304" y="405"/>
                </a:lnTo>
                <a:lnTo>
                  <a:pt x="303" y="405"/>
                </a:lnTo>
                <a:lnTo>
                  <a:pt x="303" y="405"/>
                </a:lnTo>
                <a:lnTo>
                  <a:pt x="302" y="405"/>
                </a:lnTo>
                <a:lnTo>
                  <a:pt x="301" y="405"/>
                </a:lnTo>
                <a:lnTo>
                  <a:pt x="300" y="405"/>
                </a:lnTo>
                <a:lnTo>
                  <a:pt x="299" y="405"/>
                </a:lnTo>
                <a:lnTo>
                  <a:pt x="299" y="405"/>
                </a:lnTo>
                <a:lnTo>
                  <a:pt x="298" y="404"/>
                </a:lnTo>
                <a:lnTo>
                  <a:pt x="297" y="404"/>
                </a:lnTo>
                <a:lnTo>
                  <a:pt x="297" y="404"/>
                </a:lnTo>
                <a:lnTo>
                  <a:pt x="296" y="404"/>
                </a:lnTo>
                <a:lnTo>
                  <a:pt x="296" y="404"/>
                </a:lnTo>
                <a:lnTo>
                  <a:pt x="295" y="403"/>
                </a:lnTo>
                <a:lnTo>
                  <a:pt x="294" y="403"/>
                </a:lnTo>
                <a:lnTo>
                  <a:pt x="294" y="403"/>
                </a:lnTo>
                <a:lnTo>
                  <a:pt x="293" y="403"/>
                </a:lnTo>
                <a:lnTo>
                  <a:pt x="292" y="403"/>
                </a:lnTo>
                <a:lnTo>
                  <a:pt x="292" y="403"/>
                </a:lnTo>
                <a:lnTo>
                  <a:pt x="291" y="404"/>
                </a:lnTo>
                <a:lnTo>
                  <a:pt x="290" y="403"/>
                </a:lnTo>
                <a:lnTo>
                  <a:pt x="290" y="403"/>
                </a:lnTo>
                <a:lnTo>
                  <a:pt x="289" y="403"/>
                </a:lnTo>
                <a:lnTo>
                  <a:pt x="288" y="403"/>
                </a:lnTo>
                <a:lnTo>
                  <a:pt x="288" y="403"/>
                </a:lnTo>
                <a:lnTo>
                  <a:pt x="287" y="402"/>
                </a:lnTo>
                <a:lnTo>
                  <a:pt x="286" y="402"/>
                </a:lnTo>
                <a:lnTo>
                  <a:pt x="286" y="402"/>
                </a:lnTo>
                <a:lnTo>
                  <a:pt x="285" y="402"/>
                </a:lnTo>
                <a:lnTo>
                  <a:pt x="284" y="401"/>
                </a:lnTo>
                <a:lnTo>
                  <a:pt x="284" y="401"/>
                </a:lnTo>
                <a:lnTo>
                  <a:pt x="283" y="402"/>
                </a:lnTo>
                <a:lnTo>
                  <a:pt x="282" y="402"/>
                </a:lnTo>
                <a:lnTo>
                  <a:pt x="282" y="402"/>
                </a:lnTo>
                <a:lnTo>
                  <a:pt x="282" y="401"/>
                </a:lnTo>
                <a:lnTo>
                  <a:pt x="281" y="401"/>
                </a:lnTo>
                <a:lnTo>
                  <a:pt x="280" y="401"/>
                </a:lnTo>
                <a:lnTo>
                  <a:pt x="280" y="400"/>
                </a:lnTo>
                <a:lnTo>
                  <a:pt x="280" y="399"/>
                </a:lnTo>
                <a:lnTo>
                  <a:pt x="280" y="398"/>
                </a:lnTo>
                <a:lnTo>
                  <a:pt x="279" y="398"/>
                </a:lnTo>
                <a:lnTo>
                  <a:pt x="279" y="398"/>
                </a:lnTo>
                <a:lnTo>
                  <a:pt x="278" y="398"/>
                </a:lnTo>
                <a:lnTo>
                  <a:pt x="278" y="398"/>
                </a:lnTo>
                <a:lnTo>
                  <a:pt x="278" y="397"/>
                </a:lnTo>
                <a:lnTo>
                  <a:pt x="277" y="396"/>
                </a:lnTo>
                <a:lnTo>
                  <a:pt x="278" y="396"/>
                </a:lnTo>
                <a:lnTo>
                  <a:pt x="278" y="396"/>
                </a:lnTo>
                <a:lnTo>
                  <a:pt x="278" y="396"/>
                </a:lnTo>
                <a:lnTo>
                  <a:pt x="278" y="395"/>
                </a:lnTo>
                <a:lnTo>
                  <a:pt x="278" y="394"/>
                </a:lnTo>
                <a:lnTo>
                  <a:pt x="278" y="394"/>
                </a:lnTo>
                <a:lnTo>
                  <a:pt x="278" y="394"/>
                </a:lnTo>
                <a:lnTo>
                  <a:pt x="277" y="394"/>
                </a:lnTo>
                <a:lnTo>
                  <a:pt x="277" y="394"/>
                </a:lnTo>
                <a:lnTo>
                  <a:pt x="277" y="394"/>
                </a:lnTo>
                <a:lnTo>
                  <a:pt x="277" y="393"/>
                </a:lnTo>
                <a:lnTo>
                  <a:pt x="277" y="392"/>
                </a:lnTo>
                <a:lnTo>
                  <a:pt x="276" y="392"/>
                </a:lnTo>
                <a:lnTo>
                  <a:pt x="276" y="392"/>
                </a:lnTo>
                <a:lnTo>
                  <a:pt x="276" y="391"/>
                </a:lnTo>
                <a:lnTo>
                  <a:pt x="277" y="391"/>
                </a:lnTo>
                <a:lnTo>
                  <a:pt x="277" y="390"/>
                </a:lnTo>
                <a:lnTo>
                  <a:pt x="276" y="390"/>
                </a:lnTo>
                <a:lnTo>
                  <a:pt x="275" y="390"/>
                </a:lnTo>
                <a:lnTo>
                  <a:pt x="275" y="390"/>
                </a:lnTo>
                <a:lnTo>
                  <a:pt x="274" y="390"/>
                </a:lnTo>
                <a:lnTo>
                  <a:pt x="273" y="390"/>
                </a:lnTo>
                <a:lnTo>
                  <a:pt x="273" y="389"/>
                </a:lnTo>
                <a:lnTo>
                  <a:pt x="273" y="388"/>
                </a:lnTo>
                <a:lnTo>
                  <a:pt x="273" y="387"/>
                </a:lnTo>
                <a:lnTo>
                  <a:pt x="272" y="386"/>
                </a:lnTo>
                <a:lnTo>
                  <a:pt x="272" y="385"/>
                </a:lnTo>
                <a:lnTo>
                  <a:pt x="271" y="384"/>
                </a:lnTo>
                <a:lnTo>
                  <a:pt x="271" y="384"/>
                </a:lnTo>
                <a:lnTo>
                  <a:pt x="271" y="383"/>
                </a:lnTo>
                <a:lnTo>
                  <a:pt x="271" y="383"/>
                </a:lnTo>
                <a:lnTo>
                  <a:pt x="270" y="382"/>
                </a:lnTo>
                <a:lnTo>
                  <a:pt x="270" y="381"/>
                </a:lnTo>
                <a:lnTo>
                  <a:pt x="270" y="381"/>
                </a:lnTo>
                <a:lnTo>
                  <a:pt x="269" y="380"/>
                </a:lnTo>
                <a:lnTo>
                  <a:pt x="269" y="379"/>
                </a:lnTo>
                <a:lnTo>
                  <a:pt x="269" y="378"/>
                </a:lnTo>
                <a:lnTo>
                  <a:pt x="269" y="378"/>
                </a:lnTo>
                <a:lnTo>
                  <a:pt x="268" y="377"/>
                </a:lnTo>
                <a:lnTo>
                  <a:pt x="269" y="377"/>
                </a:lnTo>
                <a:lnTo>
                  <a:pt x="268" y="376"/>
                </a:lnTo>
                <a:lnTo>
                  <a:pt x="268" y="375"/>
                </a:lnTo>
                <a:lnTo>
                  <a:pt x="268" y="375"/>
                </a:lnTo>
                <a:lnTo>
                  <a:pt x="268" y="374"/>
                </a:lnTo>
                <a:lnTo>
                  <a:pt x="267" y="373"/>
                </a:lnTo>
                <a:lnTo>
                  <a:pt x="267" y="373"/>
                </a:lnTo>
                <a:lnTo>
                  <a:pt x="267" y="372"/>
                </a:lnTo>
                <a:lnTo>
                  <a:pt x="267" y="371"/>
                </a:lnTo>
                <a:lnTo>
                  <a:pt x="267" y="371"/>
                </a:lnTo>
                <a:lnTo>
                  <a:pt x="267" y="371"/>
                </a:lnTo>
                <a:lnTo>
                  <a:pt x="267" y="370"/>
                </a:lnTo>
                <a:lnTo>
                  <a:pt x="267" y="369"/>
                </a:lnTo>
                <a:lnTo>
                  <a:pt x="266" y="369"/>
                </a:lnTo>
                <a:lnTo>
                  <a:pt x="265" y="368"/>
                </a:lnTo>
                <a:lnTo>
                  <a:pt x="265" y="367"/>
                </a:lnTo>
                <a:lnTo>
                  <a:pt x="265" y="367"/>
                </a:lnTo>
                <a:lnTo>
                  <a:pt x="265" y="367"/>
                </a:lnTo>
                <a:lnTo>
                  <a:pt x="265" y="366"/>
                </a:lnTo>
                <a:lnTo>
                  <a:pt x="266" y="365"/>
                </a:lnTo>
                <a:lnTo>
                  <a:pt x="266" y="365"/>
                </a:lnTo>
                <a:lnTo>
                  <a:pt x="267" y="364"/>
                </a:lnTo>
                <a:lnTo>
                  <a:pt x="267" y="364"/>
                </a:lnTo>
                <a:lnTo>
                  <a:pt x="267" y="363"/>
                </a:lnTo>
                <a:lnTo>
                  <a:pt x="267" y="362"/>
                </a:lnTo>
                <a:lnTo>
                  <a:pt x="267" y="362"/>
                </a:lnTo>
                <a:lnTo>
                  <a:pt x="266" y="362"/>
                </a:lnTo>
                <a:lnTo>
                  <a:pt x="265" y="361"/>
                </a:lnTo>
                <a:lnTo>
                  <a:pt x="265" y="360"/>
                </a:lnTo>
                <a:lnTo>
                  <a:pt x="265" y="360"/>
                </a:lnTo>
                <a:lnTo>
                  <a:pt x="265" y="358"/>
                </a:lnTo>
                <a:lnTo>
                  <a:pt x="265" y="356"/>
                </a:lnTo>
                <a:lnTo>
                  <a:pt x="265" y="356"/>
                </a:lnTo>
                <a:lnTo>
                  <a:pt x="264" y="356"/>
                </a:lnTo>
                <a:lnTo>
                  <a:pt x="263" y="355"/>
                </a:lnTo>
                <a:lnTo>
                  <a:pt x="263" y="354"/>
                </a:lnTo>
                <a:lnTo>
                  <a:pt x="262" y="353"/>
                </a:lnTo>
                <a:lnTo>
                  <a:pt x="261" y="352"/>
                </a:lnTo>
                <a:lnTo>
                  <a:pt x="261" y="352"/>
                </a:lnTo>
                <a:lnTo>
                  <a:pt x="260" y="352"/>
                </a:lnTo>
                <a:lnTo>
                  <a:pt x="260" y="352"/>
                </a:lnTo>
                <a:lnTo>
                  <a:pt x="259" y="352"/>
                </a:lnTo>
                <a:lnTo>
                  <a:pt x="258" y="352"/>
                </a:lnTo>
                <a:lnTo>
                  <a:pt x="258" y="352"/>
                </a:lnTo>
                <a:lnTo>
                  <a:pt x="257" y="351"/>
                </a:lnTo>
                <a:lnTo>
                  <a:pt x="256" y="350"/>
                </a:lnTo>
                <a:lnTo>
                  <a:pt x="255" y="350"/>
                </a:lnTo>
                <a:lnTo>
                  <a:pt x="254" y="349"/>
                </a:lnTo>
                <a:lnTo>
                  <a:pt x="254" y="348"/>
                </a:lnTo>
                <a:lnTo>
                  <a:pt x="253" y="348"/>
                </a:lnTo>
                <a:lnTo>
                  <a:pt x="252" y="348"/>
                </a:lnTo>
                <a:lnTo>
                  <a:pt x="252" y="347"/>
                </a:lnTo>
                <a:lnTo>
                  <a:pt x="251" y="347"/>
                </a:lnTo>
                <a:lnTo>
                  <a:pt x="250" y="347"/>
                </a:lnTo>
                <a:lnTo>
                  <a:pt x="250" y="347"/>
                </a:lnTo>
                <a:lnTo>
                  <a:pt x="249" y="347"/>
                </a:lnTo>
                <a:lnTo>
                  <a:pt x="248" y="347"/>
                </a:lnTo>
                <a:lnTo>
                  <a:pt x="248" y="347"/>
                </a:lnTo>
                <a:lnTo>
                  <a:pt x="248" y="347"/>
                </a:lnTo>
                <a:lnTo>
                  <a:pt x="246" y="348"/>
                </a:lnTo>
                <a:lnTo>
                  <a:pt x="246" y="348"/>
                </a:lnTo>
                <a:lnTo>
                  <a:pt x="245" y="348"/>
                </a:lnTo>
                <a:lnTo>
                  <a:pt x="244" y="348"/>
                </a:lnTo>
                <a:lnTo>
                  <a:pt x="244" y="347"/>
                </a:lnTo>
                <a:lnTo>
                  <a:pt x="244" y="347"/>
                </a:lnTo>
                <a:lnTo>
                  <a:pt x="243" y="347"/>
                </a:lnTo>
                <a:lnTo>
                  <a:pt x="243" y="346"/>
                </a:lnTo>
                <a:lnTo>
                  <a:pt x="243" y="345"/>
                </a:lnTo>
                <a:lnTo>
                  <a:pt x="243" y="345"/>
                </a:lnTo>
                <a:lnTo>
                  <a:pt x="243" y="344"/>
                </a:lnTo>
                <a:lnTo>
                  <a:pt x="243" y="343"/>
                </a:lnTo>
                <a:lnTo>
                  <a:pt x="243" y="343"/>
                </a:lnTo>
                <a:lnTo>
                  <a:pt x="243" y="342"/>
                </a:lnTo>
                <a:lnTo>
                  <a:pt x="242" y="342"/>
                </a:lnTo>
                <a:lnTo>
                  <a:pt x="242" y="342"/>
                </a:lnTo>
                <a:lnTo>
                  <a:pt x="241" y="342"/>
                </a:lnTo>
                <a:lnTo>
                  <a:pt x="240" y="342"/>
                </a:lnTo>
                <a:lnTo>
                  <a:pt x="239" y="341"/>
                </a:lnTo>
                <a:lnTo>
                  <a:pt x="239" y="341"/>
                </a:lnTo>
                <a:lnTo>
                  <a:pt x="239" y="341"/>
                </a:lnTo>
                <a:lnTo>
                  <a:pt x="239" y="340"/>
                </a:lnTo>
                <a:lnTo>
                  <a:pt x="238" y="339"/>
                </a:lnTo>
                <a:lnTo>
                  <a:pt x="238" y="339"/>
                </a:lnTo>
                <a:lnTo>
                  <a:pt x="238" y="338"/>
                </a:lnTo>
                <a:lnTo>
                  <a:pt x="238" y="337"/>
                </a:lnTo>
                <a:lnTo>
                  <a:pt x="238" y="336"/>
                </a:lnTo>
                <a:lnTo>
                  <a:pt x="238" y="335"/>
                </a:lnTo>
                <a:lnTo>
                  <a:pt x="237" y="334"/>
                </a:lnTo>
                <a:lnTo>
                  <a:pt x="237" y="333"/>
                </a:lnTo>
                <a:lnTo>
                  <a:pt x="237" y="333"/>
                </a:lnTo>
                <a:lnTo>
                  <a:pt x="237" y="332"/>
                </a:lnTo>
                <a:lnTo>
                  <a:pt x="237" y="331"/>
                </a:lnTo>
                <a:lnTo>
                  <a:pt x="237" y="331"/>
                </a:lnTo>
                <a:lnTo>
                  <a:pt x="237" y="330"/>
                </a:lnTo>
                <a:lnTo>
                  <a:pt x="236" y="330"/>
                </a:lnTo>
                <a:lnTo>
                  <a:pt x="235" y="330"/>
                </a:lnTo>
                <a:lnTo>
                  <a:pt x="235" y="329"/>
                </a:lnTo>
                <a:lnTo>
                  <a:pt x="235" y="329"/>
                </a:lnTo>
                <a:lnTo>
                  <a:pt x="235" y="328"/>
                </a:lnTo>
                <a:lnTo>
                  <a:pt x="235" y="328"/>
                </a:lnTo>
                <a:lnTo>
                  <a:pt x="235" y="327"/>
                </a:lnTo>
                <a:lnTo>
                  <a:pt x="235" y="326"/>
                </a:lnTo>
                <a:lnTo>
                  <a:pt x="235" y="326"/>
                </a:lnTo>
                <a:lnTo>
                  <a:pt x="234" y="326"/>
                </a:lnTo>
                <a:lnTo>
                  <a:pt x="233" y="326"/>
                </a:lnTo>
                <a:lnTo>
                  <a:pt x="233" y="325"/>
                </a:lnTo>
                <a:lnTo>
                  <a:pt x="233" y="324"/>
                </a:lnTo>
                <a:lnTo>
                  <a:pt x="232" y="324"/>
                </a:lnTo>
                <a:lnTo>
                  <a:pt x="231" y="324"/>
                </a:lnTo>
                <a:lnTo>
                  <a:pt x="231" y="323"/>
                </a:lnTo>
                <a:lnTo>
                  <a:pt x="230" y="323"/>
                </a:lnTo>
                <a:lnTo>
                  <a:pt x="230" y="324"/>
                </a:lnTo>
                <a:lnTo>
                  <a:pt x="229" y="323"/>
                </a:lnTo>
                <a:lnTo>
                  <a:pt x="229" y="324"/>
                </a:lnTo>
                <a:lnTo>
                  <a:pt x="228" y="324"/>
                </a:lnTo>
                <a:lnTo>
                  <a:pt x="227" y="324"/>
                </a:lnTo>
                <a:lnTo>
                  <a:pt x="227" y="324"/>
                </a:lnTo>
                <a:lnTo>
                  <a:pt x="226" y="323"/>
                </a:lnTo>
                <a:lnTo>
                  <a:pt x="225" y="324"/>
                </a:lnTo>
                <a:lnTo>
                  <a:pt x="225" y="323"/>
                </a:lnTo>
                <a:lnTo>
                  <a:pt x="224" y="323"/>
                </a:lnTo>
                <a:lnTo>
                  <a:pt x="223" y="323"/>
                </a:lnTo>
                <a:lnTo>
                  <a:pt x="222" y="322"/>
                </a:lnTo>
                <a:lnTo>
                  <a:pt x="221" y="322"/>
                </a:lnTo>
                <a:lnTo>
                  <a:pt x="221" y="322"/>
                </a:lnTo>
                <a:lnTo>
                  <a:pt x="222" y="320"/>
                </a:lnTo>
                <a:lnTo>
                  <a:pt x="222" y="319"/>
                </a:lnTo>
                <a:lnTo>
                  <a:pt x="222" y="318"/>
                </a:lnTo>
                <a:lnTo>
                  <a:pt x="222" y="318"/>
                </a:lnTo>
                <a:lnTo>
                  <a:pt x="222" y="317"/>
                </a:lnTo>
                <a:lnTo>
                  <a:pt x="222" y="316"/>
                </a:lnTo>
                <a:lnTo>
                  <a:pt x="222" y="316"/>
                </a:lnTo>
                <a:lnTo>
                  <a:pt x="222" y="315"/>
                </a:lnTo>
                <a:lnTo>
                  <a:pt x="222" y="314"/>
                </a:lnTo>
                <a:lnTo>
                  <a:pt x="222" y="314"/>
                </a:lnTo>
                <a:lnTo>
                  <a:pt x="222" y="314"/>
                </a:lnTo>
                <a:lnTo>
                  <a:pt x="221" y="314"/>
                </a:lnTo>
                <a:lnTo>
                  <a:pt x="221" y="313"/>
                </a:lnTo>
                <a:lnTo>
                  <a:pt x="221" y="312"/>
                </a:lnTo>
                <a:lnTo>
                  <a:pt x="220" y="312"/>
                </a:lnTo>
                <a:lnTo>
                  <a:pt x="220" y="312"/>
                </a:lnTo>
                <a:lnTo>
                  <a:pt x="220" y="311"/>
                </a:lnTo>
                <a:lnTo>
                  <a:pt x="220" y="311"/>
                </a:lnTo>
                <a:lnTo>
                  <a:pt x="219" y="311"/>
                </a:lnTo>
                <a:lnTo>
                  <a:pt x="218" y="311"/>
                </a:lnTo>
                <a:lnTo>
                  <a:pt x="218" y="311"/>
                </a:lnTo>
                <a:lnTo>
                  <a:pt x="218" y="310"/>
                </a:lnTo>
                <a:lnTo>
                  <a:pt x="218" y="310"/>
                </a:lnTo>
                <a:lnTo>
                  <a:pt x="217" y="310"/>
                </a:lnTo>
                <a:lnTo>
                  <a:pt x="217" y="309"/>
                </a:lnTo>
                <a:lnTo>
                  <a:pt x="217" y="309"/>
                </a:lnTo>
                <a:lnTo>
                  <a:pt x="216" y="309"/>
                </a:lnTo>
                <a:lnTo>
                  <a:pt x="216" y="308"/>
                </a:lnTo>
                <a:lnTo>
                  <a:pt x="216" y="307"/>
                </a:lnTo>
                <a:lnTo>
                  <a:pt x="216" y="307"/>
                </a:lnTo>
                <a:lnTo>
                  <a:pt x="216" y="306"/>
                </a:lnTo>
                <a:lnTo>
                  <a:pt x="216" y="305"/>
                </a:lnTo>
                <a:lnTo>
                  <a:pt x="216" y="304"/>
                </a:lnTo>
                <a:lnTo>
                  <a:pt x="215" y="303"/>
                </a:lnTo>
                <a:lnTo>
                  <a:pt x="215" y="303"/>
                </a:lnTo>
                <a:lnTo>
                  <a:pt x="215" y="302"/>
                </a:lnTo>
                <a:lnTo>
                  <a:pt x="215" y="301"/>
                </a:lnTo>
                <a:lnTo>
                  <a:pt x="215" y="299"/>
                </a:lnTo>
                <a:lnTo>
                  <a:pt x="214" y="299"/>
                </a:lnTo>
                <a:lnTo>
                  <a:pt x="210" y="284"/>
                </a:lnTo>
                <a:lnTo>
                  <a:pt x="208" y="277"/>
                </a:lnTo>
                <a:lnTo>
                  <a:pt x="208" y="276"/>
                </a:lnTo>
                <a:lnTo>
                  <a:pt x="208" y="275"/>
                </a:lnTo>
                <a:lnTo>
                  <a:pt x="208" y="275"/>
                </a:lnTo>
                <a:lnTo>
                  <a:pt x="208" y="273"/>
                </a:lnTo>
                <a:lnTo>
                  <a:pt x="209" y="263"/>
                </a:lnTo>
                <a:lnTo>
                  <a:pt x="210" y="252"/>
                </a:lnTo>
                <a:lnTo>
                  <a:pt x="211" y="227"/>
                </a:lnTo>
                <a:lnTo>
                  <a:pt x="211" y="226"/>
                </a:lnTo>
                <a:lnTo>
                  <a:pt x="210" y="225"/>
                </a:lnTo>
                <a:lnTo>
                  <a:pt x="209" y="224"/>
                </a:lnTo>
                <a:lnTo>
                  <a:pt x="208" y="223"/>
                </a:lnTo>
                <a:lnTo>
                  <a:pt x="206" y="222"/>
                </a:lnTo>
                <a:lnTo>
                  <a:pt x="206" y="221"/>
                </a:lnTo>
                <a:lnTo>
                  <a:pt x="205" y="221"/>
                </a:lnTo>
                <a:lnTo>
                  <a:pt x="201" y="220"/>
                </a:lnTo>
                <a:lnTo>
                  <a:pt x="200" y="218"/>
                </a:lnTo>
                <a:lnTo>
                  <a:pt x="199" y="218"/>
                </a:lnTo>
                <a:lnTo>
                  <a:pt x="198" y="217"/>
                </a:lnTo>
                <a:lnTo>
                  <a:pt x="197" y="216"/>
                </a:lnTo>
                <a:lnTo>
                  <a:pt x="197" y="216"/>
                </a:lnTo>
                <a:lnTo>
                  <a:pt x="197" y="215"/>
                </a:lnTo>
                <a:lnTo>
                  <a:pt x="195" y="214"/>
                </a:lnTo>
                <a:lnTo>
                  <a:pt x="195" y="213"/>
                </a:lnTo>
                <a:lnTo>
                  <a:pt x="194" y="212"/>
                </a:lnTo>
                <a:lnTo>
                  <a:pt x="193" y="212"/>
                </a:lnTo>
                <a:lnTo>
                  <a:pt x="193" y="210"/>
                </a:lnTo>
                <a:lnTo>
                  <a:pt x="192" y="209"/>
                </a:lnTo>
                <a:lnTo>
                  <a:pt x="191" y="208"/>
                </a:lnTo>
                <a:lnTo>
                  <a:pt x="189" y="207"/>
                </a:lnTo>
                <a:lnTo>
                  <a:pt x="189" y="206"/>
                </a:lnTo>
                <a:lnTo>
                  <a:pt x="189" y="206"/>
                </a:lnTo>
                <a:lnTo>
                  <a:pt x="188" y="205"/>
                </a:lnTo>
                <a:lnTo>
                  <a:pt x="187" y="205"/>
                </a:lnTo>
                <a:lnTo>
                  <a:pt x="186" y="205"/>
                </a:lnTo>
                <a:lnTo>
                  <a:pt x="186" y="204"/>
                </a:lnTo>
                <a:lnTo>
                  <a:pt x="186" y="204"/>
                </a:lnTo>
                <a:lnTo>
                  <a:pt x="185" y="204"/>
                </a:lnTo>
                <a:lnTo>
                  <a:pt x="184" y="204"/>
                </a:lnTo>
                <a:lnTo>
                  <a:pt x="184" y="203"/>
                </a:lnTo>
                <a:lnTo>
                  <a:pt x="184" y="203"/>
                </a:lnTo>
                <a:lnTo>
                  <a:pt x="183" y="203"/>
                </a:lnTo>
                <a:lnTo>
                  <a:pt x="182" y="203"/>
                </a:lnTo>
                <a:lnTo>
                  <a:pt x="182" y="203"/>
                </a:lnTo>
                <a:lnTo>
                  <a:pt x="181" y="202"/>
                </a:lnTo>
                <a:lnTo>
                  <a:pt x="180" y="202"/>
                </a:lnTo>
                <a:lnTo>
                  <a:pt x="180" y="201"/>
                </a:lnTo>
                <a:lnTo>
                  <a:pt x="178" y="201"/>
                </a:lnTo>
                <a:lnTo>
                  <a:pt x="178" y="200"/>
                </a:lnTo>
                <a:lnTo>
                  <a:pt x="178" y="200"/>
                </a:lnTo>
                <a:lnTo>
                  <a:pt x="178" y="199"/>
                </a:lnTo>
                <a:lnTo>
                  <a:pt x="177" y="199"/>
                </a:lnTo>
                <a:lnTo>
                  <a:pt x="176" y="199"/>
                </a:lnTo>
                <a:lnTo>
                  <a:pt x="176" y="198"/>
                </a:lnTo>
                <a:lnTo>
                  <a:pt x="176" y="198"/>
                </a:lnTo>
                <a:lnTo>
                  <a:pt x="175" y="197"/>
                </a:lnTo>
                <a:lnTo>
                  <a:pt x="174" y="197"/>
                </a:lnTo>
                <a:lnTo>
                  <a:pt x="174" y="196"/>
                </a:lnTo>
                <a:lnTo>
                  <a:pt x="173" y="195"/>
                </a:lnTo>
                <a:lnTo>
                  <a:pt x="172" y="195"/>
                </a:lnTo>
                <a:lnTo>
                  <a:pt x="172" y="194"/>
                </a:lnTo>
                <a:lnTo>
                  <a:pt x="171" y="193"/>
                </a:lnTo>
                <a:lnTo>
                  <a:pt x="170" y="192"/>
                </a:lnTo>
                <a:lnTo>
                  <a:pt x="170" y="191"/>
                </a:lnTo>
                <a:lnTo>
                  <a:pt x="169" y="191"/>
                </a:lnTo>
                <a:lnTo>
                  <a:pt x="169" y="190"/>
                </a:lnTo>
                <a:lnTo>
                  <a:pt x="169" y="190"/>
                </a:lnTo>
                <a:lnTo>
                  <a:pt x="169" y="189"/>
                </a:lnTo>
                <a:lnTo>
                  <a:pt x="169" y="189"/>
                </a:lnTo>
                <a:lnTo>
                  <a:pt x="168" y="188"/>
                </a:lnTo>
                <a:lnTo>
                  <a:pt x="168" y="187"/>
                </a:lnTo>
                <a:lnTo>
                  <a:pt x="167" y="187"/>
                </a:lnTo>
                <a:lnTo>
                  <a:pt x="167" y="187"/>
                </a:lnTo>
                <a:lnTo>
                  <a:pt x="167" y="186"/>
                </a:lnTo>
                <a:lnTo>
                  <a:pt x="167" y="186"/>
                </a:lnTo>
                <a:lnTo>
                  <a:pt x="166" y="185"/>
                </a:lnTo>
                <a:lnTo>
                  <a:pt x="166" y="184"/>
                </a:lnTo>
                <a:lnTo>
                  <a:pt x="166" y="184"/>
                </a:lnTo>
                <a:lnTo>
                  <a:pt x="166" y="183"/>
                </a:lnTo>
                <a:lnTo>
                  <a:pt x="166" y="182"/>
                </a:lnTo>
                <a:lnTo>
                  <a:pt x="166" y="182"/>
                </a:lnTo>
                <a:lnTo>
                  <a:pt x="165" y="181"/>
                </a:lnTo>
                <a:lnTo>
                  <a:pt x="165" y="181"/>
                </a:lnTo>
                <a:lnTo>
                  <a:pt x="165" y="180"/>
                </a:lnTo>
                <a:lnTo>
                  <a:pt x="164" y="180"/>
                </a:lnTo>
                <a:lnTo>
                  <a:pt x="162" y="178"/>
                </a:lnTo>
                <a:lnTo>
                  <a:pt x="162" y="178"/>
                </a:lnTo>
                <a:lnTo>
                  <a:pt x="161" y="176"/>
                </a:lnTo>
                <a:lnTo>
                  <a:pt x="161" y="176"/>
                </a:lnTo>
                <a:lnTo>
                  <a:pt x="161" y="175"/>
                </a:lnTo>
                <a:lnTo>
                  <a:pt x="161" y="174"/>
                </a:lnTo>
                <a:lnTo>
                  <a:pt x="160" y="173"/>
                </a:lnTo>
                <a:lnTo>
                  <a:pt x="160" y="170"/>
                </a:lnTo>
                <a:lnTo>
                  <a:pt x="160" y="167"/>
                </a:lnTo>
                <a:lnTo>
                  <a:pt x="159" y="165"/>
                </a:lnTo>
                <a:lnTo>
                  <a:pt x="159" y="163"/>
                </a:lnTo>
                <a:lnTo>
                  <a:pt x="159" y="162"/>
                </a:lnTo>
                <a:lnTo>
                  <a:pt x="159" y="161"/>
                </a:lnTo>
                <a:lnTo>
                  <a:pt x="159" y="160"/>
                </a:lnTo>
                <a:lnTo>
                  <a:pt x="157" y="159"/>
                </a:lnTo>
                <a:lnTo>
                  <a:pt x="157" y="158"/>
                </a:lnTo>
                <a:lnTo>
                  <a:pt x="156" y="157"/>
                </a:lnTo>
                <a:lnTo>
                  <a:pt x="155" y="157"/>
                </a:lnTo>
                <a:lnTo>
                  <a:pt x="153" y="155"/>
                </a:lnTo>
                <a:lnTo>
                  <a:pt x="150" y="153"/>
                </a:lnTo>
                <a:lnTo>
                  <a:pt x="143" y="150"/>
                </a:lnTo>
                <a:lnTo>
                  <a:pt x="140" y="147"/>
                </a:lnTo>
                <a:lnTo>
                  <a:pt x="139" y="146"/>
                </a:lnTo>
                <a:lnTo>
                  <a:pt x="138" y="146"/>
                </a:lnTo>
                <a:lnTo>
                  <a:pt x="138" y="145"/>
                </a:lnTo>
                <a:lnTo>
                  <a:pt x="136" y="144"/>
                </a:lnTo>
                <a:lnTo>
                  <a:pt x="132" y="140"/>
                </a:lnTo>
                <a:lnTo>
                  <a:pt x="131" y="139"/>
                </a:lnTo>
                <a:lnTo>
                  <a:pt x="131" y="138"/>
                </a:lnTo>
                <a:lnTo>
                  <a:pt x="129" y="136"/>
                </a:lnTo>
                <a:lnTo>
                  <a:pt x="128" y="135"/>
                </a:lnTo>
                <a:lnTo>
                  <a:pt x="128" y="134"/>
                </a:lnTo>
                <a:lnTo>
                  <a:pt x="127" y="134"/>
                </a:lnTo>
                <a:lnTo>
                  <a:pt x="127" y="134"/>
                </a:lnTo>
                <a:lnTo>
                  <a:pt x="127" y="133"/>
                </a:lnTo>
                <a:lnTo>
                  <a:pt x="126" y="132"/>
                </a:lnTo>
                <a:lnTo>
                  <a:pt x="125" y="131"/>
                </a:lnTo>
                <a:lnTo>
                  <a:pt x="125" y="131"/>
                </a:lnTo>
                <a:lnTo>
                  <a:pt x="125" y="130"/>
                </a:lnTo>
                <a:lnTo>
                  <a:pt x="124" y="129"/>
                </a:lnTo>
                <a:lnTo>
                  <a:pt x="124" y="129"/>
                </a:lnTo>
                <a:lnTo>
                  <a:pt x="123" y="128"/>
                </a:lnTo>
                <a:lnTo>
                  <a:pt x="123" y="127"/>
                </a:lnTo>
                <a:lnTo>
                  <a:pt x="123" y="127"/>
                </a:lnTo>
                <a:lnTo>
                  <a:pt x="122" y="125"/>
                </a:lnTo>
                <a:lnTo>
                  <a:pt x="122" y="125"/>
                </a:lnTo>
                <a:lnTo>
                  <a:pt x="122" y="124"/>
                </a:lnTo>
                <a:lnTo>
                  <a:pt x="121" y="124"/>
                </a:lnTo>
                <a:lnTo>
                  <a:pt x="121" y="123"/>
                </a:lnTo>
                <a:lnTo>
                  <a:pt x="120" y="123"/>
                </a:lnTo>
                <a:lnTo>
                  <a:pt x="120" y="122"/>
                </a:lnTo>
                <a:lnTo>
                  <a:pt x="119" y="122"/>
                </a:lnTo>
                <a:lnTo>
                  <a:pt x="119" y="121"/>
                </a:lnTo>
                <a:lnTo>
                  <a:pt x="119" y="121"/>
                </a:lnTo>
                <a:lnTo>
                  <a:pt x="118" y="121"/>
                </a:lnTo>
                <a:lnTo>
                  <a:pt x="117" y="121"/>
                </a:lnTo>
                <a:lnTo>
                  <a:pt x="117" y="120"/>
                </a:lnTo>
                <a:lnTo>
                  <a:pt x="117" y="119"/>
                </a:lnTo>
                <a:lnTo>
                  <a:pt x="117" y="119"/>
                </a:lnTo>
                <a:lnTo>
                  <a:pt x="117" y="119"/>
                </a:lnTo>
                <a:lnTo>
                  <a:pt x="116" y="119"/>
                </a:lnTo>
                <a:lnTo>
                  <a:pt x="116" y="119"/>
                </a:lnTo>
                <a:lnTo>
                  <a:pt x="115" y="119"/>
                </a:lnTo>
                <a:lnTo>
                  <a:pt x="114" y="119"/>
                </a:lnTo>
                <a:lnTo>
                  <a:pt x="114" y="118"/>
                </a:lnTo>
                <a:lnTo>
                  <a:pt x="114" y="118"/>
                </a:lnTo>
                <a:lnTo>
                  <a:pt x="113" y="117"/>
                </a:lnTo>
                <a:lnTo>
                  <a:pt x="112" y="117"/>
                </a:lnTo>
                <a:lnTo>
                  <a:pt x="112" y="117"/>
                </a:lnTo>
                <a:lnTo>
                  <a:pt x="112" y="116"/>
                </a:lnTo>
                <a:lnTo>
                  <a:pt x="112" y="116"/>
                </a:lnTo>
                <a:lnTo>
                  <a:pt x="112" y="115"/>
                </a:lnTo>
                <a:lnTo>
                  <a:pt x="111" y="114"/>
                </a:lnTo>
                <a:lnTo>
                  <a:pt x="110" y="114"/>
                </a:lnTo>
                <a:lnTo>
                  <a:pt x="110" y="113"/>
                </a:lnTo>
                <a:lnTo>
                  <a:pt x="110" y="112"/>
                </a:lnTo>
                <a:lnTo>
                  <a:pt x="110" y="112"/>
                </a:lnTo>
                <a:lnTo>
                  <a:pt x="110" y="111"/>
                </a:lnTo>
                <a:lnTo>
                  <a:pt x="110" y="110"/>
                </a:lnTo>
                <a:lnTo>
                  <a:pt x="110" y="109"/>
                </a:lnTo>
                <a:lnTo>
                  <a:pt x="109" y="108"/>
                </a:lnTo>
                <a:lnTo>
                  <a:pt x="109" y="108"/>
                </a:lnTo>
                <a:lnTo>
                  <a:pt x="109" y="107"/>
                </a:lnTo>
                <a:lnTo>
                  <a:pt x="109" y="106"/>
                </a:lnTo>
                <a:lnTo>
                  <a:pt x="109" y="106"/>
                </a:lnTo>
                <a:lnTo>
                  <a:pt x="109" y="105"/>
                </a:lnTo>
                <a:lnTo>
                  <a:pt x="108" y="105"/>
                </a:lnTo>
                <a:lnTo>
                  <a:pt x="108" y="104"/>
                </a:lnTo>
                <a:lnTo>
                  <a:pt x="108" y="104"/>
                </a:lnTo>
                <a:lnTo>
                  <a:pt x="108" y="103"/>
                </a:lnTo>
                <a:lnTo>
                  <a:pt x="108" y="102"/>
                </a:lnTo>
                <a:lnTo>
                  <a:pt x="108" y="102"/>
                </a:lnTo>
                <a:lnTo>
                  <a:pt x="108" y="101"/>
                </a:lnTo>
                <a:lnTo>
                  <a:pt x="107" y="101"/>
                </a:lnTo>
                <a:lnTo>
                  <a:pt x="107" y="100"/>
                </a:lnTo>
                <a:lnTo>
                  <a:pt x="107" y="100"/>
                </a:lnTo>
                <a:lnTo>
                  <a:pt x="106" y="100"/>
                </a:lnTo>
                <a:lnTo>
                  <a:pt x="106" y="99"/>
                </a:lnTo>
                <a:lnTo>
                  <a:pt x="106" y="98"/>
                </a:lnTo>
                <a:lnTo>
                  <a:pt x="106" y="97"/>
                </a:lnTo>
                <a:lnTo>
                  <a:pt x="105" y="96"/>
                </a:lnTo>
                <a:lnTo>
                  <a:pt x="104" y="96"/>
                </a:lnTo>
                <a:lnTo>
                  <a:pt x="104" y="95"/>
                </a:lnTo>
                <a:lnTo>
                  <a:pt x="103" y="95"/>
                </a:lnTo>
                <a:lnTo>
                  <a:pt x="103" y="95"/>
                </a:lnTo>
                <a:lnTo>
                  <a:pt x="102" y="95"/>
                </a:lnTo>
                <a:lnTo>
                  <a:pt x="102" y="94"/>
                </a:lnTo>
                <a:lnTo>
                  <a:pt x="102" y="94"/>
                </a:lnTo>
                <a:lnTo>
                  <a:pt x="102" y="93"/>
                </a:lnTo>
                <a:lnTo>
                  <a:pt x="101" y="93"/>
                </a:lnTo>
                <a:lnTo>
                  <a:pt x="100" y="93"/>
                </a:lnTo>
                <a:lnTo>
                  <a:pt x="100" y="93"/>
                </a:lnTo>
                <a:lnTo>
                  <a:pt x="100" y="93"/>
                </a:lnTo>
                <a:lnTo>
                  <a:pt x="99" y="93"/>
                </a:lnTo>
                <a:lnTo>
                  <a:pt x="98" y="93"/>
                </a:lnTo>
                <a:lnTo>
                  <a:pt x="98" y="92"/>
                </a:lnTo>
                <a:lnTo>
                  <a:pt x="98" y="92"/>
                </a:lnTo>
                <a:lnTo>
                  <a:pt x="98" y="91"/>
                </a:lnTo>
                <a:lnTo>
                  <a:pt x="97" y="91"/>
                </a:lnTo>
                <a:lnTo>
                  <a:pt x="97" y="91"/>
                </a:lnTo>
                <a:lnTo>
                  <a:pt x="96" y="91"/>
                </a:lnTo>
                <a:lnTo>
                  <a:pt x="95" y="91"/>
                </a:lnTo>
                <a:lnTo>
                  <a:pt x="95" y="91"/>
                </a:lnTo>
                <a:lnTo>
                  <a:pt x="95" y="91"/>
                </a:lnTo>
                <a:lnTo>
                  <a:pt x="94" y="91"/>
                </a:lnTo>
                <a:lnTo>
                  <a:pt x="93" y="91"/>
                </a:lnTo>
                <a:lnTo>
                  <a:pt x="93" y="91"/>
                </a:lnTo>
                <a:lnTo>
                  <a:pt x="92" y="91"/>
                </a:lnTo>
                <a:lnTo>
                  <a:pt x="91" y="91"/>
                </a:lnTo>
                <a:lnTo>
                  <a:pt x="91" y="91"/>
                </a:lnTo>
                <a:lnTo>
                  <a:pt x="90" y="91"/>
                </a:lnTo>
                <a:lnTo>
                  <a:pt x="90" y="90"/>
                </a:lnTo>
                <a:lnTo>
                  <a:pt x="89" y="90"/>
                </a:lnTo>
                <a:lnTo>
                  <a:pt x="89" y="89"/>
                </a:lnTo>
                <a:lnTo>
                  <a:pt x="89" y="89"/>
                </a:lnTo>
                <a:lnTo>
                  <a:pt x="89" y="89"/>
                </a:lnTo>
                <a:lnTo>
                  <a:pt x="88" y="89"/>
                </a:lnTo>
                <a:lnTo>
                  <a:pt x="87" y="88"/>
                </a:lnTo>
                <a:lnTo>
                  <a:pt x="87" y="87"/>
                </a:lnTo>
                <a:lnTo>
                  <a:pt x="87" y="87"/>
                </a:lnTo>
                <a:lnTo>
                  <a:pt x="87" y="87"/>
                </a:lnTo>
                <a:lnTo>
                  <a:pt x="86" y="87"/>
                </a:lnTo>
                <a:lnTo>
                  <a:pt x="85" y="87"/>
                </a:lnTo>
                <a:lnTo>
                  <a:pt x="85" y="86"/>
                </a:lnTo>
                <a:lnTo>
                  <a:pt x="85" y="85"/>
                </a:lnTo>
                <a:lnTo>
                  <a:pt x="85" y="85"/>
                </a:lnTo>
                <a:lnTo>
                  <a:pt x="85" y="85"/>
                </a:lnTo>
                <a:lnTo>
                  <a:pt x="85" y="84"/>
                </a:lnTo>
                <a:lnTo>
                  <a:pt x="84" y="84"/>
                </a:lnTo>
                <a:lnTo>
                  <a:pt x="84" y="83"/>
                </a:lnTo>
                <a:lnTo>
                  <a:pt x="83" y="83"/>
                </a:lnTo>
                <a:lnTo>
                  <a:pt x="83" y="83"/>
                </a:lnTo>
                <a:lnTo>
                  <a:pt x="83" y="83"/>
                </a:lnTo>
                <a:lnTo>
                  <a:pt x="83" y="82"/>
                </a:lnTo>
                <a:lnTo>
                  <a:pt x="82" y="82"/>
                </a:lnTo>
                <a:lnTo>
                  <a:pt x="81" y="82"/>
                </a:lnTo>
                <a:lnTo>
                  <a:pt x="81" y="82"/>
                </a:lnTo>
                <a:lnTo>
                  <a:pt x="80" y="82"/>
                </a:lnTo>
                <a:lnTo>
                  <a:pt x="80" y="81"/>
                </a:lnTo>
                <a:lnTo>
                  <a:pt x="79" y="81"/>
                </a:lnTo>
                <a:lnTo>
                  <a:pt x="78" y="81"/>
                </a:lnTo>
                <a:lnTo>
                  <a:pt x="78" y="80"/>
                </a:lnTo>
                <a:lnTo>
                  <a:pt x="78" y="79"/>
                </a:lnTo>
                <a:lnTo>
                  <a:pt x="77" y="79"/>
                </a:lnTo>
                <a:lnTo>
                  <a:pt x="78" y="79"/>
                </a:lnTo>
                <a:lnTo>
                  <a:pt x="78" y="78"/>
                </a:lnTo>
                <a:lnTo>
                  <a:pt x="77" y="78"/>
                </a:lnTo>
                <a:lnTo>
                  <a:pt x="76" y="77"/>
                </a:lnTo>
                <a:lnTo>
                  <a:pt x="76" y="77"/>
                </a:lnTo>
                <a:lnTo>
                  <a:pt x="76" y="76"/>
                </a:lnTo>
                <a:lnTo>
                  <a:pt x="75" y="76"/>
                </a:lnTo>
                <a:lnTo>
                  <a:pt x="75" y="77"/>
                </a:lnTo>
                <a:lnTo>
                  <a:pt x="75" y="76"/>
                </a:lnTo>
                <a:lnTo>
                  <a:pt x="74" y="76"/>
                </a:lnTo>
                <a:lnTo>
                  <a:pt x="74" y="76"/>
                </a:lnTo>
                <a:lnTo>
                  <a:pt x="73" y="76"/>
                </a:lnTo>
                <a:lnTo>
                  <a:pt x="72" y="76"/>
                </a:lnTo>
                <a:lnTo>
                  <a:pt x="71" y="76"/>
                </a:lnTo>
                <a:lnTo>
                  <a:pt x="70" y="76"/>
                </a:lnTo>
                <a:lnTo>
                  <a:pt x="70" y="76"/>
                </a:lnTo>
                <a:lnTo>
                  <a:pt x="69" y="76"/>
                </a:lnTo>
                <a:lnTo>
                  <a:pt x="68" y="76"/>
                </a:lnTo>
                <a:lnTo>
                  <a:pt x="68" y="75"/>
                </a:lnTo>
                <a:lnTo>
                  <a:pt x="67" y="74"/>
                </a:lnTo>
                <a:lnTo>
                  <a:pt x="66" y="74"/>
                </a:lnTo>
                <a:lnTo>
                  <a:pt x="65" y="72"/>
                </a:lnTo>
                <a:lnTo>
                  <a:pt x="64" y="72"/>
                </a:lnTo>
                <a:lnTo>
                  <a:pt x="64" y="71"/>
                </a:lnTo>
                <a:lnTo>
                  <a:pt x="64" y="71"/>
                </a:lnTo>
                <a:lnTo>
                  <a:pt x="57" y="59"/>
                </a:lnTo>
                <a:lnTo>
                  <a:pt x="57" y="58"/>
                </a:lnTo>
                <a:lnTo>
                  <a:pt x="56" y="58"/>
                </a:lnTo>
                <a:lnTo>
                  <a:pt x="52" y="51"/>
                </a:lnTo>
                <a:lnTo>
                  <a:pt x="51" y="51"/>
                </a:lnTo>
                <a:lnTo>
                  <a:pt x="51" y="50"/>
                </a:lnTo>
                <a:lnTo>
                  <a:pt x="49" y="49"/>
                </a:lnTo>
                <a:lnTo>
                  <a:pt x="49" y="47"/>
                </a:lnTo>
                <a:lnTo>
                  <a:pt x="48" y="47"/>
                </a:lnTo>
                <a:lnTo>
                  <a:pt x="47" y="47"/>
                </a:lnTo>
                <a:lnTo>
                  <a:pt x="47" y="46"/>
                </a:lnTo>
                <a:lnTo>
                  <a:pt x="46" y="45"/>
                </a:lnTo>
                <a:lnTo>
                  <a:pt x="46" y="45"/>
                </a:lnTo>
                <a:lnTo>
                  <a:pt x="45" y="43"/>
                </a:lnTo>
                <a:lnTo>
                  <a:pt x="43" y="42"/>
                </a:lnTo>
                <a:lnTo>
                  <a:pt x="42" y="41"/>
                </a:lnTo>
                <a:lnTo>
                  <a:pt x="42" y="40"/>
                </a:lnTo>
                <a:lnTo>
                  <a:pt x="41" y="40"/>
                </a:lnTo>
                <a:lnTo>
                  <a:pt x="40" y="39"/>
                </a:lnTo>
                <a:lnTo>
                  <a:pt x="40" y="38"/>
                </a:lnTo>
                <a:lnTo>
                  <a:pt x="38" y="37"/>
                </a:lnTo>
                <a:lnTo>
                  <a:pt x="38" y="36"/>
                </a:lnTo>
                <a:lnTo>
                  <a:pt x="36" y="35"/>
                </a:lnTo>
                <a:lnTo>
                  <a:pt x="36" y="34"/>
                </a:lnTo>
                <a:lnTo>
                  <a:pt x="34" y="34"/>
                </a:lnTo>
                <a:lnTo>
                  <a:pt x="33" y="32"/>
                </a:lnTo>
                <a:lnTo>
                  <a:pt x="32" y="31"/>
                </a:lnTo>
                <a:lnTo>
                  <a:pt x="32" y="31"/>
                </a:lnTo>
                <a:lnTo>
                  <a:pt x="31" y="30"/>
                </a:lnTo>
                <a:lnTo>
                  <a:pt x="30" y="30"/>
                </a:lnTo>
                <a:lnTo>
                  <a:pt x="29" y="30"/>
                </a:lnTo>
                <a:lnTo>
                  <a:pt x="28" y="29"/>
                </a:lnTo>
                <a:lnTo>
                  <a:pt x="28" y="29"/>
                </a:lnTo>
                <a:lnTo>
                  <a:pt x="26" y="28"/>
                </a:lnTo>
                <a:lnTo>
                  <a:pt x="26" y="28"/>
                </a:lnTo>
                <a:lnTo>
                  <a:pt x="24" y="28"/>
                </a:lnTo>
                <a:lnTo>
                  <a:pt x="23" y="28"/>
                </a:lnTo>
                <a:lnTo>
                  <a:pt x="21" y="27"/>
                </a:lnTo>
                <a:lnTo>
                  <a:pt x="21" y="27"/>
                </a:lnTo>
                <a:lnTo>
                  <a:pt x="20" y="28"/>
                </a:lnTo>
                <a:lnTo>
                  <a:pt x="19" y="27"/>
                </a:lnTo>
                <a:lnTo>
                  <a:pt x="19" y="27"/>
                </a:lnTo>
                <a:lnTo>
                  <a:pt x="18" y="27"/>
                </a:lnTo>
                <a:lnTo>
                  <a:pt x="17" y="27"/>
                </a:lnTo>
                <a:lnTo>
                  <a:pt x="17" y="27"/>
                </a:lnTo>
                <a:lnTo>
                  <a:pt x="15" y="27"/>
                </a:lnTo>
                <a:lnTo>
                  <a:pt x="13" y="27"/>
                </a:lnTo>
                <a:lnTo>
                  <a:pt x="13" y="27"/>
                </a:lnTo>
                <a:lnTo>
                  <a:pt x="12" y="27"/>
                </a:lnTo>
                <a:lnTo>
                  <a:pt x="11" y="26"/>
                </a:lnTo>
                <a:lnTo>
                  <a:pt x="10" y="26"/>
                </a:lnTo>
                <a:lnTo>
                  <a:pt x="9" y="26"/>
                </a:lnTo>
                <a:lnTo>
                  <a:pt x="8" y="26"/>
                </a:lnTo>
                <a:lnTo>
                  <a:pt x="6" y="26"/>
                </a:lnTo>
                <a:lnTo>
                  <a:pt x="6" y="26"/>
                </a:lnTo>
                <a:lnTo>
                  <a:pt x="5" y="25"/>
                </a:lnTo>
                <a:lnTo>
                  <a:pt x="5" y="24"/>
                </a:lnTo>
                <a:lnTo>
                  <a:pt x="5" y="24"/>
                </a:lnTo>
                <a:lnTo>
                  <a:pt x="5" y="23"/>
                </a:lnTo>
                <a:lnTo>
                  <a:pt x="4" y="22"/>
                </a:lnTo>
                <a:lnTo>
                  <a:pt x="4" y="21"/>
                </a:lnTo>
                <a:lnTo>
                  <a:pt x="4" y="19"/>
                </a:lnTo>
                <a:lnTo>
                  <a:pt x="4" y="17"/>
                </a:lnTo>
                <a:lnTo>
                  <a:pt x="4" y="17"/>
                </a:lnTo>
                <a:lnTo>
                  <a:pt x="3" y="15"/>
                </a:lnTo>
                <a:lnTo>
                  <a:pt x="3" y="13"/>
                </a:lnTo>
                <a:lnTo>
                  <a:pt x="2" y="13"/>
                </a:lnTo>
                <a:lnTo>
                  <a:pt x="2" y="11"/>
                </a:lnTo>
                <a:lnTo>
                  <a:pt x="2" y="9"/>
                </a:lnTo>
                <a:lnTo>
                  <a:pt x="1" y="9"/>
                </a:lnTo>
                <a:lnTo>
                  <a:pt x="0" y="7"/>
                </a:lnTo>
                <a:lnTo>
                  <a:pt x="0" y="6"/>
                </a:lnTo>
                <a:lnTo>
                  <a:pt x="0" y="5"/>
                </a:lnTo>
                <a:lnTo>
                  <a:pt x="1" y="5"/>
                </a:lnTo>
                <a:lnTo>
                  <a:pt x="2" y="4"/>
                </a:lnTo>
                <a:lnTo>
                  <a:pt x="3" y="4"/>
                </a:lnTo>
                <a:lnTo>
                  <a:pt x="4" y="4"/>
                </a:lnTo>
                <a:lnTo>
                  <a:pt x="5" y="4"/>
                </a:lnTo>
                <a:lnTo>
                  <a:pt x="6" y="4"/>
                </a:lnTo>
                <a:lnTo>
                  <a:pt x="8" y="3"/>
                </a:lnTo>
                <a:lnTo>
                  <a:pt x="9" y="3"/>
                </a:lnTo>
                <a:lnTo>
                  <a:pt x="10" y="2"/>
                </a:lnTo>
                <a:lnTo>
                  <a:pt x="11" y="2"/>
                </a:lnTo>
                <a:lnTo>
                  <a:pt x="12" y="2"/>
                </a:lnTo>
                <a:lnTo>
                  <a:pt x="13" y="2"/>
                </a:lnTo>
                <a:lnTo>
                  <a:pt x="13" y="2"/>
                </a:lnTo>
                <a:lnTo>
                  <a:pt x="14" y="2"/>
                </a:lnTo>
                <a:lnTo>
                  <a:pt x="16" y="2"/>
                </a:lnTo>
                <a:lnTo>
                  <a:pt x="17" y="2"/>
                </a:lnTo>
                <a:lnTo>
                  <a:pt x="19" y="2"/>
                </a:lnTo>
                <a:lnTo>
                  <a:pt x="19" y="4"/>
                </a:lnTo>
                <a:lnTo>
                  <a:pt x="20" y="7"/>
                </a:lnTo>
                <a:lnTo>
                  <a:pt x="20" y="8"/>
                </a:lnTo>
                <a:lnTo>
                  <a:pt x="20" y="9"/>
                </a:lnTo>
                <a:lnTo>
                  <a:pt x="21" y="9"/>
                </a:lnTo>
                <a:lnTo>
                  <a:pt x="21" y="11"/>
                </a:lnTo>
                <a:lnTo>
                  <a:pt x="21" y="11"/>
                </a:lnTo>
                <a:lnTo>
                  <a:pt x="21" y="11"/>
                </a:lnTo>
                <a:lnTo>
                  <a:pt x="22" y="12"/>
                </a:lnTo>
                <a:lnTo>
                  <a:pt x="23" y="12"/>
                </a:lnTo>
                <a:lnTo>
                  <a:pt x="23" y="12"/>
                </a:lnTo>
                <a:lnTo>
                  <a:pt x="25" y="12"/>
                </a:lnTo>
                <a:lnTo>
                  <a:pt x="25" y="12"/>
                </a:lnTo>
                <a:lnTo>
                  <a:pt x="26" y="11"/>
                </a:lnTo>
                <a:lnTo>
                  <a:pt x="26" y="11"/>
                </a:lnTo>
                <a:lnTo>
                  <a:pt x="27" y="11"/>
                </a:lnTo>
                <a:lnTo>
                  <a:pt x="28" y="11"/>
                </a:lnTo>
                <a:lnTo>
                  <a:pt x="28" y="10"/>
                </a:lnTo>
                <a:lnTo>
                  <a:pt x="30" y="9"/>
                </a:lnTo>
                <a:lnTo>
                  <a:pt x="30" y="9"/>
                </a:lnTo>
                <a:lnTo>
                  <a:pt x="31" y="8"/>
                </a:lnTo>
                <a:lnTo>
                  <a:pt x="32" y="8"/>
                </a:lnTo>
                <a:lnTo>
                  <a:pt x="32" y="8"/>
                </a:lnTo>
                <a:lnTo>
                  <a:pt x="33" y="8"/>
                </a:lnTo>
                <a:lnTo>
                  <a:pt x="34" y="7"/>
                </a:lnTo>
                <a:lnTo>
                  <a:pt x="36" y="7"/>
                </a:lnTo>
                <a:lnTo>
                  <a:pt x="36" y="7"/>
                </a:lnTo>
                <a:lnTo>
                  <a:pt x="38" y="7"/>
                </a:lnTo>
                <a:lnTo>
                  <a:pt x="39" y="7"/>
                </a:lnTo>
                <a:lnTo>
                  <a:pt x="40" y="7"/>
                </a:lnTo>
                <a:lnTo>
                  <a:pt x="40" y="7"/>
                </a:lnTo>
                <a:lnTo>
                  <a:pt x="41" y="7"/>
                </a:lnTo>
                <a:lnTo>
                  <a:pt x="42" y="7"/>
                </a:lnTo>
                <a:lnTo>
                  <a:pt x="43" y="7"/>
                </a:lnTo>
                <a:lnTo>
                  <a:pt x="44" y="7"/>
                </a:lnTo>
                <a:lnTo>
                  <a:pt x="44" y="7"/>
                </a:lnTo>
                <a:lnTo>
                  <a:pt x="45" y="7"/>
                </a:lnTo>
                <a:lnTo>
                  <a:pt x="49" y="9"/>
                </a:lnTo>
                <a:lnTo>
                  <a:pt x="50" y="9"/>
                </a:lnTo>
                <a:lnTo>
                  <a:pt x="51" y="9"/>
                </a:lnTo>
                <a:lnTo>
                  <a:pt x="51" y="10"/>
                </a:lnTo>
                <a:lnTo>
                  <a:pt x="52" y="11"/>
                </a:lnTo>
                <a:lnTo>
                  <a:pt x="53" y="11"/>
                </a:lnTo>
                <a:lnTo>
                  <a:pt x="53" y="11"/>
                </a:lnTo>
                <a:lnTo>
                  <a:pt x="54" y="11"/>
                </a:lnTo>
                <a:lnTo>
                  <a:pt x="55" y="11"/>
                </a:lnTo>
                <a:lnTo>
                  <a:pt x="56" y="13"/>
                </a:lnTo>
                <a:lnTo>
                  <a:pt x="58" y="15"/>
                </a:lnTo>
                <a:lnTo>
                  <a:pt x="59" y="15"/>
                </a:lnTo>
                <a:lnTo>
                  <a:pt x="59" y="16"/>
                </a:lnTo>
                <a:lnTo>
                  <a:pt x="60" y="17"/>
                </a:lnTo>
                <a:lnTo>
                  <a:pt x="61" y="17"/>
                </a:lnTo>
                <a:lnTo>
                  <a:pt x="63" y="18"/>
                </a:lnTo>
                <a:lnTo>
                  <a:pt x="64" y="18"/>
                </a:lnTo>
                <a:lnTo>
                  <a:pt x="65" y="19"/>
                </a:lnTo>
                <a:lnTo>
                  <a:pt x="67" y="19"/>
                </a:lnTo>
                <a:lnTo>
                  <a:pt x="68" y="19"/>
                </a:lnTo>
                <a:lnTo>
                  <a:pt x="70" y="18"/>
                </a:lnTo>
                <a:lnTo>
                  <a:pt x="70" y="18"/>
                </a:lnTo>
                <a:lnTo>
                  <a:pt x="72" y="17"/>
                </a:lnTo>
                <a:lnTo>
                  <a:pt x="73" y="17"/>
                </a:lnTo>
                <a:lnTo>
                  <a:pt x="73" y="16"/>
                </a:lnTo>
                <a:lnTo>
                  <a:pt x="74" y="15"/>
                </a:lnTo>
                <a:lnTo>
                  <a:pt x="74" y="15"/>
                </a:lnTo>
                <a:lnTo>
                  <a:pt x="75" y="15"/>
                </a:lnTo>
                <a:lnTo>
                  <a:pt x="76" y="15"/>
                </a:lnTo>
                <a:lnTo>
                  <a:pt x="78" y="15"/>
                </a:lnTo>
                <a:lnTo>
                  <a:pt x="78" y="14"/>
                </a:lnTo>
                <a:lnTo>
                  <a:pt x="80" y="14"/>
                </a:lnTo>
                <a:lnTo>
                  <a:pt x="80" y="14"/>
                </a:lnTo>
                <a:lnTo>
                  <a:pt x="81" y="12"/>
                </a:lnTo>
                <a:lnTo>
                  <a:pt x="82" y="11"/>
                </a:lnTo>
                <a:lnTo>
                  <a:pt x="83" y="9"/>
                </a:lnTo>
                <a:lnTo>
                  <a:pt x="83" y="7"/>
                </a:lnTo>
                <a:lnTo>
                  <a:pt x="83" y="6"/>
                </a:lnTo>
                <a:lnTo>
                  <a:pt x="84" y="5"/>
                </a:lnTo>
                <a:lnTo>
                  <a:pt x="84" y="4"/>
                </a:lnTo>
                <a:lnTo>
                  <a:pt x="85" y="4"/>
                </a:lnTo>
                <a:lnTo>
                  <a:pt x="85" y="3"/>
                </a:lnTo>
                <a:lnTo>
                  <a:pt x="86" y="2"/>
                </a:lnTo>
                <a:lnTo>
                  <a:pt x="87" y="2"/>
                </a:lnTo>
                <a:lnTo>
                  <a:pt x="87" y="2"/>
                </a:lnTo>
                <a:lnTo>
                  <a:pt x="88" y="2"/>
                </a:lnTo>
                <a:lnTo>
                  <a:pt x="89" y="2"/>
                </a:lnTo>
                <a:lnTo>
                  <a:pt x="90" y="4"/>
                </a:lnTo>
                <a:lnTo>
                  <a:pt x="91" y="5"/>
                </a:lnTo>
                <a:lnTo>
                  <a:pt x="91" y="6"/>
                </a:lnTo>
                <a:lnTo>
                  <a:pt x="91" y="6"/>
                </a:lnTo>
                <a:lnTo>
                  <a:pt x="91" y="7"/>
                </a:lnTo>
                <a:lnTo>
                  <a:pt x="91" y="8"/>
                </a:lnTo>
                <a:lnTo>
                  <a:pt x="91" y="11"/>
                </a:lnTo>
                <a:lnTo>
                  <a:pt x="91" y="11"/>
                </a:lnTo>
                <a:lnTo>
                  <a:pt x="91" y="13"/>
                </a:lnTo>
                <a:lnTo>
                  <a:pt x="91" y="14"/>
                </a:lnTo>
                <a:lnTo>
                  <a:pt x="92" y="15"/>
                </a:lnTo>
                <a:lnTo>
                  <a:pt x="92" y="15"/>
                </a:lnTo>
                <a:lnTo>
                  <a:pt x="93" y="17"/>
                </a:lnTo>
                <a:lnTo>
                  <a:pt x="93" y="18"/>
                </a:lnTo>
                <a:lnTo>
                  <a:pt x="94" y="18"/>
                </a:lnTo>
                <a:lnTo>
                  <a:pt x="95" y="19"/>
                </a:lnTo>
                <a:lnTo>
                  <a:pt x="95" y="19"/>
                </a:lnTo>
                <a:lnTo>
                  <a:pt x="97" y="19"/>
                </a:lnTo>
                <a:lnTo>
                  <a:pt x="98" y="19"/>
                </a:lnTo>
                <a:lnTo>
                  <a:pt x="99" y="19"/>
                </a:lnTo>
                <a:lnTo>
                  <a:pt x="100" y="18"/>
                </a:lnTo>
                <a:lnTo>
                  <a:pt x="104" y="17"/>
                </a:lnTo>
                <a:lnTo>
                  <a:pt x="106" y="17"/>
                </a:lnTo>
                <a:lnTo>
                  <a:pt x="107" y="17"/>
                </a:lnTo>
                <a:lnTo>
                  <a:pt x="108" y="17"/>
                </a:lnTo>
                <a:lnTo>
                  <a:pt x="110" y="17"/>
                </a:lnTo>
                <a:lnTo>
                  <a:pt x="110" y="17"/>
                </a:lnTo>
                <a:lnTo>
                  <a:pt x="112" y="17"/>
                </a:lnTo>
                <a:lnTo>
                  <a:pt x="115" y="16"/>
                </a:lnTo>
                <a:lnTo>
                  <a:pt x="116" y="15"/>
                </a:lnTo>
                <a:lnTo>
                  <a:pt x="119" y="15"/>
                </a:lnTo>
                <a:lnTo>
                  <a:pt x="122" y="15"/>
                </a:lnTo>
                <a:lnTo>
                  <a:pt x="123" y="15"/>
                </a:lnTo>
                <a:lnTo>
                  <a:pt x="125" y="15"/>
                </a:lnTo>
                <a:lnTo>
                  <a:pt x="127" y="15"/>
                </a:lnTo>
                <a:lnTo>
                  <a:pt x="127" y="15"/>
                </a:lnTo>
                <a:lnTo>
                  <a:pt x="128" y="15"/>
                </a:lnTo>
                <a:lnTo>
                  <a:pt x="129" y="15"/>
                </a:lnTo>
                <a:lnTo>
                  <a:pt x="130" y="15"/>
                </a:lnTo>
                <a:lnTo>
                  <a:pt x="133" y="16"/>
                </a:lnTo>
                <a:lnTo>
                  <a:pt x="134" y="17"/>
                </a:lnTo>
                <a:lnTo>
                  <a:pt x="135" y="17"/>
                </a:lnTo>
                <a:lnTo>
                  <a:pt x="136" y="17"/>
                </a:lnTo>
                <a:lnTo>
                  <a:pt x="136" y="17"/>
                </a:lnTo>
                <a:lnTo>
                  <a:pt x="138" y="17"/>
                </a:lnTo>
                <a:lnTo>
                  <a:pt x="140" y="16"/>
                </a:lnTo>
                <a:lnTo>
                  <a:pt x="141" y="16"/>
                </a:lnTo>
                <a:lnTo>
                  <a:pt x="142" y="16"/>
                </a:lnTo>
                <a:lnTo>
                  <a:pt x="144" y="16"/>
                </a:lnTo>
                <a:lnTo>
                  <a:pt x="146" y="16"/>
                </a:lnTo>
                <a:lnTo>
                  <a:pt x="147" y="16"/>
                </a:lnTo>
                <a:lnTo>
                  <a:pt x="148" y="15"/>
                </a:lnTo>
                <a:lnTo>
                  <a:pt x="149" y="15"/>
                </a:lnTo>
                <a:lnTo>
                  <a:pt x="150" y="15"/>
                </a:lnTo>
                <a:lnTo>
                  <a:pt x="150" y="14"/>
                </a:lnTo>
                <a:lnTo>
                  <a:pt x="151" y="13"/>
                </a:lnTo>
                <a:lnTo>
                  <a:pt x="152" y="12"/>
                </a:lnTo>
                <a:lnTo>
                  <a:pt x="154" y="11"/>
                </a:lnTo>
                <a:lnTo>
                  <a:pt x="155" y="9"/>
                </a:lnTo>
                <a:lnTo>
                  <a:pt x="156" y="8"/>
                </a:lnTo>
                <a:lnTo>
                  <a:pt x="157" y="7"/>
                </a:lnTo>
                <a:lnTo>
                  <a:pt x="158" y="6"/>
                </a:lnTo>
                <a:lnTo>
                  <a:pt x="159" y="5"/>
                </a:lnTo>
                <a:lnTo>
                  <a:pt x="159" y="4"/>
                </a:lnTo>
                <a:lnTo>
                  <a:pt x="160" y="3"/>
                </a:lnTo>
                <a:lnTo>
                  <a:pt x="161" y="2"/>
                </a:lnTo>
                <a:lnTo>
                  <a:pt x="161" y="2"/>
                </a:lnTo>
                <a:lnTo>
                  <a:pt x="162" y="2"/>
                </a:lnTo>
                <a:lnTo>
                  <a:pt x="162" y="2"/>
                </a:lnTo>
                <a:lnTo>
                  <a:pt x="163" y="2"/>
                </a:lnTo>
                <a:lnTo>
                  <a:pt x="167" y="1"/>
                </a:lnTo>
                <a:lnTo>
                  <a:pt x="168" y="1"/>
                </a:lnTo>
                <a:lnTo>
                  <a:pt x="171" y="0"/>
                </a:lnTo>
                <a:lnTo>
                  <a:pt x="172" y="0"/>
                </a:lnTo>
                <a:lnTo>
                  <a:pt x="173" y="0"/>
                </a:lnTo>
                <a:lnTo>
                  <a:pt x="174" y="0"/>
                </a:lnTo>
                <a:lnTo>
                  <a:pt x="178" y="0"/>
                </a:lnTo>
                <a:lnTo>
                  <a:pt x="178" y="0"/>
                </a:lnTo>
                <a:lnTo>
                  <a:pt x="178" y="0"/>
                </a:lnTo>
                <a:lnTo>
                  <a:pt x="179" y="1"/>
                </a:lnTo>
                <a:lnTo>
                  <a:pt x="180" y="2"/>
                </a:lnTo>
                <a:lnTo>
                  <a:pt x="181" y="3"/>
                </a:lnTo>
                <a:lnTo>
                  <a:pt x="182" y="4"/>
                </a:lnTo>
                <a:lnTo>
                  <a:pt x="182" y="4"/>
                </a:lnTo>
                <a:lnTo>
                  <a:pt x="183" y="6"/>
                </a:lnTo>
                <a:lnTo>
                  <a:pt x="184" y="7"/>
                </a:lnTo>
                <a:lnTo>
                  <a:pt x="184" y="9"/>
                </a:lnTo>
                <a:lnTo>
                  <a:pt x="184" y="9"/>
                </a:lnTo>
                <a:lnTo>
                  <a:pt x="185" y="10"/>
                </a:lnTo>
                <a:lnTo>
                  <a:pt x="185" y="11"/>
                </a:lnTo>
                <a:lnTo>
                  <a:pt x="186" y="11"/>
                </a:lnTo>
                <a:lnTo>
                  <a:pt x="186" y="12"/>
                </a:lnTo>
                <a:lnTo>
                  <a:pt x="187" y="13"/>
                </a:lnTo>
                <a:lnTo>
                  <a:pt x="188" y="13"/>
                </a:lnTo>
                <a:lnTo>
                  <a:pt x="189" y="13"/>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9"/>
          <p:cNvSpPr>
            <a:spLocks/>
          </p:cNvSpPr>
          <p:nvPr/>
        </p:nvSpPr>
        <p:spPr bwMode="auto">
          <a:xfrm>
            <a:off x="2619145" y="2888018"/>
            <a:ext cx="1842093" cy="1752929"/>
          </a:xfrm>
          <a:custGeom>
            <a:avLst/>
            <a:gdLst>
              <a:gd name="T0" fmla="*/ 728 w 971"/>
              <a:gd name="T1" fmla="*/ 5 h 924"/>
              <a:gd name="T2" fmla="*/ 755 w 971"/>
              <a:gd name="T3" fmla="*/ 16 h 924"/>
              <a:gd name="T4" fmla="*/ 785 w 971"/>
              <a:gd name="T5" fmla="*/ 34 h 924"/>
              <a:gd name="T6" fmla="*/ 818 w 971"/>
              <a:gd name="T7" fmla="*/ 54 h 924"/>
              <a:gd name="T8" fmla="*/ 856 w 971"/>
              <a:gd name="T9" fmla="*/ 75 h 924"/>
              <a:gd name="T10" fmla="*/ 913 w 971"/>
              <a:gd name="T11" fmla="*/ 62 h 924"/>
              <a:gd name="T12" fmla="*/ 942 w 971"/>
              <a:gd name="T13" fmla="*/ 87 h 924"/>
              <a:gd name="T14" fmla="*/ 954 w 971"/>
              <a:gd name="T15" fmla="*/ 133 h 924"/>
              <a:gd name="T16" fmla="*/ 960 w 971"/>
              <a:gd name="T17" fmla="*/ 177 h 924"/>
              <a:gd name="T18" fmla="*/ 958 w 971"/>
              <a:gd name="T19" fmla="*/ 220 h 924"/>
              <a:gd name="T20" fmla="*/ 959 w 971"/>
              <a:gd name="T21" fmla="*/ 256 h 924"/>
              <a:gd name="T22" fmla="*/ 928 w 971"/>
              <a:gd name="T23" fmla="*/ 282 h 924"/>
              <a:gd name="T24" fmla="*/ 900 w 971"/>
              <a:gd name="T25" fmla="*/ 308 h 924"/>
              <a:gd name="T26" fmla="*/ 854 w 971"/>
              <a:gd name="T27" fmla="*/ 326 h 924"/>
              <a:gd name="T28" fmla="*/ 829 w 971"/>
              <a:gd name="T29" fmla="*/ 361 h 924"/>
              <a:gd name="T30" fmla="*/ 826 w 971"/>
              <a:gd name="T31" fmla="*/ 399 h 924"/>
              <a:gd name="T32" fmla="*/ 811 w 971"/>
              <a:gd name="T33" fmla="*/ 421 h 924"/>
              <a:gd name="T34" fmla="*/ 789 w 971"/>
              <a:gd name="T35" fmla="*/ 439 h 924"/>
              <a:gd name="T36" fmla="*/ 772 w 971"/>
              <a:gd name="T37" fmla="*/ 449 h 924"/>
              <a:gd name="T38" fmla="*/ 764 w 971"/>
              <a:gd name="T39" fmla="*/ 477 h 924"/>
              <a:gd name="T40" fmla="*/ 740 w 971"/>
              <a:gd name="T41" fmla="*/ 491 h 924"/>
              <a:gd name="T42" fmla="*/ 719 w 971"/>
              <a:gd name="T43" fmla="*/ 504 h 924"/>
              <a:gd name="T44" fmla="*/ 703 w 971"/>
              <a:gd name="T45" fmla="*/ 522 h 924"/>
              <a:gd name="T46" fmla="*/ 674 w 971"/>
              <a:gd name="T47" fmla="*/ 539 h 924"/>
              <a:gd name="T48" fmla="*/ 649 w 971"/>
              <a:gd name="T49" fmla="*/ 552 h 924"/>
              <a:gd name="T50" fmla="*/ 618 w 971"/>
              <a:gd name="T51" fmla="*/ 549 h 924"/>
              <a:gd name="T52" fmla="*/ 584 w 971"/>
              <a:gd name="T53" fmla="*/ 543 h 924"/>
              <a:gd name="T54" fmla="*/ 551 w 971"/>
              <a:gd name="T55" fmla="*/ 535 h 924"/>
              <a:gd name="T56" fmla="*/ 513 w 971"/>
              <a:gd name="T57" fmla="*/ 554 h 924"/>
              <a:gd name="T58" fmla="*/ 478 w 971"/>
              <a:gd name="T59" fmla="*/ 585 h 924"/>
              <a:gd name="T60" fmla="*/ 438 w 971"/>
              <a:gd name="T61" fmla="*/ 601 h 924"/>
              <a:gd name="T62" fmla="*/ 405 w 971"/>
              <a:gd name="T63" fmla="*/ 620 h 924"/>
              <a:gd name="T64" fmla="*/ 451 w 971"/>
              <a:gd name="T65" fmla="*/ 644 h 924"/>
              <a:gd name="T66" fmla="*/ 473 w 971"/>
              <a:gd name="T67" fmla="*/ 664 h 924"/>
              <a:gd name="T68" fmla="*/ 498 w 971"/>
              <a:gd name="T69" fmla="*/ 689 h 924"/>
              <a:gd name="T70" fmla="*/ 522 w 971"/>
              <a:gd name="T71" fmla="*/ 707 h 924"/>
              <a:gd name="T72" fmla="*/ 506 w 971"/>
              <a:gd name="T73" fmla="*/ 738 h 924"/>
              <a:gd name="T74" fmla="*/ 475 w 971"/>
              <a:gd name="T75" fmla="*/ 760 h 924"/>
              <a:gd name="T76" fmla="*/ 485 w 971"/>
              <a:gd name="T77" fmla="*/ 797 h 924"/>
              <a:gd name="T78" fmla="*/ 464 w 971"/>
              <a:gd name="T79" fmla="*/ 829 h 924"/>
              <a:gd name="T80" fmla="*/ 456 w 971"/>
              <a:gd name="T81" fmla="*/ 867 h 924"/>
              <a:gd name="T82" fmla="*/ 425 w 971"/>
              <a:gd name="T83" fmla="*/ 876 h 924"/>
              <a:gd name="T84" fmla="*/ 395 w 971"/>
              <a:gd name="T85" fmla="*/ 884 h 924"/>
              <a:gd name="T86" fmla="*/ 365 w 971"/>
              <a:gd name="T87" fmla="*/ 921 h 924"/>
              <a:gd name="T88" fmla="*/ 323 w 971"/>
              <a:gd name="T89" fmla="*/ 909 h 924"/>
              <a:gd name="T90" fmla="*/ 298 w 971"/>
              <a:gd name="T91" fmla="*/ 921 h 924"/>
              <a:gd name="T92" fmla="*/ 261 w 971"/>
              <a:gd name="T93" fmla="*/ 905 h 924"/>
              <a:gd name="T94" fmla="*/ 225 w 971"/>
              <a:gd name="T95" fmla="*/ 887 h 924"/>
              <a:gd name="T96" fmla="*/ 205 w 971"/>
              <a:gd name="T97" fmla="*/ 864 h 924"/>
              <a:gd name="T98" fmla="*/ 175 w 971"/>
              <a:gd name="T99" fmla="*/ 837 h 924"/>
              <a:gd name="T100" fmla="*/ 151 w 971"/>
              <a:gd name="T101" fmla="*/ 813 h 924"/>
              <a:gd name="T102" fmla="*/ 119 w 971"/>
              <a:gd name="T103" fmla="*/ 803 h 924"/>
              <a:gd name="T104" fmla="*/ 92 w 971"/>
              <a:gd name="T105" fmla="*/ 790 h 924"/>
              <a:gd name="T106" fmla="*/ 62 w 971"/>
              <a:gd name="T107" fmla="*/ 784 h 924"/>
              <a:gd name="T108" fmla="*/ 39 w 971"/>
              <a:gd name="T109" fmla="*/ 778 h 924"/>
              <a:gd name="T110" fmla="*/ 13 w 971"/>
              <a:gd name="T111" fmla="*/ 757 h 924"/>
              <a:gd name="T112" fmla="*/ 2 w 971"/>
              <a:gd name="T113" fmla="*/ 732 h 924"/>
              <a:gd name="T114" fmla="*/ 428 w 971"/>
              <a:gd name="T115" fmla="*/ 62 h 924"/>
              <a:gd name="T116" fmla="*/ 481 w 971"/>
              <a:gd name="T117" fmla="*/ 73 h 924"/>
              <a:gd name="T118" fmla="*/ 537 w 971"/>
              <a:gd name="T119" fmla="*/ 47 h 924"/>
              <a:gd name="T120" fmla="*/ 587 w 971"/>
              <a:gd name="T121" fmla="*/ 59 h 924"/>
              <a:gd name="T122" fmla="*/ 628 w 971"/>
              <a:gd name="T123" fmla="*/ 42 h 924"/>
              <a:gd name="T124" fmla="*/ 662 w 971"/>
              <a:gd name="T125" fmla="*/ 2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1" h="924">
                <a:moveTo>
                  <a:pt x="691" y="1"/>
                </a:moveTo>
                <a:lnTo>
                  <a:pt x="692" y="2"/>
                </a:lnTo>
                <a:lnTo>
                  <a:pt x="693" y="3"/>
                </a:lnTo>
                <a:lnTo>
                  <a:pt x="693" y="3"/>
                </a:lnTo>
                <a:lnTo>
                  <a:pt x="694" y="3"/>
                </a:lnTo>
                <a:lnTo>
                  <a:pt x="695" y="3"/>
                </a:lnTo>
                <a:lnTo>
                  <a:pt x="695" y="3"/>
                </a:lnTo>
                <a:lnTo>
                  <a:pt x="695" y="3"/>
                </a:lnTo>
                <a:lnTo>
                  <a:pt x="696" y="4"/>
                </a:lnTo>
                <a:lnTo>
                  <a:pt x="697" y="5"/>
                </a:lnTo>
                <a:lnTo>
                  <a:pt x="697" y="5"/>
                </a:lnTo>
                <a:lnTo>
                  <a:pt x="698" y="5"/>
                </a:lnTo>
                <a:lnTo>
                  <a:pt x="699" y="5"/>
                </a:lnTo>
                <a:lnTo>
                  <a:pt x="699" y="5"/>
                </a:lnTo>
                <a:lnTo>
                  <a:pt x="700" y="4"/>
                </a:lnTo>
                <a:lnTo>
                  <a:pt x="700" y="3"/>
                </a:lnTo>
                <a:lnTo>
                  <a:pt x="700" y="3"/>
                </a:lnTo>
                <a:lnTo>
                  <a:pt x="700" y="2"/>
                </a:lnTo>
                <a:lnTo>
                  <a:pt x="700" y="1"/>
                </a:lnTo>
                <a:lnTo>
                  <a:pt x="701" y="1"/>
                </a:lnTo>
                <a:lnTo>
                  <a:pt x="702" y="1"/>
                </a:lnTo>
                <a:lnTo>
                  <a:pt x="702" y="1"/>
                </a:lnTo>
                <a:lnTo>
                  <a:pt x="702" y="2"/>
                </a:lnTo>
                <a:lnTo>
                  <a:pt x="703" y="2"/>
                </a:lnTo>
                <a:lnTo>
                  <a:pt x="704" y="2"/>
                </a:lnTo>
                <a:lnTo>
                  <a:pt x="704" y="3"/>
                </a:lnTo>
                <a:lnTo>
                  <a:pt x="704" y="3"/>
                </a:lnTo>
                <a:lnTo>
                  <a:pt x="705" y="3"/>
                </a:lnTo>
                <a:lnTo>
                  <a:pt x="706" y="4"/>
                </a:lnTo>
                <a:lnTo>
                  <a:pt x="706" y="5"/>
                </a:lnTo>
                <a:lnTo>
                  <a:pt x="707" y="5"/>
                </a:lnTo>
                <a:lnTo>
                  <a:pt x="708" y="5"/>
                </a:lnTo>
                <a:lnTo>
                  <a:pt x="708" y="5"/>
                </a:lnTo>
                <a:lnTo>
                  <a:pt x="709" y="5"/>
                </a:lnTo>
                <a:lnTo>
                  <a:pt x="710" y="5"/>
                </a:lnTo>
                <a:lnTo>
                  <a:pt x="710" y="5"/>
                </a:lnTo>
                <a:lnTo>
                  <a:pt x="710" y="5"/>
                </a:lnTo>
                <a:lnTo>
                  <a:pt x="711" y="4"/>
                </a:lnTo>
                <a:lnTo>
                  <a:pt x="712" y="4"/>
                </a:lnTo>
                <a:lnTo>
                  <a:pt x="712" y="4"/>
                </a:lnTo>
                <a:lnTo>
                  <a:pt x="713" y="3"/>
                </a:lnTo>
                <a:lnTo>
                  <a:pt x="714" y="3"/>
                </a:lnTo>
                <a:lnTo>
                  <a:pt x="715" y="3"/>
                </a:lnTo>
                <a:lnTo>
                  <a:pt x="716" y="3"/>
                </a:lnTo>
                <a:lnTo>
                  <a:pt x="717" y="3"/>
                </a:lnTo>
                <a:lnTo>
                  <a:pt x="717" y="3"/>
                </a:lnTo>
                <a:lnTo>
                  <a:pt x="718" y="3"/>
                </a:lnTo>
                <a:lnTo>
                  <a:pt x="719" y="4"/>
                </a:lnTo>
                <a:lnTo>
                  <a:pt x="719" y="5"/>
                </a:lnTo>
                <a:lnTo>
                  <a:pt x="719" y="5"/>
                </a:lnTo>
                <a:lnTo>
                  <a:pt x="720" y="5"/>
                </a:lnTo>
                <a:lnTo>
                  <a:pt x="721" y="5"/>
                </a:lnTo>
                <a:lnTo>
                  <a:pt x="721" y="5"/>
                </a:lnTo>
                <a:lnTo>
                  <a:pt x="722" y="5"/>
                </a:lnTo>
                <a:lnTo>
                  <a:pt x="723" y="5"/>
                </a:lnTo>
                <a:lnTo>
                  <a:pt x="723" y="4"/>
                </a:lnTo>
                <a:lnTo>
                  <a:pt x="723" y="4"/>
                </a:lnTo>
                <a:lnTo>
                  <a:pt x="723" y="3"/>
                </a:lnTo>
                <a:lnTo>
                  <a:pt x="724" y="3"/>
                </a:lnTo>
                <a:lnTo>
                  <a:pt x="725" y="3"/>
                </a:lnTo>
                <a:lnTo>
                  <a:pt x="725" y="3"/>
                </a:lnTo>
                <a:lnTo>
                  <a:pt x="726" y="4"/>
                </a:lnTo>
                <a:lnTo>
                  <a:pt x="727" y="4"/>
                </a:lnTo>
                <a:lnTo>
                  <a:pt x="727" y="5"/>
                </a:lnTo>
                <a:lnTo>
                  <a:pt x="728" y="5"/>
                </a:lnTo>
                <a:lnTo>
                  <a:pt x="728" y="5"/>
                </a:lnTo>
                <a:lnTo>
                  <a:pt x="729" y="5"/>
                </a:lnTo>
                <a:lnTo>
                  <a:pt x="729" y="5"/>
                </a:lnTo>
                <a:lnTo>
                  <a:pt x="730" y="5"/>
                </a:lnTo>
                <a:lnTo>
                  <a:pt x="731" y="5"/>
                </a:lnTo>
                <a:lnTo>
                  <a:pt x="731" y="4"/>
                </a:lnTo>
                <a:lnTo>
                  <a:pt x="731" y="3"/>
                </a:lnTo>
                <a:lnTo>
                  <a:pt x="731" y="3"/>
                </a:lnTo>
                <a:lnTo>
                  <a:pt x="732" y="3"/>
                </a:lnTo>
                <a:lnTo>
                  <a:pt x="732" y="2"/>
                </a:lnTo>
                <a:lnTo>
                  <a:pt x="733" y="2"/>
                </a:lnTo>
                <a:lnTo>
                  <a:pt x="733" y="1"/>
                </a:lnTo>
                <a:lnTo>
                  <a:pt x="733" y="1"/>
                </a:lnTo>
                <a:lnTo>
                  <a:pt x="734" y="1"/>
                </a:lnTo>
                <a:lnTo>
                  <a:pt x="734" y="2"/>
                </a:lnTo>
                <a:lnTo>
                  <a:pt x="735" y="2"/>
                </a:lnTo>
                <a:lnTo>
                  <a:pt x="735" y="2"/>
                </a:lnTo>
                <a:lnTo>
                  <a:pt x="735" y="3"/>
                </a:lnTo>
                <a:lnTo>
                  <a:pt x="736" y="3"/>
                </a:lnTo>
                <a:lnTo>
                  <a:pt x="736" y="3"/>
                </a:lnTo>
                <a:lnTo>
                  <a:pt x="737" y="4"/>
                </a:lnTo>
                <a:lnTo>
                  <a:pt x="738" y="4"/>
                </a:lnTo>
                <a:lnTo>
                  <a:pt x="738" y="4"/>
                </a:lnTo>
                <a:lnTo>
                  <a:pt x="739" y="5"/>
                </a:lnTo>
                <a:lnTo>
                  <a:pt x="739" y="5"/>
                </a:lnTo>
                <a:lnTo>
                  <a:pt x="740" y="6"/>
                </a:lnTo>
                <a:lnTo>
                  <a:pt x="740" y="7"/>
                </a:lnTo>
                <a:lnTo>
                  <a:pt x="740" y="7"/>
                </a:lnTo>
                <a:lnTo>
                  <a:pt x="741" y="7"/>
                </a:lnTo>
                <a:lnTo>
                  <a:pt x="741" y="8"/>
                </a:lnTo>
                <a:lnTo>
                  <a:pt x="742" y="9"/>
                </a:lnTo>
                <a:lnTo>
                  <a:pt x="742" y="9"/>
                </a:lnTo>
                <a:lnTo>
                  <a:pt x="742" y="10"/>
                </a:lnTo>
                <a:lnTo>
                  <a:pt x="742" y="11"/>
                </a:lnTo>
                <a:lnTo>
                  <a:pt x="743" y="11"/>
                </a:lnTo>
                <a:lnTo>
                  <a:pt x="743" y="12"/>
                </a:lnTo>
                <a:lnTo>
                  <a:pt x="743" y="13"/>
                </a:lnTo>
                <a:lnTo>
                  <a:pt x="744" y="13"/>
                </a:lnTo>
                <a:lnTo>
                  <a:pt x="744" y="14"/>
                </a:lnTo>
                <a:lnTo>
                  <a:pt x="744" y="14"/>
                </a:lnTo>
                <a:lnTo>
                  <a:pt x="745" y="14"/>
                </a:lnTo>
                <a:lnTo>
                  <a:pt x="746" y="14"/>
                </a:lnTo>
                <a:lnTo>
                  <a:pt x="746" y="13"/>
                </a:lnTo>
                <a:lnTo>
                  <a:pt x="746" y="13"/>
                </a:lnTo>
                <a:lnTo>
                  <a:pt x="747" y="13"/>
                </a:lnTo>
                <a:lnTo>
                  <a:pt x="747" y="13"/>
                </a:lnTo>
                <a:lnTo>
                  <a:pt x="748" y="13"/>
                </a:lnTo>
                <a:lnTo>
                  <a:pt x="748" y="13"/>
                </a:lnTo>
                <a:lnTo>
                  <a:pt x="748" y="14"/>
                </a:lnTo>
                <a:lnTo>
                  <a:pt x="748" y="14"/>
                </a:lnTo>
                <a:lnTo>
                  <a:pt x="747" y="14"/>
                </a:lnTo>
                <a:lnTo>
                  <a:pt x="746" y="14"/>
                </a:lnTo>
                <a:lnTo>
                  <a:pt x="746" y="15"/>
                </a:lnTo>
                <a:lnTo>
                  <a:pt x="746" y="16"/>
                </a:lnTo>
                <a:lnTo>
                  <a:pt x="747" y="16"/>
                </a:lnTo>
                <a:lnTo>
                  <a:pt x="748" y="16"/>
                </a:lnTo>
                <a:lnTo>
                  <a:pt x="748" y="16"/>
                </a:lnTo>
                <a:lnTo>
                  <a:pt x="749" y="16"/>
                </a:lnTo>
                <a:lnTo>
                  <a:pt x="750" y="16"/>
                </a:lnTo>
                <a:lnTo>
                  <a:pt x="750" y="16"/>
                </a:lnTo>
                <a:lnTo>
                  <a:pt x="751" y="16"/>
                </a:lnTo>
                <a:lnTo>
                  <a:pt x="752" y="16"/>
                </a:lnTo>
                <a:lnTo>
                  <a:pt x="752" y="15"/>
                </a:lnTo>
                <a:lnTo>
                  <a:pt x="753" y="15"/>
                </a:lnTo>
                <a:lnTo>
                  <a:pt x="753" y="15"/>
                </a:lnTo>
                <a:lnTo>
                  <a:pt x="754" y="15"/>
                </a:lnTo>
                <a:lnTo>
                  <a:pt x="755" y="16"/>
                </a:lnTo>
                <a:lnTo>
                  <a:pt x="755" y="16"/>
                </a:lnTo>
                <a:lnTo>
                  <a:pt x="755" y="16"/>
                </a:lnTo>
                <a:lnTo>
                  <a:pt x="756" y="16"/>
                </a:lnTo>
                <a:lnTo>
                  <a:pt x="757" y="16"/>
                </a:lnTo>
                <a:lnTo>
                  <a:pt x="757" y="17"/>
                </a:lnTo>
                <a:lnTo>
                  <a:pt x="757" y="18"/>
                </a:lnTo>
                <a:lnTo>
                  <a:pt x="757" y="18"/>
                </a:lnTo>
                <a:lnTo>
                  <a:pt x="757" y="18"/>
                </a:lnTo>
                <a:lnTo>
                  <a:pt x="757" y="19"/>
                </a:lnTo>
                <a:lnTo>
                  <a:pt x="757" y="20"/>
                </a:lnTo>
                <a:lnTo>
                  <a:pt x="758" y="20"/>
                </a:lnTo>
                <a:lnTo>
                  <a:pt x="758" y="20"/>
                </a:lnTo>
                <a:lnTo>
                  <a:pt x="759" y="21"/>
                </a:lnTo>
                <a:lnTo>
                  <a:pt x="759" y="22"/>
                </a:lnTo>
                <a:lnTo>
                  <a:pt x="759" y="22"/>
                </a:lnTo>
                <a:lnTo>
                  <a:pt x="759" y="23"/>
                </a:lnTo>
                <a:lnTo>
                  <a:pt x="760" y="23"/>
                </a:lnTo>
                <a:lnTo>
                  <a:pt x="761" y="23"/>
                </a:lnTo>
                <a:lnTo>
                  <a:pt x="761" y="23"/>
                </a:lnTo>
                <a:lnTo>
                  <a:pt x="762" y="23"/>
                </a:lnTo>
                <a:lnTo>
                  <a:pt x="763" y="22"/>
                </a:lnTo>
                <a:lnTo>
                  <a:pt x="763" y="22"/>
                </a:lnTo>
                <a:lnTo>
                  <a:pt x="764" y="22"/>
                </a:lnTo>
                <a:lnTo>
                  <a:pt x="765" y="22"/>
                </a:lnTo>
                <a:lnTo>
                  <a:pt x="765" y="23"/>
                </a:lnTo>
                <a:lnTo>
                  <a:pt x="766" y="23"/>
                </a:lnTo>
                <a:lnTo>
                  <a:pt x="767" y="22"/>
                </a:lnTo>
                <a:lnTo>
                  <a:pt x="767" y="23"/>
                </a:lnTo>
                <a:lnTo>
                  <a:pt x="767" y="24"/>
                </a:lnTo>
                <a:lnTo>
                  <a:pt x="767" y="24"/>
                </a:lnTo>
                <a:lnTo>
                  <a:pt x="767" y="24"/>
                </a:lnTo>
                <a:lnTo>
                  <a:pt x="767" y="25"/>
                </a:lnTo>
                <a:lnTo>
                  <a:pt x="767" y="26"/>
                </a:lnTo>
                <a:lnTo>
                  <a:pt x="767" y="27"/>
                </a:lnTo>
                <a:lnTo>
                  <a:pt x="767" y="27"/>
                </a:lnTo>
                <a:lnTo>
                  <a:pt x="767" y="28"/>
                </a:lnTo>
                <a:lnTo>
                  <a:pt x="768" y="28"/>
                </a:lnTo>
                <a:lnTo>
                  <a:pt x="769" y="28"/>
                </a:lnTo>
                <a:lnTo>
                  <a:pt x="769" y="28"/>
                </a:lnTo>
                <a:lnTo>
                  <a:pt x="770" y="27"/>
                </a:lnTo>
                <a:lnTo>
                  <a:pt x="771" y="27"/>
                </a:lnTo>
                <a:lnTo>
                  <a:pt x="771" y="27"/>
                </a:lnTo>
                <a:lnTo>
                  <a:pt x="772" y="27"/>
                </a:lnTo>
                <a:lnTo>
                  <a:pt x="772" y="27"/>
                </a:lnTo>
                <a:lnTo>
                  <a:pt x="773" y="28"/>
                </a:lnTo>
                <a:lnTo>
                  <a:pt x="774" y="28"/>
                </a:lnTo>
                <a:lnTo>
                  <a:pt x="774" y="29"/>
                </a:lnTo>
                <a:lnTo>
                  <a:pt x="774" y="30"/>
                </a:lnTo>
                <a:lnTo>
                  <a:pt x="775" y="30"/>
                </a:lnTo>
                <a:lnTo>
                  <a:pt x="776" y="31"/>
                </a:lnTo>
                <a:lnTo>
                  <a:pt x="776" y="31"/>
                </a:lnTo>
                <a:lnTo>
                  <a:pt x="777" y="31"/>
                </a:lnTo>
                <a:lnTo>
                  <a:pt x="778" y="31"/>
                </a:lnTo>
                <a:lnTo>
                  <a:pt x="778" y="31"/>
                </a:lnTo>
                <a:lnTo>
                  <a:pt x="779" y="31"/>
                </a:lnTo>
                <a:lnTo>
                  <a:pt x="780" y="31"/>
                </a:lnTo>
                <a:lnTo>
                  <a:pt x="780" y="31"/>
                </a:lnTo>
                <a:lnTo>
                  <a:pt x="781" y="32"/>
                </a:lnTo>
                <a:lnTo>
                  <a:pt x="782" y="32"/>
                </a:lnTo>
                <a:lnTo>
                  <a:pt x="782" y="32"/>
                </a:lnTo>
                <a:lnTo>
                  <a:pt x="783" y="32"/>
                </a:lnTo>
                <a:lnTo>
                  <a:pt x="784" y="32"/>
                </a:lnTo>
                <a:lnTo>
                  <a:pt x="784" y="33"/>
                </a:lnTo>
                <a:lnTo>
                  <a:pt x="784" y="33"/>
                </a:lnTo>
                <a:lnTo>
                  <a:pt x="785" y="33"/>
                </a:lnTo>
                <a:lnTo>
                  <a:pt x="785" y="34"/>
                </a:lnTo>
                <a:lnTo>
                  <a:pt x="786" y="34"/>
                </a:lnTo>
                <a:lnTo>
                  <a:pt x="786" y="35"/>
                </a:lnTo>
                <a:lnTo>
                  <a:pt x="786" y="35"/>
                </a:lnTo>
                <a:lnTo>
                  <a:pt x="787" y="36"/>
                </a:lnTo>
                <a:lnTo>
                  <a:pt x="787" y="37"/>
                </a:lnTo>
                <a:lnTo>
                  <a:pt x="787" y="37"/>
                </a:lnTo>
                <a:lnTo>
                  <a:pt x="787" y="38"/>
                </a:lnTo>
                <a:lnTo>
                  <a:pt x="788" y="39"/>
                </a:lnTo>
                <a:lnTo>
                  <a:pt x="788" y="39"/>
                </a:lnTo>
                <a:lnTo>
                  <a:pt x="788" y="40"/>
                </a:lnTo>
                <a:lnTo>
                  <a:pt x="789" y="41"/>
                </a:lnTo>
                <a:lnTo>
                  <a:pt x="789" y="41"/>
                </a:lnTo>
                <a:lnTo>
                  <a:pt x="789" y="42"/>
                </a:lnTo>
                <a:lnTo>
                  <a:pt x="789" y="43"/>
                </a:lnTo>
                <a:lnTo>
                  <a:pt x="789" y="43"/>
                </a:lnTo>
                <a:lnTo>
                  <a:pt x="789" y="44"/>
                </a:lnTo>
                <a:lnTo>
                  <a:pt x="789" y="45"/>
                </a:lnTo>
                <a:lnTo>
                  <a:pt x="789" y="45"/>
                </a:lnTo>
                <a:lnTo>
                  <a:pt x="789" y="46"/>
                </a:lnTo>
                <a:lnTo>
                  <a:pt x="790" y="47"/>
                </a:lnTo>
                <a:lnTo>
                  <a:pt x="790" y="47"/>
                </a:lnTo>
                <a:lnTo>
                  <a:pt x="790" y="48"/>
                </a:lnTo>
                <a:lnTo>
                  <a:pt x="790" y="49"/>
                </a:lnTo>
                <a:lnTo>
                  <a:pt x="791" y="49"/>
                </a:lnTo>
                <a:lnTo>
                  <a:pt x="791" y="49"/>
                </a:lnTo>
                <a:lnTo>
                  <a:pt x="791" y="49"/>
                </a:lnTo>
                <a:lnTo>
                  <a:pt x="792" y="49"/>
                </a:lnTo>
                <a:lnTo>
                  <a:pt x="793" y="49"/>
                </a:lnTo>
                <a:lnTo>
                  <a:pt x="793" y="49"/>
                </a:lnTo>
                <a:lnTo>
                  <a:pt x="794" y="49"/>
                </a:lnTo>
                <a:lnTo>
                  <a:pt x="795" y="49"/>
                </a:lnTo>
                <a:lnTo>
                  <a:pt x="795" y="49"/>
                </a:lnTo>
                <a:lnTo>
                  <a:pt x="796" y="48"/>
                </a:lnTo>
                <a:lnTo>
                  <a:pt x="796" y="47"/>
                </a:lnTo>
                <a:lnTo>
                  <a:pt x="797" y="47"/>
                </a:lnTo>
                <a:lnTo>
                  <a:pt x="798" y="46"/>
                </a:lnTo>
                <a:lnTo>
                  <a:pt x="799" y="46"/>
                </a:lnTo>
                <a:lnTo>
                  <a:pt x="799" y="45"/>
                </a:lnTo>
                <a:lnTo>
                  <a:pt x="801" y="45"/>
                </a:lnTo>
                <a:lnTo>
                  <a:pt x="801" y="45"/>
                </a:lnTo>
                <a:lnTo>
                  <a:pt x="802" y="45"/>
                </a:lnTo>
                <a:lnTo>
                  <a:pt x="803" y="45"/>
                </a:lnTo>
                <a:lnTo>
                  <a:pt x="803" y="45"/>
                </a:lnTo>
                <a:lnTo>
                  <a:pt x="804" y="46"/>
                </a:lnTo>
                <a:lnTo>
                  <a:pt x="805" y="46"/>
                </a:lnTo>
                <a:lnTo>
                  <a:pt x="805" y="46"/>
                </a:lnTo>
                <a:lnTo>
                  <a:pt x="806" y="46"/>
                </a:lnTo>
                <a:lnTo>
                  <a:pt x="806" y="47"/>
                </a:lnTo>
                <a:lnTo>
                  <a:pt x="807" y="47"/>
                </a:lnTo>
                <a:lnTo>
                  <a:pt x="807" y="47"/>
                </a:lnTo>
                <a:lnTo>
                  <a:pt x="808" y="47"/>
                </a:lnTo>
                <a:lnTo>
                  <a:pt x="808" y="48"/>
                </a:lnTo>
                <a:lnTo>
                  <a:pt x="809" y="49"/>
                </a:lnTo>
                <a:lnTo>
                  <a:pt x="810" y="49"/>
                </a:lnTo>
                <a:lnTo>
                  <a:pt x="810" y="49"/>
                </a:lnTo>
                <a:lnTo>
                  <a:pt x="811" y="50"/>
                </a:lnTo>
                <a:lnTo>
                  <a:pt x="812" y="50"/>
                </a:lnTo>
                <a:lnTo>
                  <a:pt x="812" y="50"/>
                </a:lnTo>
                <a:lnTo>
                  <a:pt x="812" y="50"/>
                </a:lnTo>
                <a:lnTo>
                  <a:pt x="813" y="50"/>
                </a:lnTo>
                <a:lnTo>
                  <a:pt x="814" y="50"/>
                </a:lnTo>
                <a:lnTo>
                  <a:pt x="814" y="51"/>
                </a:lnTo>
                <a:lnTo>
                  <a:pt x="815" y="52"/>
                </a:lnTo>
                <a:lnTo>
                  <a:pt x="816" y="52"/>
                </a:lnTo>
                <a:lnTo>
                  <a:pt x="816" y="53"/>
                </a:lnTo>
                <a:lnTo>
                  <a:pt x="818" y="54"/>
                </a:lnTo>
                <a:lnTo>
                  <a:pt x="818" y="54"/>
                </a:lnTo>
                <a:lnTo>
                  <a:pt x="819" y="54"/>
                </a:lnTo>
                <a:lnTo>
                  <a:pt x="820" y="55"/>
                </a:lnTo>
                <a:lnTo>
                  <a:pt x="821" y="55"/>
                </a:lnTo>
                <a:lnTo>
                  <a:pt x="821" y="56"/>
                </a:lnTo>
                <a:lnTo>
                  <a:pt x="822" y="56"/>
                </a:lnTo>
                <a:lnTo>
                  <a:pt x="822" y="56"/>
                </a:lnTo>
                <a:lnTo>
                  <a:pt x="822" y="57"/>
                </a:lnTo>
                <a:lnTo>
                  <a:pt x="824" y="58"/>
                </a:lnTo>
                <a:lnTo>
                  <a:pt x="824" y="58"/>
                </a:lnTo>
                <a:lnTo>
                  <a:pt x="824" y="59"/>
                </a:lnTo>
                <a:lnTo>
                  <a:pt x="825" y="59"/>
                </a:lnTo>
                <a:lnTo>
                  <a:pt x="825" y="60"/>
                </a:lnTo>
                <a:lnTo>
                  <a:pt x="825" y="60"/>
                </a:lnTo>
                <a:lnTo>
                  <a:pt x="825" y="61"/>
                </a:lnTo>
                <a:lnTo>
                  <a:pt x="826" y="61"/>
                </a:lnTo>
                <a:lnTo>
                  <a:pt x="827" y="61"/>
                </a:lnTo>
                <a:lnTo>
                  <a:pt x="827" y="62"/>
                </a:lnTo>
                <a:lnTo>
                  <a:pt x="827" y="62"/>
                </a:lnTo>
                <a:lnTo>
                  <a:pt x="828" y="62"/>
                </a:lnTo>
                <a:lnTo>
                  <a:pt x="829" y="62"/>
                </a:lnTo>
                <a:lnTo>
                  <a:pt x="829" y="63"/>
                </a:lnTo>
                <a:lnTo>
                  <a:pt x="830" y="64"/>
                </a:lnTo>
                <a:lnTo>
                  <a:pt x="831" y="64"/>
                </a:lnTo>
                <a:lnTo>
                  <a:pt x="831" y="64"/>
                </a:lnTo>
                <a:lnTo>
                  <a:pt x="832" y="64"/>
                </a:lnTo>
                <a:lnTo>
                  <a:pt x="833" y="64"/>
                </a:lnTo>
                <a:lnTo>
                  <a:pt x="833" y="64"/>
                </a:lnTo>
                <a:lnTo>
                  <a:pt x="834" y="64"/>
                </a:lnTo>
                <a:lnTo>
                  <a:pt x="835" y="65"/>
                </a:lnTo>
                <a:lnTo>
                  <a:pt x="835" y="66"/>
                </a:lnTo>
                <a:lnTo>
                  <a:pt x="836" y="66"/>
                </a:lnTo>
                <a:lnTo>
                  <a:pt x="836" y="66"/>
                </a:lnTo>
                <a:lnTo>
                  <a:pt x="837" y="66"/>
                </a:lnTo>
                <a:lnTo>
                  <a:pt x="837" y="66"/>
                </a:lnTo>
                <a:lnTo>
                  <a:pt x="838" y="66"/>
                </a:lnTo>
                <a:lnTo>
                  <a:pt x="839" y="66"/>
                </a:lnTo>
                <a:lnTo>
                  <a:pt x="839" y="66"/>
                </a:lnTo>
                <a:lnTo>
                  <a:pt x="840" y="66"/>
                </a:lnTo>
                <a:lnTo>
                  <a:pt x="841" y="66"/>
                </a:lnTo>
                <a:lnTo>
                  <a:pt x="841" y="66"/>
                </a:lnTo>
                <a:lnTo>
                  <a:pt x="842" y="66"/>
                </a:lnTo>
                <a:lnTo>
                  <a:pt x="843" y="66"/>
                </a:lnTo>
                <a:lnTo>
                  <a:pt x="843" y="67"/>
                </a:lnTo>
                <a:lnTo>
                  <a:pt x="844" y="67"/>
                </a:lnTo>
                <a:lnTo>
                  <a:pt x="844" y="67"/>
                </a:lnTo>
                <a:lnTo>
                  <a:pt x="845" y="67"/>
                </a:lnTo>
                <a:lnTo>
                  <a:pt x="846" y="67"/>
                </a:lnTo>
                <a:lnTo>
                  <a:pt x="846" y="67"/>
                </a:lnTo>
                <a:lnTo>
                  <a:pt x="847" y="67"/>
                </a:lnTo>
                <a:lnTo>
                  <a:pt x="848" y="68"/>
                </a:lnTo>
                <a:lnTo>
                  <a:pt x="848" y="68"/>
                </a:lnTo>
                <a:lnTo>
                  <a:pt x="848" y="69"/>
                </a:lnTo>
                <a:lnTo>
                  <a:pt x="849" y="69"/>
                </a:lnTo>
                <a:lnTo>
                  <a:pt x="850" y="70"/>
                </a:lnTo>
                <a:lnTo>
                  <a:pt x="850" y="71"/>
                </a:lnTo>
                <a:lnTo>
                  <a:pt x="852" y="71"/>
                </a:lnTo>
                <a:lnTo>
                  <a:pt x="852" y="71"/>
                </a:lnTo>
                <a:lnTo>
                  <a:pt x="852" y="71"/>
                </a:lnTo>
                <a:lnTo>
                  <a:pt x="853" y="72"/>
                </a:lnTo>
                <a:lnTo>
                  <a:pt x="854" y="72"/>
                </a:lnTo>
                <a:lnTo>
                  <a:pt x="854" y="73"/>
                </a:lnTo>
                <a:lnTo>
                  <a:pt x="855" y="73"/>
                </a:lnTo>
                <a:lnTo>
                  <a:pt x="855" y="74"/>
                </a:lnTo>
                <a:lnTo>
                  <a:pt x="855" y="75"/>
                </a:lnTo>
                <a:lnTo>
                  <a:pt x="856" y="75"/>
                </a:lnTo>
                <a:lnTo>
                  <a:pt x="856" y="75"/>
                </a:lnTo>
                <a:lnTo>
                  <a:pt x="856" y="76"/>
                </a:lnTo>
                <a:lnTo>
                  <a:pt x="857" y="77"/>
                </a:lnTo>
                <a:lnTo>
                  <a:pt x="858" y="77"/>
                </a:lnTo>
                <a:lnTo>
                  <a:pt x="860" y="78"/>
                </a:lnTo>
                <a:lnTo>
                  <a:pt x="861" y="78"/>
                </a:lnTo>
                <a:lnTo>
                  <a:pt x="862" y="78"/>
                </a:lnTo>
                <a:lnTo>
                  <a:pt x="863" y="78"/>
                </a:lnTo>
                <a:lnTo>
                  <a:pt x="865" y="77"/>
                </a:lnTo>
                <a:lnTo>
                  <a:pt x="866" y="78"/>
                </a:lnTo>
                <a:lnTo>
                  <a:pt x="867" y="79"/>
                </a:lnTo>
                <a:lnTo>
                  <a:pt x="869" y="79"/>
                </a:lnTo>
                <a:lnTo>
                  <a:pt x="870" y="80"/>
                </a:lnTo>
                <a:lnTo>
                  <a:pt x="871" y="80"/>
                </a:lnTo>
                <a:lnTo>
                  <a:pt x="872" y="81"/>
                </a:lnTo>
                <a:lnTo>
                  <a:pt x="873" y="81"/>
                </a:lnTo>
                <a:lnTo>
                  <a:pt x="874" y="81"/>
                </a:lnTo>
                <a:lnTo>
                  <a:pt x="875" y="81"/>
                </a:lnTo>
                <a:lnTo>
                  <a:pt x="877" y="81"/>
                </a:lnTo>
                <a:lnTo>
                  <a:pt x="877" y="80"/>
                </a:lnTo>
                <a:lnTo>
                  <a:pt x="879" y="79"/>
                </a:lnTo>
                <a:lnTo>
                  <a:pt x="880" y="79"/>
                </a:lnTo>
                <a:lnTo>
                  <a:pt x="880" y="78"/>
                </a:lnTo>
                <a:lnTo>
                  <a:pt x="880" y="77"/>
                </a:lnTo>
                <a:lnTo>
                  <a:pt x="880" y="77"/>
                </a:lnTo>
                <a:lnTo>
                  <a:pt x="881" y="76"/>
                </a:lnTo>
                <a:lnTo>
                  <a:pt x="882" y="75"/>
                </a:lnTo>
                <a:lnTo>
                  <a:pt x="883" y="74"/>
                </a:lnTo>
                <a:lnTo>
                  <a:pt x="884" y="74"/>
                </a:lnTo>
                <a:lnTo>
                  <a:pt x="886" y="73"/>
                </a:lnTo>
                <a:lnTo>
                  <a:pt x="886" y="73"/>
                </a:lnTo>
                <a:lnTo>
                  <a:pt x="887" y="73"/>
                </a:lnTo>
                <a:lnTo>
                  <a:pt x="888" y="72"/>
                </a:lnTo>
                <a:lnTo>
                  <a:pt x="888" y="71"/>
                </a:lnTo>
                <a:lnTo>
                  <a:pt x="890" y="71"/>
                </a:lnTo>
                <a:lnTo>
                  <a:pt x="890" y="70"/>
                </a:lnTo>
                <a:lnTo>
                  <a:pt x="891" y="69"/>
                </a:lnTo>
                <a:lnTo>
                  <a:pt x="891" y="68"/>
                </a:lnTo>
                <a:lnTo>
                  <a:pt x="892" y="67"/>
                </a:lnTo>
                <a:lnTo>
                  <a:pt x="892" y="67"/>
                </a:lnTo>
                <a:lnTo>
                  <a:pt x="893" y="67"/>
                </a:lnTo>
                <a:lnTo>
                  <a:pt x="894" y="67"/>
                </a:lnTo>
                <a:lnTo>
                  <a:pt x="894" y="66"/>
                </a:lnTo>
                <a:lnTo>
                  <a:pt x="896" y="66"/>
                </a:lnTo>
                <a:lnTo>
                  <a:pt x="896" y="66"/>
                </a:lnTo>
                <a:lnTo>
                  <a:pt x="897" y="66"/>
                </a:lnTo>
                <a:lnTo>
                  <a:pt x="898" y="66"/>
                </a:lnTo>
                <a:lnTo>
                  <a:pt x="899" y="66"/>
                </a:lnTo>
                <a:lnTo>
                  <a:pt x="901" y="66"/>
                </a:lnTo>
                <a:lnTo>
                  <a:pt x="901" y="66"/>
                </a:lnTo>
                <a:lnTo>
                  <a:pt x="903" y="66"/>
                </a:lnTo>
                <a:lnTo>
                  <a:pt x="903" y="67"/>
                </a:lnTo>
                <a:lnTo>
                  <a:pt x="904" y="67"/>
                </a:lnTo>
                <a:lnTo>
                  <a:pt x="905" y="67"/>
                </a:lnTo>
                <a:lnTo>
                  <a:pt x="906" y="67"/>
                </a:lnTo>
                <a:lnTo>
                  <a:pt x="907" y="67"/>
                </a:lnTo>
                <a:lnTo>
                  <a:pt x="909" y="67"/>
                </a:lnTo>
                <a:lnTo>
                  <a:pt x="909" y="66"/>
                </a:lnTo>
                <a:lnTo>
                  <a:pt x="909" y="66"/>
                </a:lnTo>
                <a:lnTo>
                  <a:pt x="910" y="65"/>
                </a:lnTo>
                <a:lnTo>
                  <a:pt x="910" y="64"/>
                </a:lnTo>
                <a:lnTo>
                  <a:pt x="911" y="64"/>
                </a:lnTo>
                <a:lnTo>
                  <a:pt x="911" y="64"/>
                </a:lnTo>
                <a:lnTo>
                  <a:pt x="912" y="63"/>
                </a:lnTo>
                <a:lnTo>
                  <a:pt x="913" y="62"/>
                </a:lnTo>
                <a:lnTo>
                  <a:pt x="913" y="62"/>
                </a:lnTo>
                <a:lnTo>
                  <a:pt x="914" y="62"/>
                </a:lnTo>
                <a:lnTo>
                  <a:pt x="915" y="62"/>
                </a:lnTo>
                <a:lnTo>
                  <a:pt x="915" y="61"/>
                </a:lnTo>
                <a:lnTo>
                  <a:pt x="915" y="62"/>
                </a:lnTo>
                <a:lnTo>
                  <a:pt x="916" y="62"/>
                </a:lnTo>
                <a:lnTo>
                  <a:pt x="916" y="62"/>
                </a:lnTo>
                <a:lnTo>
                  <a:pt x="916" y="62"/>
                </a:lnTo>
                <a:lnTo>
                  <a:pt x="917" y="62"/>
                </a:lnTo>
                <a:lnTo>
                  <a:pt x="917" y="63"/>
                </a:lnTo>
                <a:lnTo>
                  <a:pt x="918" y="64"/>
                </a:lnTo>
                <a:lnTo>
                  <a:pt x="918" y="64"/>
                </a:lnTo>
                <a:lnTo>
                  <a:pt x="919" y="64"/>
                </a:lnTo>
                <a:lnTo>
                  <a:pt x="920" y="64"/>
                </a:lnTo>
                <a:lnTo>
                  <a:pt x="921" y="65"/>
                </a:lnTo>
                <a:lnTo>
                  <a:pt x="922" y="65"/>
                </a:lnTo>
                <a:lnTo>
                  <a:pt x="922" y="66"/>
                </a:lnTo>
                <a:lnTo>
                  <a:pt x="922" y="66"/>
                </a:lnTo>
                <a:lnTo>
                  <a:pt x="923" y="66"/>
                </a:lnTo>
                <a:lnTo>
                  <a:pt x="923" y="66"/>
                </a:lnTo>
                <a:lnTo>
                  <a:pt x="924" y="66"/>
                </a:lnTo>
                <a:lnTo>
                  <a:pt x="924" y="67"/>
                </a:lnTo>
                <a:lnTo>
                  <a:pt x="924" y="67"/>
                </a:lnTo>
                <a:lnTo>
                  <a:pt x="925" y="68"/>
                </a:lnTo>
                <a:lnTo>
                  <a:pt x="926" y="68"/>
                </a:lnTo>
                <a:lnTo>
                  <a:pt x="926" y="69"/>
                </a:lnTo>
                <a:lnTo>
                  <a:pt x="927" y="69"/>
                </a:lnTo>
                <a:lnTo>
                  <a:pt x="928" y="69"/>
                </a:lnTo>
                <a:lnTo>
                  <a:pt x="928" y="69"/>
                </a:lnTo>
                <a:lnTo>
                  <a:pt x="928" y="70"/>
                </a:lnTo>
                <a:lnTo>
                  <a:pt x="929" y="70"/>
                </a:lnTo>
                <a:lnTo>
                  <a:pt x="929" y="71"/>
                </a:lnTo>
                <a:lnTo>
                  <a:pt x="930" y="71"/>
                </a:lnTo>
                <a:lnTo>
                  <a:pt x="930" y="72"/>
                </a:lnTo>
                <a:lnTo>
                  <a:pt x="930" y="72"/>
                </a:lnTo>
                <a:lnTo>
                  <a:pt x="930" y="73"/>
                </a:lnTo>
                <a:lnTo>
                  <a:pt x="931" y="73"/>
                </a:lnTo>
                <a:lnTo>
                  <a:pt x="931" y="74"/>
                </a:lnTo>
                <a:lnTo>
                  <a:pt x="932" y="74"/>
                </a:lnTo>
                <a:lnTo>
                  <a:pt x="932" y="75"/>
                </a:lnTo>
                <a:lnTo>
                  <a:pt x="932" y="76"/>
                </a:lnTo>
                <a:lnTo>
                  <a:pt x="932" y="77"/>
                </a:lnTo>
                <a:lnTo>
                  <a:pt x="933" y="77"/>
                </a:lnTo>
                <a:lnTo>
                  <a:pt x="933" y="77"/>
                </a:lnTo>
                <a:lnTo>
                  <a:pt x="933" y="78"/>
                </a:lnTo>
                <a:lnTo>
                  <a:pt x="934" y="78"/>
                </a:lnTo>
                <a:lnTo>
                  <a:pt x="935" y="79"/>
                </a:lnTo>
                <a:lnTo>
                  <a:pt x="935" y="79"/>
                </a:lnTo>
                <a:lnTo>
                  <a:pt x="935" y="80"/>
                </a:lnTo>
                <a:lnTo>
                  <a:pt x="935" y="81"/>
                </a:lnTo>
                <a:lnTo>
                  <a:pt x="935" y="81"/>
                </a:lnTo>
                <a:lnTo>
                  <a:pt x="935" y="81"/>
                </a:lnTo>
                <a:lnTo>
                  <a:pt x="935" y="81"/>
                </a:lnTo>
                <a:lnTo>
                  <a:pt x="935" y="82"/>
                </a:lnTo>
                <a:lnTo>
                  <a:pt x="935" y="83"/>
                </a:lnTo>
                <a:lnTo>
                  <a:pt x="936" y="83"/>
                </a:lnTo>
                <a:lnTo>
                  <a:pt x="937" y="83"/>
                </a:lnTo>
                <a:lnTo>
                  <a:pt x="937" y="83"/>
                </a:lnTo>
                <a:lnTo>
                  <a:pt x="938" y="83"/>
                </a:lnTo>
                <a:lnTo>
                  <a:pt x="939" y="83"/>
                </a:lnTo>
                <a:lnTo>
                  <a:pt x="939" y="83"/>
                </a:lnTo>
                <a:lnTo>
                  <a:pt x="939" y="84"/>
                </a:lnTo>
                <a:lnTo>
                  <a:pt x="940" y="85"/>
                </a:lnTo>
                <a:lnTo>
                  <a:pt x="941" y="85"/>
                </a:lnTo>
                <a:lnTo>
                  <a:pt x="941" y="86"/>
                </a:lnTo>
                <a:lnTo>
                  <a:pt x="941" y="86"/>
                </a:lnTo>
                <a:lnTo>
                  <a:pt x="942" y="87"/>
                </a:lnTo>
                <a:lnTo>
                  <a:pt x="942" y="88"/>
                </a:lnTo>
                <a:lnTo>
                  <a:pt x="943" y="88"/>
                </a:lnTo>
                <a:lnTo>
                  <a:pt x="943" y="89"/>
                </a:lnTo>
                <a:lnTo>
                  <a:pt x="944" y="90"/>
                </a:lnTo>
                <a:lnTo>
                  <a:pt x="944" y="90"/>
                </a:lnTo>
                <a:lnTo>
                  <a:pt x="945" y="91"/>
                </a:lnTo>
                <a:lnTo>
                  <a:pt x="945" y="92"/>
                </a:lnTo>
                <a:lnTo>
                  <a:pt x="946" y="92"/>
                </a:lnTo>
                <a:lnTo>
                  <a:pt x="946" y="93"/>
                </a:lnTo>
                <a:lnTo>
                  <a:pt x="946" y="94"/>
                </a:lnTo>
                <a:lnTo>
                  <a:pt x="946" y="95"/>
                </a:lnTo>
                <a:lnTo>
                  <a:pt x="946" y="96"/>
                </a:lnTo>
                <a:lnTo>
                  <a:pt x="946" y="97"/>
                </a:lnTo>
                <a:lnTo>
                  <a:pt x="946" y="98"/>
                </a:lnTo>
                <a:lnTo>
                  <a:pt x="946" y="98"/>
                </a:lnTo>
                <a:lnTo>
                  <a:pt x="947" y="100"/>
                </a:lnTo>
                <a:lnTo>
                  <a:pt x="947" y="101"/>
                </a:lnTo>
                <a:lnTo>
                  <a:pt x="947" y="102"/>
                </a:lnTo>
                <a:lnTo>
                  <a:pt x="947" y="102"/>
                </a:lnTo>
                <a:lnTo>
                  <a:pt x="948" y="103"/>
                </a:lnTo>
                <a:lnTo>
                  <a:pt x="948" y="103"/>
                </a:lnTo>
                <a:lnTo>
                  <a:pt x="948" y="104"/>
                </a:lnTo>
                <a:lnTo>
                  <a:pt x="948" y="105"/>
                </a:lnTo>
                <a:lnTo>
                  <a:pt x="949" y="106"/>
                </a:lnTo>
                <a:lnTo>
                  <a:pt x="949" y="107"/>
                </a:lnTo>
                <a:lnTo>
                  <a:pt x="949" y="107"/>
                </a:lnTo>
                <a:lnTo>
                  <a:pt x="949" y="108"/>
                </a:lnTo>
                <a:lnTo>
                  <a:pt x="949" y="109"/>
                </a:lnTo>
                <a:lnTo>
                  <a:pt x="949" y="110"/>
                </a:lnTo>
                <a:lnTo>
                  <a:pt x="949" y="111"/>
                </a:lnTo>
                <a:lnTo>
                  <a:pt x="949" y="111"/>
                </a:lnTo>
                <a:lnTo>
                  <a:pt x="949" y="113"/>
                </a:lnTo>
                <a:lnTo>
                  <a:pt x="949" y="114"/>
                </a:lnTo>
                <a:lnTo>
                  <a:pt x="948" y="115"/>
                </a:lnTo>
                <a:lnTo>
                  <a:pt x="948" y="115"/>
                </a:lnTo>
                <a:lnTo>
                  <a:pt x="947" y="117"/>
                </a:lnTo>
                <a:lnTo>
                  <a:pt x="947" y="117"/>
                </a:lnTo>
                <a:lnTo>
                  <a:pt x="947" y="118"/>
                </a:lnTo>
                <a:lnTo>
                  <a:pt x="947" y="119"/>
                </a:lnTo>
                <a:lnTo>
                  <a:pt x="947" y="119"/>
                </a:lnTo>
                <a:lnTo>
                  <a:pt x="947" y="120"/>
                </a:lnTo>
                <a:lnTo>
                  <a:pt x="947" y="121"/>
                </a:lnTo>
                <a:lnTo>
                  <a:pt x="947" y="121"/>
                </a:lnTo>
                <a:lnTo>
                  <a:pt x="947" y="122"/>
                </a:lnTo>
                <a:lnTo>
                  <a:pt x="947" y="122"/>
                </a:lnTo>
                <a:lnTo>
                  <a:pt x="947" y="123"/>
                </a:lnTo>
                <a:lnTo>
                  <a:pt x="948" y="124"/>
                </a:lnTo>
                <a:lnTo>
                  <a:pt x="949" y="124"/>
                </a:lnTo>
                <a:lnTo>
                  <a:pt x="949" y="124"/>
                </a:lnTo>
                <a:lnTo>
                  <a:pt x="949" y="125"/>
                </a:lnTo>
                <a:lnTo>
                  <a:pt x="950" y="125"/>
                </a:lnTo>
                <a:lnTo>
                  <a:pt x="951" y="126"/>
                </a:lnTo>
                <a:lnTo>
                  <a:pt x="952" y="126"/>
                </a:lnTo>
                <a:lnTo>
                  <a:pt x="952" y="127"/>
                </a:lnTo>
                <a:lnTo>
                  <a:pt x="952" y="128"/>
                </a:lnTo>
                <a:lnTo>
                  <a:pt x="953" y="128"/>
                </a:lnTo>
                <a:lnTo>
                  <a:pt x="953" y="128"/>
                </a:lnTo>
                <a:lnTo>
                  <a:pt x="954" y="129"/>
                </a:lnTo>
                <a:lnTo>
                  <a:pt x="954" y="130"/>
                </a:lnTo>
                <a:lnTo>
                  <a:pt x="954" y="130"/>
                </a:lnTo>
                <a:lnTo>
                  <a:pt x="954" y="130"/>
                </a:lnTo>
                <a:lnTo>
                  <a:pt x="954" y="131"/>
                </a:lnTo>
                <a:lnTo>
                  <a:pt x="954" y="132"/>
                </a:lnTo>
                <a:lnTo>
                  <a:pt x="954" y="132"/>
                </a:lnTo>
                <a:lnTo>
                  <a:pt x="954" y="132"/>
                </a:lnTo>
                <a:lnTo>
                  <a:pt x="954" y="133"/>
                </a:lnTo>
                <a:lnTo>
                  <a:pt x="953" y="134"/>
                </a:lnTo>
                <a:lnTo>
                  <a:pt x="953" y="134"/>
                </a:lnTo>
                <a:lnTo>
                  <a:pt x="953" y="135"/>
                </a:lnTo>
                <a:lnTo>
                  <a:pt x="952" y="136"/>
                </a:lnTo>
                <a:lnTo>
                  <a:pt x="952" y="137"/>
                </a:lnTo>
                <a:lnTo>
                  <a:pt x="952" y="137"/>
                </a:lnTo>
                <a:lnTo>
                  <a:pt x="952" y="138"/>
                </a:lnTo>
                <a:lnTo>
                  <a:pt x="952" y="138"/>
                </a:lnTo>
                <a:lnTo>
                  <a:pt x="952" y="139"/>
                </a:lnTo>
                <a:lnTo>
                  <a:pt x="952" y="139"/>
                </a:lnTo>
                <a:lnTo>
                  <a:pt x="952" y="140"/>
                </a:lnTo>
                <a:lnTo>
                  <a:pt x="952" y="141"/>
                </a:lnTo>
                <a:lnTo>
                  <a:pt x="953" y="141"/>
                </a:lnTo>
                <a:lnTo>
                  <a:pt x="953" y="142"/>
                </a:lnTo>
                <a:lnTo>
                  <a:pt x="954" y="143"/>
                </a:lnTo>
                <a:lnTo>
                  <a:pt x="954" y="143"/>
                </a:lnTo>
                <a:lnTo>
                  <a:pt x="955" y="144"/>
                </a:lnTo>
                <a:lnTo>
                  <a:pt x="956" y="145"/>
                </a:lnTo>
                <a:lnTo>
                  <a:pt x="956" y="145"/>
                </a:lnTo>
                <a:lnTo>
                  <a:pt x="957" y="145"/>
                </a:lnTo>
                <a:lnTo>
                  <a:pt x="958" y="146"/>
                </a:lnTo>
                <a:lnTo>
                  <a:pt x="958" y="147"/>
                </a:lnTo>
                <a:lnTo>
                  <a:pt x="958" y="147"/>
                </a:lnTo>
                <a:lnTo>
                  <a:pt x="959" y="147"/>
                </a:lnTo>
                <a:lnTo>
                  <a:pt x="959" y="148"/>
                </a:lnTo>
                <a:lnTo>
                  <a:pt x="960" y="149"/>
                </a:lnTo>
                <a:lnTo>
                  <a:pt x="960" y="149"/>
                </a:lnTo>
                <a:lnTo>
                  <a:pt x="960" y="150"/>
                </a:lnTo>
                <a:lnTo>
                  <a:pt x="960" y="151"/>
                </a:lnTo>
                <a:lnTo>
                  <a:pt x="960" y="151"/>
                </a:lnTo>
                <a:lnTo>
                  <a:pt x="960" y="152"/>
                </a:lnTo>
                <a:lnTo>
                  <a:pt x="960" y="153"/>
                </a:lnTo>
                <a:lnTo>
                  <a:pt x="962" y="153"/>
                </a:lnTo>
                <a:lnTo>
                  <a:pt x="962" y="154"/>
                </a:lnTo>
                <a:lnTo>
                  <a:pt x="962" y="154"/>
                </a:lnTo>
                <a:lnTo>
                  <a:pt x="964" y="155"/>
                </a:lnTo>
                <a:lnTo>
                  <a:pt x="964" y="155"/>
                </a:lnTo>
                <a:lnTo>
                  <a:pt x="965" y="156"/>
                </a:lnTo>
                <a:lnTo>
                  <a:pt x="965" y="156"/>
                </a:lnTo>
                <a:lnTo>
                  <a:pt x="965" y="157"/>
                </a:lnTo>
                <a:lnTo>
                  <a:pt x="965" y="158"/>
                </a:lnTo>
                <a:lnTo>
                  <a:pt x="965" y="158"/>
                </a:lnTo>
                <a:lnTo>
                  <a:pt x="965" y="159"/>
                </a:lnTo>
                <a:lnTo>
                  <a:pt x="965" y="160"/>
                </a:lnTo>
                <a:lnTo>
                  <a:pt x="964" y="160"/>
                </a:lnTo>
                <a:lnTo>
                  <a:pt x="964" y="161"/>
                </a:lnTo>
                <a:lnTo>
                  <a:pt x="964" y="162"/>
                </a:lnTo>
                <a:lnTo>
                  <a:pt x="964" y="162"/>
                </a:lnTo>
                <a:lnTo>
                  <a:pt x="964" y="163"/>
                </a:lnTo>
                <a:lnTo>
                  <a:pt x="964" y="164"/>
                </a:lnTo>
                <a:lnTo>
                  <a:pt x="964" y="164"/>
                </a:lnTo>
                <a:lnTo>
                  <a:pt x="964" y="166"/>
                </a:lnTo>
                <a:lnTo>
                  <a:pt x="964" y="166"/>
                </a:lnTo>
                <a:lnTo>
                  <a:pt x="964" y="167"/>
                </a:lnTo>
                <a:lnTo>
                  <a:pt x="964" y="168"/>
                </a:lnTo>
                <a:lnTo>
                  <a:pt x="964" y="168"/>
                </a:lnTo>
                <a:lnTo>
                  <a:pt x="963" y="169"/>
                </a:lnTo>
                <a:lnTo>
                  <a:pt x="962" y="170"/>
                </a:lnTo>
                <a:lnTo>
                  <a:pt x="962" y="172"/>
                </a:lnTo>
                <a:lnTo>
                  <a:pt x="962" y="172"/>
                </a:lnTo>
                <a:lnTo>
                  <a:pt x="961" y="173"/>
                </a:lnTo>
                <a:lnTo>
                  <a:pt x="961" y="174"/>
                </a:lnTo>
                <a:lnTo>
                  <a:pt x="960" y="174"/>
                </a:lnTo>
                <a:lnTo>
                  <a:pt x="960" y="175"/>
                </a:lnTo>
                <a:lnTo>
                  <a:pt x="960" y="177"/>
                </a:lnTo>
                <a:lnTo>
                  <a:pt x="960" y="177"/>
                </a:lnTo>
                <a:lnTo>
                  <a:pt x="960" y="178"/>
                </a:lnTo>
                <a:lnTo>
                  <a:pt x="960" y="179"/>
                </a:lnTo>
                <a:lnTo>
                  <a:pt x="960" y="179"/>
                </a:lnTo>
                <a:lnTo>
                  <a:pt x="960" y="180"/>
                </a:lnTo>
                <a:lnTo>
                  <a:pt x="960" y="181"/>
                </a:lnTo>
                <a:lnTo>
                  <a:pt x="960" y="181"/>
                </a:lnTo>
                <a:lnTo>
                  <a:pt x="960" y="182"/>
                </a:lnTo>
                <a:lnTo>
                  <a:pt x="960" y="183"/>
                </a:lnTo>
                <a:lnTo>
                  <a:pt x="960" y="184"/>
                </a:lnTo>
                <a:lnTo>
                  <a:pt x="960" y="185"/>
                </a:lnTo>
                <a:lnTo>
                  <a:pt x="960" y="185"/>
                </a:lnTo>
                <a:lnTo>
                  <a:pt x="960" y="186"/>
                </a:lnTo>
                <a:lnTo>
                  <a:pt x="960" y="187"/>
                </a:lnTo>
                <a:lnTo>
                  <a:pt x="960" y="187"/>
                </a:lnTo>
                <a:lnTo>
                  <a:pt x="960" y="188"/>
                </a:lnTo>
                <a:lnTo>
                  <a:pt x="960" y="189"/>
                </a:lnTo>
                <a:lnTo>
                  <a:pt x="960" y="189"/>
                </a:lnTo>
                <a:lnTo>
                  <a:pt x="960" y="190"/>
                </a:lnTo>
                <a:lnTo>
                  <a:pt x="960" y="191"/>
                </a:lnTo>
                <a:lnTo>
                  <a:pt x="959" y="191"/>
                </a:lnTo>
                <a:lnTo>
                  <a:pt x="959" y="192"/>
                </a:lnTo>
                <a:lnTo>
                  <a:pt x="959" y="192"/>
                </a:lnTo>
                <a:lnTo>
                  <a:pt x="958" y="194"/>
                </a:lnTo>
                <a:lnTo>
                  <a:pt x="958" y="195"/>
                </a:lnTo>
                <a:lnTo>
                  <a:pt x="958" y="196"/>
                </a:lnTo>
                <a:lnTo>
                  <a:pt x="958" y="196"/>
                </a:lnTo>
                <a:lnTo>
                  <a:pt x="958" y="197"/>
                </a:lnTo>
                <a:lnTo>
                  <a:pt x="958" y="198"/>
                </a:lnTo>
                <a:lnTo>
                  <a:pt x="958" y="198"/>
                </a:lnTo>
                <a:lnTo>
                  <a:pt x="958" y="198"/>
                </a:lnTo>
                <a:lnTo>
                  <a:pt x="957" y="199"/>
                </a:lnTo>
                <a:lnTo>
                  <a:pt x="957" y="200"/>
                </a:lnTo>
                <a:lnTo>
                  <a:pt x="956" y="200"/>
                </a:lnTo>
                <a:lnTo>
                  <a:pt x="956" y="201"/>
                </a:lnTo>
                <a:lnTo>
                  <a:pt x="956" y="202"/>
                </a:lnTo>
                <a:lnTo>
                  <a:pt x="956" y="202"/>
                </a:lnTo>
                <a:lnTo>
                  <a:pt x="956" y="203"/>
                </a:lnTo>
                <a:lnTo>
                  <a:pt x="956" y="204"/>
                </a:lnTo>
                <a:lnTo>
                  <a:pt x="956" y="204"/>
                </a:lnTo>
                <a:lnTo>
                  <a:pt x="956" y="205"/>
                </a:lnTo>
                <a:lnTo>
                  <a:pt x="956" y="206"/>
                </a:lnTo>
                <a:lnTo>
                  <a:pt x="957" y="206"/>
                </a:lnTo>
                <a:lnTo>
                  <a:pt x="957" y="206"/>
                </a:lnTo>
                <a:lnTo>
                  <a:pt x="958" y="207"/>
                </a:lnTo>
                <a:lnTo>
                  <a:pt x="958" y="208"/>
                </a:lnTo>
                <a:lnTo>
                  <a:pt x="958" y="208"/>
                </a:lnTo>
                <a:lnTo>
                  <a:pt x="958" y="209"/>
                </a:lnTo>
                <a:lnTo>
                  <a:pt x="957" y="210"/>
                </a:lnTo>
                <a:lnTo>
                  <a:pt x="957" y="210"/>
                </a:lnTo>
                <a:lnTo>
                  <a:pt x="956" y="211"/>
                </a:lnTo>
                <a:lnTo>
                  <a:pt x="956" y="211"/>
                </a:lnTo>
                <a:lnTo>
                  <a:pt x="955" y="212"/>
                </a:lnTo>
                <a:lnTo>
                  <a:pt x="955" y="213"/>
                </a:lnTo>
                <a:lnTo>
                  <a:pt x="954" y="213"/>
                </a:lnTo>
                <a:lnTo>
                  <a:pt x="954" y="214"/>
                </a:lnTo>
                <a:lnTo>
                  <a:pt x="954" y="215"/>
                </a:lnTo>
                <a:lnTo>
                  <a:pt x="955" y="215"/>
                </a:lnTo>
                <a:lnTo>
                  <a:pt x="955" y="216"/>
                </a:lnTo>
                <a:lnTo>
                  <a:pt x="955" y="217"/>
                </a:lnTo>
                <a:lnTo>
                  <a:pt x="955" y="217"/>
                </a:lnTo>
                <a:lnTo>
                  <a:pt x="955" y="218"/>
                </a:lnTo>
                <a:lnTo>
                  <a:pt x="956" y="219"/>
                </a:lnTo>
                <a:lnTo>
                  <a:pt x="956" y="219"/>
                </a:lnTo>
                <a:lnTo>
                  <a:pt x="957" y="219"/>
                </a:lnTo>
                <a:lnTo>
                  <a:pt x="958" y="219"/>
                </a:lnTo>
                <a:lnTo>
                  <a:pt x="958" y="220"/>
                </a:lnTo>
                <a:lnTo>
                  <a:pt x="958" y="220"/>
                </a:lnTo>
                <a:lnTo>
                  <a:pt x="959" y="220"/>
                </a:lnTo>
                <a:lnTo>
                  <a:pt x="960" y="220"/>
                </a:lnTo>
                <a:lnTo>
                  <a:pt x="961" y="219"/>
                </a:lnTo>
                <a:lnTo>
                  <a:pt x="962" y="219"/>
                </a:lnTo>
                <a:lnTo>
                  <a:pt x="962" y="219"/>
                </a:lnTo>
                <a:lnTo>
                  <a:pt x="963" y="219"/>
                </a:lnTo>
                <a:lnTo>
                  <a:pt x="964" y="219"/>
                </a:lnTo>
                <a:lnTo>
                  <a:pt x="964" y="219"/>
                </a:lnTo>
                <a:lnTo>
                  <a:pt x="965" y="219"/>
                </a:lnTo>
                <a:lnTo>
                  <a:pt x="966" y="219"/>
                </a:lnTo>
                <a:lnTo>
                  <a:pt x="966" y="219"/>
                </a:lnTo>
                <a:lnTo>
                  <a:pt x="968" y="219"/>
                </a:lnTo>
                <a:lnTo>
                  <a:pt x="968" y="219"/>
                </a:lnTo>
                <a:lnTo>
                  <a:pt x="969" y="219"/>
                </a:lnTo>
                <a:lnTo>
                  <a:pt x="969" y="219"/>
                </a:lnTo>
                <a:lnTo>
                  <a:pt x="969" y="220"/>
                </a:lnTo>
                <a:lnTo>
                  <a:pt x="970" y="221"/>
                </a:lnTo>
                <a:lnTo>
                  <a:pt x="971" y="221"/>
                </a:lnTo>
                <a:lnTo>
                  <a:pt x="971" y="222"/>
                </a:lnTo>
                <a:lnTo>
                  <a:pt x="971" y="223"/>
                </a:lnTo>
                <a:lnTo>
                  <a:pt x="971" y="224"/>
                </a:lnTo>
                <a:lnTo>
                  <a:pt x="971" y="225"/>
                </a:lnTo>
                <a:lnTo>
                  <a:pt x="970" y="225"/>
                </a:lnTo>
                <a:lnTo>
                  <a:pt x="970" y="226"/>
                </a:lnTo>
                <a:lnTo>
                  <a:pt x="969" y="226"/>
                </a:lnTo>
                <a:lnTo>
                  <a:pt x="969" y="227"/>
                </a:lnTo>
                <a:lnTo>
                  <a:pt x="969" y="227"/>
                </a:lnTo>
                <a:lnTo>
                  <a:pt x="968" y="228"/>
                </a:lnTo>
                <a:lnTo>
                  <a:pt x="968" y="228"/>
                </a:lnTo>
                <a:lnTo>
                  <a:pt x="968" y="229"/>
                </a:lnTo>
                <a:lnTo>
                  <a:pt x="967" y="229"/>
                </a:lnTo>
                <a:lnTo>
                  <a:pt x="966" y="230"/>
                </a:lnTo>
                <a:lnTo>
                  <a:pt x="965" y="231"/>
                </a:lnTo>
                <a:lnTo>
                  <a:pt x="964" y="232"/>
                </a:lnTo>
                <a:lnTo>
                  <a:pt x="963" y="232"/>
                </a:lnTo>
                <a:lnTo>
                  <a:pt x="962" y="232"/>
                </a:lnTo>
                <a:lnTo>
                  <a:pt x="962" y="232"/>
                </a:lnTo>
                <a:lnTo>
                  <a:pt x="962" y="233"/>
                </a:lnTo>
                <a:lnTo>
                  <a:pt x="960" y="234"/>
                </a:lnTo>
                <a:lnTo>
                  <a:pt x="960" y="236"/>
                </a:lnTo>
                <a:lnTo>
                  <a:pt x="959" y="237"/>
                </a:lnTo>
                <a:lnTo>
                  <a:pt x="959" y="238"/>
                </a:lnTo>
                <a:lnTo>
                  <a:pt x="959" y="238"/>
                </a:lnTo>
                <a:lnTo>
                  <a:pt x="959" y="240"/>
                </a:lnTo>
                <a:lnTo>
                  <a:pt x="960" y="241"/>
                </a:lnTo>
                <a:lnTo>
                  <a:pt x="960" y="242"/>
                </a:lnTo>
                <a:lnTo>
                  <a:pt x="960" y="242"/>
                </a:lnTo>
                <a:lnTo>
                  <a:pt x="960" y="243"/>
                </a:lnTo>
                <a:lnTo>
                  <a:pt x="960" y="244"/>
                </a:lnTo>
                <a:lnTo>
                  <a:pt x="960" y="244"/>
                </a:lnTo>
                <a:lnTo>
                  <a:pt x="960" y="245"/>
                </a:lnTo>
                <a:lnTo>
                  <a:pt x="960" y="246"/>
                </a:lnTo>
                <a:lnTo>
                  <a:pt x="960" y="246"/>
                </a:lnTo>
                <a:lnTo>
                  <a:pt x="960" y="247"/>
                </a:lnTo>
                <a:lnTo>
                  <a:pt x="960" y="247"/>
                </a:lnTo>
                <a:lnTo>
                  <a:pt x="960" y="249"/>
                </a:lnTo>
                <a:lnTo>
                  <a:pt x="960" y="250"/>
                </a:lnTo>
                <a:lnTo>
                  <a:pt x="960" y="251"/>
                </a:lnTo>
                <a:lnTo>
                  <a:pt x="960" y="251"/>
                </a:lnTo>
                <a:lnTo>
                  <a:pt x="960" y="252"/>
                </a:lnTo>
                <a:lnTo>
                  <a:pt x="960" y="253"/>
                </a:lnTo>
                <a:lnTo>
                  <a:pt x="960" y="253"/>
                </a:lnTo>
                <a:lnTo>
                  <a:pt x="960" y="254"/>
                </a:lnTo>
                <a:lnTo>
                  <a:pt x="960" y="255"/>
                </a:lnTo>
                <a:lnTo>
                  <a:pt x="959" y="256"/>
                </a:lnTo>
                <a:lnTo>
                  <a:pt x="959" y="257"/>
                </a:lnTo>
                <a:lnTo>
                  <a:pt x="958" y="258"/>
                </a:lnTo>
                <a:lnTo>
                  <a:pt x="958" y="259"/>
                </a:lnTo>
                <a:lnTo>
                  <a:pt x="958" y="259"/>
                </a:lnTo>
                <a:lnTo>
                  <a:pt x="958" y="259"/>
                </a:lnTo>
                <a:lnTo>
                  <a:pt x="958" y="260"/>
                </a:lnTo>
                <a:lnTo>
                  <a:pt x="958" y="262"/>
                </a:lnTo>
                <a:lnTo>
                  <a:pt x="958" y="263"/>
                </a:lnTo>
                <a:lnTo>
                  <a:pt x="958" y="264"/>
                </a:lnTo>
                <a:lnTo>
                  <a:pt x="958" y="264"/>
                </a:lnTo>
                <a:lnTo>
                  <a:pt x="958" y="264"/>
                </a:lnTo>
                <a:lnTo>
                  <a:pt x="958" y="265"/>
                </a:lnTo>
                <a:lnTo>
                  <a:pt x="959" y="266"/>
                </a:lnTo>
                <a:lnTo>
                  <a:pt x="959" y="266"/>
                </a:lnTo>
                <a:lnTo>
                  <a:pt x="959" y="267"/>
                </a:lnTo>
                <a:lnTo>
                  <a:pt x="960" y="267"/>
                </a:lnTo>
                <a:lnTo>
                  <a:pt x="960" y="268"/>
                </a:lnTo>
                <a:lnTo>
                  <a:pt x="960" y="268"/>
                </a:lnTo>
                <a:lnTo>
                  <a:pt x="960" y="269"/>
                </a:lnTo>
                <a:lnTo>
                  <a:pt x="960" y="270"/>
                </a:lnTo>
                <a:lnTo>
                  <a:pt x="960" y="271"/>
                </a:lnTo>
                <a:lnTo>
                  <a:pt x="960" y="272"/>
                </a:lnTo>
                <a:lnTo>
                  <a:pt x="960" y="272"/>
                </a:lnTo>
                <a:lnTo>
                  <a:pt x="959" y="272"/>
                </a:lnTo>
                <a:lnTo>
                  <a:pt x="959" y="273"/>
                </a:lnTo>
                <a:lnTo>
                  <a:pt x="959" y="274"/>
                </a:lnTo>
                <a:lnTo>
                  <a:pt x="958" y="274"/>
                </a:lnTo>
                <a:lnTo>
                  <a:pt x="958" y="274"/>
                </a:lnTo>
                <a:lnTo>
                  <a:pt x="957" y="274"/>
                </a:lnTo>
                <a:lnTo>
                  <a:pt x="956" y="275"/>
                </a:lnTo>
                <a:lnTo>
                  <a:pt x="955" y="276"/>
                </a:lnTo>
                <a:lnTo>
                  <a:pt x="954" y="276"/>
                </a:lnTo>
                <a:lnTo>
                  <a:pt x="953" y="276"/>
                </a:lnTo>
                <a:lnTo>
                  <a:pt x="952" y="276"/>
                </a:lnTo>
                <a:lnTo>
                  <a:pt x="952" y="276"/>
                </a:lnTo>
                <a:lnTo>
                  <a:pt x="951" y="276"/>
                </a:lnTo>
                <a:lnTo>
                  <a:pt x="951" y="277"/>
                </a:lnTo>
                <a:lnTo>
                  <a:pt x="950" y="277"/>
                </a:lnTo>
                <a:lnTo>
                  <a:pt x="949" y="278"/>
                </a:lnTo>
                <a:lnTo>
                  <a:pt x="948" y="278"/>
                </a:lnTo>
                <a:lnTo>
                  <a:pt x="947" y="278"/>
                </a:lnTo>
                <a:lnTo>
                  <a:pt x="947" y="278"/>
                </a:lnTo>
                <a:lnTo>
                  <a:pt x="947" y="278"/>
                </a:lnTo>
                <a:lnTo>
                  <a:pt x="946" y="278"/>
                </a:lnTo>
                <a:lnTo>
                  <a:pt x="945" y="278"/>
                </a:lnTo>
                <a:lnTo>
                  <a:pt x="945" y="279"/>
                </a:lnTo>
                <a:lnTo>
                  <a:pt x="944" y="279"/>
                </a:lnTo>
                <a:lnTo>
                  <a:pt x="943" y="280"/>
                </a:lnTo>
                <a:lnTo>
                  <a:pt x="943" y="280"/>
                </a:lnTo>
                <a:lnTo>
                  <a:pt x="942" y="280"/>
                </a:lnTo>
                <a:lnTo>
                  <a:pt x="941" y="281"/>
                </a:lnTo>
                <a:lnTo>
                  <a:pt x="941" y="281"/>
                </a:lnTo>
                <a:lnTo>
                  <a:pt x="941" y="282"/>
                </a:lnTo>
                <a:lnTo>
                  <a:pt x="940" y="282"/>
                </a:lnTo>
                <a:lnTo>
                  <a:pt x="939" y="282"/>
                </a:lnTo>
                <a:lnTo>
                  <a:pt x="938" y="282"/>
                </a:lnTo>
                <a:lnTo>
                  <a:pt x="937" y="283"/>
                </a:lnTo>
                <a:lnTo>
                  <a:pt x="935" y="283"/>
                </a:lnTo>
                <a:lnTo>
                  <a:pt x="934" y="283"/>
                </a:lnTo>
                <a:lnTo>
                  <a:pt x="933" y="283"/>
                </a:lnTo>
                <a:lnTo>
                  <a:pt x="932" y="283"/>
                </a:lnTo>
                <a:lnTo>
                  <a:pt x="932" y="283"/>
                </a:lnTo>
                <a:lnTo>
                  <a:pt x="930" y="282"/>
                </a:lnTo>
                <a:lnTo>
                  <a:pt x="929" y="282"/>
                </a:lnTo>
                <a:lnTo>
                  <a:pt x="928" y="282"/>
                </a:lnTo>
                <a:lnTo>
                  <a:pt x="928" y="282"/>
                </a:lnTo>
                <a:lnTo>
                  <a:pt x="927" y="282"/>
                </a:lnTo>
                <a:lnTo>
                  <a:pt x="926" y="282"/>
                </a:lnTo>
                <a:lnTo>
                  <a:pt x="926" y="282"/>
                </a:lnTo>
                <a:lnTo>
                  <a:pt x="926" y="283"/>
                </a:lnTo>
                <a:lnTo>
                  <a:pt x="925" y="283"/>
                </a:lnTo>
                <a:lnTo>
                  <a:pt x="924" y="283"/>
                </a:lnTo>
                <a:lnTo>
                  <a:pt x="924" y="284"/>
                </a:lnTo>
                <a:lnTo>
                  <a:pt x="924" y="285"/>
                </a:lnTo>
                <a:lnTo>
                  <a:pt x="924" y="285"/>
                </a:lnTo>
                <a:lnTo>
                  <a:pt x="924" y="286"/>
                </a:lnTo>
                <a:lnTo>
                  <a:pt x="924" y="287"/>
                </a:lnTo>
                <a:lnTo>
                  <a:pt x="924" y="287"/>
                </a:lnTo>
                <a:lnTo>
                  <a:pt x="924" y="288"/>
                </a:lnTo>
                <a:lnTo>
                  <a:pt x="924" y="289"/>
                </a:lnTo>
                <a:lnTo>
                  <a:pt x="925" y="289"/>
                </a:lnTo>
                <a:lnTo>
                  <a:pt x="925" y="290"/>
                </a:lnTo>
                <a:lnTo>
                  <a:pt x="925" y="291"/>
                </a:lnTo>
                <a:lnTo>
                  <a:pt x="925" y="291"/>
                </a:lnTo>
                <a:lnTo>
                  <a:pt x="925" y="292"/>
                </a:lnTo>
                <a:lnTo>
                  <a:pt x="925" y="293"/>
                </a:lnTo>
                <a:lnTo>
                  <a:pt x="926" y="293"/>
                </a:lnTo>
                <a:lnTo>
                  <a:pt x="925" y="293"/>
                </a:lnTo>
                <a:lnTo>
                  <a:pt x="926" y="294"/>
                </a:lnTo>
                <a:lnTo>
                  <a:pt x="925" y="294"/>
                </a:lnTo>
                <a:lnTo>
                  <a:pt x="925" y="295"/>
                </a:lnTo>
                <a:lnTo>
                  <a:pt x="925" y="295"/>
                </a:lnTo>
                <a:lnTo>
                  <a:pt x="924" y="296"/>
                </a:lnTo>
                <a:lnTo>
                  <a:pt x="924" y="297"/>
                </a:lnTo>
                <a:lnTo>
                  <a:pt x="924" y="297"/>
                </a:lnTo>
                <a:lnTo>
                  <a:pt x="923" y="297"/>
                </a:lnTo>
                <a:lnTo>
                  <a:pt x="922" y="298"/>
                </a:lnTo>
                <a:lnTo>
                  <a:pt x="922" y="299"/>
                </a:lnTo>
                <a:lnTo>
                  <a:pt x="922" y="299"/>
                </a:lnTo>
                <a:lnTo>
                  <a:pt x="921" y="299"/>
                </a:lnTo>
                <a:lnTo>
                  <a:pt x="921" y="299"/>
                </a:lnTo>
                <a:lnTo>
                  <a:pt x="920" y="299"/>
                </a:lnTo>
                <a:lnTo>
                  <a:pt x="920" y="299"/>
                </a:lnTo>
                <a:lnTo>
                  <a:pt x="919" y="300"/>
                </a:lnTo>
                <a:lnTo>
                  <a:pt x="918" y="300"/>
                </a:lnTo>
                <a:lnTo>
                  <a:pt x="917" y="300"/>
                </a:lnTo>
                <a:lnTo>
                  <a:pt x="916" y="300"/>
                </a:lnTo>
                <a:lnTo>
                  <a:pt x="916" y="300"/>
                </a:lnTo>
                <a:lnTo>
                  <a:pt x="915" y="300"/>
                </a:lnTo>
                <a:lnTo>
                  <a:pt x="915" y="300"/>
                </a:lnTo>
                <a:lnTo>
                  <a:pt x="914" y="300"/>
                </a:lnTo>
                <a:lnTo>
                  <a:pt x="914" y="301"/>
                </a:lnTo>
                <a:lnTo>
                  <a:pt x="913" y="301"/>
                </a:lnTo>
                <a:lnTo>
                  <a:pt x="913" y="301"/>
                </a:lnTo>
                <a:lnTo>
                  <a:pt x="913" y="302"/>
                </a:lnTo>
                <a:lnTo>
                  <a:pt x="912" y="302"/>
                </a:lnTo>
                <a:lnTo>
                  <a:pt x="911" y="302"/>
                </a:lnTo>
                <a:lnTo>
                  <a:pt x="911" y="302"/>
                </a:lnTo>
                <a:lnTo>
                  <a:pt x="911" y="303"/>
                </a:lnTo>
                <a:lnTo>
                  <a:pt x="910" y="303"/>
                </a:lnTo>
                <a:lnTo>
                  <a:pt x="910" y="304"/>
                </a:lnTo>
                <a:lnTo>
                  <a:pt x="909" y="304"/>
                </a:lnTo>
                <a:lnTo>
                  <a:pt x="908" y="305"/>
                </a:lnTo>
                <a:lnTo>
                  <a:pt x="907" y="306"/>
                </a:lnTo>
                <a:lnTo>
                  <a:pt x="907" y="306"/>
                </a:lnTo>
                <a:lnTo>
                  <a:pt x="905" y="307"/>
                </a:lnTo>
                <a:lnTo>
                  <a:pt x="905" y="307"/>
                </a:lnTo>
                <a:lnTo>
                  <a:pt x="903" y="308"/>
                </a:lnTo>
                <a:lnTo>
                  <a:pt x="903" y="308"/>
                </a:lnTo>
                <a:lnTo>
                  <a:pt x="901" y="308"/>
                </a:lnTo>
                <a:lnTo>
                  <a:pt x="901" y="308"/>
                </a:lnTo>
                <a:lnTo>
                  <a:pt x="900" y="308"/>
                </a:lnTo>
                <a:lnTo>
                  <a:pt x="899" y="308"/>
                </a:lnTo>
                <a:lnTo>
                  <a:pt x="899" y="308"/>
                </a:lnTo>
                <a:lnTo>
                  <a:pt x="899" y="308"/>
                </a:lnTo>
                <a:lnTo>
                  <a:pt x="897" y="307"/>
                </a:lnTo>
                <a:lnTo>
                  <a:pt x="897" y="306"/>
                </a:lnTo>
                <a:lnTo>
                  <a:pt x="896" y="306"/>
                </a:lnTo>
                <a:lnTo>
                  <a:pt x="896" y="306"/>
                </a:lnTo>
                <a:lnTo>
                  <a:pt x="895" y="306"/>
                </a:lnTo>
                <a:lnTo>
                  <a:pt x="894" y="306"/>
                </a:lnTo>
                <a:lnTo>
                  <a:pt x="894" y="306"/>
                </a:lnTo>
                <a:lnTo>
                  <a:pt x="893" y="306"/>
                </a:lnTo>
                <a:lnTo>
                  <a:pt x="892" y="306"/>
                </a:lnTo>
                <a:lnTo>
                  <a:pt x="892" y="306"/>
                </a:lnTo>
                <a:lnTo>
                  <a:pt x="892" y="307"/>
                </a:lnTo>
                <a:lnTo>
                  <a:pt x="891" y="308"/>
                </a:lnTo>
                <a:lnTo>
                  <a:pt x="890" y="308"/>
                </a:lnTo>
                <a:lnTo>
                  <a:pt x="890" y="309"/>
                </a:lnTo>
                <a:lnTo>
                  <a:pt x="890" y="310"/>
                </a:lnTo>
                <a:lnTo>
                  <a:pt x="889" y="310"/>
                </a:lnTo>
                <a:lnTo>
                  <a:pt x="889" y="311"/>
                </a:lnTo>
                <a:lnTo>
                  <a:pt x="888" y="311"/>
                </a:lnTo>
                <a:lnTo>
                  <a:pt x="888" y="312"/>
                </a:lnTo>
                <a:lnTo>
                  <a:pt x="888" y="312"/>
                </a:lnTo>
                <a:lnTo>
                  <a:pt x="888" y="312"/>
                </a:lnTo>
                <a:lnTo>
                  <a:pt x="887" y="312"/>
                </a:lnTo>
                <a:lnTo>
                  <a:pt x="886" y="312"/>
                </a:lnTo>
                <a:lnTo>
                  <a:pt x="885" y="312"/>
                </a:lnTo>
                <a:lnTo>
                  <a:pt x="884" y="312"/>
                </a:lnTo>
                <a:lnTo>
                  <a:pt x="884" y="312"/>
                </a:lnTo>
                <a:lnTo>
                  <a:pt x="882" y="312"/>
                </a:lnTo>
                <a:lnTo>
                  <a:pt x="882" y="312"/>
                </a:lnTo>
                <a:lnTo>
                  <a:pt x="882" y="312"/>
                </a:lnTo>
                <a:lnTo>
                  <a:pt x="881" y="312"/>
                </a:lnTo>
                <a:lnTo>
                  <a:pt x="880" y="312"/>
                </a:lnTo>
                <a:lnTo>
                  <a:pt x="880" y="312"/>
                </a:lnTo>
                <a:lnTo>
                  <a:pt x="879" y="313"/>
                </a:lnTo>
                <a:lnTo>
                  <a:pt x="878" y="314"/>
                </a:lnTo>
                <a:lnTo>
                  <a:pt x="877" y="314"/>
                </a:lnTo>
                <a:lnTo>
                  <a:pt x="875" y="315"/>
                </a:lnTo>
                <a:lnTo>
                  <a:pt x="874" y="315"/>
                </a:lnTo>
                <a:lnTo>
                  <a:pt x="873" y="315"/>
                </a:lnTo>
                <a:lnTo>
                  <a:pt x="873" y="316"/>
                </a:lnTo>
                <a:lnTo>
                  <a:pt x="871" y="316"/>
                </a:lnTo>
                <a:lnTo>
                  <a:pt x="871" y="316"/>
                </a:lnTo>
                <a:lnTo>
                  <a:pt x="870" y="316"/>
                </a:lnTo>
                <a:lnTo>
                  <a:pt x="869" y="315"/>
                </a:lnTo>
                <a:lnTo>
                  <a:pt x="868" y="315"/>
                </a:lnTo>
                <a:lnTo>
                  <a:pt x="867" y="314"/>
                </a:lnTo>
                <a:lnTo>
                  <a:pt x="867" y="314"/>
                </a:lnTo>
                <a:lnTo>
                  <a:pt x="866" y="315"/>
                </a:lnTo>
                <a:lnTo>
                  <a:pt x="865" y="315"/>
                </a:lnTo>
                <a:lnTo>
                  <a:pt x="865" y="316"/>
                </a:lnTo>
                <a:lnTo>
                  <a:pt x="864" y="316"/>
                </a:lnTo>
                <a:lnTo>
                  <a:pt x="863" y="318"/>
                </a:lnTo>
                <a:lnTo>
                  <a:pt x="862" y="319"/>
                </a:lnTo>
                <a:lnTo>
                  <a:pt x="861" y="319"/>
                </a:lnTo>
                <a:lnTo>
                  <a:pt x="860" y="321"/>
                </a:lnTo>
                <a:lnTo>
                  <a:pt x="860" y="322"/>
                </a:lnTo>
                <a:lnTo>
                  <a:pt x="859" y="323"/>
                </a:lnTo>
                <a:lnTo>
                  <a:pt x="858" y="323"/>
                </a:lnTo>
                <a:lnTo>
                  <a:pt x="858" y="323"/>
                </a:lnTo>
                <a:lnTo>
                  <a:pt x="856" y="324"/>
                </a:lnTo>
                <a:lnTo>
                  <a:pt x="856" y="325"/>
                </a:lnTo>
                <a:lnTo>
                  <a:pt x="855" y="325"/>
                </a:lnTo>
                <a:lnTo>
                  <a:pt x="854" y="325"/>
                </a:lnTo>
                <a:lnTo>
                  <a:pt x="854" y="326"/>
                </a:lnTo>
                <a:lnTo>
                  <a:pt x="853" y="326"/>
                </a:lnTo>
                <a:lnTo>
                  <a:pt x="852" y="327"/>
                </a:lnTo>
                <a:lnTo>
                  <a:pt x="852" y="327"/>
                </a:lnTo>
                <a:lnTo>
                  <a:pt x="851" y="327"/>
                </a:lnTo>
                <a:lnTo>
                  <a:pt x="850" y="328"/>
                </a:lnTo>
                <a:lnTo>
                  <a:pt x="850" y="328"/>
                </a:lnTo>
                <a:lnTo>
                  <a:pt x="849" y="329"/>
                </a:lnTo>
                <a:lnTo>
                  <a:pt x="848" y="329"/>
                </a:lnTo>
                <a:lnTo>
                  <a:pt x="848" y="329"/>
                </a:lnTo>
                <a:lnTo>
                  <a:pt x="848" y="330"/>
                </a:lnTo>
                <a:lnTo>
                  <a:pt x="847" y="330"/>
                </a:lnTo>
                <a:lnTo>
                  <a:pt x="846" y="331"/>
                </a:lnTo>
                <a:lnTo>
                  <a:pt x="846" y="331"/>
                </a:lnTo>
                <a:lnTo>
                  <a:pt x="846" y="331"/>
                </a:lnTo>
                <a:lnTo>
                  <a:pt x="845" y="331"/>
                </a:lnTo>
                <a:lnTo>
                  <a:pt x="844" y="331"/>
                </a:lnTo>
                <a:lnTo>
                  <a:pt x="844" y="332"/>
                </a:lnTo>
                <a:lnTo>
                  <a:pt x="843" y="332"/>
                </a:lnTo>
                <a:lnTo>
                  <a:pt x="843" y="332"/>
                </a:lnTo>
                <a:lnTo>
                  <a:pt x="842" y="333"/>
                </a:lnTo>
                <a:lnTo>
                  <a:pt x="841" y="333"/>
                </a:lnTo>
                <a:lnTo>
                  <a:pt x="840" y="333"/>
                </a:lnTo>
                <a:lnTo>
                  <a:pt x="839" y="333"/>
                </a:lnTo>
                <a:lnTo>
                  <a:pt x="839" y="333"/>
                </a:lnTo>
                <a:lnTo>
                  <a:pt x="838" y="333"/>
                </a:lnTo>
                <a:lnTo>
                  <a:pt x="837" y="333"/>
                </a:lnTo>
                <a:lnTo>
                  <a:pt x="837" y="334"/>
                </a:lnTo>
                <a:lnTo>
                  <a:pt x="836" y="334"/>
                </a:lnTo>
                <a:lnTo>
                  <a:pt x="835" y="334"/>
                </a:lnTo>
                <a:lnTo>
                  <a:pt x="835" y="335"/>
                </a:lnTo>
                <a:lnTo>
                  <a:pt x="835" y="335"/>
                </a:lnTo>
                <a:lnTo>
                  <a:pt x="834" y="335"/>
                </a:lnTo>
                <a:lnTo>
                  <a:pt x="834" y="336"/>
                </a:lnTo>
                <a:lnTo>
                  <a:pt x="833" y="336"/>
                </a:lnTo>
                <a:lnTo>
                  <a:pt x="833" y="338"/>
                </a:lnTo>
                <a:lnTo>
                  <a:pt x="832" y="338"/>
                </a:lnTo>
                <a:lnTo>
                  <a:pt x="832" y="339"/>
                </a:lnTo>
                <a:lnTo>
                  <a:pt x="831" y="340"/>
                </a:lnTo>
                <a:lnTo>
                  <a:pt x="831" y="340"/>
                </a:lnTo>
                <a:lnTo>
                  <a:pt x="831" y="341"/>
                </a:lnTo>
                <a:lnTo>
                  <a:pt x="831" y="342"/>
                </a:lnTo>
                <a:lnTo>
                  <a:pt x="831" y="342"/>
                </a:lnTo>
                <a:lnTo>
                  <a:pt x="831" y="343"/>
                </a:lnTo>
                <a:lnTo>
                  <a:pt x="830" y="344"/>
                </a:lnTo>
                <a:lnTo>
                  <a:pt x="830" y="346"/>
                </a:lnTo>
                <a:lnTo>
                  <a:pt x="830" y="346"/>
                </a:lnTo>
                <a:lnTo>
                  <a:pt x="830" y="347"/>
                </a:lnTo>
                <a:lnTo>
                  <a:pt x="830" y="348"/>
                </a:lnTo>
                <a:lnTo>
                  <a:pt x="829" y="348"/>
                </a:lnTo>
                <a:lnTo>
                  <a:pt x="829" y="348"/>
                </a:lnTo>
                <a:lnTo>
                  <a:pt x="829" y="349"/>
                </a:lnTo>
                <a:lnTo>
                  <a:pt x="829" y="350"/>
                </a:lnTo>
                <a:lnTo>
                  <a:pt x="829" y="350"/>
                </a:lnTo>
                <a:lnTo>
                  <a:pt x="829" y="351"/>
                </a:lnTo>
                <a:lnTo>
                  <a:pt x="829" y="352"/>
                </a:lnTo>
                <a:lnTo>
                  <a:pt x="829" y="353"/>
                </a:lnTo>
                <a:lnTo>
                  <a:pt x="829" y="354"/>
                </a:lnTo>
                <a:lnTo>
                  <a:pt x="829" y="355"/>
                </a:lnTo>
                <a:lnTo>
                  <a:pt x="828" y="357"/>
                </a:lnTo>
                <a:lnTo>
                  <a:pt x="829" y="357"/>
                </a:lnTo>
                <a:lnTo>
                  <a:pt x="829" y="358"/>
                </a:lnTo>
                <a:lnTo>
                  <a:pt x="829" y="359"/>
                </a:lnTo>
                <a:lnTo>
                  <a:pt x="829" y="359"/>
                </a:lnTo>
                <a:lnTo>
                  <a:pt x="829" y="359"/>
                </a:lnTo>
                <a:lnTo>
                  <a:pt x="829" y="360"/>
                </a:lnTo>
                <a:lnTo>
                  <a:pt x="829" y="361"/>
                </a:lnTo>
                <a:lnTo>
                  <a:pt x="830" y="361"/>
                </a:lnTo>
                <a:lnTo>
                  <a:pt x="830" y="363"/>
                </a:lnTo>
                <a:lnTo>
                  <a:pt x="831" y="363"/>
                </a:lnTo>
                <a:lnTo>
                  <a:pt x="831" y="364"/>
                </a:lnTo>
                <a:lnTo>
                  <a:pt x="831" y="364"/>
                </a:lnTo>
                <a:lnTo>
                  <a:pt x="831" y="365"/>
                </a:lnTo>
                <a:lnTo>
                  <a:pt x="831" y="365"/>
                </a:lnTo>
                <a:lnTo>
                  <a:pt x="831" y="367"/>
                </a:lnTo>
                <a:lnTo>
                  <a:pt x="831" y="367"/>
                </a:lnTo>
                <a:lnTo>
                  <a:pt x="831" y="368"/>
                </a:lnTo>
                <a:lnTo>
                  <a:pt x="831" y="369"/>
                </a:lnTo>
                <a:lnTo>
                  <a:pt x="831" y="369"/>
                </a:lnTo>
                <a:lnTo>
                  <a:pt x="830" y="369"/>
                </a:lnTo>
                <a:lnTo>
                  <a:pt x="830" y="370"/>
                </a:lnTo>
                <a:lnTo>
                  <a:pt x="830" y="371"/>
                </a:lnTo>
                <a:lnTo>
                  <a:pt x="830" y="371"/>
                </a:lnTo>
                <a:lnTo>
                  <a:pt x="830" y="372"/>
                </a:lnTo>
                <a:lnTo>
                  <a:pt x="829" y="372"/>
                </a:lnTo>
                <a:lnTo>
                  <a:pt x="829" y="372"/>
                </a:lnTo>
                <a:lnTo>
                  <a:pt x="829" y="373"/>
                </a:lnTo>
                <a:lnTo>
                  <a:pt x="829" y="374"/>
                </a:lnTo>
                <a:lnTo>
                  <a:pt x="829" y="374"/>
                </a:lnTo>
                <a:lnTo>
                  <a:pt x="828" y="375"/>
                </a:lnTo>
                <a:lnTo>
                  <a:pt x="827" y="376"/>
                </a:lnTo>
                <a:lnTo>
                  <a:pt x="827" y="377"/>
                </a:lnTo>
                <a:lnTo>
                  <a:pt x="827" y="378"/>
                </a:lnTo>
                <a:lnTo>
                  <a:pt x="827" y="378"/>
                </a:lnTo>
                <a:lnTo>
                  <a:pt x="827" y="379"/>
                </a:lnTo>
                <a:lnTo>
                  <a:pt x="827" y="380"/>
                </a:lnTo>
                <a:lnTo>
                  <a:pt x="827" y="381"/>
                </a:lnTo>
                <a:lnTo>
                  <a:pt x="827" y="382"/>
                </a:lnTo>
                <a:lnTo>
                  <a:pt x="827" y="382"/>
                </a:lnTo>
                <a:lnTo>
                  <a:pt x="828" y="383"/>
                </a:lnTo>
                <a:lnTo>
                  <a:pt x="828" y="384"/>
                </a:lnTo>
                <a:lnTo>
                  <a:pt x="827" y="384"/>
                </a:lnTo>
                <a:lnTo>
                  <a:pt x="827" y="384"/>
                </a:lnTo>
                <a:lnTo>
                  <a:pt x="827" y="385"/>
                </a:lnTo>
                <a:lnTo>
                  <a:pt x="827" y="386"/>
                </a:lnTo>
                <a:lnTo>
                  <a:pt x="826" y="386"/>
                </a:lnTo>
                <a:lnTo>
                  <a:pt x="825" y="387"/>
                </a:lnTo>
                <a:lnTo>
                  <a:pt x="825" y="387"/>
                </a:lnTo>
                <a:lnTo>
                  <a:pt x="824" y="387"/>
                </a:lnTo>
                <a:lnTo>
                  <a:pt x="824" y="387"/>
                </a:lnTo>
                <a:lnTo>
                  <a:pt x="824" y="388"/>
                </a:lnTo>
                <a:lnTo>
                  <a:pt x="823" y="388"/>
                </a:lnTo>
                <a:lnTo>
                  <a:pt x="822" y="388"/>
                </a:lnTo>
                <a:lnTo>
                  <a:pt x="822" y="389"/>
                </a:lnTo>
                <a:lnTo>
                  <a:pt x="822" y="390"/>
                </a:lnTo>
                <a:lnTo>
                  <a:pt x="822" y="390"/>
                </a:lnTo>
                <a:lnTo>
                  <a:pt x="822" y="390"/>
                </a:lnTo>
                <a:lnTo>
                  <a:pt x="822" y="391"/>
                </a:lnTo>
                <a:lnTo>
                  <a:pt x="823" y="391"/>
                </a:lnTo>
                <a:lnTo>
                  <a:pt x="823" y="392"/>
                </a:lnTo>
                <a:lnTo>
                  <a:pt x="823" y="393"/>
                </a:lnTo>
                <a:lnTo>
                  <a:pt x="824" y="393"/>
                </a:lnTo>
                <a:lnTo>
                  <a:pt x="824" y="393"/>
                </a:lnTo>
                <a:lnTo>
                  <a:pt x="824" y="393"/>
                </a:lnTo>
                <a:lnTo>
                  <a:pt x="824" y="394"/>
                </a:lnTo>
                <a:lnTo>
                  <a:pt x="825" y="395"/>
                </a:lnTo>
                <a:lnTo>
                  <a:pt x="825" y="395"/>
                </a:lnTo>
                <a:lnTo>
                  <a:pt x="825" y="396"/>
                </a:lnTo>
                <a:lnTo>
                  <a:pt x="825" y="397"/>
                </a:lnTo>
                <a:lnTo>
                  <a:pt x="825" y="397"/>
                </a:lnTo>
                <a:lnTo>
                  <a:pt x="825" y="398"/>
                </a:lnTo>
                <a:lnTo>
                  <a:pt x="826" y="399"/>
                </a:lnTo>
                <a:lnTo>
                  <a:pt x="826" y="399"/>
                </a:lnTo>
                <a:lnTo>
                  <a:pt x="826" y="400"/>
                </a:lnTo>
                <a:lnTo>
                  <a:pt x="826" y="401"/>
                </a:lnTo>
                <a:lnTo>
                  <a:pt x="825" y="401"/>
                </a:lnTo>
                <a:lnTo>
                  <a:pt x="825" y="401"/>
                </a:lnTo>
                <a:lnTo>
                  <a:pt x="825" y="401"/>
                </a:lnTo>
                <a:lnTo>
                  <a:pt x="824" y="401"/>
                </a:lnTo>
                <a:lnTo>
                  <a:pt x="824" y="401"/>
                </a:lnTo>
                <a:lnTo>
                  <a:pt x="823" y="401"/>
                </a:lnTo>
                <a:lnTo>
                  <a:pt x="823" y="402"/>
                </a:lnTo>
                <a:lnTo>
                  <a:pt x="822" y="403"/>
                </a:lnTo>
                <a:lnTo>
                  <a:pt x="822" y="403"/>
                </a:lnTo>
                <a:lnTo>
                  <a:pt x="823" y="404"/>
                </a:lnTo>
                <a:lnTo>
                  <a:pt x="824" y="405"/>
                </a:lnTo>
                <a:lnTo>
                  <a:pt x="824" y="405"/>
                </a:lnTo>
                <a:lnTo>
                  <a:pt x="825" y="405"/>
                </a:lnTo>
                <a:lnTo>
                  <a:pt x="825" y="405"/>
                </a:lnTo>
                <a:lnTo>
                  <a:pt x="825" y="405"/>
                </a:lnTo>
                <a:lnTo>
                  <a:pt x="825" y="406"/>
                </a:lnTo>
                <a:lnTo>
                  <a:pt x="825" y="407"/>
                </a:lnTo>
                <a:lnTo>
                  <a:pt x="825" y="407"/>
                </a:lnTo>
                <a:lnTo>
                  <a:pt x="825" y="408"/>
                </a:lnTo>
                <a:lnTo>
                  <a:pt x="825" y="408"/>
                </a:lnTo>
                <a:lnTo>
                  <a:pt x="825" y="408"/>
                </a:lnTo>
                <a:lnTo>
                  <a:pt x="825" y="409"/>
                </a:lnTo>
                <a:lnTo>
                  <a:pt x="825" y="410"/>
                </a:lnTo>
                <a:lnTo>
                  <a:pt x="825" y="410"/>
                </a:lnTo>
                <a:lnTo>
                  <a:pt x="825" y="411"/>
                </a:lnTo>
                <a:lnTo>
                  <a:pt x="825" y="412"/>
                </a:lnTo>
                <a:lnTo>
                  <a:pt x="825" y="412"/>
                </a:lnTo>
                <a:lnTo>
                  <a:pt x="825" y="413"/>
                </a:lnTo>
                <a:lnTo>
                  <a:pt x="825" y="413"/>
                </a:lnTo>
                <a:lnTo>
                  <a:pt x="825" y="414"/>
                </a:lnTo>
                <a:lnTo>
                  <a:pt x="824" y="414"/>
                </a:lnTo>
                <a:lnTo>
                  <a:pt x="824" y="414"/>
                </a:lnTo>
                <a:lnTo>
                  <a:pt x="824" y="414"/>
                </a:lnTo>
                <a:lnTo>
                  <a:pt x="823" y="415"/>
                </a:lnTo>
                <a:lnTo>
                  <a:pt x="822" y="416"/>
                </a:lnTo>
                <a:lnTo>
                  <a:pt x="821" y="416"/>
                </a:lnTo>
                <a:lnTo>
                  <a:pt x="820" y="416"/>
                </a:lnTo>
                <a:lnTo>
                  <a:pt x="820" y="416"/>
                </a:lnTo>
                <a:lnTo>
                  <a:pt x="819" y="416"/>
                </a:lnTo>
                <a:lnTo>
                  <a:pt x="818" y="416"/>
                </a:lnTo>
                <a:lnTo>
                  <a:pt x="818" y="415"/>
                </a:lnTo>
                <a:lnTo>
                  <a:pt x="818" y="415"/>
                </a:lnTo>
                <a:lnTo>
                  <a:pt x="817" y="415"/>
                </a:lnTo>
                <a:lnTo>
                  <a:pt x="817" y="416"/>
                </a:lnTo>
                <a:lnTo>
                  <a:pt x="816" y="416"/>
                </a:lnTo>
                <a:lnTo>
                  <a:pt x="816" y="417"/>
                </a:lnTo>
                <a:lnTo>
                  <a:pt x="817" y="418"/>
                </a:lnTo>
                <a:lnTo>
                  <a:pt x="817" y="418"/>
                </a:lnTo>
                <a:lnTo>
                  <a:pt x="818" y="418"/>
                </a:lnTo>
                <a:lnTo>
                  <a:pt x="818" y="419"/>
                </a:lnTo>
                <a:lnTo>
                  <a:pt x="817" y="420"/>
                </a:lnTo>
                <a:lnTo>
                  <a:pt x="817" y="420"/>
                </a:lnTo>
                <a:lnTo>
                  <a:pt x="816" y="420"/>
                </a:lnTo>
                <a:lnTo>
                  <a:pt x="816" y="422"/>
                </a:lnTo>
                <a:lnTo>
                  <a:pt x="816" y="422"/>
                </a:lnTo>
                <a:lnTo>
                  <a:pt x="815" y="422"/>
                </a:lnTo>
                <a:lnTo>
                  <a:pt x="815" y="421"/>
                </a:lnTo>
                <a:lnTo>
                  <a:pt x="814" y="420"/>
                </a:lnTo>
                <a:lnTo>
                  <a:pt x="814" y="420"/>
                </a:lnTo>
                <a:lnTo>
                  <a:pt x="813" y="420"/>
                </a:lnTo>
                <a:lnTo>
                  <a:pt x="812" y="420"/>
                </a:lnTo>
                <a:lnTo>
                  <a:pt x="812" y="420"/>
                </a:lnTo>
                <a:lnTo>
                  <a:pt x="811" y="420"/>
                </a:lnTo>
                <a:lnTo>
                  <a:pt x="811" y="421"/>
                </a:lnTo>
                <a:lnTo>
                  <a:pt x="810" y="422"/>
                </a:lnTo>
                <a:lnTo>
                  <a:pt x="810" y="422"/>
                </a:lnTo>
                <a:lnTo>
                  <a:pt x="811" y="422"/>
                </a:lnTo>
                <a:lnTo>
                  <a:pt x="811" y="423"/>
                </a:lnTo>
                <a:lnTo>
                  <a:pt x="811" y="424"/>
                </a:lnTo>
                <a:lnTo>
                  <a:pt x="811" y="424"/>
                </a:lnTo>
                <a:lnTo>
                  <a:pt x="810" y="424"/>
                </a:lnTo>
                <a:lnTo>
                  <a:pt x="810" y="424"/>
                </a:lnTo>
                <a:lnTo>
                  <a:pt x="810" y="424"/>
                </a:lnTo>
                <a:lnTo>
                  <a:pt x="809" y="424"/>
                </a:lnTo>
                <a:lnTo>
                  <a:pt x="808" y="424"/>
                </a:lnTo>
                <a:lnTo>
                  <a:pt x="808" y="424"/>
                </a:lnTo>
                <a:lnTo>
                  <a:pt x="808" y="424"/>
                </a:lnTo>
                <a:lnTo>
                  <a:pt x="808" y="425"/>
                </a:lnTo>
                <a:lnTo>
                  <a:pt x="808" y="426"/>
                </a:lnTo>
                <a:lnTo>
                  <a:pt x="808" y="426"/>
                </a:lnTo>
                <a:lnTo>
                  <a:pt x="808" y="427"/>
                </a:lnTo>
                <a:lnTo>
                  <a:pt x="807" y="427"/>
                </a:lnTo>
                <a:lnTo>
                  <a:pt x="807" y="427"/>
                </a:lnTo>
                <a:lnTo>
                  <a:pt x="807" y="428"/>
                </a:lnTo>
                <a:lnTo>
                  <a:pt x="807" y="429"/>
                </a:lnTo>
                <a:lnTo>
                  <a:pt x="807" y="429"/>
                </a:lnTo>
                <a:lnTo>
                  <a:pt x="807" y="429"/>
                </a:lnTo>
                <a:lnTo>
                  <a:pt x="807" y="430"/>
                </a:lnTo>
                <a:lnTo>
                  <a:pt x="806" y="430"/>
                </a:lnTo>
                <a:lnTo>
                  <a:pt x="805" y="431"/>
                </a:lnTo>
                <a:lnTo>
                  <a:pt x="805" y="431"/>
                </a:lnTo>
                <a:lnTo>
                  <a:pt x="804" y="431"/>
                </a:lnTo>
                <a:lnTo>
                  <a:pt x="804" y="431"/>
                </a:lnTo>
                <a:lnTo>
                  <a:pt x="804" y="432"/>
                </a:lnTo>
                <a:lnTo>
                  <a:pt x="804" y="433"/>
                </a:lnTo>
                <a:lnTo>
                  <a:pt x="803" y="433"/>
                </a:lnTo>
                <a:lnTo>
                  <a:pt x="803" y="434"/>
                </a:lnTo>
                <a:lnTo>
                  <a:pt x="803" y="435"/>
                </a:lnTo>
                <a:lnTo>
                  <a:pt x="803" y="435"/>
                </a:lnTo>
                <a:lnTo>
                  <a:pt x="803" y="436"/>
                </a:lnTo>
                <a:lnTo>
                  <a:pt x="803" y="436"/>
                </a:lnTo>
                <a:lnTo>
                  <a:pt x="803" y="437"/>
                </a:lnTo>
                <a:lnTo>
                  <a:pt x="803" y="437"/>
                </a:lnTo>
                <a:lnTo>
                  <a:pt x="803" y="438"/>
                </a:lnTo>
                <a:lnTo>
                  <a:pt x="803" y="438"/>
                </a:lnTo>
                <a:lnTo>
                  <a:pt x="803" y="439"/>
                </a:lnTo>
                <a:lnTo>
                  <a:pt x="802" y="439"/>
                </a:lnTo>
                <a:lnTo>
                  <a:pt x="801" y="439"/>
                </a:lnTo>
                <a:lnTo>
                  <a:pt x="801" y="439"/>
                </a:lnTo>
                <a:lnTo>
                  <a:pt x="800" y="439"/>
                </a:lnTo>
                <a:lnTo>
                  <a:pt x="799" y="439"/>
                </a:lnTo>
                <a:lnTo>
                  <a:pt x="799" y="439"/>
                </a:lnTo>
                <a:lnTo>
                  <a:pt x="798" y="439"/>
                </a:lnTo>
                <a:lnTo>
                  <a:pt x="798" y="439"/>
                </a:lnTo>
                <a:lnTo>
                  <a:pt x="798" y="438"/>
                </a:lnTo>
                <a:lnTo>
                  <a:pt x="797" y="438"/>
                </a:lnTo>
                <a:lnTo>
                  <a:pt x="797" y="439"/>
                </a:lnTo>
                <a:lnTo>
                  <a:pt x="796" y="439"/>
                </a:lnTo>
                <a:lnTo>
                  <a:pt x="795" y="439"/>
                </a:lnTo>
                <a:lnTo>
                  <a:pt x="795" y="439"/>
                </a:lnTo>
                <a:lnTo>
                  <a:pt x="795" y="439"/>
                </a:lnTo>
                <a:lnTo>
                  <a:pt x="794" y="439"/>
                </a:lnTo>
                <a:lnTo>
                  <a:pt x="794" y="440"/>
                </a:lnTo>
                <a:lnTo>
                  <a:pt x="793" y="440"/>
                </a:lnTo>
                <a:lnTo>
                  <a:pt x="793" y="440"/>
                </a:lnTo>
                <a:lnTo>
                  <a:pt x="792" y="440"/>
                </a:lnTo>
                <a:lnTo>
                  <a:pt x="791" y="440"/>
                </a:lnTo>
                <a:lnTo>
                  <a:pt x="791" y="439"/>
                </a:lnTo>
                <a:lnTo>
                  <a:pt x="790" y="439"/>
                </a:lnTo>
                <a:lnTo>
                  <a:pt x="789" y="439"/>
                </a:lnTo>
                <a:lnTo>
                  <a:pt x="789" y="439"/>
                </a:lnTo>
                <a:lnTo>
                  <a:pt x="789" y="440"/>
                </a:lnTo>
                <a:lnTo>
                  <a:pt x="788" y="440"/>
                </a:lnTo>
                <a:lnTo>
                  <a:pt x="788" y="441"/>
                </a:lnTo>
                <a:lnTo>
                  <a:pt x="787" y="441"/>
                </a:lnTo>
                <a:lnTo>
                  <a:pt x="786" y="442"/>
                </a:lnTo>
                <a:lnTo>
                  <a:pt x="786" y="442"/>
                </a:lnTo>
                <a:lnTo>
                  <a:pt x="786" y="441"/>
                </a:lnTo>
                <a:lnTo>
                  <a:pt x="786" y="441"/>
                </a:lnTo>
                <a:lnTo>
                  <a:pt x="785" y="441"/>
                </a:lnTo>
                <a:lnTo>
                  <a:pt x="784" y="441"/>
                </a:lnTo>
                <a:lnTo>
                  <a:pt x="784" y="441"/>
                </a:lnTo>
                <a:lnTo>
                  <a:pt x="784" y="441"/>
                </a:lnTo>
                <a:lnTo>
                  <a:pt x="784" y="442"/>
                </a:lnTo>
                <a:lnTo>
                  <a:pt x="784" y="443"/>
                </a:lnTo>
                <a:lnTo>
                  <a:pt x="783" y="443"/>
                </a:lnTo>
                <a:lnTo>
                  <a:pt x="783" y="443"/>
                </a:lnTo>
                <a:lnTo>
                  <a:pt x="782" y="443"/>
                </a:lnTo>
                <a:lnTo>
                  <a:pt x="782" y="444"/>
                </a:lnTo>
                <a:lnTo>
                  <a:pt x="782" y="443"/>
                </a:lnTo>
                <a:lnTo>
                  <a:pt x="781" y="443"/>
                </a:lnTo>
                <a:lnTo>
                  <a:pt x="780" y="443"/>
                </a:lnTo>
                <a:lnTo>
                  <a:pt x="780" y="443"/>
                </a:lnTo>
                <a:lnTo>
                  <a:pt x="780" y="442"/>
                </a:lnTo>
                <a:lnTo>
                  <a:pt x="779" y="442"/>
                </a:lnTo>
                <a:lnTo>
                  <a:pt x="779" y="441"/>
                </a:lnTo>
                <a:lnTo>
                  <a:pt x="779" y="441"/>
                </a:lnTo>
                <a:lnTo>
                  <a:pt x="779" y="440"/>
                </a:lnTo>
                <a:lnTo>
                  <a:pt x="779" y="439"/>
                </a:lnTo>
                <a:lnTo>
                  <a:pt x="778" y="439"/>
                </a:lnTo>
                <a:lnTo>
                  <a:pt x="778" y="439"/>
                </a:lnTo>
                <a:lnTo>
                  <a:pt x="778" y="440"/>
                </a:lnTo>
                <a:lnTo>
                  <a:pt x="778" y="441"/>
                </a:lnTo>
                <a:lnTo>
                  <a:pt x="777" y="441"/>
                </a:lnTo>
                <a:lnTo>
                  <a:pt x="777" y="442"/>
                </a:lnTo>
                <a:lnTo>
                  <a:pt x="777" y="443"/>
                </a:lnTo>
                <a:lnTo>
                  <a:pt x="778" y="443"/>
                </a:lnTo>
                <a:lnTo>
                  <a:pt x="778" y="443"/>
                </a:lnTo>
                <a:lnTo>
                  <a:pt x="778" y="443"/>
                </a:lnTo>
                <a:lnTo>
                  <a:pt x="778" y="443"/>
                </a:lnTo>
                <a:lnTo>
                  <a:pt x="777" y="444"/>
                </a:lnTo>
                <a:lnTo>
                  <a:pt x="776" y="444"/>
                </a:lnTo>
                <a:lnTo>
                  <a:pt x="776" y="444"/>
                </a:lnTo>
                <a:lnTo>
                  <a:pt x="776" y="445"/>
                </a:lnTo>
                <a:lnTo>
                  <a:pt x="776" y="446"/>
                </a:lnTo>
                <a:lnTo>
                  <a:pt x="777" y="446"/>
                </a:lnTo>
                <a:lnTo>
                  <a:pt x="778" y="446"/>
                </a:lnTo>
                <a:lnTo>
                  <a:pt x="778" y="447"/>
                </a:lnTo>
                <a:lnTo>
                  <a:pt x="777" y="448"/>
                </a:lnTo>
                <a:lnTo>
                  <a:pt x="776" y="448"/>
                </a:lnTo>
                <a:lnTo>
                  <a:pt x="776" y="448"/>
                </a:lnTo>
                <a:lnTo>
                  <a:pt x="775" y="448"/>
                </a:lnTo>
                <a:lnTo>
                  <a:pt x="775" y="447"/>
                </a:lnTo>
                <a:lnTo>
                  <a:pt x="774" y="446"/>
                </a:lnTo>
                <a:lnTo>
                  <a:pt x="774" y="446"/>
                </a:lnTo>
                <a:lnTo>
                  <a:pt x="774" y="445"/>
                </a:lnTo>
                <a:lnTo>
                  <a:pt x="773" y="446"/>
                </a:lnTo>
                <a:lnTo>
                  <a:pt x="772" y="446"/>
                </a:lnTo>
                <a:lnTo>
                  <a:pt x="772" y="446"/>
                </a:lnTo>
                <a:lnTo>
                  <a:pt x="772" y="446"/>
                </a:lnTo>
                <a:lnTo>
                  <a:pt x="772" y="447"/>
                </a:lnTo>
                <a:lnTo>
                  <a:pt x="771" y="447"/>
                </a:lnTo>
                <a:lnTo>
                  <a:pt x="771" y="448"/>
                </a:lnTo>
                <a:lnTo>
                  <a:pt x="772" y="448"/>
                </a:lnTo>
                <a:lnTo>
                  <a:pt x="772" y="448"/>
                </a:lnTo>
                <a:lnTo>
                  <a:pt x="772" y="449"/>
                </a:lnTo>
                <a:lnTo>
                  <a:pt x="772" y="450"/>
                </a:lnTo>
                <a:lnTo>
                  <a:pt x="772" y="450"/>
                </a:lnTo>
                <a:lnTo>
                  <a:pt x="771" y="452"/>
                </a:lnTo>
                <a:lnTo>
                  <a:pt x="771" y="452"/>
                </a:lnTo>
                <a:lnTo>
                  <a:pt x="771" y="452"/>
                </a:lnTo>
                <a:lnTo>
                  <a:pt x="772" y="452"/>
                </a:lnTo>
                <a:lnTo>
                  <a:pt x="772" y="453"/>
                </a:lnTo>
                <a:lnTo>
                  <a:pt x="772" y="454"/>
                </a:lnTo>
                <a:lnTo>
                  <a:pt x="772" y="454"/>
                </a:lnTo>
                <a:lnTo>
                  <a:pt x="771" y="454"/>
                </a:lnTo>
                <a:lnTo>
                  <a:pt x="771" y="454"/>
                </a:lnTo>
                <a:lnTo>
                  <a:pt x="770" y="454"/>
                </a:lnTo>
                <a:lnTo>
                  <a:pt x="770" y="455"/>
                </a:lnTo>
                <a:lnTo>
                  <a:pt x="770" y="456"/>
                </a:lnTo>
                <a:lnTo>
                  <a:pt x="770" y="456"/>
                </a:lnTo>
                <a:lnTo>
                  <a:pt x="771" y="457"/>
                </a:lnTo>
                <a:lnTo>
                  <a:pt x="771" y="458"/>
                </a:lnTo>
                <a:lnTo>
                  <a:pt x="771" y="458"/>
                </a:lnTo>
                <a:lnTo>
                  <a:pt x="771" y="458"/>
                </a:lnTo>
                <a:lnTo>
                  <a:pt x="770" y="458"/>
                </a:lnTo>
                <a:lnTo>
                  <a:pt x="769" y="459"/>
                </a:lnTo>
                <a:lnTo>
                  <a:pt x="769" y="458"/>
                </a:lnTo>
                <a:lnTo>
                  <a:pt x="769" y="458"/>
                </a:lnTo>
                <a:lnTo>
                  <a:pt x="768" y="458"/>
                </a:lnTo>
                <a:lnTo>
                  <a:pt x="767" y="458"/>
                </a:lnTo>
                <a:lnTo>
                  <a:pt x="766" y="458"/>
                </a:lnTo>
                <a:lnTo>
                  <a:pt x="766" y="459"/>
                </a:lnTo>
                <a:lnTo>
                  <a:pt x="765" y="459"/>
                </a:lnTo>
                <a:lnTo>
                  <a:pt x="765" y="459"/>
                </a:lnTo>
                <a:lnTo>
                  <a:pt x="764" y="460"/>
                </a:lnTo>
                <a:lnTo>
                  <a:pt x="763" y="460"/>
                </a:lnTo>
                <a:lnTo>
                  <a:pt x="763" y="460"/>
                </a:lnTo>
                <a:lnTo>
                  <a:pt x="763" y="460"/>
                </a:lnTo>
                <a:lnTo>
                  <a:pt x="763" y="461"/>
                </a:lnTo>
                <a:lnTo>
                  <a:pt x="764" y="461"/>
                </a:lnTo>
                <a:lnTo>
                  <a:pt x="764" y="461"/>
                </a:lnTo>
                <a:lnTo>
                  <a:pt x="765" y="461"/>
                </a:lnTo>
                <a:lnTo>
                  <a:pt x="765" y="462"/>
                </a:lnTo>
                <a:lnTo>
                  <a:pt x="765" y="463"/>
                </a:lnTo>
                <a:lnTo>
                  <a:pt x="765" y="463"/>
                </a:lnTo>
                <a:lnTo>
                  <a:pt x="765" y="464"/>
                </a:lnTo>
                <a:lnTo>
                  <a:pt x="764" y="465"/>
                </a:lnTo>
                <a:lnTo>
                  <a:pt x="763" y="465"/>
                </a:lnTo>
                <a:lnTo>
                  <a:pt x="763" y="465"/>
                </a:lnTo>
                <a:lnTo>
                  <a:pt x="763" y="466"/>
                </a:lnTo>
                <a:lnTo>
                  <a:pt x="763" y="466"/>
                </a:lnTo>
                <a:lnTo>
                  <a:pt x="762" y="466"/>
                </a:lnTo>
                <a:lnTo>
                  <a:pt x="762" y="467"/>
                </a:lnTo>
                <a:lnTo>
                  <a:pt x="761" y="467"/>
                </a:lnTo>
                <a:lnTo>
                  <a:pt x="761" y="468"/>
                </a:lnTo>
                <a:lnTo>
                  <a:pt x="761" y="469"/>
                </a:lnTo>
                <a:lnTo>
                  <a:pt x="761" y="469"/>
                </a:lnTo>
                <a:lnTo>
                  <a:pt x="761" y="470"/>
                </a:lnTo>
                <a:lnTo>
                  <a:pt x="761" y="470"/>
                </a:lnTo>
                <a:lnTo>
                  <a:pt x="761" y="471"/>
                </a:lnTo>
                <a:lnTo>
                  <a:pt x="761" y="471"/>
                </a:lnTo>
                <a:lnTo>
                  <a:pt x="762" y="472"/>
                </a:lnTo>
                <a:lnTo>
                  <a:pt x="763" y="473"/>
                </a:lnTo>
                <a:lnTo>
                  <a:pt x="763" y="473"/>
                </a:lnTo>
                <a:lnTo>
                  <a:pt x="763" y="474"/>
                </a:lnTo>
                <a:lnTo>
                  <a:pt x="763" y="475"/>
                </a:lnTo>
                <a:lnTo>
                  <a:pt x="763" y="475"/>
                </a:lnTo>
                <a:lnTo>
                  <a:pt x="763" y="476"/>
                </a:lnTo>
                <a:lnTo>
                  <a:pt x="763" y="477"/>
                </a:lnTo>
                <a:lnTo>
                  <a:pt x="763" y="477"/>
                </a:lnTo>
                <a:lnTo>
                  <a:pt x="764" y="477"/>
                </a:lnTo>
                <a:lnTo>
                  <a:pt x="764" y="478"/>
                </a:lnTo>
                <a:lnTo>
                  <a:pt x="765" y="479"/>
                </a:lnTo>
                <a:lnTo>
                  <a:pt x="765" y="479"/>
                </a:lnTo>
                <a:lnTo>
                  <a:pt x="765" y="480"/>
                </a:lnTo>
                <a:lnTo>
                  <a:pt x="764" y="480"/>
                </a:lnTo>
                <a:lnTo>
                  <a:pt x="763" y="480"/>
                </a:lnTo>
                <a:lnTo>
                  <a:pt x="763" y="480"/>
                </a:lnTo>
                <a:lnTo>
                  <a:pt x="763" y="480"/>
                </a:lnTo>
                <a:lnTo>
                  <a:pt x="762" y="480"/>
                </a:lnTo>
                <a:lnTo>
                  <a:pt x="761" y="480"/>
                </a:lnTo>
                <a:lnTo>
                  <a:pt x="761" y="481"/>
                </a:lnTo>
                <a:lnTo>
                  <a:pt x="761" y="482"/>
                </a:lnTo>
                <a:lnTo>
                  <a:pt x="761" y="482"/>
                </a:lnTo>
                <a:lnTo>
                  <a:pt x="760" y="482"/>
                </a:lnTo>
                <a:lnTo>
                  <a:pt x="759" y="483"/>
                </a:lnTo>
                <a:lnTo>
                  <a:pt x="759" y="483"/>
                </a:lnTo>
                <a:lnTo>
                  <a:pt x="758" y="483"/>
                </a:lnTo>
                <a:lnTo>
                  <a:pt x="758" y="484"/>
                </a:lnTo>
                <a:lnTo>
                  <a:pt x="757" y="484"/>
                </a:lnTo>
                <a:lnTo>
                  <a:pt x="756" y="484"/>
                </a:lnTo>
                <a:lnTo>
                  <a:pt x="755" y="484"/>
                </a:lnTo>
                <a:lnTo>
                  <a:pt x="755" y="483"/>
                </a:lnTo>
                <a:lnTo>
                  <a:pt x="755" y="482"/>
                </a:lnTo>
                <a:lnTo>
                  <a:pt x="756" y="482"/>
                </a:lnTo>
                <a:lnTo>
                  <a:pt x="756" y="482"/>
                </a:lnTo>
                <a:lnTo>
                  <a:pt x="755" y="481"/>
                </a:lnTo>
                <a:lnTo>
                  <a:pt x="755" y="481"/>
                </a:lnTo>
                <a:lnTo>
                  <a:pt x="755" y="482"/>
                </a:lnTo>
                <a:lnTo>
                  <a:pt x="754" y="482"/>
                </a:lnTo>
                <a:lnTo>
                  <a:pt x="754" y="483"/>
                </a:lnTo>
                <a:lnTo>
                  <a:pt x="753" y="483"/>
                </a:lnTo>
                <a:lnTo>
                  <a:pt x="753" y="483"/>
                </a:lnTo>
                <a:lnTo>
                  <a:pt x="753" y="484"/>
                </a:lnTo>
                <a:lnTo>
                  <a:pt x="752" y="484"/>
                </a:lnTo>
                <a:lnTo>
                  <a:pt x="752" y="484"/>
                </a:lnTo>
                <a:lnTo>
                  <a:pt x="752" y="484"/>
                </a:lnTo>
                <a:lnTo>
                  <a:pt x="751" y="484"/>
                </a:lnTo>
                <a:lnTo>
                  <a:pt x="751" y="485"/>
                </a:lnTo>
                <a:lnTo>
                  <a:pt x="750" y="485"/>
                </a:lnTo>
                <a:lnTo>
                  <a:pt x="750" y="484"/>
                </a:lnTo>
                <a:lnTo>
                  <a:pt x="750" y="484"/>
                </a:lnTo>
                <a:lnTo>
                  <a:pt x="749" y="484"/>
                </a:lnTo>
                <a:lnTo>
                  <a:pt x="748" y="484"/>
                </a:lnTo>
                <a:lnTo>
                  <a:pt x="748" y="485"/>
                </a:lnTo>
                <a:lnTo>
                  <a:pt x="747" y="485"/>
                </a:lnTo>
                <a:lnTo>
                  <a:pt x="746" y="485"/>
                </a:lnTo>
                <a:lnTo>
                  <a:pt x="746" y="486"/>
                </a:lnTo>
                <a:lnTo>
                  <a:pt x="746" y="486"/>
                </a:lnTo>
                <a:lnTo>
                  <a:pt x="745" y="486"/>
                </a:lnTo>
                <a:lnTo>
                  <a:pt x="744" y="486"/>
                </a:lnTo>
                <a:lnTo>
                  <a:pt x="744" y="486"/>
                </a:lnTo>
                <a:lnTo>
                  <a:pt x="743" y="486"/>
                </a:lnTo>
                <a:lnTo>
                  <a:pt x="743" y="487"/>
                </a:lnTo>
                <a:lnTo>
                  <a:pt x="742" y="487"/>
                </a:lnTo>
                <a:lnTo>
                  <a:pt x="742" y="486"/>
                </a:lnTo>
                <a:lnTo>
                  <a:pt x="742" y="486"/>
                </a:lnTo>
                <a:lnTo>
                  <a:pt x="741" y="486"/>
                </a:lnTo>
                <a:lnTo>
                  <a:pt x="741" y="487"/>
                </a:lnTo>
                <a:lnTo>
                  <a:pt x="741" y="488"/>
                </a:lnTo>
                <a:lnTo>
                  <a:pt x="740" y="488"/>
                </a:lnTo>
                <a:lnTo>
                  <a:pt x="740" y="488"/>
                </a:lnTo>
                <a:lnTo>
                  <a:pt x="740" y="488"/>
                </a:lnTo>
                <a:lnTo>
                  <a:pt x="740" y="489"/>
                </a:lnTo>
                <a:lnTo>
                  <a:pt x="740" y="490"/>
                </a:lnTo>
                <a:lnTo>
                  <a:pt x="740" y="490"/>
                </a:lnTo>
                <a:lnTo>
                  <a:pt x="740" y="491"/>
                </a:lnTo>
                <a:lnTo>
                  <a:pt x="740" y="491"/>
                </a:lnTo>
                <a:lnTo>
                  <a:pt x="740" y="490"/>
                </a:lnTo>
                <a:lnTo>
                  <a:pt x="739" y="490"/>
                </a:lnTo>
                <a:lnTo>
                  <a:pt x="739" y="490"/>
                </a:lnTo>
                <a:lnTo>
                  <a:pt x="738" y="489"/>
                </a:lnTo>
                <a:lnTo>
                  <a:pt x="738" y="488"/>
                </a:lnTo>
                <a:lnTo>
                  <a:pt x="738" y="488"/>
                </a:lnTo>
                <a:lnTo>
                  <a:pt x="737" y="488"/>
                </a:lnTo>
                <a:lnTo>
                  <a:pt x="737" y="488"/>
                </a:lnTo>
                <a:lnTo>
                  <a:pt x="736" y="488"/>
                </a:lnTo>
                <a:lnTo>
                  <a:pt x="736" y="488"/>
                </a:lnTo>
                <a:lnTo>
                  <a:pt x="736" y="488"/>
                </a:lnTo>
                <a:lnTo>
                  <a:pt x="736" y="488"/>
                </a:lnTo>
                <a:lnTo>
                  <a:pt x="735" y="488"/>
                </a:lnTo>
                <a:lnTo>
                  <a:pt x="735" y="488"/>
                </a:lnTo>
                <a:lnTo>
                  <a:pt x="735" y="489"/>
                </a:lnTo>
                <a:lnTo>
                  <a:pt x="735" y="489"/>
                </a:lnTo>
                <a:lnTo>
                  <a:pt x="735" y="490"/>
                </a:lnTo>
                <a:lnTo>
                  <a:pt x="734" y="490"/>
                </a:lnTo>
                <a:lnTo>
                  <a:pt x="733" y="490"/>
                </a:lnTo>
                <a:lnTo>
                  <a:pt x="733" y="490"/>
                </a:lnTo>
                <a:lnTo>
                  <a:pt x="732" y="490"/>
                </a:lnTo>
                <a:lnTo>
                  <a:pt x="731" y="490"/>
                </a:lnTo>
                <a:lnTo>
                  <a:pt x="731" y="490"/>
                </a:lnTo>
                <a:lnTo>
                  <a:pt x="731" y="490"/>
                </a:lnTo>
                <a:lnTo>
                  <a:pt x="731" y="491"/>
                </a:lnTo>
                <a:lnTo>
                  <a:pt x="731" y="492"/>
                </a:lnTo>
                <a:lnTo>
                  <a:pt x="731" y="492"/>
                </a:lnTo>
                <a:lnTo>
                  <a:pt x="731" y="493"/>
                </a:lnTo>
                <a:lnTo>
                  <a:pt x="731" y="494"/>
                </a:lnTo>
                <a:lnTo>
                  <a:pt x="731" y="494"/>
                </a:lnTo>
                <a:lnTo>
                  <a:pt x="731" y="494"/>
                </a:lnTo>
                <a:lnTo>
                  <a:pt x="730" y="494"/>
                </a:lnTo>
                <a:lnTo>
                  <a:pt x="729" y="495"/>
                </a:lnTo>
                <a:lnTo>
                  <a:pt x="729" y="495"/>
                </a:lnTo>
                <a:lnTo>
                  <a:pt x="729" y="496"/>
                </a:lnTo>
                <a:lnTo>
                  <a:pt x="728" y="496"/>
                </a:lnTo>
                <a:lnTo>
                  <a:pt x="728" y="495"/>
                </a:lnTo>
                <a:lnTo>
                  <a:pt x="727" y="495"/>
                </a:lnTo>
                <a:lnTo>
                  <a:pt x="727" y="496"/>
                </a:lnTo>
                <a:lnTo>
                  <a:pt x="727" y="496"/>
                </a:lnTo>
                <a:lnTo>
                  <a:pt x="726" y="496"/>
                </a:lnTo>
                <a:lnTo>
                  <a:pt x="725" y="497"/>
                </a:lnTo>
                <a:lnTo>
                  <a:pt x="725" y="497"/>
                </a:lnTo>
                <a:lnTo>
                  <a:pt x="725" y="498"/>
                </a:lnTo>
                <a:lnTo>
                  <a:pt x="725" y="499"/>
                </a:lnTo>
                <a:lnTo>
                  <a:pt x="725" y="499"/>
                </a:lnTo>
                <a:lnTo>
                  <a:pt x="725" y="499"/>
                </a:lnTo>
                <a:lnTo>
                  <a:pt x="724" y="499"/>
                </a:lnTo>
                <a:lnTo>
                  <a:pt x="724" y="499"/>
                </a:lnTo>
                <a:lnTo>
                  <a:pt x="723" y="499"/>
                </a:lnTo>
                <a:lnTo>
                  <a:pt x="723" y="498"/>
                </a:lnTo>
                <a:lnTo>
                  <a:pt x="723" y="498"/>
                </a:lnTo>
                <a:lnTo>
                  <a:pt x="722" y="498"/>
                </a:lnTo>
                <a:lnTo>
                  <a:pt x="721" y="498"/>
                </a:lnTo>
                <a:lnTo>
                  <a:pt x="721" y="499"/>
                </a:lnTo>
                <a:lnTo>
                  <a:pt x="721" y="499"/>
                </a:lnTo>
                <a:lnTo>
                  <a:pt x="721" y="500"/>
                </a:lnTo>
                <a:lnTo>
                  <a:pt x="721" y="500"/>
                </a:lnTo>
                <a:lnTo>
                  <a:pt x="721" y="501"/>
                </a:lnTo>
                <a:lnTo>
                  <a:pt x="721" y="501"/>
                </a:lnTo>
                <a:lnTo>
                  <a:pt x="720" y="501"/>
                </a:lnTo>
                <a:lnTo>
                  <a:pt x="720" y="502"/>
                </a:lnTo>
                <a:lnTo>
                  <a:pt x="720" y="503"/>
                </a:lnTo>
                <a:lnTo>
                  <a:pt x="719" y="503"/>
                </a:lnTo>
                <a:lnTo>
                  <a:pt x="719" y="504"/>
                </a:lnTo>
                <a:lnTo>
                  <a:pt x="719" y="504"/>
                </a:lnTo>
                <a:lnTo>
                  <a:pt x="719" y="503"/>
                </a:lnTo>
                <a:lnTo>
                  <a:pt x="719" y="503"/>
                </a:lnTo>
                <a:lnTo>
                  <a:pt x="718" y="502"/>
                </a:lnTo>
                <a:lnTo>
                  <a:pt x="717" y="502"/>
                </a:lnTo>
                <a:lnTo>
                  <a:pt x="717" y="502"/>
                </a:lnTo>
                <a:lnTo>
                  <a:pt x="716" y="502"/>
                </a:lnTo>
                <a:lnTo>
                  <a:pt x="716" y="503"/>
                </a:lnTo>
                <a:lnTo>
                  <a:pt x="716" y="503"/>
                </a:lnTo>
                <a:lnTo>
                  <a:pt x="716" y="503"/>
                </a:lnTo>
                <a:lnTo>
                  <a:pt x="716" y="504"/>
                </a:lnTo>
                <a:lnTo>
                  <a:pt x="715" y="504"/>
                </a:lnTo>
                <a:lnTo>
                  <a:pt x="715" y="505"/>
                </a:lnTo>
                <a:lnTo>
                  <a:pt x="714" y="505"/>
                </a:lnTo>
                <a:lnTo>
                  <a:pt x="714" y="505"/>
                </a:lnTo>
                <a:lnTo>
                  <a:pt x="713" y="505"/>
                </a:lnTo>
                <a:lnTo>
                  <a:pt x="713" y="505"/>
                </a:lnTo>
                <a:lnTo>
                  <a:pt x="712" y="505"/>
                </a:lnTo>
                <a:lnTo>
                  <a:pt x="712" y="506"/>
                </a:lnTo>
                <a:lnTo>
                  <a:pt x="713" y="506"/>
                </a:lnTo>
                <a:lnTo>
                  <a:pt x="713" y="507"/>
                </a:lnTo>
                <a:lnTo>
                  <a:pt x="713" y="507"/>
                </a:lnTo>
                <a:lnTo>
                  <a:pt x="712" y="508"/>
                </a:lnTo>
                <a:lnTo>
                  <a:pt x="712" y="507"/>
                </a:lnTo>
                <a:lnTo>
                  <a:pt x="712" y="508"/>
                </a:lnTo>
                <a:lnTo>
                  <a:pt x="711" y="508"/>
                </a:lnTo>
                <a:lnTo>
                  <a:pt x="710" y="508"/>
                </a:lnTo>
                <a:lnTo>
                  <a:pt x="710" y="509"/>
                </a:lnTo>
                <a:lnTo>
                  <a:pt x="710" y="509"/>
                </a:lnTo>
                <a:lnTo>
                  <a:pt x="710" y="509"/>
                </a:lnTo>
                <a:lnTo>
                  <a:pt x="710" y="510"/>
                </a:lnTo>
                <a:lnTo>
                  <a:pt x="709" y="510"/>
                </a:lnTo>
                <a:lnTo>
                  <a:pt x="709" y="511"/>
                </a:lnTo>
                <a:lnTo>
                  <a:pt x="708" y="511"/>
                </a:lnTo>
                <a:lnTo>
                  <a:pt x="708" y="512"/>
                </a:lnTo>
                <a:lnTo>
                  <a:pt x="708" y="513"/>
                </a:lnTo>
                <a:lnTo>
                  <a:pt x="708" y="513"/>
                </a:lnTo>
                <a:lnTo>
                  <a:pt x="708" y="513"/>
                </a:lnTo>
                <a:lnTo>
                  <a:pt x="708" y="514"/>
                </a:lnTo>
                <a:lnTo>
                  <a:pt x="707" y="514"/>
                </a:lnTo>
                <a:lnTo>
                  <a:pt x="707" y="515"/>
                </a:lnTo>
                <a:lnTo>
                  <a:pt x="708" y="515"/>
                </a:lnTo>
                <a:lnTo>
                  <a:pt x="708" y="515"/>
                </a:lnTo>
                <a:lnTo>
                  <a:pt x="708" y="516"/>
                </a:lnTo>
                <a:lnTo>
                  <a:pt x="707" y="516"/>
                </a:lnTo>
                <a:lnTo>
                  <a:pt x="707" y="516"/>
                </a:lnTo>
                <a:lnTo>
                  <a:pt x="707" y="517"/>
                </a:lnTo>
                <a:lnTo>
                  <a:pt x="707" y="518"/>
                </a:lnTo>
                <a:lnTo>
                  <a:pt x="706" y="518"/>
                </a:lnTo>
                <a:lnTo>
                  <a:pt x="706" y="517"/>
                </a:lnTo>
                <a:lnTo>
                  <a:pt x="706" y="517"/>
                </a:lnTo>
                <a:lnTo>
                  <a:pt x="705" y="517"/>
                </a:lnTo>
                <a:lnTo>
                  <a:pt x="705" y="518"/>
                </a:lnTo>
                <a:lnTo>
                  <a:pt x="704" y="518"/>
                </a:lnTo>
                <a:lnTo>
                  <a:pt x="704" y="518"/>
                </a:lnTo>
                <a:lnTo>
                  <a:pt x="704" y="519"/>
                </a:lnTo>
                <a:lnTo>
                  <a:pt x="704" y="520"/>
                </a:lnTo>
                <a:lnTo>
                  <a:pt x="705" y="520"/>
                </a:lnTo>
                <a:lnTo>
                  <a:pt x="705" y="520"/>
                </a:lnTo>
                <a:lnTo>
                  <a:pt x="706" y="520"/>
                </a:lnTo>
                <a:lnTo>
                  <a:pt x="705" y="520"/>
                </a:lnTo>
                <a:lnTo>
                  <a:pt x="705" y="521"/>
                </a:lnTo>
                <a:lnTo>
                  <a:pt x="705" y="522"/>
                </a:lnTo>
                <a:lnTo>
                  <a:pt x="704" y="522"/>
                </a:lnTo>
                <a:lnTo>
                  <a:pt x="704" y="522"/>
                </a:lnTo>
                <a:lnTo>
                  <a:pt x="703" y="522"/>
                </a:lnTo>
                <a:lnTo>
                  <a:pt x="703" y="523"/>
                </a:lnTo>
                <a:lnTo>
                  <a:pt x="703" y="524"/>
                </a:lnTo>
                <a:lnTo>
                  <a:pt x="702" y="524"/>
                </a:lnTo>
                <a:lnTo>
                  <a:pt x="702" y="524"/>
                </a:lnTo>
                <a:lnTo>
                  <a:pt x="701" y="524"/>
                </a:lnTo>
                <a:lnTo>
                  <a:pt x="700" y="524"/>
                </a:lnTo>
                <a:lnTo>
                  <a:pt x="700" y="525"/>
                </a:lnTo>
                <a:lnTo>
                  <a:pt x="699" y="525"/>
                </a:lnTo>
                <a:lnTo>
                  <a:pt x="699" y="526"/>
                </a:lnTo>
                <a:lnTo>
                  <a:pt x="699" y="526"/>
                </a:lnTo>
                <a:lnTo>
                  <a:pt x="699" y="526"/>
                </a:lnTo>
                <a:lnTo>
                  <a:pt x="699" y="527"/>
                </a:lnTo>
                <a:lnTo>
                  <a:pt x="698" y="527"/>
                </a:lnTo>
                <a:lnTo>
                  <a:pt x="697" y="527"/>
                </a:lnTo>
                <a:lnTo>
                  <a:pt x="697" y="528"/>
                </a:lnTo>
                <a:lnTo>
                  <a:pt x="697" y="528"/>
                </a:lnTo>
                <a:lnTo>
                  <a:pt x="697" y="528"/>
                </a:lnTo>
                <a:lnTo>
                  <a:pt x="697" y="529"/>
                </a:lnTo>
                <a:lnTo>
                  <a:pt x="697" y="530"/>
                </a:lnTo>
                <a:lnTo>
                  <a:pt x="696" y="530"/>
                </a:lnTo>
                <a:lnTo>
                  <a:pt x="696" y="530"/>
                </a:lnTo>
                <a:lnTo>
                  <a:pt x="695" y="530"/>
                </a:lnTo>
                <a:lnTo>
                  <a:pt x="695" y="531"/>
                </a:lnTo>
                <a:lnTo>
                  <a:pt x="695" y="531"/>
                </a:lnTo>
                <a:lnTo>
                  <a:pt x="694" y="532"/>
                </a:lnTo>
                <a:lnTo>
                  <a:pt x="694" y="532"/>
                </a:lnTo>
                <a:lnTo>
                  <a:pt x="693" y="532"/>
                </a:lnTo>
                <a:lnTo>
                  <a:pt x="693" y="532"/>
                </a:lnTo>
                <a:lnTo>
                  <a:pt x="692" y="533"/>
                </a:lnTo>
                <a:lnTo>
                  <a:pt x="692" y="533"/>
                </a:lnTo>
                <a:lnTo>
                  <a:pt x="691" y="533"/>
                </a:lnTo>
                <a:lnTo>
                  <a:pt x="691" y="534"/>
                </a:lnTo>
                <a:lnTo>
                  <a:pt x="691" y="535"/>
                </a:lnTo>
                <a:lnTo>
                  <a:pt x="690" y="535"/>
                </a:lnTo>
                <a:lnTo>
                  <a:pt x="689" y="535"/>
                </a:lnTo>
                <a:lnTo>
                  <a:pt x="689" y="535"/>
                </a:lnTo>
                <a:lnTo>
                  <a:pt x="689" y="535"/>
                </a:lnTo>
                <a:lnTo>
                  <a:pt x="689" y="536"/>
                </a:lnTo>
                <a:lnTo>
                  <a:pt x="688" y="536"/>
                </a:lnTo>
                <a:lnTo>
                  <a:pt x="688" y="537"/>
                </a:lnTo>
                <a:lnTo>
                  <a:pt x="687" y="537"/>
                </a:lnTo>
                <a:lnTo>
                  <a:pt x="687" y="537"/>
                </a:lnTo>
                <a:lnTo>
                  <a:pt x="687" y="536"/>
                </a:lnTo>
                <a:lnTo>
                  <a:pt x="686" y="536"/>
                </a:lnTo>
                <a:lnTo>
                  <a:pt x="685" y="536"/>
                </a:lnTo>
                <a:lnTo>
                  <a:pt x="685" y="536"/>
                </a:lnTo>
                <a:lnTo>
                  <a:pt x="684" y="536"/>
                </a:lnTo>
                <a:lnTo>
                  <a:pt x="683" y="536"/>
                </a:lnTo>
                <a:lnTo>
                  <a:pt x="683" y="537"/>
                </a:lnTo>
                <a:lnTo>
                  <a:pt x="683" y="537"/>
                </a:lnTo>
                <a:lnTo>
                  <a:pt x="682" y="537"/>
                </a:lnTo>
                <a:lnTo>
                  <a:pt x="681" y="537"/>
                </a:lnTo>
                <a:lnTo>
                  <a:pt x="681" y="537"/>
                </a:lnTo>
                <a:lnTo>
                  <a:pt x="681" y="537"/>
                </a:lnTo>
                <a:lnTo>
                  <a:pt x="680" y="537"/>
                </a:lnTo>
                <a:lnTo>
                  <a:pt x="680" y="538"/>
                </a:lnTo>
                <a:lnTo>
                  <a:pt x="680" y="538"/>
                </a:lnTo>
                <a:lnTo>
                  <a:pt x="679" y="538"/>
                </a:lnTo>
                <a:lnTo>
                  <a:pt x="678" y="538"/>
                </a:lnTo>
                <a:lnTo>
                  <a:pt x="678" y="538"/>
                </a:lnTo>
                <a:lnTo>
                  <a:pt x="677" y="538"/>
                </a:lnTo>
                <a:lnTo>
                  <a:pt x="676" y="539"/>
                </a:lnTo>
                <a:lnTo>
                  <a:pt x="676" y="539"/>
                </a:lnTo>
                <a:lnTo>
                  <a:pt x="676" y="539"/>
                </a:lnTo>
                <a:lnTo>
                  <a:pt x="675" y="539"/>
                </a:lnTo>
                <a:lnTo>
                  <a:pt x="674" y="539"/>
                </a:lnTo>
                <a:lnTo>
                  <a:pt x="674" y="539"/>
                </a:lnTo>
                <a:lnTo>
                  <a:pt x="674" y="539"/>
                </a:lnTo>
                <a:lnTo>
                  <a:pt x="673" y="539"/>
                </a:lnTo>
                <a:lnTo>
                  <a:pt x="672" y="539"/>
                </a:lnTo>
                <a:lnTo>
                  <a:pt x="672" y="539"/>
                </a:lnTo>
                <a:lnTo>
                  <a:pt x="672" y="539"/>
                </a:lnTo>
                <a:lnTo>
                  <a:pt x="671" y="539"/>
                </a:lnTo>
                <a:lnTo>
                  <a:pt x="670" y="539"/>
                </a:lnTo>
                <a:lnTo>
                  <a:pt x="670" y="539"/>
                </a:lnTo>
                <a:lnTo>
                  <a:pt x="669" y="539"/>
                </a:lnTo>
                <a:lnTo>
                  <a:pt x="668" y="539"/>
                </a:lnTo>
                <a:lnTo>
                  <a:pt x="668" y="539"/>
                </a:lnTo>
                <a:lnTo>
                  <a:pt x="668" y="539"/>
                </a:lnTo>
                <a:lnTo>
                  <a:pt x="668" y="539"/>
                </a:lnTo>
                <a:lnTo>
                  <a:pt x="667" y="539"/>
                </a:lnTo>
                <a:lnTo>
                  <a:pt x="668" y="539"/>
                </a:lnTo>
                <a:lnTo>
                  <a:pt x="668" y="540"/>
                </a:lnTo>
                <a:lnTo>
                  <a:pt x="667" y="540"/>
                </a:lnTo>
                <a:lnTo>
                  <a:pt x="666" y="541"/>
                </a:lnTo>
                <a:lnTo>
                  <a:pt x="666" y="541"/>
                </a:lnTo>
                <a:lnTo>
                  <a:pt x="665" y="541"/>
                </a:lnTo>
                <a:lnTo>
                  <a:pt x="664" y="541"/>
                </a:lnTo>
                <a:lnTo>
                  <a:pt x="664" y="542"/>
                </a:lnTo>
                <a:lnTo>
                  <a:pt x="664" y="542"/>
                </a:lnTo>
                <a:lnTo>
                  <a:pt x="664" y="543"/>
                </a:lnTo>
                <a:lnTo>
                  <a:pt x="663" y="543"/>
                </a:lnTo>
                <a:lnTo>
                  <a:pt x="663" y="543"/>
                </a:lnTo>
                <a:lnTo>
                  <a:pt x="663" y="543"/>
                </a:lnTo>
                <a:lnTo>
                  <a:pt x="662" y="543"/>
                </a:lnTo>
                <a:lnTo>
                  <a:pt x="662" y="544"/>
                </a:lnTo>
                <a:lnTo>
                  <a:pt x="661" y="544"/>
                </a:lnTo>
                <a:lnTo>
                  <a:pt x="661" y="543"/>
                </a:lnTo>
                <a:lnTo>
                  <a:pt x="661" y="543"/>
                </a:lnTo>
                <a:lnTo>
                  <a:pt x="661" y="544"/>
                </a:lnTo>
                <a:lnTo>
                  <a:pt x="660" y="544"/>
                </a:lnTo>
                <a:lnTo>
                  <a:pt x="660" y="545"/>
                </a:lnTo>
                <a:lnTo>
                  <a:pt x="659" y="545"/>
                </a:lnTo>
                <a:lnTo>
                  <a:pt x="659" y="545"/>
                </a:lnTo>
                <a:lnTo>
                  <a:pt x="659" y="545"/>
                </a:lnTo>
                <a:lnTo>
                  <a:pt x="658" y="545"/>
                </a:lnTo>
                <a:lnTo>
                  <a:pt x="658" y="546"/>
                </a:lnTo>
                <a:lnTo>
                  <a:pt x="658" y="547"/>
                </a:lnTo>
                <a:lnTo>
                  <a:pt x="658" y="547"/>
                </a:lnTo>
                <a:lnTo>
                  <a:pt x="657" y="547"/>
                </a:lnTo>
                <a:lnTo>
                  <a:pt x="657" y="548"/>
                </a:lnTo>
                <a:lnTo>
                  <a:pt x="658" y="548"/>
                </a:lnTo>
                <a:lnTo>
                  <a:pt x="658" y="549"/>
                </a:lnTo>
                <a:lnTo>
                  <a:pt x="657" y="549"/>
                </a:lnTo>
                <a:lnTo>
                  <a:pt x="657" y="549"/>
                </a:lnTo>
                <a:lnTo>
                  <a:pt x="657" y="549"/>
                </a:lnTo>
                <a:lnTo>
                  <a:pt x="657" y="550"/>
                </a:lnTo>
                <a:lnTo>
                  <a:pt x="656" y="550"/>
                </a:lnTo>
                <a:lnTo>
                  <a:pt x="655" y="550"/>
                </a:lnTo>
                <a:lnTo>
                  <a:pt x="655" y="550"/>
                </a:lnTo>
                <a:lnTo>
                  <a:pt x="655" y="551"/>
                </a:lnTo>
                <a:lnTo>
                  <a:pt x="654" y="551"/>
                </a:lnTo>
                <a:lnTo>
                  <a:pt x="653" y="551"/>
                </a:lnTo>
                <a:lnTo>
                  <a:pt x="653" y="551"/>
                </a:lnTo>
                <a:lnTo>
                  <a:pt x="652" y="551"/>
                </a:lnTo>
                <a:lnTo>
                  <a:pt x="652" y="552"/>
                </a:lnTo>
                <a:lnTo>
                  <a:pt x="651" y="552"/>
                </a:lnTo>
                <a:lnTo>
                  <a:pt x="651" y="551"/>
                </a:lnTo>
                <a:lnTo>
                  <a:pt x="651" y="552"/>
                </a:lnTo>
                <a:lnTo>
                  <a:pt x="651" y="552"/>
                </a:lnTo>
                <a:lnTo>
                  <a:pt x="650" y="552"/>
                </a:lnTo>
                <a:lnTo>
                  <a:pt x="649" y="552"/>
                </a:lnTo>
                <a:lnTo>
                  <a:pt x="649" y="553"/>
                </a:lnTo>
                <a:lnTo>
                  <a:pt x="649" y="553"/>
                </a:lnTo>
                <a:lnTo>
                  <a:pt x="649" y="554"/>
                </a:lnTo>
                <a:lnTo>
                  <a:pt x="648" y="554"/>
                </a:lnTo>
                <a:lnTo>
                  <a:pt x="648" y="554"/>
                </a:lnTo>
                <a:lnTo>
                  <a:pt x="647" y="554"/>
                </a:lnTo>
                <a:lnTo>
                  <a:pt x="647" y="554"/>
                </a:lnTo>
                <a:lnTo>
                  <a:pt x="647" y="555"/>
                </a:lnTo>
                <a:lnTo>
                  <a:pt x="646" y="555"/>
                </a:lnTo>
                <a:lnTo>
                  <a:pt x="645" y="555"/>
                </a:lnTo>
                <a:lnTo>
                  <a:pt x="645" y="556"/>
                </a:lnTo>
                <a:lnTo>
                  <a:pt x="644" y="556"/>
                </a:lnTo>
                <a:lnTo>
                  <a:pt x="644" y="556"/>
                </a:lnTo>
                <a:lnTo>
                  <a:pt x="644" y="555"/>
                </a:lnTo>
                <a:lnTo>
                  <a:pt x="643" y="555"/>
                </a:lnTo>
                <a:lnTo>
                  <a:pt x="642" y="555"/>
                </a:lnTo>
                <a:lnTo>
                  <a:pt x="642" y="554"/>
                </a:lnTo>
                <a:lnTo>
                  <a:pt x="641" y="554"/>
                </a:lnTo>
                <a:lnTo>
                  <a:pt x="641" y="555"/>
                </a:lnTo>
                <a:lnTo>
                  <a:pt x="641" y="556"/>
                </a:lnTo>
                <a:lnTo>
                  <a:pt x="640" y="556"/>
                </a:lnTo>
                <a:lnTo>
                  <a:pt x="640" y="556"/>
                </a:lnTo>
                <a:lnTo>
                  <a:pt x="639" y="556"/>
                </a:lnTo>
                <a:lnTo>
                  <a:pt x="638" y="556"/>
                </a:lnTo>
                <a:lnTo>
                  <a:pt x="638" y="556"/>
                </a:lnTo>
                <a:lnTo>
                  <a:pt x="637" y="555"/>
                </a:lnTo>
                <a:lnTo>
                  <a:pt x="636" y="555"/>
                </a:lnTo>
                <a:lnTo>
                  <a:pt x="636" y="555"/>
                </a:lnTo>
                <a:lnTo>
                  <a:pt x="635" y="555"/>
                </a:lnTo>
                <a:lnTo>
                  <a:pt x="635" y="554"/>
                </a:lnTo>
                <a:lnTo>
                  <a:pt x="634" y="554"/>
                </a:lnTo>
                <a:lnTo>
                  <a:pt x="634" y="554"/>
                </a:lnTo>
                <a:lnTo>
                  <a:pt x="634" y="554"/>
                </a:lnTo>
                <a:lnTo>
                  <a:pt x="633" y="554"/>
                </a:lnTo>
                <a:lnTo>
                  <a:pt x="632" y="554"/>
                </a:lnTo>
                <a:lnTo>
                  <a:pt x="632" y="554"/>
                </a:lnTo>
                <a:lnTo>
                  <a:pt x="632" y="553"/>
                </a:lnTo>
                <a:lnTo>
                  <a:pt x="631" y="553"/>
                </a:lnTo>
                <a:lnTo>
                  <a:pt x="631" y="552"/>
                </a:lnTo>
                <a:lnTo>
                  <a:pt x="630" y="552"/>
                </a:lnTo>
                <a:lnTo>
                  <a:pt x="630" y="552"/>
                </a:lnTo>
                <a:lnTo>
                  <a:pt x="630" y="551"/>
                </a:lnTo>
                <a:lnTo>
                  <a:pt x="630" y="551"/>
                </a:lnTo>
                <a:lnTo>
                  <a:pt x="629" y="551"/>
                </a:lnTo>
                <a:lnTo>
                  <a:pt x="628" y="551"/>
                </a:lnTo>
                <a:lnTo>
                  <a:pt x="628" y="551"/>
                </a:lnTo>
                <a:lnTo>
                  <a:pt x="627" y="551"/>
                </a:lnTo>
                <a:lnTo>
                  <a:pt x="627" y="551"/>
                </a:lnTo>
                <a:lnTo>
                  <a:pt x="627" y="551"/>
                </a:lnTo>
                <a:lnTo>
                  <a:pt x="626" y="551"/>
                </a:lnTo>
                <a:lnTo>
                  <a:pt x="625" y="551"/>
                </a:lnTo>
                <a:lnTo>
                  <a:pt x="625" y="551"/>
                </a:lnTo>
                <a:lnTo>
                  <a:pt x="625" y="551"/>
                </a:lnTo>
                <a:lnTo>
                  <a:pt x="624" y="551"/>
                </a:lnTo>
                <a:lnTo>
                  <a:pt x="623" y="551"/>
                </a:lnTo>
                <a:lnTo>
                  <a:pt x="623" y="551"/>
                </a:lnTo>
                <a:lnTo>
                  <a:pt x="622" y="551"/>
                </a:lnTo>
                <a:lnTo>
                  <a:pt x="622" y="550"/>
                </a:lnTo>
                <a:lnTo>
                  <a:pt x="621" y="550"/>
                </a:lnTo>
                <a:lnTo>
                  <a:pt x="621" y="550"/>
                </a:lnTo>
                <a:lnTo>
                  <a:pt x="621" y="551"/>
                </a:lnTo>
                <a:lnTo>
                  <a:pt x="620" y="551"/>
                </a:lnTo>
                <a:lnTo>
                  <a:pt x="619" y="550"/>
                </a:lnTo>
                <a:lnTo>
                  <a:pt x="619" y="550"/>
                </a:lnTo>
                <a:lnTo>
                  <a:pt x="619" y="549"/>
                </a:lnTo>
                <a:lnTo>
                  <a:pt x="618" y="549"/>
                </a:lnTo>
                <a:lnTo>
                  <a:pt x="617" y="549"/>
                </a:lnTo>
                <a:lnTo>
                  <a:pt x="617" y="549"/>
                </a:lnTo>
                <a:lnTo>
                  <a:pt x="617" y="550"/>
                </a:lnTo>
                <a:lnTo>
                  <a:pt x="616" y="550"/>
                </a:lnTo>
                <a:lnTo>
                  <a:pt x="615" y="550"/>
                </a:lnTo>
                <a:lnTo>
                  <a:pt x="615" y="550"/>
                </a:lnTo>
                <a:lnTo>
                  <a:pt x="614" y="550"/>
                </a:lnTo>
                <a:lnTo>
                  <a:pt x="614" y="549"/>
                </a:lnTo>
                <a:lnTo>
                  <a:pt x="613" y="549"/>
                </a:lnTo>
                <a:lnTo>
                  <a:pt x="613" y="549"/>
                </a:lnTo>
                <a:lnTo>
                  <a:pt x="613" y="549"/>
                </a:lnTo>
                <a:lnTo>
                  <a:pt x="613" y="549"/>
                </a:lnTo>
                <a:lnTo>
                  <a:pt x="612" y="549"/>
                </a:lnTo>
                <a:lnTo>
                  <a:pt x="611" y="549"/>
                </a:lnTo>
                <a:lnTo>
                  <a:pt x="611" y="549"/>
                </a:lnTo>
                <a:lnTo>
                  <a:pt x="610" y="550"/>
                </a:lnTo>
                <a:lnTo>
                  <a:pt x="609" y="550"/>
                </a:lnTo>
                <a:lnTo>
                  <a:pt x="609" y="550"/>
                </a:lnTo>
                <a:lnTo>
                  <a:pt x="608" y="550"/>
                </a:lnTo>
                <a:lnTo>
                  <a:pt x="608" y="550"/>
                </a:lnTo>
                <a:lnTo>
                  <a:pt x="607" y="550"/>
                </a:lnTo>
                <a:lnTo>
                  <a:pt x="606" y="549"/>
                </a:lnTo>
                <a:lnTo>
                  <a:pt x="606" y="549"/>
                </a:lnTo>
                <a:lnTo>
                  <a:pt x="606" y="549"/>
                </a:lnTo>
                <a:lnTo>
                  <a:pt x="605" y="549"/>
                </a:lnTo>
                <a:lnTo>
                  <a:pt x="604" y="548"/>
                </a:lnTo>
                <a:lnTo>
                  <a:pt x="604" y="548"/>
                </a:lnTo>
                <a:lnTo>
                  <a:pt x="603" y="547"/>
                </a:lnTo>
                <a:lnTo>
                  <a:pt x="602" y="547"/>
                </a:lnTo>
                <a:lnTo>
                  <a:pt x="602" y="547"/>
                </a:lnTo>
                <a:lnTo>
                  <a:pt x="602" y="546"/>
                </a:lnTo>
                <a:lnTo>
                  <a:pt x="601" y="546"/>
                </a:lnTo>
                <a:lnTo>
                  <a:pt x="600" y="546"/>
                </a:lnTo>
                <a:lnTo>
                  <a:pt x="600" y="545"/>
                </a:lnTo>
                <a:lnTo>
                  <a:pt x="600" y="545"/>
                </a:lnTo>
                <a:lnTo>
                  <a:pt x="599" y="545"/>
                </a:lnTo>
                <a:lnTo>
                  <a:pt x="598" y="545"/>
                </a:lnTo>
                <a:lnTo>
                  <a:pt x="598" y="545"/>
                </a:lnTo>
                <a:lnTo>
                  <a:pt x="598" y="545"/>
                </a:lnTo>
                <a:lnTo>
                  <a:pt x="597" y="545"/>
                </a:lnTo>
                <a:lnTo>
                  <a:pt x="596" y="545"/>
                </a:lnTo>
                <a:lnTo>
                  <a:pt x="596" y="544"/>
                </a:lnTo>
                <a:lnTo>
                  <a:pt x="596" y="544"/>
                </a:lnTo>
                <a:lnTo>
                  <a:pt x="595" y="544"/>
                </a:lnTo>
                <a:lnTo>
                  <a:pt x="594" y="543"/>
                </a:lnTo>
                <a:lnTo>
                  <a:pt x="594" y="543"/>
                </a:lnTo>
                <a:lnTo>
                  <a:pt x="593" y="543"/>
                </a:lnTo>
                <a:lnTo>
                  <a:pt x="592" y="543"/>
                </a:lnTo>
                <a:lnTo>
                  <a:pt x="592" y="543"/>
                </a:lnTo>
                <a:lnTo>
                  <a:pt x="591" y="543"/>
                </a:lnTo>
                <a:lnTo>
                  <a:pt x="591" y="543"/>
                </a:lnTo>
                <a:lnTo>
                  <a:pt x="591" y="543"/>
                </a:lnTo>
                <a:lnTo>
                  <a:pt x="590" y="543"/>
                </a:lnTo>
                <a:lnTo>
                  <a:pt x="589" y="543"/>
                </a:lnTo>
                <a:lnTo>
                  <a:pt x="589" y="544"/>
                </a:lnTo>
                <a:lnTo>
                  <a:pt x="589" y="544"/>
                </a:lnTo>
                <a:lnTo>
                  <a:pt x="589" y="543"/>
                </a:lnTo>
                <a:lnTo>
                  <a:pt x="588" y="543"/>
                </a:lnTo>
                <a:lnTo>
                  <a:pt x="588" y="544"/>
                </a:lnTo>
                <a:lnTo>
                  <a:pt x="587" y="544"/>
                </a:lnTo>
                <a:lnTo>
                  <a:pt x="587" y="544"/>
                </a:lnTo>
                <a:lnTo>
                  <a:pt x="586" y="544"/>
                </a:lnTo>
                <a:lnTo>
                  <a:pt x="585" y="544"/>
                </a:lnTo>
                <a:lnTo>
                  <a:pt x="585" y="544"/>
                </a:lnTo>
                <a:lnTo>
                  <a:pt x="585" y="543"/>
                </a:lnTo>
                <a:lnTo>
                  <a:pt x="584" y="543"/>
                </a:lnTo>
                <a:lnTo>
                  <a:pt x="584" y="544"/>
                </a:lnTo>
                <a:lnTo>
                  <a:pt x="583" y="544"/>
                </a:lnTo>
                <a:lnTo>
                  <a:pt x="583" y="545"/>
                </a:lnTo>
                <a:lnTo>
                  <a:pt x="583" y="545"/>
                </a:lnTo>
                <a:lnTo>
                  <a:pt x="582" y="545"/>
                </a:lnTo>
                <a:lnTo>
                  <a:pt x="581" y="545"/>
                </a:lnTo>
                <a:lnTo>
                  <a:pt x="581" y="545"/>
                </a:lnTo>
                <a:lnTo>
                  <a:pt x="580" y="545"/>
                </a:lnTo>
                <a:lnTo>
                  <a:pt x="580" y="545"/>
                </a:lnTo>
                <a:lnTo>
                  <a:pt x="579" y="545"/>
                </a:lnTo>
                <a:lnTo>
                  <a:pt x="579" y="546"/>
                </a:lnTo>
                <a:lnTo>
                  <a:pt x="579" y="546"/>
                </a:lnTo>
                <a:lnTo>
                  <a:pt x="578" y="546"/>
                </a:lnTo>
                <a:lnTo>
                  <a:pt x="577" y="546"/>
                </a:lnTo>
                <a:lnTo>
                  <a:pt x="577" y="545"/>
                </a:lnTo>
                <a:lnTo>
                  <a:pt x="576" y="545"/>
                </a:lnTo>
                <a:lnTo>
                  <a:pt x="575" y="545"/>
                </a:lnTo>
                <a:lnTo>
                  <a:pt x="575" y="545"/>
                </a:lnTo>
                <a:lnTo>
                  <a:pt x="574" y="545"/>
                </a:lnTo>
                <a:lnTo>
                  <a:pt x="573" y="545"/>
                </a:lnTo>
                <a:lnTo>
                  <a:pt x="573" y="546"/>
                </a:lnTo>
                <a:lnTo>
                  <a:pt x="572" y="546"/>
                </a:lnTo>
                <a:lnTo>
                  <a:pt x="572" y="547"/>
                </a:lnTo>
                <a:lnTo>
                  <a:pt x="571" y="547"/>
                </a:lnTo>
                <a:lnTo>
                  <a:pt x="571" y="546"/>
                </a:lnTo>
                <a:lnTo>
                  <a:pt x="570" y="546"/>
                </a:lnTo>
                <a:lnTo>
                  <a:pt x="570" y="546"/>
                </a:lnTo>
                <a:lnTo>
                  <a:pt x="570" y="545"/>
                </a:lnTo>
                <a:lnTo>
                  <a:pt x="569" y="545"/>
                </a:lnTo>
                <a:lnTo>
                  <a:pt x="569" y="545"/>
                </a:lnTo>
                <a:lnTo>
                  <a:pt x="568" y="544"/>
                </a:lnTo>
                <a:lnTo>
                  <a:pt x="568" y="544"/>
                </a:lnTo>
                <a:lnTo>
                  <a:pt x="567" y="544"/>
                </a:lnTo>
                <a:lnTo>
                  <a:pt x="566" y="543"/>
                </a:lnTo>
                <a:lnTo>
                  <a:pt x="566" y="543"/>
                </a:lnTo>
                <a:lnTo>
                  <a:pt x="565" y="543"/>
                </a:lnTo>
                <a:lnTo>
                  <a:pt x="564" y="543"/>
                </a:lnTo>
                <a:lnTo>
                  <a:pt x="564" y="543"/>
                </a:lnTo>
                <a:lnTo>
                  <a:pt x="564" y="542"/>
                </a:lnTo>
                <a:lnTo>
                  <a:pt x="564" y="541"/>
                </a:lnTo>
                <a:lnTo>
                  <a:pt x="563" y="541"/>
                </a:lnTo>
                <a:lnTo>
                  <a:pt x="562" y="541"/>
                </a:lnTo>
                <a:lnTo>
                  <a:pt x="562" y="541"/>
                </a:lnTo>
                <a:lnTo>
                  <a:pt x="561" y="541"/>
                </a:lnTo>
                <a:lnTo>
                  <a:pt x="560" y="540"/>
                </a:lnTo>
                <a:lnTo>
                  <a:pt x="560" y="540"/>
                </a:lnTo>
                <a:lnTo>
                  <a:pt x="560" y="539"/>
                </a:lnTo>
                <a:lnTo>
                  <a:pt x="559" y="539"/>
                </a:lnTo>
                <a:lnTo>
                  <a:pt x="558" y="539"/>
                </a:lnTo>
                <a:lnTo>
                  <a:pt x="558" y="539"/>
                </a:lnTo>
                <a:lnTo>
                  <a:pt x="557" y="539"/>
                </a:lnTo>
                <a:lnTo>
                  <a:pt x="556" y="539"/>
                </a:lnTo>
                <a:lnTo>
                  <a:pt x="556" y="538"/>
                </a:lnTo>
                <a:lnTo>
                  <a:pt x="555" y="538"/>
                </a:lnTo>
                <a:lnTo>
                  <a:pt x="555" y="537"/>
                </a:lnTo>
                <a:lnTo>
                  <a:pt x="555" y="537"/>
                </a:lnTo>
                <a:lnTo>
                  <a:pt x="555" y="537"/>
                </a:lnTo>
                <a:lnTo>
                  <a:pt x="554" y="537"/>
                </a:lnTo>
                <a:lnTo>
                  <a:pt x="554" y="536"/>
                </a:lnTo>
                <a:lnTo>
                  <a:pt x="553" y="536"/>
                </a:lnTo>
                <a:lnTo>
                  <a:pt x="553" y="535"/>
                </a:lnTo>
                <a:lnTo>
                  <a:pt x="553" y="535"/>
                </a:lnTo>
                <a:lnTo>
                  <a:pt x="552" y="535"/>
                </a:lnTo>
                <a:lnTo>
                  <a:pt x="551" y="535"/>
                </a:lnTo>
                <a:lnTo>
                  <a:pt x="551" y="535"/>
                </a:lnTo>
                <a:lnTo>
                  <a:pt x="551" y="535"/>
                </a:lnTo>
                <a:lnTo>
                  <a:pt x="550" y="535"/>
                </a:lnTo>
                <a:lnTo>
                  <a:pt x="549" y="535"/>
                </a:lnTo>
                <a:lnTo>
                  <a:pt x="549" y="535"/>
                </a:lnTo>
                <a:lnTo>
                  <a:pt x="548" y="534"/>
                </a:lnTo>
                <a:lnTo>
                  <a:pt x="547" y="534"/>
                </a:lnTo>
                <a:lnTo>
                  <a:pt x="547" y="534"/>
                </a:lnTo>
                <a:lnTo>
                  <a:pt x="547" y="533"/>
                </a:lnTo>
                <a:lnTo>
                  <a:pt x="546" y="533"/>
                </a:lnTo>
                <a:lnTo>
                  <a:pt x="545" y="533"/>
                </a:lnTo>
                <a:lnTo>
                  <a:pt x="545" y="533"/>
                </a:lnTo>
                <a:lnTo>
                  <a:pt x="544" y="534"/>
                </a:lnTo>
                <a:lnTo>
                  <a:pt x="543" y="534"/>
                </a:lnTo>
                <a:lnTo>
                  <a:pt x="543" y="535"/>
                </a:lnTo>
                <a:lnTo>
                  <a:pt x="543" y="535"/>
                </a:lnTo>
                <a:lnTo>
                  <a:pt x="542" y="535"/>
                </a:lnTo>
                <a:lnTo>
                  <a:pt x="541" y="535"/>
                </a:lnTo>
                <a:lnTo>
                  <a:pt x="541" y="535"/>
                </a:lnTo>
                <a:lnTo>
                  <a:pt x="540" y="534"/>
                </a:lnTo>
                <a:lnTo>
                  <a:pt x="539" y="534"/>
                </a:lnTo>
                <a:lnTo>
                  <a:pt x="539" y="534"/>
                </a:lnTo>
                <a:lnTo>
                  <a:pt x="538" y="534"/>
                </a:lnTo>
                <a:lnTo>
                  <a:pt x="537" y="534"/>
                </a:lnTo>
                <a:lnTo>
                  <a:pt x="537" y="534"/>
                </a:lnTo>
                <a:lnTo>
                  <a:pt x="536" y="534"/>
                </a:lnTo>
                <a:lnTo>
                  <a:pt x="535" y="535"/>
                </a:lnTo>
                <a:lnTo>
                  <a:pt x="534" y="535"/>
                </a:lnTo>
                <a:lnTo>
                  <a:pt x="534" y="535"/>
                </a:lnTo>
                <a:lnTo>
                  <a:pt x="533" y="535"/>
                </a:lnTo>
                <a:lnTo>
                  <a:pt x="532" y="535"/>
                </a:lnTo>
                <a:lnTo>
                  <a:pt x="531" y="535"/>
                </a:lnTo>
                <a:lnTo>
                  <a:pt x="530" y="535"/>
                </a:lnTo>
                <a:lnTo>
                  <a:pt x="530" y="535"/>
                </a:lnTo>
                <a:lnTo>
                  <a:pt x="529" y="535"/>
                </a:lnTo>
                <a:lnTo>
                  <a:pt x="528" y="536"/>
                </a:lnTo>
                <a:lnTo>
                  <a:pt x="528" y="536"/>
                </a:lnTo>
                <a:lnTo>
                  <a:pt x="527" y="536"/>
                </a:lnTo>
                <a:lnTo>
                  <a:pt x="526" y="537"/>
                </a:lnTo>
                <a:lnTo>
                  <a:pt x="525" y="537"/>
                </a:lnTo>
                <a:lnTo>
                  <a:pt x="524" y="538"/>
                </a:lnTo>
                <a:lnTo>
                  <a:pt x="524" y="539"/>
                </a:lnTo>
                <a:lnTo>
                  <a:pt x="524" y="539"/>
                </a:lnTo>
                <a:lnTo>
                  <a:pt x="523" y="539"/>
                </a:lnTo>
                <a:lnTo>
                  <a:pt x="523" y="540"/>
                </a:lnTo>
                <a:lnTo>
                  <a:pt x="522" y="541"/>
                </a:lnTo>
                <a:lnTo>
                  <a:pt x="522" y="541"/>
                </a:lnTo>
                <a:lnTo>
                  <a:pt x="522" y="541"/>
                </a:lnTo>
                <a:lnTo>
                  <a:pt x="521" y="542"/>
                </a:lnTo>
                <a:lnTo>
                  <a:pt x="520" y="542"/>
                </a:lnTo>
                <a:lnTo>
                  <a:pt x="520" y="543"/>
                </a:lnTo>
                <a:lnTo>
                  <a:pt x="520" y="543"/>
                </a:lnTo>
                <a:lnTo>
                  <a:pt x="520" y="543"/>
                </a:lnTo>
                <a:lnTo>
                  <a:pt x="519" y="544"/>
                </a:lnTo>
                <a:lnTo>
                  <a:pt x="519" y="545"/>
                </a:lnTo>
                <a:lnTo>
                  <a:pt x="519" y="545"/>
                </a:lnTo>
                <a:lnTo>
                  <a:pt x="519" y="547"/>
                </a:lnTo>
                <a:lnTo>
                  <a:pt x="518" y="547"/>
                </a:lnTo>
                <a:lnTo>
                  <a:pt x="517" y="548"/>
                </a:lnTo>
                <a:lnTo>
                  <a:pt x="517" y="549"/>
                </a:lnTo>
                <a:lnTo>
                  <a:pt x="517" y="549"/>
                </a:lnTo>
                <a:lnTo>
                  <a:pt x="516" y="550"/>
                </a:lnTo>
                <a:lnTo>
                  <a:pt x="515" y="551"/>
                </a:lnTo>
                <a:lnTo>
                  <a:pt x="515" y="551"/>
                </a:lnTo>
                <a:lnTo>
                  <a:pt x="515" y="552"/>
                </a:lnTo>
                <a:lnTo>
                  <a:pt x="514" y="552"/>
                </a:lnTo>
                <a:lnTo>
                  <a:pt x="513" y="554"/>
                </a:lnTo>
                <a:lnTo>
                  <a:pt x="513" y="554"/>
                </a:lnTo>
                <a:lnTo>
                  <a:pt x="513" y="554"/>
                </a:lnTo>
                <a:lnTo>
                  <a:pt x="512" y="554"/>
                </a:lnTo>
                <a:lnTo>
                  <a:pt x="511" y="554"/>
                </a:lnTo>
                <a:lnTo>
                  <a:pt x="511" y="555"/>
                </a:lnTo>
                <a:lnTo>
                  <a:pt x="509" y="556"/>
                </a:lnTo>
                <a:lnTo>
                  <a:pt x="509" y="556"/>
                </a:lnTo>
                <a:lnTo>
                  <a:pt x="508" y="556"/>
                </a:lnTo>
                <a:lnTo>
                  <a:pt x="507" y="557"/>
                </a:lnTo>
                <a:lnTo>
                  <a:pt x="507" y="558"/>
                </a:lnTo>
                <a:lnTo>
                  <a:pt x="506" y="558"/>
                </a:lnTo>
                <a:lnTo>
                  <a:pt x="505" y="558"/>
                </a:lnTo>
                <a:lnTo>
                  <a:pt x="505" y="559"/>
                </a:lnTo>
                <a:lnTo>
                  <a:pt x="504" y="559"/>
                </a:lnTo>
                <a:lnTo>
                  <a:pt x="503" y="560"/>
                </a:lnTo>
                <a:lnTo>
                  <a:pt x="503" y="560"/>
                </a:lnTo>
                <a:lnTo>
                  <a:pt x="502" y="560"/>
                </a:lnTo>
                <a:lnTo>
                  <a:pt x="501" y="561"/>
                </a:lnTo>
                <a:lnTo>
                  <a:pt x="501" y="561"/>
                </a:lnTo>
                <a:lnTo>
                  <a:pt x="500" y="561"/>
                </a:lnTo>
                <a:lnTo>
                  <a:pt x="499" y="562"/>
                </a:lnTo>
                <a:lnTo>
                  <a:pt x="498" y="562"/>
                </a:lnTo>
                <a:lnTo>
                  <a:pt x="497" y="562"/>
                </a:lnTo>
                <a:lnTo>
                  <a:pt x="496" y="562"/>
                </a:lnTo>
                <a:lnTo>
                  <a:pt x="495" y="563"/>
                </a:lnTo>
                <a:lnTo>
                  <a:pt x="494" y="563"/>
                </a:lnTo>
                <a:lnTo>
                  <a:pt x="494" y="563"/>
                </a:lnTo>
                <a:lnTo>
                  <a:pt x="492" y="564"/>
                </a:lnTo>
                <a:lnTo>
                  <a:pt x="492" y="565"/>
                </a:lnTo>
                <a:lnTo>
                  <a:pt x="491" y="566"/>
                </a:lnTo>
                <a:lnTo>
                  <a:pt x="490" y="566"/>
                </a:lnTo>
                <a:lnTo>
                  <a:pt x="490" y="567"/>
                </a:lnTo>
                <a:lnTo>
                  <a:pt x="489" y="568"/>
                </a:lnTo>
                <a:lnTo>
                  <a:pt x="488" y="569"/>
                </a:lnTo>
                <a:lnTo>
                  <a:pt x="488" y="569"/>
                </a:lnTo>
                <a:lnTo>
                  <a:pt x="488" y="569"/>
                </a:lnTo>
                <a:lnTo>
                  <a:pt x="488" y="570"/>
                </a:lnTo>
                <a:lnTo>
                  <a:pt x="488" y="571"/>
                </a:lnTo>
                <a:lnTo>
                  <a:pt x="488" y="571"/>
                </a:lnTo>
                <a:lnTo>
                  <a:pt x="488" y="573"/>
                </a:lnTo>
                <a:lnTo>
                  <a:pt x="488" y="573"/>
                </a:lnTo>
                <a:lnTo>
                  <a:pt x="489" y="573"/>
                </a:lnTo>
                <a:lnTo>
                  <a:pt x="489" y="574"/>
                </a:lnTo>
                <a:lnTo>
                  <a:pt x="489" y="575"/>
                </a:lnTo>
                <a:lnTo>
                  <a:pt x="489" y="575"/>
                </a:lnTo>
                <a:lnTo>
                  <a:pt x="489" y="576"/>
                </a:lnTo>
                <a:lnTo>
                  <a:pt x="489" y="577"/>
                </a:lnTo>
                <a:lnTo>
                  <a:pt x="488" y="577"/>
                </a:lnTo>
                <a:lnTo>
                  <a:pt x="488" y="578"/>
                </a:lnTo>
                <a:lnTo>
                  <a:pt x="488" y="578"/>
                </a:lnTo>
                <a:lnTo>
                  <a:pt x="488" y="579"/>
                </a:lnTo>
                <a:lnTo>
                  <a:pt x="488" y="579"/>
                </a:lnTo>
                <a:lnTo>
                  <a:pt x="487" y="579"/>
                </a:lnTo>
                <a:lnTo>
                  <a:pt x="486" y="580"/>
                </a:lnTo>
                <a:lnTo>
                  <a:pt x="486" y="581"/>
                </a:lnTo>
                <a:lnTo>
                  <a:pt x="485" y="581"/>
                </a:lnTo>
                <a:lnTo>
                  <a:pt x="484" y="582"/>
                </a:lnTo>
                <a:lnTo>
                  <a:pt x="484" y="582"/>
                </a:lnTo>
                <a:lnTo>
                  <a:pt x="483" y="583"/>
                </a:lnTo>
                <a:lnTo>
                  <a:pt x="483" y="583"/>
                </a:lnTo>
                <a:lnTo>
                  <a:pt x="482" y="583"/>
                </a:lnTo>
                <a:lnTo>
                  <a:pt x="481" y="584"/>
                </a:lnTo>
                <a:lnTo>
                  <a:pt x="480" y="584"/>
                </a:lnTo>
                <a:lnTo>
                  <a:pt x="480" y="585"/>
                </a:lnTo>
                <a:lnTo>
                  <a:pt x="479" y="585"/>
                </a:lnTo>
                <a:lnTo>
                  <a:pt x="479" y="585"/>
                </a:lnTo>
                <a:lnTo>
                  <a:pt x="478" y="585"/>
                </a:lnTo>
                <a:lnTo>
                  <a:pt x="477" y="585"/>
                </a:lnTo>
                <a:lnTo>
                  <a:pt x="477" y="584"/>
                </a:lnTo>
                <a:lnTo>
                  <a:pt x="476" y="584"/>
                </a:lnTo>
                <a:lnTo>
                  <a:pt x="475" y="584"/>
                </a:lnTo>
                <a:lnTo>
                  <a:pt x="475" y="584"/>
                </a:lnTo>
                <a:lnTo>
                  <a:pt x="474" y="584"/>
                </a:lnTo>
                <a:lnTo>
                  <a:pt x="473" y="584"/>
                </a:lnTo>
                <a:lnTo>
                  <a:pt x="473" y="585"/>
                </a:lnTo>
                <a:lnTo>
                  <a:pt x="472" y="585"/>
                </a:lnTo>
                <a:lnTo>
                  <a:pt x="471" y="585"/>
                </a:lnTo>
                <a:lnTo>
                  <a:pt x="471" y="585"/>
                </a:lnTo>
                <a:lnTo>
                  <a:pt x="470" y="585"/>
                </a:lnTo>
                <a:lnTo>
                  <a:pt x="469" y="585"/>
                </a:lnTo>
                <a:lnTo>
                  <a:pt x="469" y="585"/>
                </a:lnTo>
                <a:lnTo>
                  <a:pt x="468" y="585"/>
                </a:lnTo>
                <a:lnTo>
                  <a:pt x="467" y="584"/>
                </a:lnTo>
                <a:lnTo>
                  <a:pt x="467" y="584"/>
                </a:lnTo>
                <a:lnTo>
                  <a:pt x="466" y="584"/>
                </a:lnTo>
                <a:lnTo>
                  <a:pt x="465" y="584"/>
                </a:lnTo>
                <a:lnTo>
                  <a:pt x="465" y="583"/>
                </a:lnTo>
                <a:lnTo>
                  <a:pt x="464" y="583"/>
                </a:lnTo>
                <a:lnTo>
                  <a:pt x="464" y="583"/>
                </a:lnTo>
                <a:lnTo>
                  <a:pt x="463" y="583"/>
                </a:lnTo>
                <a:lnTo>
                  <a:pt x="462" y="583"/>
                </a:lnTo>
                <a:lnTo>
                  <a:pt x="461" y="583"/>
                </a:lnTo>
                <a:lnTo>
                  <a:pt x="460" y="583"/>
                </a:lnTo>
                <a:lnTo>
                  <a:pt x="460" y="583"/>
                </a:lnTo>
                <a:lnTo>
                  <a:pt x="459" y="583"/>
                </a:lnTo>
                <a:lnTo>
                  <a:pt x="458" y="583"/>
                </a:lnTo>
                <a:lnTo>
                  <a:pt x="458" y="584"/>
                </a:lnTo>
                <a:lnTo>
                  <a:pt x="457" y="584"/>
                </a:lnTo>
                <a:lnTo>
                  <a:pt x="456" y="585"/>
                </a:lnTo>
                <a:lnTo>
                  <a:pt x="456" y="585"/>
                </a:lnTo>
                <a:lnTo>
                  <a:pt x="456" y="585"/>
                </a:lnTo>
                <a:lnTo>
                  <a:pt x="455" y="585"/>
                </a:lnTo>
                <a:lnTo>
                  <a:pt x="454" y="586"/>
                </a:lnTo>
                <a:lnTo>
                  <a:pt x="454" y="586"/>
                </a:lnTo>
                <a:lnTo>
                  <a:pt x="453" y="587"/>
                </a:lnTo>
                <a:lnTo>
                  <a:pt x="452" y="587"/>
                </a:lnTo>
                <a:lnTo>
                  <a:pt x="452" y="587"/>
                </a:lnTo>
                <a:lnTo>
                  <a:pt x="451" y="587"/>
                </a:lnTo>
                <a:lnTo>
                  <a:pt x="450" y="587"/>
                </a:lnTo>
                <a:lnTo>
                  <a:pt x="450" y="588"/>
                </a:lnTo>
                <a:lnTo>
                  <a:pt x="450" y="588"/>
                </a:lnTo>
                <a:lnTo>
                  <a:pt x="449" y="589"/>
                </a:lnTo>
                <a:lnTo>
                  <a:pt x="448" y="590"/>
                </a:lnTo>
                <a:lnTo>
                  <a:pt x="448" y="590"/>
                </a:lnTo>
                <a:lnTo>
                  <a:pt x="447" y="591"/>
                </a:lnTo>
                <a:lnTo>
                  <a:pt x="447" y="592"/>
                </a:lnTo>
                <a:lnTo>
                  <a:pt x="447" y="592"/>
                </a:lnTo>
                <a:lnTo>
                  <a:pt x="447" y="593"/>
                </a:lnTo>
                <a:lnTo>
                  <a:pt x="446" y="594"/>
                </a:lnTo>
                <a:lnTo>
                  <a:pt x="445" y="595"/>
                </a:lnTo>
                <a:lnTo>
                  <a:pt x="445" y="596"/>
                </a:lnTo>
                <a:lnTo>
                  <a:pt x="445" y="596"/>
                </a:lnTo>
                <a:lnTo>
                  <a:pt x="445" y="598"/>
                </a:lnTo>
                <a:lnTo>
                  <a:pt x="444" y="598"/>
                </a:lnTo>
                <a:lnTo>
                  <a:pt x="443" y="599"/>
                </a:lnTo>
                <a:lnTo>
                  <a:pt x="443" y="600"/>
                </a:lnTo>
                <a:lnTo>
                  <a:pt x="443" y="600"/>
                </a:lnTo>
                <a:lnTo>
                  <a:pt x="442" y="601"/>
                </a:lnTo>
                <a:lnTo>
                  <a:pt x="441" y="601"/>
                </a:lnTo>
                <a:lnTo>
                  <a:pt x="440" y="601"/>
                </a:lnTo>
                <a:lnTo>
                  <a:pt x="439" y="601"/>
                </a:lnTo>
                <a:lnTo>
                  <a:pt x="439" y="601"/>
                </a:lnTo>
                <a:lnTo>
                  <a:pt x="438" y="601"/>
                </a:lnTo>
                <a:lnTo>
                  <a:pt x="437" y="601"/>
                </a:lnTo>
                <a:lnTo>
                  <a:pt x="437" y="601"/>
                </a:lnTo>
                <a:lnTo>
                  <a:pt x="436" y="601"/>
                </a:lnTo>
                <a:lnTo>
                  <a:pt x="435" y="601"/>
                </a:lnTo>
                <a:lnTo>
                  <a:pt x="435" y="601"/>
                </a:lnTo>
                <a:lnTo>
                  <a:pt x="433" y="601"/>
                </a:lnTo>
                <a:lnTo>
                  <a:pt x="431" y="600"/>
                </a:lnTo>
                <a:lnTo>
                  <a:pt x="431" y="600"/>
                </a:lnTo>
                <a:lnTo>
                  <a:pt x="429" y="601"/>
                </a:lnTo>
                <a:lnTo>
                  <a:pt x="429" y="601"/>
                </a:lnTo>
                <a:lnTo>
                  <a:pt x="428" y="601"/>
                </a:lnTo>
                <a:lnTo>
                  <a:pt x="427" y="601"/>
                </a:lnTo>
                <a:lnTo>
                  <a:pt x="426" y="601"/>
                </a:lnTo>
                <a:lnTo>
                  <a:pt x="425" y="601"/>
                </a:lnTo>
                <a:lnTo>
                  <a:pt x="424" y="601"/>
                </a:lnTo>
                <a:lnTo>
                  <a:pt x="424" y="601"/>
                </a:lnTo>
                <a:lnTo>
                  <a:pt x="423" y="601"/>
                </a:lnTo>
                <a:lnTo>
                  <a:pt x="422" y="601"/>
                </a:lnTo>
                <a:lnTo>
                  <a:pt x="421" y="601"/>
                </a:lnTo>
                <a:lnTo>
                  <a:pt x="420" y="601"/>
                </a:lnTo>
                <a:lnTo>
                  <a:pt x="419" y="601"/>
                </a:lnTo>
                <a:lnTo>
                  <a:pt x="418" y="601"/>
                </a:lnTo>
                <a:lnTo>
                  <a:pt x="417" y="601"/>
                </a:lnTo>
                <a:lnTo>
                  <a:pt x="416" y="601"/>
                </a:lnTo>
                <a:lnTo>
                  <a:pt x="416" y="602"/>
                </a:lnTo>
                <a:lnTo>
                  <a:pt x="416" y="602"/>
                </a:lnTo>
                <a:lnTo>
                  <a:pt x="415" y="602"/>
                </a:lnTo>
                <a:lnTo>
                  <a:pt x="415" y="602"/>
                </a:lnTo>
                <a:lnTo>
                  <a:pt x="414" y="602"/>
                </a:lnTo>
                <a:lnTo>
                  <a:pt x="414" y="603"/>
                </a:lnTo>
                <a:lnTo>
                  <a:pt x="413" y="604"/>
                </a:lnTo>
                <a:lnTo>
                  <a:pt x="413" y="605"/>
                </a:lnTo>
                <a:lnTo>
                  <a:pt x="412" y="605"/>
                </a:lnTo>
                <a:lnTo>
                  <a:pt x="412" y="606"/>
                </a:lnTo>
                <a:lnTo>
                  <a:pt x="412" y="606"/>
                </a:lnTo>
                <a:lnTo>
                  <a:pt x="411" y="607"/>
                </a:lnTo>
                <a:lnTo>
                  <a:pt x="411" y="607"/>
                </a:lnTo>
                <a:lnTo>
                  <a:pt x="411" y="607"/>
                </a:lnTo>
                <a:lnTo>
                  <a:pt x="411" y="608"/>
                </a:lnTo>
                <a:lnTo>
                  <a:pt x="410" y="609"/>
                </a:lnTo>
                <a:lnTo>
                  <a:pt x="409" y="609"/>
                </a:lnTo>
                <a:lnTo>
                  <a:pt x="408" y="611"/>
                </a:lnTo>
                <a:lnTo>
                  <a:pt x="408" y="611"/>
                </a:lnTo>
                <a:lnTo>
                  <a:pt x="407" y="611"/>
                </a:lnTo>
                <a:lnTo>
                  <a:pt x="407" y="612"/>
                </a:lnTo>
                <a:lnTo>
                  <a:pt x="407" y="612"/>
                </a:lnTo>
                <a:lnTo>
                  <a:pt x="405" y="613"/>
                </a:lnTo>
                <a:lnTo>
                  <a:pt x="405" y="613"/>
                </a:lnTo>
                <a:lnTo>
                  <a:pt x="405" y="613"/>
                </a:lnTo>
                <a:lnTo>
                  <a:pt x="404" y="614"/>
                </a:lnTo>
                <a:lnTo>
                  <a:pt x="403" y="615"/>
                </a:lnTo>
                <a:lnTo>
                  <a:pt x="403" y="615"/>
                </a:lnTo>
                <a:lnTo>
                  <a:pt x="402" y="615"/>
                </a:lnTo>
                <a:lnTo>
                  <a:pt x="402" y="616"/>
                </a:lnTo>
                <a:lnTo>
                  <a:pt x="401" y="616"/>
                </a:lnTo>
                <a:lnTo>
                  <a:pt x="401" y="617"/>
                </a:lnTo>
                <a:lnTo>
                  <a:pt x="401" y="617"/>
                </a:lnTo>
                <a:lnTo>
                  <a:pt x="402" y="617"/>
                </a:lnTo>
                <a:lnTo>
                  <a:pt x="403" y="617"/>
                </a:lnTo>
                <a:lnTo>
                  <a:pt x="403" y="617"/>
                </a:lnTo>
                <a:lnTo>
                  <a:pt x="404" y="617"/>
                </a:lnTo>
                <a:lnTo>
                  <a:pt x="404" y="618"/>
                </a:lnTo>
                <a:lnTo>
                  <a:pt x="404" y="619"/>
                </a:lnTo>
                <a:lnTo>
                  <a:pt x="404" y="619"/>
                </a:lnTo>
                <a:lnTo>
                  <a:pt x="404" y="620"/>
                </a:lnTo>
                <a:lnTo>
                  <a:pt x="405" y="620"/>
                </a:lnTo>
                <a:lnTo>
                  <a:pt x="405" y="620"/>
                </a:lnTo>
                <a:lnTo>
                  <a:pt x="405" y="621"/>
                </a:lnTo>
                <a:lnTo>
                  <a:pt x="406" y="621"/>
                </a:lnTo>
                <a:lnTo>
                  <a:pt x="406" y="622"/>
                </a:lnTo>
                <a:lnTo>
                  <a:pt x="407" y="623"/>
                </a:lnTo>
                <a:lnTo>
                  <a:pt x="407" y="623"/>
                </a:lnTo>
                <a:lnTo>
                  <a:pt x="408" y="623"/>
                </a:lnTo>
                <a:lnTo>
                  <a:pt x="409" y="623"/>
                </a:lnTo>
                <a:lnTo>
                  <a:pt x="409" y="623"/>
                </a:lnTo>
                <a:lnTo>
                  <a:pt x="410" y="623"/>
                </a:lnTo>
                <a:lnTo>
                  <a:pt x="411" y="623"/>
                </a:lnTo>
                <a:lnTo>
                  <a:pt x="412" y="623"/>
                </a:lnTo>
                <a:lnTo>
                  <a:pt x="414" y="623"/>
                </a:lnTo>
                <a:lnTo>
                  <a:pt x="415" y="623"/>
                </a:lnTo>
                <a:lnTo>
                  <a:pt x="416" y="623"/>
                </a:lnTo>
                <a:lnTo>
                  <a:pt x="416" y="623"/>
                </a:lnTo>
                <a:lnTo>
                  <a:pt x="417" y="623"/>
                </a:lnTo>
                <a:lnTo>
                  <a:pt x="417" y="623"/>
                </a:lnTo>
                <a:lnTo>
                  <a:pt x="418" y="624"/>
                </a:lnTo>
                <a:lnTo>
                  <a:pt x="419" y="624"/>
                </a:lnTo>
                <a:lnTo>
                  <a:pt x="420" y="624"/>
                </a:lnTo>
                <a:lnTo>
                  <a:pt x="421" y="625"/>
                </a:lnTo>
                <a:lnTo>
                  <a:pt x="422" y="625"/>
                </a:lnTo>
                <a:lnTo>
                  <a:pt x="423" y="625"/>
                </a:lnTo>
                <a:lnTo>
                  <a:pt x="424" y="626"/>
                </a:lnTo>
                <a:lnTo>
                  <a:pt x="425" y="626"/>
                </a:lnTo>
                <a:lnTo>
                  <a:pt x="426" y="627"/>
                </a:lnTo>
                <a:lnTo>
                  <a:pt x="426" y="628"/>
                </a:lnTo>
                <a:lnTo>
                  <a:pt x="427" y="628"/>
                </a:lnTo>
                <a:lnTo>
                  <a:pt x="428" y="628"/>
                </a:lnTo>
                <a:lnTo>
                  <a:pt x="428" y="629"/>
                </a:lnTo>
                <a:lnTo>
                  <a:pt x="428" y="630"/>
                </a:lnTo>
                <a:lnTo>
                  <a:pt x="428" y="630"/>
                </a:lnTo>
                <a:lnTo>
                  <a:pt x="429" y="631"/>
                </a:lnTo>
                <a:lnTo>
                  <a:pt x="429" y="632"/>
                </a:lnTo>
                <a:lnTo>
                  <a:pt x="429" y="632"/>
                </a:lnTo>
                <a:lnTo>
                  <a:pt x="431" y="634"/>
                </a:lnTo>
                <a:lnTo>
                  <a:pt x="431" y="634"/>
                </a:lnTo>
                <a:lnTo>
                  <a:pt x="431" y="635"/>
                </a:lnTo>
                <a:lnTo>
                  <a:pt x="432" y="635"/>
                </a:lnTo>
                <a:lnTo>
                  <a:pt x="433" y="636"/>
                </a:lnTo>
                <a:lnTo>
                  <a:pt x="434" y="637"/>
                </a:lnTo>
                <a:lnTo>
                  <a:pt x="435" y="637"/>
                </a:lnTo>
                <a:lnTo>
                  <a:pt x="435" y="637"/>
                </a:lnTo>
                <a:lnTo>
                  <a:pt x="436" y="638"/>
                </a:lnTo>
                <a:lnTo>
                  <a:pt x="437" y="638"/>
                </a:lnTo>
                <a:lnTo>
                  <a:pt x="437" y="638"/>
                </a:lnTo>
                <a:lnTo>
                  <a:pt x="438" y="638"/>
                </a:lnTo>
                <a:lnTo>
                  <a:pt x="439" y="639"/>
                </a:lnTo>
                <a:lnTo>
                  <a:pt x="440" y="640"/>
                </a:lnTo>
                <a:lnTo>
                  <a:pt x="441" y="640"/>
                </a:lnTo>
                <a:lnTo>
                  <a:pt x="441" y="641"/>
                </a:lnTo>
                <a:lnTo>
                  <a:pt x="441" y="641"/>
                </a:lnTo>
                <a:lnTo>
                  <a:pt x="441" y="641"/>
                </a:lnTo>
                <a:lnTo>
                  <a:pt x="442" y="641"/>
                </a:lnTo>
                <a:lnTo>
                  <a:pt x="443" y="642"/>
                </a:lnTo>
                <a:lnTo>
                  <a:pt x="444" y="642"/>
                </a:lnTo>
                <a:lnTo>
                  <a:pt x="444" y="643"/>
                </a:lnTo>
                <a:lnTo>
                  <a:pt x="445" y="643"/>
                </a:lnTo>
                <a:lnTo>
                  <a:pt x="446" y="643"/>
                </a:lnTo>
                <a:lnTo>
                  <a:pt x="447" y="643"/>
                </a:lnTo>
                <a:lnTo>
                  <a:pt x="448" y="644"/>
                </a:lnTo>
                <a:lnTo>
                  <a:pt x="448" y="644"/>
                </a:lnTo>
                <a:lnTo>
                  <a:pt x="450" y="645"/>
                </a:lnTo>
                <a:lnTo>
                  <a:pt x="450" y="644"/>
                </a:lnTo>
                <a:lnTo>
                  <a:pt x="451" y="644"/>
                </a:lnTo>
                <a:lnTo>
                  <a:pt x="452" y="643"/>
                </a:lnTo>
                <a:lnTo>
                  <a:pt x="452" y="643"/>
                </a:lnTo>
                <a:lnTo>
                  <a:pt x="453" y="642"/>
                </a:lnTo>
                <a:lnTo>
                  <a:pt x="454" y="642"/>
                </a:lnTo>
                <a:lnTo>
                  <a:pt x="454" y="641"/>
                </a:lnTo>
                <a:lnTo>
                  <a:pt x="454" y="641"/>
                </a:lnTo>
                <a:lnTo>
                  <a:pt x="455" y="641"/>
                </a:lnTo>
                <a:lnTo>
                  <a:pt x="456" y="641"/>
                </a:lnTo>
                <a:lnTo>
                  <a:pt x="456" y="641"/>
                </a:lnTo>
                <a:lnTo>
                  <a:pt x="456" y="641"/>
                </a:lnTo>
                <a:lnTo>
                  <a:pt x="457" y="641"/>
                </a:lnTo>
                <a:lnTo>
                  <a:pt x="457" y="641"/>
                </a:lnTo>
                <a:lnTo>
                  <a:pt x="458" y="641"/>
                </a:lnTo>
                <a:lnTo>
                  <a:pt x="458" y="641"/>
                </a:lnTo>
                <a:lnTo>
                  <a:pt x="459" y="641"/>
                </a:lnTo>
                <a:lnTo>
                  <a:pt x="460" y="641"/>
                </a:lnTo>
                <a:lnTo>
                  <a:pt x="460" y="641"/>
                </a:lnTo>
                <a:lnTo>
                  <a:pt x="461" y="641"/>
                </a:lnTo>
                <a:lnTo>
                  <a:pt x="462" y="641"/>
                </a:lnTo>
                <a:lnTo>
                  <a:pt x="463" y="641"/>
                </a:lnTo>
                <a:lnTo>
                  <a:pt x="464" y="641"/>
                </a:lnTo>
                <a:lnTo>
                  <a:pt x="464" y="642"/>
                </a:lnTo>
                <a:lnTo>
                  <a:pt x="464" y="642"/>
                </a:lnTo>
                <a:lnTo>
                  <a:pt x="465" y="642"/>
                </a:lnTo>
                <a:lnTo>
                  <a:pt x="465" y="642"/>
                </a:lnTo>
                <a:lnTo>
                  <a:pt x="465" y="643"/>
                </a:lnTo>
                <a:lnTo>
                  <a:pt x="466" y="643"/>
                </a:lnTo>
                <a:lnTo>
                  <a:pt x="467" y="643"/>
                </a:lnTo>
                <a:lnTo>
                  <a:pt x="467" y="643"/>
                </a:lnTo>
                <a:lnTo>
                  <a:pt x="467" y="643"/>
                </a:lnTo>
                <a:lnTo>
                  <a:pt x="467" y="644"/>
                </a:lnTo>
                <a:lnTo>
                  <a:pt x="468" y="644"/>
                </a:lnTo>
                <a:lnTo>
                  <a:pt x="469" y="645"/>
                </a:lnTo>
                <a:lnTo>
                  <a:pt x="469" y="645"/>
                </a:lnTo>
                <a:lnTo>
                  <a:pt x="469" y="646"/>
                </a:lnTo>
                <a:lnTo>
                  <a:pt x="470" y="646"/>
                </a:lnTo>
                <a:lnTo>
                  <a:pt x="470" y="647"/>
                </a:lnTo>
                <a:lnTo>
                  <a:pt x="470" y="647"/>
                </a:lnTo>
                <a:lnTo>
                  <a:pt x="470" y="649"/>
                </a:lnTo>
                <a:lnTo>
                  <a:pt x="471" y="650"/>
                </a:lnTo>
                <a:lnTo>
                  <a:pt x="471" y="651"/>
                </a:lnTo>
                <a:lnTo>
                  <a:pt x="471" y="652"/>
                </a:lnTo>
                <a:lnTo>
                  <a:pt x="471" y="653"/>
                </a:lnTo>
                <a:lnTo>
                  <a:pt x="471" y="653"/>
                </a:lnTo>
                <a:lnTo>
                  <a:pt x="471" y="654"/>
                </a:lnTo>
                <a:lnTo>
                  <a:pt x="471" y="655"/>
                </a:lnTo>
                <a:lnTo>
                  <a:pt x="471" y="656"/>
                </a:lnTo>
                <a:lnTo>
                  <a:pt x="471" y="657"/>
                </a:lnTo>
                <a:lnTo>
                  <a:pt x="471" y="657"/>
                </a:lnTo>
                <a:lnTo>
                  <a:pt x="471" y="657"/>
                </a:lnTo>
                <a:lnTo>
                  <a:pt x="471" y="658"/>
                </a:lnTo>
                <a:lnTo>
                  <a:pt x="471" y="659"/>
                </a:lnTo>
                <a:lnTo>
                  <a:pt x="472" y="659"/>
                </a:lnTo>
                <a:lnTo>
                  <a:pt x="473" y="659"/>
                </a:lnTo>
                <a:lnTo>
                  <a:pt x="473" y="660"/>
                </a:lnTo>
                <a:lnTo>
                  <a:pt x="472" y="660"/>
                </a:lnTo>
                <a:lnTo>
                  <a:pt x="472" y="660"/>
                </a:lnTo>
                <a:lnTo>
                  <a:pt x="473" y="660"/>
                </a:lnTo>
                <a:lnTo>
                  <a:pt x="473" y="661"/>
                </a:lnTo>
                <a:lnTo>
                  <a:pt x="473" y="662"/>
                </a:lnTo>
                <a:lnTo>
                  <a:pt x="472" y="662"/>
                </a:lnTo>
                <a:lnTo>
                  <a:pt x="472" y="662"/>
                </a:lnTo>
                <a:lnTo>
                  <a:pt x="473" y="662"/>
                </a:lnTo>
                <a:lnTo>
                  <a:pt x="473" y="663"/>
                </a:lnTo>
                <a:lnTo>
                  <a:pt x="473" y="663"/>
                </a:lnTo>
                <a:lnTo>
                  <a:pt x="473" y="664"/>
                </a:lnTo>
                <a:lnTo>
                  <a:pt x="474" y="664"/>
                </a:lnTo>
                <a:lnTo>
                  <a:pt x="474" y="664"/>
                </a:lnTo>
                <a:lnTo>
                  <a:pt x="475" y="664"/>
                </a:lnTo>
                <a:lnTo>
                  <a:pt x="475" y="664"/>
                </a:lnTo>
                <a:lnTo>
                  <a:pt x="475" y="664"/>
                </a:lnTo>
                <a:lnTo>
                  <a:pt x="475" y="665"/>
                </a:lnTo>
                <a:lnTo>
                  <a:pt x="476" y="665"/>
                </a:lnTo>
                <a:lnTo>
                  <a:pt x="476" y="666"/>
                </a:lnTo>
                <a:lnTo>
                  <a:pt x="477" y="666"/>
                </a:lnTo>
                <a:lnTo>
                  <a:pt x="477" y="666"/>
                </a:lnTo>
                <a:lnTo>
                  <a:pt x="477" y="667"/>
                </a:lnTo>
                <a:lnTo>
                  <a:pt x="477" y="668"/>
                </a:lnTo>
                <a:lnTo>
                  <a:pt x="478" y="668"/>
                </a:lnTo>
                <a:lnTo>
                  <a:pt x="479" y="668"/>
                </a:lnTo>
                <a:lnTo>
                  <a:pt x="479" y="669"/>
                </a:lnTo>
                <a:lnTo>
                  <a:pt x="479" y="670"/>
                </a:lnTo>
                <a:lnTo>
                  <a:pt x="480" y="670"/>
                </a:lnTo>
                <a:lnTo>
                  <a:pt x="481" y="670"/>
                </a:lnTo>
                <a:lnTo>
                  <a:pt x="481" y="671"/>
                </a:lnTo>
                <a:lnTo>
                  <a:pt x="481" y="671"/>
                </a:lnTo>
                <a:lnTo>
                  <a:pt x="482" y="671"/>
                </a:lnTo>
                <a:lnTo>
                  <a:pt x="482" y="672"/>
                </a:lnTo>
                <a:lnTo>
                  <a:pt x="483" y="672"/>
                </a:lnTo>
                <a:lnTo>
                  <a:pt x="483" y="672"/>
                </a:lnTo>
                <a:lnTo>
                  <a:pt x="483" y="672"/>
                </a:lnTo>
                <a:lnTo>
                  <a:pt x="483" y="672"/>
                </a:lnTo>
                <a:lnTo>
                  <a:pt x="483" y="672"/>
                </a:lnTo>
                <a:lnTo>
                  <a:pt x="483" y="673"/>
                </a:lnTo>
                <a:lnTo>
                  <a:pt x="484" y="673"/>
                </a:lnTo>
                <a:lnTo>
                  <a:pt x="484" y="673"/>
                </a:lnTo>
                <a:lnTo>
                  <a:pt x="484" y="674"/>
                </a:lnTo>
                <a:lnTo>
                  <a:pt x="485" y="674"/>
                </a:lnTo>
                <a:lnTo>
                  <a:pt x="486" y="674"/>
                </a:lnTo>
                <a:lnTo>
                  <a:pt x="486" y="675"/>
                </a:lnTo>
                <a:lnTo>
                  <a:pt x="486" y="676"/>
                </a:lnTo>
                <a:lnTo>
                  <a:pt x="486" y="676"/>
                </a:lnTo>
                <a:lnTo>
                  <a:pt x="487" y="677"/>
                </a:lnTo>
                <a:lnTo>
                  <a:pt x="487" y="678"/>
                </a:lnTo>
                <a:lnTo>
                  <a:pt x="488" y="678"/>
                </a:lnTo>
                <a:lnTo>
                  <a:pt x="488" y="679"/>
                </a:lnTo>
                <a:lnTo>
                  <a:pt x="488" y="679"/>
                </a:lnTo>
                <a:lnTo>
                  <a:pt x="489" y="680"/>
                </a:lnTo>
                <a:lnTo>
                  <a:pt x="490" y="681"/>
                </a:lnTo>
                <a:lnTo>
                  <a:pt x="490" y="681"/>
                </a:lnTo>
                <a:lnTo>
                  <a:pt x="490" y="682"/>
                </a:lnTo>
                <a:lnTo>
                  <a:pt x="490" y="683"/>
                </a:lnTo>
                <a:lnTo>
                  <a:pt x="490" y="683"/>
                </a:lnTo>
                <a:lnTo>
                  <a:pt x="490" y="684"/>
                </a:lnTo>
                <a:lnTo>
                  <a:pt x="491" y="684"/>
                </a:lnTo>
                <a:lnTo>
                  <a:pt x="491" y="685"/>
                </a:lnTo>
                <a:lnTo>
                  <a:pt x="492" y="685"/>
                </a:lnTo>
                <a:lnTo>
                  <a:pt x="492" y="686"/>
                </a:lnTo>
                <a:lnTo>
                  <a:pt x="492" y="686"/>
                </a:lnTo>
                <a:lnTo>
                  <a:pt x="493" y="686"/>
                </a:lnTo>
                <a:lnTo>
                  <a:pt x="494" y="686"/>
                </a:lnTo>
                <a:lnTo>
                  <a:pt x="494" y="687"/>
                </a:lnTo>
                <a:lnTo>
                  <a:pt x="494" y="687"/>
                </a:lnTo>
                <a:lnTo>
                  <a:pt x="494" y="688"/>
                </a:lnTo>
                <a:lnTo>
                  <a:pt x="494" y="689"/>
                </a:lnTo>
                <a:lnTo>
                  <a:pt x="495" y="689"/>
                </a:lnTo>
                <a:lnTo>
                  <a:pt x="496" y="689"/>
                </a:lnTo>
                <a:lnTo>
                  <a:pt x="496" y="689"/>
                </a:lnTo>
                <a:lnTo>
                  <a:pt x="497" y="689"/>
                </a:lnTo>
                <a:lnTo>
                  <a:pt x="498" y="689"/>
                </a:lnTo>
                <a:lnTo>
                  <a:pt x="498" y="689"/>
                </a:lnTo>
                <a:lnTo>
                  <a:pt x="498" y="689"/>
                </a:lnTo>
                <a:lnTo>
                  <a:pt x="499" y="689"/>
                </a:lnTo>
                <a:lnTo>
                  <a:pt x="500" y="689"/>
                </a:lnTo>
                <a:lnTo>
                  <a:pt x="500" y="690"/>
                </a:lnTo>
                <a:lnTo>
                  <a:pt x="500" y="691"/>
                </a:lnTo>
                <a:lnTo>
                  <a:pt x="500" y="691"/>
                </a:lnTo>
                <a:lnTo>
                  <a:pt x="500" y="692"/>
                </a:lnTo>
                <a:lnTo>
                  <a:pt x="501" y="692"/>
                </a:lnTo>
                <a:lnTo>
                  <a:pt x="501" y="693"/>
                </a:lnTo>
                <a:lnTo>
                  <a:pt x="501" y="693"/>
                </a:lnTo>
                <a:lnTo>
                  <a:pt x="501" y="693"/>
                </a:lnTo>
                <a:lnTo>
                  <a:pt x="501" y="693"/>
                </a:lnTo>
                <a:lnTo>
                  <a:pt x="501" y="694"/>
                </a:lnTo>
                <a:lnTo>
                  <a:pt x="501" y="695"/>
                </a:lnTo>
                <a:lnTo>
                  <a:pt x="502" y="695"/>
                </a:lnTo>
                <a:lnTo>
                  <a:pt x="502" y="695"/>
                </a:lnTo>
                <a:lnTo>
                  <a:pt x="503" y="695"/>
                </a:lnTo>
                <a:lnTo>
                  <a:pt x="503" y="696"/>
                </a:lnTo>
                <a:lnTo>
                  <a:pt x="503" y="696"/>
                </a:lnTo>
                <a:lnTo>
                  <a:pt x="503" y="696"/>
                </a:lnTo>
                <a:lnTo>
                  <a:pt x="504" y="696"/>
                </a:lnTo>
                <a:lnTo>
                  <a:pt x="504" y="697"/>
                </a:lnTo>
                <a:lnTo>
                  <a:pt x="505" y="697"/>
                </a:lnTo>
                <a:lnTo>
                  <a:pt x="505" y="698"/>
                </a:lnTo>
                <a:lnTo>
                  <a:pt x="505" y="698"/>
                </a:lnTo>
                <a:lnTo>
                  <a:pt x="506" y="698"/>
                </a:lnTo>
                <a:lnTo>
                  <a:pt x="506" y="698"/>
                </a:lnTo>
                <a:lnTo>
                  <a:pt x="507" y="698"/>
                </a:lnTo>
                <a:lnTo>
                  <a:pt x="507" y="698"/>
                </a:lnTo>
                <a:lnTo>
                  <a:pt x="507" y="698"/>
                </a:lnTo>
                <a:lnTo>
                  <a:pt x="507" y="698"/>
                </a:lnTo>
                <a:lnTo>
                  <a:pt x="508" y="698"/>
                </a:lnTo>
                <a:lnTo>
                  <a:pt x="509" y="698"/>
                </a:lnTo>
                <a:lnTo>
                  <a:pt x="509" y="698"/>
                </a:lnTo>
                <a:lnTo>
                  <a:pt x="510" y="698"/>
                </a:lnTo>
                <a:lnTo>
                  <a:pt x="510" y="699"/>
                </a:lnTo>
                <a:lnTo>
                  <a:pt x="511" y="699"/>
                </a:lnTo>
                <a:lnTo>
                  <a:pt x="511" y="699"/>
                </a:lnTo>
                <a:lnTo>
                  <a:pt x="512" y="699"/>
                </a:lnTo>
                <a:lnTo>
                  <a:pt x="512" y="700"/>
                </a:lnTo>
                <a:lnTo>
                  <a:pt x="513" y="700"/>
                </a:lnTo>
                <a:lnTo>
                  <a:pt x="513" y="700"/>
                </a:lnTo>
                <a:lnTo>
                  <a:pt x="513" y="700"/>
                </a:lnTo>
                <a:lnTo>
                  <a:pt x="513" y="700"/>
                </a:lnTo>
                <a:lnTo>
                  <a:pt x="513" y="700"/>
                </a:lnTo>
                <a:lnTo>
                  <a:pt x="514" y="700"/>
                </a:lnTo>
                <a:lnTo>
                  <a:pt x="515" y="700"/>
                </a:lnTo>
                <a:lnTo>
                  <a:pt x="515" y="701"/>
                </a:lnTo>
                <a:lnTo>
                  <a:pt x="515" y="701"/>
                </a:lnTo>
                <a:lnTo>
                  <a:pt x="515" y="702"/>
                </a:lnTo>
                <a:lnTo>
                  <a:pt x="516" y="702"/>
                </a:lnTo>
                <a:lnTo>
                  <a:pt x="517" y="702"/>
                </a:lnTo>
                <a:lnTo>
                  <a:pt x="517" y="702"/>
                </a:lnTo>
                <a:lnTo>
                  <a:pt x="517" y="702"/>
                </a:lnTo>
                <a:lnTo>
                  <a:pt x="518" y="702"/>
                </a:lnTo>
                <a:lnTo>
                  <a:pt x="519" y="702"/>
                </a:lnTo>
                <a:lnTo>
                  <a:pt x="519" y="703"/>
                </a:lnTo>
                <a:lnTo>
                  <a:pt x="519" y="703"/>
                </a:lnTo>
                <a:lnTo>
                  <a:pt x="519" y="704"/>
                </a:lnTo>
                <a:lnTo>
                  <a:pt x="519" y="704"/>
                </a:lnTo>
                <a:lnTo>
                  <a:pt x="520" y="704"/>
                </a:lnTo>
                <a:lnTo>
                  <a:pt x="519" y="705"/>
                </a:lnTo>
                <a:lnTo>
                  <a:pt x="519" y="706"/>
                </a:lnTo>
                <a:lnTo>
                  <a:pt x="520" y="706"/>
                </a:lnTo>
                <a:lnTo>
                  <a:pt x="520" y="707"/>
                </a:lnTo>
                <a:lnTo>
                  <a:pt x="520" y="707"/>
                </a:lnTo>
                <a:lnTo>
                  <a:pt x="522" y="707"/>
                </a:lnTo>
                <a:lnTo>
                  <a:pt x="522" y="708"/>
                </a:lnTo>
                <a:lnTo>
                  <a:pt x="523" y="708"/>
                </a:lnTo>
                <a:lnTo>
                  <a:pt x="524" y="709"/>
                </a:lnTo>
                <a:lnTo>
                  <a:pt x="524" y="710"/>
                </a:lnTo>
                <a:lnTo>
                  <a:pt x="525" y="710"/>
                </a:lnTo>
                <a:lnTo>
                  <a:pt x="526" y="712"/>
                </a:lnTo>
                <a:lnTo>
                  <a:pt x="526" y="713"/>
                </a:lnTo>
                <a:lnTo>
                  <a:pt x="526" y="713"/>
                </a:lnTo>
                <a:lnTo>
                  <a:pt x="526" y="713"/>
                </a:lnTo>
                <a:lnTo>
                  <a:pt x="526" y="715"/>
                </a:lnTo>
                <a:lnTo>
                  <a:pt x="527" y="716"/>
                </a:lnTo>
                <a:lnTo>
                  <a:pt x="527" y="717"/>
                </a:lnTo>
                <a:lnTo>
                  <a:pt x="527" y="717"/>
                </a:lnTo>
                <a:lnTo>
                  <a:pt x="527" y="718"/>
                </a:lnTo>
                <a:lnTo>
                  <a:pt x="527" y="719"/>
                </a:lnTo>
                <a:lnTo>
                  <a:pt x="527" y="719"/>
                </a:lnTo>
                <a:lnTo>
                  <a:pt x="526" y="719"/>
                </a:lnTo>
                <a:lnTo>
                  <a:pt x="526" y="720"/>
                </a:lnTo>
                <a:lnTo>
                  <a:pt x="526" y="721"/>
                </a:lnTo>
                <a:lnTo>
                  <a:pt x="526" y="721"/>
                </a:lnTo>
                <a:lnTo>
                  <a:pt x="526" y="721"/>
                </a:lnTo>
                <a:lnTo>
                  <a:pt x="526" y="722"/>
                </a:lnTo>
                <a:lnTo>
                  <a:pt x="525" y="723"/>
                </a:lnTo>
                <a:lnTo>
                  <a:pt x="525" y="723"/>
                </a:lnTo>
                <a:lnTo>
                  <a:pt x="524" y="724"/>
                </a:lnTo>
                <a:lnTo>
                  <a:pt x="524" y="725"/>
                </a:lnTo>
                <a:lnTo>
                  <a:pt x="524" y="725"/>
                </a:lnTo>
                <a:lnTo>
                  <a:pt x="523" y="725"/>
                </a:lnTo>
                <a:lnTo>
                  <a:pt x="523" y="726"/>
                </a:lnTo>
                <a:lnTo>
                  <a:pt x="522" y="726"/>
                </a:lnTo>
                <a:lnTo>
                  <a:pt x="522" y="727"/>
                </a:lnTo>
                <a:lnTo>
                  <a:pt x="522" y="727"/>
                </a:lnTo>
                <a:lnTo>
                  <a:pt x="522" y="728"/>
                </a:lnTo>
                <a:lnTo>
                  <a:pt x="520" y="729"/>
                </a:lnTo>
                <a:lnTo>
                  <a:pt x="520" y="729"/>
                </a:lnTo>
                <a:lnTo>
                  <a:pt x="520" y="729"/>
                </a:lnTo>
                <a:lnTo>
                  <a:pt x="520" y="730"/>
                </a:lnTo>
                <a:lnTo>
                  <a:pt x="519" y="730"/>
                </a:lnTo>
                <a:lnTo>
                  <a:pt x="519" y="731"/>
                </a:lnTo>
                <a:lnTo>
                  <a:pt x="518" y="731"/>
                </a:lnTo>
                <a:lnTo>
                  <a:pt x="517" y="731"/>
                </a:lnTo>
                <a:lnTo>
                  <a:pt x="517" y="731"/>
                </a:lnTo>
                <a:lnTo>
                  <a:pt x="517" y="731"/>
                </a:lnTo>
                <a:lnTo>
                  <a:pt x="517" y="732"/>
                </a:lnTo>
                <a:lnTo>
                  <a:pt x="516" y="732"/>
                </a:lnTo>
                <a:lnTo>
                  <a:pt x="516" y="733"/>
                </a:lnTo>
                <a:lnTo>
                  <a:pt x="516" y="734"/>
                </a:lnTo>
                <a:lnTo>
                  <a:pt x="515" y="734"/>
                </a:lnTo>
                <a:lnTo>
                  <a:pt x="515" y="734"/>
                </a:lnTo>
                <a:lnTo>
                  <a:pt x="514" y="734"/>
                </a:lnTo>
                <a:lnTo>
                  <a:pt x="513" y="734"/>
                </a:lnTo>
                <a:lnTo>
                  <a:pt x="513" y="735"/>
                </a:lnTo>
                <a:lnTo>
                  <a:pt x="512" y="735"/>
                </a:lnTo>
                <a:lnTo>
                  <a:pt x="512" y="736"/>
                </a:lnTo>
                <a:lnTo>
                  <a:pt x="512" y="736"/>
                </a:lnTo>
                <a:lnTo>
                  <a:pt x="512" y="737"/>
                </a:lnTo>
                <a:lnTo>
                  <a:pt x="511" y="737"/>
                </a:lnTo>
                <a:lnTo>
                  <a:pt x="511" y="737"/>
                </a:lnTo>
                <a:lnTo>
                  <a:pt x="510" y="737"/>
                </a:lnTo>
                <a:lnTo>
                  <a:pt x="509" y="737"/>
                </a:lnTo>
                <a:lnTo>
                  <a:pt x="509" y="737"/>
                </a:lnTo>
                <a:lnTo>
                  <a:pt x="508" y="737"/>
                </a:lnTo>
                <a:lnTo>
                  <a:pt x="507" y="737"/>
                </a:lnTo>
                <a:lnTo>
                  <a:pt x="507" y="737"/>
                </a:lnTo>
                <a:lnTo>
                  <a:pt x="507" y="738"/>
                </a:lnTo>
                <a:lnTo>
                  <a:pt x="506" y="738"/>
                </a:lnTo>
                <a:lnTo>
                  <a:pt x="506" y="738"/>
                </a:lnTo>
                <a:lnTo>
                  <a:pt x="505" y="738"/>
                </a:lnTo>
                <a:lnTo>
                  <a:pt x="505" y="739"/>
                </a:lnTo>
                <a:lnTo>
                  <a:pt x="505" y="740"/>
                </a:lnTo>
                <a:lnTo>
                  <a:pt x="505" y="741"/>
                </a:lnTo>
                <a:lnTo>
                  <a:pt x="504" y="742"/>
                </a:lnTo>
                <a:lnTo>
                  <a:pt x="503" y="742"/>
                </a:lnTo>
                <a:lnTo>
                  <a:pt x="502" y="742"/>
                </a:lnTo>
                <a:lnTo>
                  <a:pt x="502" y="743"/>
                </a:lnTo>
                <a:lnTo>
                  <a:pt x="501" y="743"/>
                </a:lnTo>
                <a:lnTo>
                  <a:pt x="501" y="743"/>
                </a:lnTo>
                <a:lnTo>
                  <a:pt x="500" y="743"/>
                </a:lnTo>
                <a:lnTo>
                  <a:pt x="500" y="744"/>
                </a:lnTo>
                <a:lnTo>
                  <a:pt x="500" y="744"/>
                </a:lnTo>
                <a:lnTo>
                  <a:pt x="500" y="744"/>
                </a:lnTo>
                <a:lnTo>
                  <a:pt x="499" y="744"/>
                </a:lnTo>
                <a:lnTo>
                  <a:pt x="498" y="744"/>
                </a:lnTo>
                <a:lnTo>
                  <a:pt x="498" y="745"/>
                </a:lnTo>
                <a:lnTo>
                  <a:pt x="498" y="745"/>
                </a:lnTo>
                <a:lnTo>
                  <a:pt x="497" y="745"/>
                </a:lnTo>
                <a:lnTo>
                  <a:pt x="496" y="745"/>
                </a:lnTo>
                <a:lnTo>
                  <a:pt x="496" y="745"/>
                </a:lnTo>
                <a:lnTo>
                  <a:pt x="495" y="745"/>
                </a:lnTo>
                <a:lnTo>
                  <a:pt x="495" y="746"/>
                </a:lnTo>
                <a:lnTo>
                  <a:pt x="494" y="746"/>
                </a:lnTo>
                <a:lnTo>
                  <a:pt x="494" y="746"/>
                </a:lnTo>
                <a:lnTo>
                  <a:pt x="493" y="746"/>
                </a:lnTo>
                <a:lnTo>
                  <a:pt x="492" y="747"/>
                </a:lnTo>
                <a:lnTo>
                  <a:pt x="492" y="747"/>
                </a:lnTo>
                <a:lnTo>
                  <a:pt x="491" y="747"/>
                </a:lnTo>
                <a:lnTo>
                  <a:pt x="491" y="748"/>
                </a:lnTo>
                <a:lnTo>
                  <a:pt x="490" y="748"/>
                </a:lnTo>
                <a:lnTo>
                  <a:pt x="490" y="748"/>
                </a:lnTo>
                <a:lnTo>
                  <a:pt x="490" y="749"/>
                </a:lnTo>
                <a:lnTo>
                  <a:pt x="489" y="749"/>
                </a:lnTo>
                <a:lnTo>
                  <a:pt x="489" y="749"/>
                </a:lnTo>
                <a:lnTo>
                  <a:pt x="488" y="750"/>
                </a:lnTo>
                <a:lnTo>
                  <a:pt x="488" y="750"/>
                </a:lnTo>
                <a:lnTo>
                  <a:pt x="487" y="751"/>
                </a:lnTo>
                <a:lnTo>
                  <a:pt x="486" y="751"/>
                </a:lnTo>
                <a:lnTo>
                  <a:pt x="486" y="751"/>
                </a:lnTo>
                <a:lnTo>
                  <a:pt x="485" y="751"/>
                </a:lnTo>
                <a:lnTo>
                  <a:pt x="484" y="751"/>
                </a:lnTo>
                <a:lnTo>
                  <a:pt x="484" y="751"/>
                </a:lnTo>
                <a:lnTo>
                  <a:pt x="483" y="751"/>
                </a:lnTo>
                <a:lnTo>
                  <a:pt x="483" y="751"/>
                </a:lnTo>
                <a:lnTo>
                  <a:pt x="483" y="751"/>
                </a:lnTo>
                <a:lnTo>
                  <a:pt x="483" y="752"/>
                </a:lnTo>
                <a:lnTo>
                  <a:pt x="482" y="752"/>
                </a:lnTo>
                <a:lnTo>
                  <a:pt x="482" y="753"/>
                </a:lnTo>
                <a:lnTo>
                  <a:pt x="481" y="753"/>
                </a:lnTo>
                <a:lnTo>
                  <a:pt x="479" y="753"/>
                </a:lnTo>
                <a:lnTo>
                  <a:pt x="479" y="753"/>
                </a:lnTo>
                <a:lnTo>
                  <a:pt x="478" y="753"/>
                </a:lnTo>
                <a:lnTo>
                  <a:pt x="477" y="754"/>
                </a:lnTo>
                <a:lnTo>
                  <a:pt x="477" y="754"/>
                </a:lnTo>
                <a:lnTo>
                  <a:pt x="476" y="755"/>
                </a:lnTo>
                <a:lnTo>
                  <a:pt x="476" y="755"/>
                </a:lnTo>
                <a:lnTo>
                  <a:pt x="476" y="756"/>
                </a:lnTo>
                <a:lnTo>
                  <a:pt x="476" y="757"/>
                </a:lnTo>
                <a:lnTo>
                  <a:pt x="476" y="757"/>
                </a:lnTo>
                <a:lnTo>
                  <a:pt x="475" y="757"/>
                </a:lnTo>
                <a:lnTo>
                  <a:pt x="475" y="758"/>
                </a:lnTo>
                <a:lnTo>
                  <a:pt x="475" y="759"/>
                </a:lnTo>
                <a:lnTo>
                  <a:pt x="475" y="759"/>
                </a:lnTo>
                <a:lnTo>
                  <a:pt x="475" y="760"/>
                </a:lnTo>
                <a:lnTo>
                  <a:pt x="475" y="761"/>
                </a:lnTo>
                <a:lnTo>
                  <a:pt x="475" y="761"/>
                </a:lnTo>
                <a:lnTo>
                  <a:pt x="476" y="763"/>
                </a:lnTo>
                <a:lnTo>
                  <a:pt x="477" y="764"/>
                </a:lnTo>
                <a:lnTo>
                  <a:pt x="477" y="765"/>
                </a:lnTo>
                <a:lnTo>
                  <a:pt x="477" y="765"/>
                </a:lnTo>
                <a:lnTo>
                  <a:pt x="477" y="766"/>
                </a:lnTo>
                <a:lnTo>
                  <a:pt x="477" y="766"/>
                </a:lnTo>
                <a:lnTo>
                  <a:pt x="477" y="767"/>
                </a:lnTo>
                <a:lnTo>
                  <a:pt x="477" y="768"/>
                </a:lnTo>
                <a:lnTo>
                  <a:pt x="477" y="768"/>
                </a:lnTo>
                <a:lnTo>
                  <a:pt x="477" y="770"/>
                </a:lnTo>
                <a:lnTo>
                  <a:pt x="477" y="770"/>
                </a:lnTo>
                <a:lnTo>
                  <a:pt x="477" y="771"/>
                </a:lnTo>
                <a:lnTo>
                  <a:pt x="477" y="772"/>
                </a:lnTo>
                <a:lnTo>
                  <a:pt x="478" y="772"/>
                </a:lnTo>
                <a:lnTo>
                  <a:pt x="478" y="773"/>
                </a:lnTo>
                <a:lnTo>
                  <a:pt x="479" y="773"/>
                </a:lnTo>
                <a:lnTo>
                  <a:pt x="479" y="774"/>
                </a:lnTo>
                <a:lnTo>
                  <a:pt x="479" y="774"/>
                </a:lnTo>
                <a:lnTo>
                  <a:pt x="479" y="774"/>
                </a:lnTo>
                <a:lnTo>
                  <a:pt x="479" y="775"/>
                </a:lnTo>
                <a:lnTo>
                  <a:pt x="479" y="776"/>
                </a:lnTo>
                <a:lnTo>
                  <a:pt x="480" y="776"/>
                </a:lnTo>
                <a:lnTo>
                  <a:pt x="480" y="776"/>
                </a:lnTo>
                <a:lnTo>
                  <a:pt x="481" y="776"/>
                </a:lnTo>
                <a:lnTo>
                  <a:pt x="481" y="776"/>
                </a:lnTo>
                <a:lnTo>
                  <a:pt x="481" y="777"/>
                </a:lnTo>
                <a:lnTo>
                  <a:pt x="482" y="777"/>
                </a:lnTo>
                <a:lnTo>
                  <a:pt x="483" y="778"/>
                </a:lnTo>
                <a:lnTo>
                  <a:pt x="483" y="778"/>
                </a:lnTo>
                <a:lnTo>
                  <a:pt x="483" y="778"/>
                </a:lnTo>
                <a:lnTo>
                  <a:pt x="483" y="779"/>
                </a:lnTo>
                <a:lnTo>
                  <a:pt x="482" y="779"/>
                </a:lnTo>
                <a:lnTo>
                  <a:pt x="483" y="780"/>
                </a:lnTo>
                <a:lnTo>
                  <a:pt x="483" y="779"/>
                </a:lnTo>
                <a:lnTo>
                  <a:pt x="483" y="779"/>
                </a:lnTo>
                <a:lnTo>
                  <a:pt x="483" y="780"/>
                </a:lnTo>
                <a:lnTo>
                  <a:pt x="483" y="780"/>
                </a:lnTo>
                <a:lnTo>
                  <a:pt x="484" y="780"/>
                </a:lnTo>
                <a:lnTo>
                  <a:pt x="484" y="780"/>
                </a:lnTo>
                <a:lnTo>
                  <a:pt x="485" y="780"/>
                </a:lnTo>
                <a:lnTo>
                  <a:pt x="485" y="781"/>
                </a:lnTo>
                <a:lnTo>
                  <a:pt x="486" y="781"/>
                </a:lnTo>
                <a:lnTo>
                  <a:pt x="486" y="782"/>
                </a:lnTo>
                <a:lnTo>
                  <a:pt x="486" y="782"/>
                </a:lnTo>
                <a:lnTo>
                  <a:pt x="486" y="782"/>
                </a:lnTo>
                <a:lnTo>
                  <a:pt x="486" y="783"/>
                </a:lnTo>
                <a:lnTo>
                  <a:pt x="487" y="784"/>
                </a:lnTo>
                <a:lnTo>
                  <a:pt x="487" y="784"/>
                </a:lnTo>
                <a:lnTo>
                  <a:pt x="488" y="785"/>
                </a:lnTo>
                <a:lnTo>
                  <a:pt x="488" y="785"/>
                </a:lnTo>
                <a:lnTo>
                  <a:pt x="487" y="785"/>
                </a:lnTo>
                <a:lnTo>
                  <a:pt x="487" y="787"/>
                </a:lnTo>
                <a:lnTo>
                  <a:pt x="487" y="789"/>
                </a:lnTo>
                <a:lnTo>
                  <a:pt x="486" y="789"/>
                </a:lnTo>
                <a:lnTo>
                  <a:pt x="486" y="791"/>
                </a:lnTo>
                <a:lnTo>
                  <a:pt x="486" y="791"/>
                </a:lnTo>
                <a:lnTo>
                  <a:pt x="485" y="791"/>
                </a:lnTo>
                <a:lnTo>
                  <a:pt x="485" y="792"/>
                </a:lnTo>
                <a:lnTo>
                  <a:pt x="485" y="793"/>
                </a:lnTo>
                <a:lnTo>
                  <a:pt x="484" y="793"/>
                </a:lnTo>
                <a:lnTo>
                  <a:pt x="485" y="794"/>
                </a:lnTo>
                <a:lnTo>
                  <a:pt x="485" y="795"/>
                </a:lnTo>
                <a:lnTo>
                  <a:pt x="485" y="796"/>
                </a:lnTo>
                <a:lnTo>
                  <a:pt x="485" y="797"/>
                </a:lnTo>
                <a:lnTo>
                  <a:pt x="485" y="797"/>
                </a:lnTo>
                <a:lnTo>
                  <a:pt x="485" y="798"/>
                </a:lnTo>
                <a:lnTo>
                  <a:pt x="485" y="799"/>
                </a:lnTo>
                <a:lnTo>
                  <a:pt x="485" y="799"/>
                </a:lnTo>
                <a:lnTo>
                  <a:pt x="484" y="800"/>
                </a:lnTo>
                <a:lnTo>
                  <a:pt x="484" y="801"/>
                </a:lnTo>
                <a:lnTo>
                  <a:pt x="484" y="801"/>
                </a:lnTo>
                <a:lnTo>
                  <a:pt x="484" y="801"/>
                </a:lnTo>
                <a:lnTo>
                  <a:pt x="483" y="801"/>
                </a:lnTo>
                <a:lnTo>
                  <a:pt x="483" y="802"/>
                </a:lnTo>
                <a:lnTo>
                  <a:pt x="482" y="802"/>
                </a:lnTo>
                <a:lnTo>
                  <a:pt x="481" y="803"/>
                </a:lnTo>
                <a:lnTo>
                  <a:pt x="481" y="803"/>
                </a:lnTo>
                <a:lnTo>
                  <a:pt x="480" y="804"/>
                </a:lnTo>
                <a:lnTo>
                  <a:pt x="479" y="805"/>
                </a:lnTo>
                <a:lnTo>
                  <a:pt x="479" y="806"/>
                </a:lnTo>
                <a:lnTo>
                  <a:pt x="479" y="807"/>
                </a:lnTo>
                <a:lnTo>
                  <a:pt x="479" y="808"/>
                </a:lnTo>
                <a:lnTo>
                  <a:pt x="479" y="808"/>
                </a:lnTo>
                <a:lnTo>
                  <a:pt x="479" y="809"/>
                </a:lnTo>
                <a:lnTo>
                  <a:pt x="479" y="810"/>
                </a:lnTo>
                <a:lnTo>
                  <a:pt x="479" y="810"/>
                </a:lnTo>
                <a:lnTo>
                  <a:pt x="479" y="810"/>
                </a:lnTo>
                <a:lnTo>
                  <a:pt x="479" y="811"/>
                </a:lnTo>
                <a:lnTo>
                  <a:pt x="479" y="812"/>
                </a:lnTo>
                <a:lnTo>
                  <a:pt x="479" y="812"/>
                </a:lnTo>
                <a:lnTo>
                  <a:pt x="479" y="813"/>
                </a:lnTo>
                <a:lnTo>
                  <a:pt x="479" y="814"/>
                </a:lnTo>
                <a:lnTo>
                  <a:pt x="479" y="814"/>
                </a:lnTo>
                <a:lnTo>
                  <a:pt x="479" y="814"/>
                </a:lnTo>
                <a:lnTo>
                  <a:pt x="479" y="815"/>
                </a:lnTo>
                <a:lnTo>
                  <a:pt x="479" y="816"/>
                </a:lnTo>
                <a:lnTo>
                  <a:pt x="479" y="816"/>
                </a:lnTo>
                <a:lnTo>
                  <a:pt x="480" y="818"/>
                </a:lnTo>
                <a:lnTo>
                  <a:pt x="481" y="818"/>
                </a:lnTo>
                <a:lnTo>
                  <a:pt x="481" y="818"/>
                </a:lnTo>
                <a:lnTo>
                  <a:pt x="481" y="819"/>
                </a:lnTo>
                <a:lnTo>
                  <a:pt x="482" y="819"/>
                </a:lnTo>
                <a:lnTo>
                  <a:pt x="482" y="820"/>
                </a:lnTo>
                <a:lnTo>
                  <a:pt x="482" y="820"/>
                </a:lnTo>
                <a:lnTo>
                  <a:pt x="481" y="821"/>
                </a:lnTo>
                <a:lnTo>
                  <a:pt x="480" y="821"/>
                </a:lnTo>
                <a:lnTo>
                  <a:pt x="479" y="823"/>
                </a:lnTo>
                <a:lnTo>
                  <a:pt x="478" y="823"/>
                </a:lnTo>
                <a:lnTo>
                  <a:pt x="477" y="824"/>
                </a:lnTo>
                <a:lnTo>
                  <a:pt x="477" y="824"/>
                </a:lnTo>
                <a:lnTo>
                  <a:pt x="476" y="824"/>
                </a:lnTo>
                <a:lnTo>
                  <a:pt x="475" y="823"/>
                </a:lnTo>
                <a:lnTo>
                  <a:pt x="475" y="823"/>
                </a:lnTo>
                <a:lnTo>
                  <a:pt x="474" y="823"/>
                </a:lnTo>
                <a:lnTo>
                  <a:pt x="473" y="823"/>
                </a:lnTo>
                <a:lnTo>
                  <a:pt x="473" y="823"/>
                </a:lnTo>
                <a:lnTo>
                  <a:pt x="473" y="824"/>
                </a:lnTo>
                <a:lnTo>
                  <a:pt x="472" y="824"/>
                </a:lnTo>
                <a:lnTo>
                  <a:pt x="471" y="825"/>
                </a:lnTo>
                <a:lnTo>
                  <a:pt x="471" y="825"/>
                </a:lnTo>
                <a:lnTo>
                  <a:pt x="471" y="825"/>
                </a:lnTo>
                <a:lnTo>
                  <a:pt x="470" y="826"/>
                </a:lnTo>
                <a:lnTo>
                  <a:pt x="470" y="827"/>
                </a:lnTo>
                <a:lnTo>
                  <a:pt x="469" y="827"/>
                </a:lnTo>
                <a:lnTo>
                  <a:pt x="469" y="827"/>
                </a:lnTo>
                <a:lnTo>
                  <a:pt x="467" y="828"/>
                </a:lnTo>
                <a:lnTo>
                  <a:pt x="466" y="828"/>
                </a:lnTo>
                <a:lnTo>
                  <a:pt x="465" y="828"/>
                </a:lnTo>
                <a:lnTo>
                  <a:pt x="464" y="829"/>
                </a:lnTo>
                <a:lnTo>
                  <a:pt x="464" y="829"/>
                </a:lnTo>
                <a:lnTo>
                  <a:pt x="463" y="829"/>
                </a:lnTo>
                <a:lnTo>
                  <a:pt x="463" y="829"/>
                </a:lnTo>
                <a:lnTo>
                  <a:pt x="463" y="830"/>
                </a:lnTo>
                <a:lnTo>
                  <a:pt x="462" y="830"/>
                </a:lnTo>
                <a:lnTo>
                  <a:pt x="462" y="831"/>
                </a:lnTo>
                <a:lnTo>
                  <a:pt x="462" y="831"/>
                </a:lnTo>
                <a:lnTo>
                  <a:pt x="461" y="832"/>
                </a:lnTo>
                <a:lnTo>
                  <a:pt x="460" y="832"/>
                </a:lnTo>
                <a:lnTo>
                  <a:pt x="460" y="833"/>
                </a:lnTo>
                <a:lnTo>
                  <a:pt x="460" y="833"/>
                </a:lnTo>
                <a:lnTo>
                  <a:pt x="460" y="834"/>
                </a:lnTo>
                <a:lnTo>
                  <a:pt x="461" y="835"/>
                </a:lnTo>
                <a:lnTo>
                  <a:pt x="461" y="836"/>
                </a:lnTo>
                <a:lnTo>
                  <a:pt x="461" y="837"/>
                </a:lnTo>
                <a:lnTo>
                  <a:pt x="461" y="837"/>
                </a:lnTo>
                <a:lnTo>
                  <a:pt x="461" y="838"/>
                </a:lnTo>
                <a:lnTo>
                  <a:pt x="461" y="838"/>
                </a:lnTo>
                <a:lnTo>
                  <a:pt x="461" y="839"/>
                </a:lnTo>
                <a:lnTo>
                  <a:pt x="461" y="840"/>
                </a:lnTo>
                <a:lnTo>
                  <a:pt x="461" y="841"/>
                </a:lnTo>
                <a:lnTo>
                  <a:pt x="461" y="842"/>
                </a:lnTo>
                <a:lnTo>
                  <a:pt x="462" y="843"/>
                </a:lnTo>
                <a:lnTo>
                  <a:pt x="462" y="844"/>
                </a:lnTo>
                <a:lnTo>
                  <a:pt x="462" y="844"/>
                </a:lnTo>
                <a:lnTo>
                  <a:pt x="462" y="845"/>
                </a:lnTo>
                <a:lnTo>
                  <a:pt x="462" y="846"/>
                </a:lnTo>
                <a:lnTo>
                  <a:pt x="462" y="846"/>
                </a:lnTo>
                <a:lnTo>
                  <a:pt x="462" y="847"/>
                </a:lnTo>
                <a:lnTo>
                  <a:pt x="462" y="848"/>
                </a:lnTo>
                <a:lnTo>
                  <a:pt x="462" y="848"/>
                </a:lnTo>
                <a:lnTo>
                  <a:pt x="462" y="849"/>
                </a:lnTo>
                <a:lnTo>
                  <a:pt x="462" y="850"/>
                </a:lnTo>
                <a:lnTo>
                  <a:pt x="462" y="850"/>
                </a:lnTo>
                <a:lnTo>
                  <a:pt x="462" y="851"/>
                </a:lnTo>
                <a:lnTo>
                  <a:pt x="462" y="852"/>
                </a:lnTo>
                <a:lnTo>
                  <a:pt x="462" y="852"/>
                </a:lnTo>
                <a:lnTo>
                  <a:pt x="462" y="853"/>
                </a:lnTo>
                <a:lnTo>
                  <a:pt x="462" y="854"/>
                </a:lnTo>
                <a:lnTo>
                  <a:pt x="462" y="854"/>
                </a:lnTo>
                <a:lnTo>
                  <a:pt x="462" y="855"/>
                </a:lnTo>
                <a:lnTo>
                  <a:pt x="462" y="856"/>
                </a:lnTo>
                <a:lnTo>
                  <a:pt x="463" y="857"/>
                </a:lnTo>
                <a:lnTo>
                  <a:pt x="463" y="857"/>
                </a:lnTo>
                <a:lnTo>
                  <a:pt x="463" y="858"/>
                </a:lnTo>
                <a:lnTo>
                  <a:pt x="463" y="859"/>
                </a:lnTo>
                <a:lnTo>
                  <a:pt x="463" y="859"/>
                </a:lnTo>
                <a:lnTo>
                  <a:pt x="463" y="860"/>
                </a:lnTo>
                <a:lnTo>
                  <a:pt x="463" y="861"/>
                </a:lnTo>
                <a:lnTo>
                  <a:pt x="463" y="861"/>
                </a:lnTo>
                <a:lnTo>
                  <a:pt x="463" y="862"/>
                </a:lnTo>
                <a:lnTo>
                  <a:pt x="463" y="863"/>
                </a:lnTo>
                <a:lnTo>
                  <a:pt x="463" y="864"/>
                </a:lnTo>
                <a:lnTo>
                  <a:pt x="462" y="864"/>
                </a:lnTo>
                <a:lnTo>
                  <a:pt x="462" y="864"/>
                </a:lnTo>
                <a:lnTo>
                  <a:pt x="460" y="863"/>
                </a:lnTo>
                <a:lnTo>
                  <a:pt x="460" y="863"/>
                </a:lnTo>
                <a:lnTo>
                  <a:pt x="460" y="864"/>
                </a:lnTo>
                <a:lnTo>
                  <a:pt x="459" y="864"/>
                </a:lnTo>
                <a:lnTo>
                  <a:pt x="459" y="865"/>
                </a:lnTo>
                <a:lnTo>
                  <a:pt x="458" y="865"/>
                </a:lnTo>
                <a:lnTo>
                  <a:pt x="458" y="865"/>
                </a:lnTo>
                <a:lnTo>
                  <a:pt x="458" y="866"/>
                </a:lnTo>
                <a:lnTo>
                  <a:pt x="458" y="867"/>
                </a:lnTo>
                <a:lnTo>
                  <a:pt x="457" y="867"/>
                </a:lnTo>
                <a:lnTo>
                  <a:pt x="457" y="867"/>
                </a:lnTo>
                <a:lnTo>
                  <a:pt x="456" y="867"/>
                </a:lnTo>
                <a:lnTo>
                  <a:pt x="456" y="868"/>
                </a:lnTo>
                <a:lnTo>
                  <a:pt x="456" y="869"/>
                </a:lnTo>
                <a:lnTo>
                  <a:pt x="455" y="869"/>
                </a:lnTo>
                <a:lnTo>
                  <a:pt x="454" y="869"/>
                </a:lnTo>
                <a:lnTo>
                  <a:pt x="454" y="870"/>
                </a:lnTo>
                <a:lnTo>
                  <a:pt x="454" y="871"/>
                </a:lnTo>
                <a:lnTo>
                  <a:pt x="454" y="871"/>
                </a:lnTo>
                <a:lnTo>
                  <a:pt x="454" y="871"/>
                </a:lnTo>
                <a:lnTo>
                  <a:pt x="453" y="872"/>
                </a:lnTo>
                <a:lnTo>
                  <a:pt x="453" y="873"/>
                </a:lnTo>
                <a:lnTo>
                  <a:pt x="452" y="873"/>
                </a:lnTo>
                <a:lnTo>
                  <a:pt x="452" y="874"/>
                </a:lnTo>
                <a:lnTo>
                  <a:pt x="452" y="874"/>
                </a:lnTo>
                <a:lnTo>
                  <a:pt x="452" y="875"/>
                </a:lnTo>
                <a:lnTo>
                  <a:pt x="452" y="876"/>
                </a:lnTo>
                <a:lnTo>
                  <a:pt x="452" y="876"/>
                </a:lnTo>
                <a:lnTo>
                  <a:pt x="452" y="877"/>
                </a:lnTo>
                <a:lnTo>
                  <a:pt x="451" y="877"/>
                </a:lnTo>
                <a:lnTo>
                  <a:pt x="451" y="878"/>
                </a:lnTo>
                <a:lnTo>
                  <a:pt x="450" y="878"/>
                </a:lnTo>
                <a:lnTo>
                  <a:pt x="450" y="878"/>
                </a:lnTo>
                <a:lnTo>
                  <a:pt x="450" y="880"/>
                </a:lnTo>
                <a:lnTo>
                  <a:pt x="450" y="881"/>
                </a:lnTo>
                <a:lnTo>
                  <a:pt x="450" y="881"/>
                </a:lnTo>
                <a:lnTo>
                  <a:pt x="450" y="882"/>
                </a:lnTo>
                <a:lnTo>
                  <a:pt x="449" y="882"/>
                </a:lnTo>
                <a:lnTo>
                  <a:pt x="449" y="882"/>
                </a:lnTo>
                <a:lnTo>
                  <a:pt x="450" y="883"/>
                </a:lnTo>
                <a:lnTo>
                  <a:pt x="449" y="883"/>
                </a:lnTo>
                <a:lnTo>
                  <a:pt x="448" y="884"/>
                </a:lnTo>
                <a:lnTo>
                  <a:pt x="447" y="884"/>
                </a:lnTo>
                <a:lnTo>
                  <a:pt x="447" y="885"/>
                </a:lnTo>
                <a:lnTo>
                  <a:pt x="447" y="885"/>
                </a:lnTo>
                <a:lnTo>
                  <a:pt x="446" y="885"/>
                </a:lnTo>
                <a:lnTo>
                  <a:pt x="445" y="885"/>
                </a:lnTo>
                <a:lnTo>
                  <a:pt x="445" y="885"/>
                </a:lnTo>
                <a:lnTo>
                  <a:pt x="443" y="884"/>
                </a:lnTo>
                <a:lnTo>
                  <a:pt x="443" y="884"/>
                </a:lnTo>
                <a:lnTo>
                  <a:pt x="442" y="884"/>
                </a:lnTo>
                <a:lnTo>
                  <a:pt x="441" y="884"/>
                </a:lnTo>
                <a:lnTo>
                  <a:pt x="441" y="884"/>
                </a:lnTo>
                <a:lnTo>
                  <a:pt x="440" y="883"/>
                </a:lnTo>
                <a:lnTo>
                  <a:pt x="439" y="883"/>
                </a:lnTo>
                <a:lnTo>
                  <a:pt x="439" y="883"/>
                </a:lnTo>
                <a:lnTo>
                  <a:pt x="438" y="882"/>
                </a:lnTo>
                <a:lnTo>
                  <a:pt x="437" y="882"/>
                </a:lnTo>
                <a:lnTo>
                  <a:pt x="436" y="882"/>
                </a:lnTo>
                <a:lnTo>
                  <a:pt x="435" y="882"/>
                </a:lnTo>
                <a:lnTo>
                  <a:pt x="435" y="881"/>
                </a:lnTo>
                <a:lnTo>
                  <a:pt x="435" y="881"/>
                </a:lnTo>
                <a:lnTo>
                  <a:pt x="434" y="881"/>
                </a:lnTo>
                <a:lnTo>
                  <a:pt x="433" y="881"/>
                </a:lnTo>
                <a:lnTo>
                  <a:pt x="433" y="881"/>
                </a:lnTo>
                <a:lnTo>
                  <a:pt x="432" y="881"/>
                </a:lnTo>
                <a:lnTo>
                  <a:pt x="432" y="880"/>
                </a:lnTo>
                <a:lnTo>
                  <a:pt x="431" y="880"/>
                </a:lnTo>
                <a:lnTo>
                  <a:pt x="431" y="880"/>
                </a:lnTo>
                <a:lnTo>
                  <a:pt x="429" y="880"/>
                </a:lnTo>
                <a:lnTo>
                  <a:pt x="429" y="879"/>
                </a:lnTo>
                <a:lnTo>
                  <a:pt x="428" y="879"/>
                </a:lnTo>
                <a:lnTo>
                  <a:pt x="428" y="878"/>
                </a:lnTo>
                <a:lnTo>
                  <a:pt x="428" y="878"/>
                </a:lnTo>
                <a:lnTo>
                  <a:pt x="427" y="878"/>
                </a:lnTo>
                <a:lnTo>
                  <a:pt x="426" y="877"/>
                </a:lnTo>
                <a:lnTo>
                  <a:pt x="426" y="877"/>
                </a:lnTo>
                <a:lnTo>
                  <a:pt x="425" y="876"/>
                </a:lnTo>
                <a:lnTo>
                  <a:pt x="424" y="876"/>
                </a:lnTo>
                <a:lnTo>
                  <a:pt x="424" y="876"/>
                </a:lnTo>
                <a:lnTo>
                  <a:pt x="423" y="875"/>
                </a:lnTo>
                <a:lnTo>
                  <a:pt x="422" y="875"/>
                </a:lnTo>
                <a:lnTo>
                  <a:pt x="422" y="874"/>
                </a:lnTo>
                <a:lnTo>
                  <a:pt x="421" y="874"/>
                </a:lnTo>
                <a:lnTo>
                  <a:pt x="420" y="874"/>
                </a:lnTo>
                <a:lnTo>
                  <a:pt x="419" y="874"/>
                </a:lnTo>
                <a:lnTo>
                  <a:pt x="418" y="874"/>
                </a:lnTo>
                <a:lnTo>
                  <a:pt x="418" y="873"/>
                </a:lnTo>
                <a:lnTo>
                  <a:pt x="417" y="873"/>
                </a:lnTo>
                <a:lnTo>
                  <a:pt x="416" y="873"/>
                </a:lnTo>
                <a:lnTo>
                  <a:pt x="416" y="873"/>
                </a:lnTo>
                <a:lnTo>
                  <a:pt x="415" y="872"/>
                </a:lnTo>
                <a:lnTo>
                  <a:pt x="414" y="872"/>
                </a:lnTo>
                <a:lnTo>
                  <a:pt x="414" y="871"/>
                </a:lnTo>
                <a:lnTo>
                  <a:pt x="413" y="871"/>
                </a:lnTo>
                <a:lnTo>
                  <a:pt x="412" y="871"/>
                </a:lnTo>
                <a:lnTo>
                  <a:pt x="412" y="871"/>
                </a:lnTo>
                <a:lnTo>
                  <a:pt x="411" y="871"/>
                </a:lnTo>
                <a:lnTo>
                  <a:pt x="411" y="870"/>
                </a:lnTo>
                <a:lnTo>
                  <a:pt x="409" y="869"/>
                </a:lnTo>
                <a:lnTo>
                  <a:pt x="408" y="869"/>
                </a:lnTo>
                <a:lnTo>
                  <a:pt x="407" y="869"/>
                </a:lnTo>
                <a:lnTo>
                  <a:pt x="407" y="869"/>
                </a:lnTo>
                <a:lnTo>
                  <a:pt x="406" y="869"/>
                </a:lnTo>
                <a:lnTo>
                  <a:pt x="406" y="868"/>
                </a:lnTo>
                <a:lnTo>
                  <a:pt x="405" y="868"/>
                </a:lnTo>
                <a:lnTo>
                  <a:pt x="405" y="868"/>
                </a:lnTo>
                <a:lnTo>
                  <a:pt x="404" y="867"/>
                </a:lnTo>
                <a:lnTo>
                  <a:pt x="403" y="867"/>
                </a:lnTo>
                <a:lnTo>
                  <a:pt x="403" y="867"/>
                </a:lnTo>
                <a:lnTo>
                  <a:pt x="402" y="867"/>
                </a:lnTo>
                <a:lnTo>
                  <a:pt x="401" y="867"/>
                </a:lnTo>
                <a:lnTo>
                  <a:pt x="400" y="866"/>
                </a:lnTo>
                <a:lnTo>
                  <a:pt x="399" y="866"/>
                </a:lnTo>
                <a:lnTo>
                  <a:pt x="399" y="867"/>
                </a:lnTo>
                <a:lnTo>
                  <a:pt x="399" y="867"/>
                </a:lnTo>
                <a:lnTo>
                  <a:pt x="399" y="867"/>
                </a:lnTo>
                <a:lnTo>
                  <a:pt x="398" y="867"/>
                </a:lnTo>
                <a:lnTo>
                  <a:pt x="398" y="868"/>
                </a:lnTo>
                <a:lnTo>
                  <a:pt x="398" y="869"/>
                </a:lnTo>
                <a:lnTo>
                  <a:pt x="399" y="870"/>
                </a:lnTo>
                <a:lnTo>
                  <a:pt x="399" y="871"/>
                </a:lnTo>
                <a:lnTo>
                  <a:pt x="399" y="872"/>
                </a:lnTo>
                <a:lnTo>
                  <a:pt x="399" y="873"/>
                </a:lnTo>
                <a:lnTo>
                  <a:pt x="399" y="874"/>
                </a:lnTo>
                <a:lnTo>
                  <a:pt x="399" y="874"/>
                </a:lnTo>
                <a:lnTo>
                  <a:pt x="399" y="875"/>
                </a:lnTo>
                <a:lnTo>
                  <a:pt x="400" y="876"/>
                </a:lnTo>
                <a:lnTo>
                  <a:pt x="400" y="878"/>
                </a:lnTo>
                <a:lnTo>
                  <a:pt x="400" y="879"/>
                </a:lnTo>
                <a:lnTo>
                  <a:pt x="400" y="880"/>
                </a:lnTo>
                <a:lnTo>
                  <a:pt x="399" y="880"/>
                </a:lnTo>
                <a:lnTo>
                  <a:pt x="399" y="880"/>
                </a:lnTo>
                <a:lnTo>
                  <a:pt x="399" y="881"/>
                </a:lnTo>
                <a:lnTo>
                  <a:pt x="399" y="882"/>
                </a:lnTo>
                <a:lnTo>
                  <a:pt x="399" y="882"/>
                </a:lnTo>
                <a:lnTo>
                  <a:pt x="398" y="882"/>
                </a:lnTo>
                <a:lnTo>
                  <a:pt x="397" y="882"/>
                </a:lnTo>
                <a:lnTo>
                  <a:pt x="397" y="883"/>
                </a:lnTo>
                <a:lnTo>
                  <a:pt x="397" y="883"/>
                </a:lnTo>
                <a:lnTo>
                  <a:pt x="396" y="883"/>
                </a:lnTo>
                <a:lnTo>
                  <a:pt x="395" y="883"/>
                </a:lnTo>
                <a:lnTo>
                  <a:pt x="395" y="884"/>
                </a:lnTo>
                <a:lnTo>
                  <a:pt x="395" y="884"/>
                </a:lnTo>
                <a:lnTo>
                  <a:pt x="394" y="885"/>
                </a:lnTo>
                <a:lnTo>
                  <a:pt x="393" y="886"/>
                </a:lnTo>
                <a:lnTo>
                  <a:pt x="393" y="886"/>
                </a:lnTo>
                <a:lnTo>
                  <a:pt x="393" y="887"/>
                </a:lnTo>
                <a:lnTo>
                  <a:pt x="392" y="889"/>
                </a:lnTo>
                <a:lnTo>
                  <a:pt x="392" y="889"/>
                </a:lnTo>
                <a:lnTo>
                  <a:pt x="392" y="890"/>
                </a:lnTo>
                <a:lnTo>
                  <a:pt x="392" y="890"/>
                </a:lnTo>
                <a:lnTo>
                  <a:pt x="392" y="891"/>
                </a:lnTo>
                <a:lnTo>
                  <a:pt x="392" y="892"/>
                </a:lnTo>
                <a:lnTo>
                  <a:pt x="392" y="892"/>
                </a:lnTo>
                <a:lnTo>
                  <a:pt x="392" y="893"/>
                </a:lnTo>
                <a:lnTo>
                  <a:pt x="392" y="894"/>
                </a:lnTo>
                <a:lnTo>
                  <a:pt x="392" y="895"/>
                </a:lnTo>
                <a:lnTo>
                  <a:pt x="392" y="896"/>
                </a:lnTo>
                <a:lnTo>
                  <a:pt x="392" y="897"/>
                </a:lnTo>
                <a:lnTo>
                  <a:pt x="391" y="897"/>
                </a:lnTo>
                <a:lnTo>
                  <a:pt x="390" y="897"/>
                </a:lnTo>
                <a:lnTo>
                  <a:pt x="390" y="897"/>
                </a:lnTo>
                <a:lnTo>
                  <a:pt x="389" y="897"/>
                </a:lnTo>
                <a:lnTo>
                  <a:pt x="388" y="897"/>
                </a:lnTo>
                <a:lnTo>
                  <a:pt x="387" y="897"/>
                </a:lnTo>
                <a:lnTo>
                  <a:pt x="386" y="897"/>
                </a:lnTo>
                <a:lnTo>
                  <a:pt x="386" y="897"/>
                </a:lnTo>
                <a:lnTo>
                  <a:pt x="385" y="899"/>
                </a:lnTo>
                <a:lnTo>
                  <a:pt x="384" y="899"/>
                </a:lnTo>
                <a:lnTo>
                  <a:pt x="384" y="900"/>
                </a:lnTo>
                <a:lnTo>
                  <a:pt x="384" y="901"/>
                </a:lnTo>
                <a:lnTo>
                  <a:pt x="383" y="902"/>
                </a:lnTo>
                <a:lnTo>
                  <a:pt x="382" y="903"/>
                </a:lnTo>
                <a:lnTo>
                  <a:pt x="382" y="903"/>
                </a:lnTo>
                <a:lnTo>
                  <a:pt x="381" y="905"/>
                </a:lnTo>
                <a:lnTo>
                  <a:pt x="380" y="906"/>
                </a:lnTo>
                <a:lnTo>
                  <a:pt x="380" y="907"/>
                </a:lnTo>
                <a:lnTo>
                  <a:pt x="379" y="907"/>
                </a:lnTo>
                <a:lnTo>
                  <a:pt x="379" y="908"/>
                </a:lnTo>
                <a:lnTo>
                  <a:pt x="378" y="909"/>
                </a:lnTo>
                <a:lnTo>
                  <a:pt x="378" y="909"/>
                </a:lnTo>
                <a:lnTo>
                  <a:pt x="378" y="910"/>
                </a:lnTo>
                <a:lnTo>
                  <a:pt x="377" y="910"/>
                </a:lnTo>
                <a:lnTo>
                  <a:pt x="377" y="910"/>
                </a:lnTo>
                <a:lnTo>
                  <a:pt x="376" y="911"/>
                </a:lnTo>
                <a:lnTo>
                  <a:pt x="376" y="912"/>
                </a:lnTo>
                <a:lnTo>
                  <a:pt x="376" y="912"/>
                </a:lnTo>
                <a:lnTo>
                  <a:pt x="375" y="913"/>
                </a:lnTo>
                <a:lnTo>
                  <a:pt x="375" y="914"/>
                </a:lnTo>
                <a:lnTo>
                  <a:pt x="375" y="914"/>
                </a:lnTo>
                <a:lnTo>
                  <a:pt x="375" y="915"/>
                </a:lnTo>
                <a:lnTo>
                  <a:pt x="374" y="915"/>
                </a:lnTo>
                <a:lnTo>
                  <a:pt x="374" y="916"/>
                </a:lnTo>
                <a:lnTo>
                  <a:pt x="373" y="916"/>
                </a:lnTo>
                <a:lnTo>
                  <a:pt x="373" y="917"/>
                </a:lnTo>
                <a:lnTo>
                  <a:pt x="373" y="918"/>
                </a:lnTo>
                <a:lnTo>
                  <a:pt x="372" y="918"/>
                </a:lnTo>
                <a:lnTo>
                  <a:pt x="371" y="918"/>
                </a:lnTo>
                <a:lnTo>
                  <a:pt x="371" y="919"/>
                </a:lnTo>
                <a:lnTo>
                  <a:pt x="371" y="919"/>
                </a:lnTo>
                <a:lnTo>
                  <a:pt x="370" y="920"/>
                </a:lnTo>
                <a:lnTo>
                  <a:pt x="369" y="920"/>
                </a:lnTo>
                <a:lnTo>
                  <a:pt x="368" y="920"/>
                </a:lnTo>
                <a:lnTo>
                  <a:pt x="367" y="920"/>
                </a:lnTo>
                <a:lnTo>
                  <a:pt x="367" y="920"/>
                </a:lnTo>
                <a:lnTo>
                  <a:pt x="367" y="920"/>
                </a:lnTo>
                <a:lnTo>
                  <a:pt x="366" y="920"/>
                </a:lnTo>
                <a:lnTo>
                  <a:pt x="366" y="921"/>
                </a:lnTo>
                <a:lnTo>
                  <a:pt x="365" y="921"/>
                </a:lnTo>
                <a:lnTo>
                  <a:pt x="365" y="922"/>
                </a:lnTo>
                <a:lnTo>
                  <a:pt x="364" y="922"/>
                </a:lnTo>
                <a:lnTo>
                  <a:pt x="363" y="922"/>
                </a:lnTo>
                <a:lnTo>
                  <a:pt x="363" y="922"/>
                </a:lnTo>
                <a:lnTo>
                  <a:pt x="362" y="923"/>
                </a:lnTo>
                <a:lnTo>
                  <a:pt x="361" y="923"/>
                </a:lnTo>
                <a:lnTo>
                  <a:pt x="361" y="924"/>
                </a:lnTo>
                <a:lnTo>
                  <a:pt x="361" y="923"/>
                </a:lnTo>
                <a:lnTo>
                  <a:pt x="360" y="922"/>
                </a:lnTo>
                <a:lnTo>
                  <a:pt x="359" y="922"/>
                </a:lnTo>
                <a:lnTo>
                  <a:pt x="359" y="921"/>
                </a:lnTo>
                <a:lnTo>
                  <a:pt x="358" y="921"/>
                </a:lnTo>
                <a:lnTo>
                  <a:pt x="357" y="920"/>
                </a:lnTo>
                <a:lnTo>
                  <a:pt x="357" y="920"/>
                </a:lnTo>
                <a:lnTo>
                  <a:pt x="357" y="920"/>
                </a:lnTo>
                <a:lnTo>
                  <a:pt x="356" y="920"/>
                </a:lnTo>
                <a:lnTo>
                  <a:pt x="356" y="919"/>
                </a:lnTo>
                <a:lnTo>
                  <a:pt x="355" y="919"/>
                </a:lnTo>
                <a:lnTo>
                  <a:pt x="354" y="919"/>
                </a:lnTo>
                <a:lnTo>
                  <a:pt x="354" y="918"/>
                </a:lnTo>
                <a:lnTo>
                  <a:pt x="353" y="918"/>
                </a:lnTo>
                <a:lnTo>
                  <a:pt x="352" y="918"/>
                </a:lnTo>
                <a:lnTo>
                  <a:pt x="352" y="918"/>
                </a:lnTo>
                <a:lnTo>
                  <a:pt x="351" y="918"/>
                </a:lnTo>
                <a:lnTo>
                  <a:pt x="350" y="918"/>
                </a:lnTo>
                <a:lnTo>
                  <a:pt x="350" y="917"/>
                </a:lnTo>
                <a:lnTo>
                  <a:pt x="349" y="917"/>
                </a:lnTo>
                <a:lnTo>
                  <a:pt x="348" y="916"/>
                </a:lnTo>
                <a:lnTo>
                  <a:pt x="348" y="916"/>
                </a:lnTo>
                <a:lnTo>
                  <a:pt x="347" y="916"/>
                </a:lnTo>
                <a:lnTo>
                  <a:pt x="346" y="916"/>
                </a:lnTo>
                <a:lnTo>
                  <a:pt x="346" y="915"/>
                </a:lnTo>
                <a:lnTo>
                  <a:pt x="345" y="914"/>
                </a:lnTo>
                <a:lnTo>
                  <a:pt x="345" y="914"/>
                </a:lnTo>
                <a:lnTo>
                  <a:pt x="344" y="914"/>
                </a:lnTo>
                <a:lnTo>
                  <a:pt x="344" y="913"/>
                </a:lnTo>
                <a:lnTo>
                  <a:pt x="343" y="913"/>
                </a:lnTo>
                <a:lnTo>
                  <a:pt x="342" y="913"/>
                </a:lnTo>
                <a:lnTo>
                  <a:pt x="342" y="912"/>
                </a:lnTo>
                <a:lnTo>
                  <a:pt x="342" y="912"/>
                </a:lnTo>
                <a:lnTo>
                  <a:pt x="341" y="912"/>
                </a:lnTo>
                <a:lnTo>
                  <a:pt x="340" y="912"/>
                </a:lnTo>
                <a:lnTo>
                  <a:pt x="340" y="912"/>
                </a:lnTo>
                <a:lnTo>
                  <a:pt x="339" y="912"/>
                </a:lnTo>
                <a:lnTo>
                  <a:pt x="339" y="911"/>
                </a:lnTo>
                <a:lnTo>
                  <a:pt x="339" y="911"/>
                </a:lnTo>
                <a:lnTo>
                  <a:pt x="338" y="911"/>
                </a:lnTo>
                <a:lnTo>
                  <a:pt x="337" y="911"/>
                </a:lnTo>
                <a:lnTo>
                  <a:pt x="337" y="911"/>
                </a:lnTo>
                <a:lnTo>
                  <a:pt x="336" y="911"/>
                </a:lnTo>
                <a:lnTo>
                  <a:pt x="335" y="910"/>
                </a:lnTo>
                <a:lnTo>
                  <a:pt x="334" y="910"/>
                </a:lnTo>
                <a:lnTo>
                  <a:pt x="333" y="909"/>
                </a:lnTo>
                <a:lnTo>
                  <a:pt x="332" y="909"/>
                </a:lnTo>
                <a:lnTo>
                  <a:pt x="331" y="909"/>
                </a:lnTo>
                <a:lnTo>
                  <a:pt x="331" y="909"/>
                </a:lnTo>
                <a:lnTo>
                  <a:pt x="330" y="909"/>
                </a:lnTo>
                <a:lnTo>
                  <a:pt x="329" y="909"/>
                </a:lnTo>
                <a:lnTo>
                  <a:pt x="328" y="909"/>
                </a:lnTo>
                <a:lnTo>
                  <a:pt x="327" y="908"/>
                </a:lnTo>
                <a:lnTo>
                  <a:pt x="326" y="908"/>
                </a:lnTo>
                <a:lnTo>
                  <a:pt x="325" y="908"/>
                </a:lnTo>
                <a:lnTo>
                  <a:pt x="324" y="908"/>
                </a:lnTo>
                <a:lnTo>
                  <a:pt x="323" y="908"/>
                </a:lnTo>
                <a:lnTo>
                  <a:pt x="323" y="909"/>
                </a:lnTo>
                <a:lnTo>
                  <a:pt x="323" y="909"/>
                </a:lnTo>
                <a:lnTo>
                  <a:pt x="322" y="909"/>
                </a:lnTo>
                <a:lnTo>
                  <a:pt x="322" y="909"/>
                </a:lnTo>
                <a:lnTo>
                  <a:pt x="321" y="909"/>
                </a:lnTo>
                <a:lnTo>
                  <a:pt x="321" y="910"/>
                </a:lnTo>
                <a:lnTo>
                  <a:pt x="321" y="909"/>
                </a:lnTo>
                <a:lnTo>
                  <a:pt x="320" y="909"/>
                </a:lnTo>
                <a:lnTo>
                  <a:pt x="320" y="909"/>
                </a:lnTo>
                <a:lnTo>
                  <a:pt x="320" y="910"/>
                </a:lnTo>
                <a:lnTo>
                  <a:pt x="320" y="909"/>
                </a:lnTo>
                <a:lnTo>
                  <a:pt x="319" y="909"/>
                </a:lnTo>
                <a:lnTo>
                  <a:pt x="318" y="909"/>
                </a:lnTo>
                <a:lnTo>
                  <a:pt x="318" y="910"/>
                </a:lnTo>
                <a:lnTo>
                  <a:pt x="318" y="910"/>
                </a:lnTo>
                <a:lnTo>
                  <a:pt x="317" y="911"/>
                </a:lnTo>
                <a:lnTo>
                  <a:pt x="316" y="910"/>
                </a:lnTo>
                <a:lnTo>
                  <a:pt x="316" y="910"/>
                </a:lnTo>
                <a:lnTo>
                  <a:pt x="315" y="911"/>
                </a:lnTo>
                <a:lnTo>
                  <a:pt x="314" y="911"/>
                </a:lnTo>
                <a:lnTo>
                  <a:pt x="314" y="910"/>
                </a:lnTo>
                <a:lnTo>
                  <a:pt x="314" y="911"/>
                </a:lnTo>
                <a:lnTo>
                  <a:pt x="313" y="911"/>
                </a:lnTo>
                <a:lnTo>
                  <a:pt x="313" y="910"/>
                </a:lnTo>
                <a:lnTo>
                  <a:pt x="313" y="910"/>
                </a:lnTo>
                <a:lnTo>
                  <a:pt x="312" y="910"/>
                </a:lnTo>
                <a:lnTo>
                  <a:pt x="312" y="910"/>
                </a:lnTo>
                <a:lnTo>
                  <a:pt x="311" y="910"/>
                </a:lnTo>
                <a:lnTo>
                  <a:pt x="310" y="910"/>
                </a:lnTo>
                <a:lnTo>
                  <a:pt x="310" y="910"/>
                </a:lnTo>
                <a:lnTo>
                  <a:pt x="309" y="910"/>
                </a:lnTo>
                <a:lnTo>
                  <a:pt x="309" y="910"/>
                </a:lnTo>
                <a:lnTo>
                  <a:pt x="308" y="911"/>
                </a:lnTo>
                <a:lnTo>
                  <a:pt x="308" y="912"/>
                </a:lnTo>
                <a:lnTo>
                  <a:pt x="308" y="912"/>
                </a:lnTo>
                <a:lnTo>
                  <a:pt x="307" y="912"/>
                </a:lnTo>
                <a:lnTo>
                  <a:pt x="307" y="913"/>
                </a:lnTo>
                <a:lnTo>
                  <a:pt x="307" y="914"/>
                </a:lnTo>
                <a:lnTo>
                  <a:pt x="306" y="914"/>
                </a:lnTo>
                <a:lnTo>
                  <a:pt x="306" y="914"/>
                </a:lnTo>
                <a:lnTo>
                  <a:pt x="305" y="914"/>
                </a:lnTo>
                <a:lnTo>
                  <a:pt x="305" y="914"/>
                </a:lnTo>
                <a:lnTo>
                  <a:pt x="304" y="914"/>
                </a:lnTo>
                <a:lnTo>
                  <a:pt x="304" y="914"/>
                </a:lnTo>
                <a:lnTo>
                  <a:pt x="304" y="914"/>
                </a:lnTo>
                <a:lnTo>
                  <a:pt x="303" y="914"/>
                </a:lnTo>
                <a:lnTo>
                  <a:pt x="303" y="914"/>
                </a:lnTo>
                <a:lnTo>
                  <a:pt x="303" y="914"/>
                </a:lnTo>
                <a:lnTo>
                  <a:pt x="302" y="914"/>
                </a:lnTo>
                <a:lnTo>
                  <a:pt x="302" y="915"/>
                </a:lnTo>
                <a:lnTo>
                  <a:pt x="302" y="916"/>
                </a:lnTo>
                <a:lnTo>
                  <a:pt x="302" y="916"/>
                </a:lnTo>
                <a:lnTo>
                  <a:pt x="302" y="917"/>
                </a:lnTo>
                <a:lnTo>
                  <a:pt x="302" y="918"/>
                </a:lnTo>
                <a:lnTo>
                  <a:pt x="302" y="918"/>
                </a:lnTo>
                <a:lnTo>
                  <a:pt x="301" y="918"/>
                </a:lnTo>
                <a:lnTo>
                  <a:pt x="301" y="919"/>
                </a:lnTo>
                <a:lnTo>
                  <a:pt x="302" y="919"/>
                </a:lnTo>
                <a:lnTo>
                  <a:pt x="302" y="920"/>
                </a:lnTo>
                <a:lnTo>
                  <a:pt x="302" y="920"/>
                </a:lnTo>
                <a:lnTo>
                  <a:pt x="302" y="921"/>
                </a:lnTo>
                <a:lnTo>
                  <a:pt x="301" y="921"/>
                </a:lnTo>
                <a:lnTo>
                  <a:pt x="301" y="921"/>
                </a:lnTo>
                <a:lnTo>
                  <a:pt x="300" y="921"/>
                </a:lnTo>
                <a:lnTo>
                  <a:pt x="299" y="921"/>
                </a:lnTo>
                <a:lnTo>
                  <a:pt x="299" y="922"/>
                </a:lnTo>
                <a:lnTo>
                  <a:pt x="298" y="922"/>
                </a:lnTo>
                <a:lnTo>
                  <a:pt x="298" y="921"/>
                </a:lnTo>
                <a:lnTo>
                  <a:pt x="297" y="921"/>
                </a:lnTo>
                <a:lnTo>
                  <a:pt x="297" y="921"/>
                </a:lnTo>
                <a:lnTo>
                  <a:pt x="297" y="920"/>
                </a:lnTo>
                <a:lnTo>
                  <a:pt x="296" y="920"/>
                </a:lnTo>
                <a:lnTo>
                  <a:pt x="295" y="920"/>
                </a:lnTo>
                <a:lnTo>
                  <a:pt x="295" y="920"/>
                </a:lnTo>
                <a:lnTo>
                  <a:pt x="295" y="919"/>
                </a:lnTo>
                <a:lnTo>
                  <a:pt x="295" y="918"/>
                </a:lnTo>
                <a:lnTo>
                  <a:pt x="295" y="918"/>
                </a:lnTo>
                <a:lnTo>
                  <a:pt x="295" y="918"/>
                </a:lnTo>
                <a:lnTo>
                  <a:pt x="294" y="918"/>
                </a:lnTo>
                <a:lnTo>
                  <a:pt x="293" y="918"/>
                </a:lnTo>
                <a:lnTo>
                  <a:pt x="293" y="917"/>
                </a:lnTo>
                <a:lnTo>
                  <a:pt x="293" y="917"/>
                </a:lnTo>
                <a:lnTo>
                  <a:pt x="292" y="917"/>
                </a:lnTo>
                <a:lnTo>
                  <a:pt x="291" y="917"/>
                </a:lnTo>
                <a:lnTo>
                  <a:pt x="291" y="916"/>
                </a:lnTo>
                <a:lnTo>
                  <a:pt x="290" y="916"/>
                </a:lnTo>
                <a:lnTo>
                  <a:pt x="289" y="916"/>
                </a:lnTo>
                <a:lnTo>
                  <a:pt x="288" y="916"/>
                </a:lnTo>
                <a:lnTo>
                  <a:pt x="287" y="916"/>
                </a:lnTo>
                <a:lnTo>
                  <a:pt x="287" y="916"/>
                </a:lnTo>
                <a:lnTo>
                  <a:pt x="287" y="915"/>
                </a:lnTo>
                <a:lnTo>
                  <a:pt x="287" y="915"/>
                </a:lnTo>
                <a:lnTo>
                  <a:pt x="286" y="915"/>
                </a:lnTo>
                <a:lnTo>
                  <a:pt x="285" y="915"/>
                </a:lnTo>
                <a:lnTo>
                  <a:pt x="285" y="914"/>
                </a:lnTo>
                <a:lnTo>
                  <a:pt x="285" y="914"/>
                </a:lnTo>
                <a:lnTo>
                  <a:pt x="284" y="914"/>
                </a:lnTo>
                <a:lnTo>
                  <a:pt x="284" y="914"/>
                </a:lnTo>
                <a:lnTo>
                  <a:pt x="284" y="914"/>
                </a:lnTo>
                <a:lnTo>
                  <a:pt x="283" y="914"/>
                </a:lnTo>
                <a:lnTo>
                  <a:pt x="281" y="912"/>
                </a:lnTo>
                <a:lnTo>
                  <a:pt x="280" y="912"/>
                </a:lnTo>
                <a:lnTo>
                  <a:pt x="280" y="912"/>
                </a:lnTo>
                <a:lnTo>
                  <a:pt x="279" y="911"/>
                </a:lnTo>
                <a:lnTo>
                  <a:pt x="278" y="910"/>
                </a:lnTo>
                <a:lnTo>
                  <a:pt x="278" y="910"/>
                </a:lnTo>
                <a:lnTo>
                  <a:pt x="277" y="910"/>
                </a:lnTo>
                <a:lnTo>
                  <a:pt x="276" y="909"/>
                </a:lnTo>
                <a:lnTo>
                  <a:pt x="275" y="909"/>
                </a:lnTo>
                <a:lnTo>
                  <a:pt x="274" y="909"/>
                </a:lnTo>
                <a:lnTo>
                  <a:pt x="274" y="908"/>
                </a:lnTo>
                <a:lnTo>
                  <a:pt x="273" y="908"/>
                </a:lnTo>
                <a:lnTo>
                  <a:pt x="272" y="907"/>
                </a:lnTo>
                <a:lnTo>
                  <a:pt x="272" y="907"/>
                </a:lnTo>
                <a:lnTo>
                  <a:pt x="272" y="908"/>
                </a:lnTo>
                <a:lnTo>
                  <a:pt x="271" y="909"/>
                </a:lnTo>
                <a:lnTo>
                  <a:pt x="271" y="909"/>
                </a:lnTo>
                <a:lnTo>
                  <a:pt x="271" y="910"/>
                </a:lnTo>
                <a:lnTo>
                  <a:pt x="270" y="909"/>
                </a:lnTo>
                <a:lnTo>
                  <a:pt x="269" y="909"/>
                </a:lnTo>
                <a:lnTo>
                  <a:pt x="268" y="909"/>
                </a:lnTo>
                <a:lnTo>
                  <a:pt x="267" y="908"/>
                </a:lnTo>
                <a:lnTo>
                  <a:pt x="267" y="907"/>
                </a:lnTo>
                <a:lnTo>
                  <a:pt x="266" y="907"/>
                </a:lnTo>
                <a:lnTo>
                  <a:pt x="266" y="907"/>
                </a:lnTo>
                <a:lnTo>
                  <a:pt x="265" y="906"/>
                </a:lnTo>
                <a:lnTo>
                  <a:pt x="265" y="906"/>
                </a:lnTo>
                <a:lnTo>
                  <a:pt x="264" y="906"/>
                </a:lnTo>
                <a:lnTo>
                  <a:pt x="263" y="906"/>
                </a:lnTo>
                <a:lnTo>
                  <a:pt x="263" y="905"/>
                </a:lnTo>
                <a:lnTo>
                  <a:pt x="263" y="905"/>
                </a:lnTo>
                <a:lnTo>
                  <a:pt x="262" y="905"/>
                </a:lnTo>
                <a:lnTo>
                  <a:pt x="261" y="905"/>
                </a:lnTo>
                <a:lnTo>
                  <a:pt x="261" y="905"/>
                </a:lnTo>
                <a:lnTo>
                  <a:pt x="260" y="905"/>
                </a:lnTo>
                <a:lnTo>
                  <a:pt x="259" y="905"/>
                </a:lnTo>
                <a:lnTo>
                  <a:pt x="259" y="905"/>
                </a:lnTo>
                <a:lnTo>
                  <a:pt x="258" y="905"/>
                </a:lnTo>
                <a:lnTo>
                  <a:pt x="257" y="904"/>
                </a:lnTo>
                <a:lnTo>
                  <a:pt x="257" y="903"/>
                </a:lnTo>
                <a:lnTo>
                  <a:pt x="256" y="903"/>
                </a:lnTo>
                <a:lnTo>
                  <a:pt x="255" y="903"/>
                </a:lnTo>
                <a:lnTo>
                  <a:pt x="255" y="902"/>
                </a:lnTo>
                <a:lnTo>
                  <a:pt x="254" y="902"/>
                </a:lnTo>
                <a:lnTo>
                  <a:pt x="253" y="901"/>
                </a:lnTo>
                <a:lnTo>
                  <a:pt x="253" y="901"/>
                </a:lnTo>
                <a:lnTo>
                  <a:pt x="252" y="901"/>
                </a:lnTo>
                <a:lnTo>
                  <a:pt x="251" y="901"/>
                </a:lnTo>
                <a:lnTo>
                  <a:pt x="251" y="901"/>
                </a:lnTo>
                <a:lnTo>
                  <a:pt x="250" y="901"/>
                </a:lnTo>
                <a:lnTo>
                  <a:pt x="249" y="900"/>
                </a:lnTo>
                <a:lnTo>
                  <a:pt x="249" y="900"/>
                </a:lnTo>
                <a:lnTo>
                  <a:pt x="248" y="899"/>
                </a:lnTo>
                <a:lnTo>
                  <a:pt x="248" y="899"/>
                </a:lnTo>
                <a:lnTo>
                  <a:pt x="248" y="899"/>
                </a:lnTo>
                <a:lnTo>
                  <a:pt x="247" y="899"/>
                </a:lnTo>
                <a:lnTo>
                  <a:pt x="246" y="899"/>
                </a:lnTo>
                <a:lnTo>
                  <a:pt x="246" y="899"/>
                </a:lnTo>
                <a:lnTo>
                  <a:pt x="246" y="899"/>
                </a:lnTo>
                <a:lnTo>
                  <a:pt x="245" y="899"/>
                </a:lnTo>
                <a:lnTo>
                  <a:pt x="245" y="898"/>
                </a:lnTo>
                <a:lnTo>
                  <a:pt x="244" y="898"/>
                </a:lnTo>
                <a:lnTo>
                  <a:pt x="244" y="897"/>
                </a:lnTo>
                <a:lnTo>
                  <a:pt x="244" y="897"/>
                </a:lnTo>
                <a:lnTo>
                  <a:pt x="244" y="897"/>
                </a:lnTo>
                <a:lnTo>
                  <a:pt x="243" y="897"/>
                </a:lnTo>
                <a:lnTo>
                  <a:pt x="242" y="897"/>
                </a:lnTo>
                <a:lnTo>
                  <a:pt x="242" y="897"/>
                </a:lnTo>
                <a:lnTo>
                  <a:pt x="241" y="896"/>
                </a:lnTo>
                <a:lnTo>
                  <a:pt x="240" y="896"/>
                </a:lnTo>
                <a:lnTo>
                  <a:pt x="240" y="895"/>
                </a:lnTo>
                <a:lnTo>
                  <a:pt x="239" y="895"/>
                </a:lnTo>
                <a:lnTo>
                  <a:pt x="238" y="895"/>
                </a:lnTo>
                <a:lnTo>
                  <a:pt x="238" y="894"/>
                </a:lnTo>
                <a:lnTo>
                  <a:pt x="237" y="894"/>
                </a:lnTo>
                <a:lnTo>
                  <a:pt x="236" y="894"/>
                </a:lnTo>
                <a:lnTo>
                  <a:pt x="236" y="893"/>
                </a:lnTo>
                <a:lnTo>
                  <a:pt x="235" y="893"/>
                </a:lnTo>
                <a:lnTo>
                  <a:pt x="235" y="893"/>
                </a:lnTo>
                <a:lnTo>
                  <a:pt x="234" y="893"/>
                </a:lnTo>
                <a:lnTo>
                  <a:pt x="234" y="892"/>
                </a:lnTo>
                <a:lnTo>
                  <a:pt x="233" y="892"/>
                </a:lnTo>
                <a:lnTo>
                  <a:pt x="232" y="892"/>
                </a:lnTo>
                <a:lnTo>
                  <a:pt x="232" y="891"/>
                </a:lnTo>
                <a:lnTo>
                  <a:pt x="232" y="891"/>
                </a:lnTo>
                <a:lnTo>
                  <a:pt x="231" y="890"/>
                </a:lnTo>
                <a:lnTo>
                  <a:pt x="231" y="890"/>
                </a:lnTo>
                <a:lnTo>
                  <a:pt x="231" y="889"/>
                </a:lnTo>
                <a:lnTo>
                  <a:pt x="230" y="889"/>
                </a:lnTo>
                <a:lnTo>
                  <a:pt x="230" y="889"/>
                </a:lnTo>
                <a:lnTo>
                  <a:pt x="229" y="889"/>
                </a:lnTo>
                <a:lnTo>
                  <a:pt x="229" y="889"/>
                </a:lnTo>
                <a:lnTo>
                  <a:pt x="229" y="888"/>
                </a:lnTo>
                <a:lnTo>
                  <a:pt x="228" y="888"/>
                </a:lnTo>
                <a:lnTo>
                  <a:pt x="228" y="888"/>
                </a:lnTo>
                <a:lnTo>
                  <a:pt x="227" y="888"/>
                </a:lnTo>
                <a:lnTo>
                  <a:pt x="227" y="888"/>
                </a:lnTo>
                <a:lnTo>
                  <a:pt x="226" y="888"/>
                </a:lnTo>
                <a:lnTo>
                  <a:pt x="226" y="887"/>
                </a:lnTo>
                <a:lnTo>
                  <a:pt x="225" y="887"/>
                </a:lnTo>
                <a:lnTo>
                  <a:pt x="225" y="886"/>
                </a:lnTo>
                <a:lnTo>
                  <a:pt x="225" y="886"/>
                </a:lnTo>
                <a:lnTo>
                  <a:pt x="224" y="886"/>
                </a:lnTo>
                <a:lnTo>
                  <a:pt x="224" y="886"/>
                </a:lnTo>
                <a:lnTo>
                  <a:pt x="223" y="886"/>
                </a:lnTo>
                <a:lnTo>
                  <a:pt x="223" y="886"/>
                </a:lnTo>
                <a:lnTo>
                  <a:pt x="223" y="885"/>
                </a:lnTo>
                <a:lnTo>
                  <a:pt x="223" y="884"/>
                </a:lnTo>
                <a:lnTo>
                  <a:pt x="222" y="884"/>
                </a:lnTo>
                <a:lnTo>
                  <a:pt x="222" y="884"/>
                </a:lnTo>
                <a:lnTo>
                  <a:pt x="221" y="884"/>
                </a:lnTo>
                <a:lnTo>
                  <a:pt x="221" y="884"/>
                </a:lnTo>
                <a:lnTo>
                  <a:pt x="220" y="884"/>
                </a:lnTo>
                <a:lnTo>
                  <a:pt x="219" y="884"/>
                </a:lnTo>
                <a:lnTo>
                  <a:pt x="219" y="884"/>
                </a:lnTo>
                <a:lnTo>
                  <a:pt x="218" y="884"/>
                </a:lnTo>
                <a:lnTo>
                  <a:pt x="218" y="883"/>
                </a:lnTo>
                <a:lnTo>
                  <a:pt x="218" y="882"/>
                </a:lnTo>
                <a:lnTo>
                  <a:pt x="217" y="882"/>
                </a:lnTo>
                <a:lnTo>
                  <a:pt x="217" y="882"/>
                </a:lnTo>
                <a:lnTo>
                  <a:pt x="216" y="882"/>
                </a:lnTo>
                <a:lnTo>
                  <a:pt x="215" y="882"/>
                </a:lnTo>
                <a:lnTo>
                  <a:pt x="215" y="882"/>
                </a:lnTo>
                <a:lnTo>
                  <a:pt x="214" y="882"/>
                </a:lnTo>
                <a:lnTo>
                  <a:pt x="214" y="881"/>
                </a:lnTo>
                <a:lnTo>
                  <a:pt x="213" y="881"/>
                </a:lnTo>
                <a:lnTo>
                  <a:pt x="213" y="881"/>
                </a:lnTo>
                <a:lnTo>
                  <a:pt x="213" y="880"/>
                </a:lnTo>
                <a:lnTo>
                  <a:pt x="212" y="880"/>
                </a:lnTo>
                <a:lnTo>
                  <a:pt x="212" y="880"/>
                </a:lnTo>
                <a:lnTo>
                  <a:pt x="212" y="880"/>
                </a:lnTo>
                <a:lnTo>
                  <a:pt x="212" y="879"/>
                </a:lnTo>
                <a:lnTo>
                  <a:pt x="212" y="878"/>
                </a:lnTo>
                <a:lnTo>
                  <a:pt x="211" y="878"/>
                </a:lnTo>
                <a:lnTo>
                  <a:pt x="211" y="878"/>
                </a:lnTo>
                <a:lnTo>
                  <a:pt x="212" y="878"/>
                </a:lnTo>
                <a:lnTo>
                  <a:pt x="211" y="878"/>
                </a:lnTo>
                <a:lnTo>
                  <a:pt x="212" y="877"/>
                </a:lnTo>
                <a:lnTo>
                  <a:pt x="211" y="877"/>
                </a:lnTo>
                <a:lnTo>
                  <a:pt x="211" y="876"/>
                </a:lnTo>
                <a:lnTo>
                  <a:pt x="210" y="876"/>
                </a:lnTo>
                <a:lnTo>
                  <a:pt x="210" y="876"/>
                </a:lnTo>
                <a:lnTo>
                  <a:pt x="210" y="876"/>
                </a:lnTo>
                <a:lnTo>
                  <a:pt x="209" y="876"/>
                </a:lnTo>
                <a:lnTo>
                  <a:pt x="208" y="876"/>
                </a:lnTo>
                <a:lnTo>
                  <a:pt x="208" y="875"/>
                </a:lnTo>
                <a:lnTo>
                  <a:pt x="208" y="875"/>
                </a:lnTo>
                <a:lnTo>
                  <a:pt x="208" y="874"/>
                </a:lnTo>
                <a:lnTo>
                  <a:pt x="208" y="874"/>
                </a:lnTo>
                <a:lnTo>
                  <a:pt x="208" y="873"/>
                </a:lnTo>
                <a:lnTo>
                  <a:pt x="208" y="873"/>
                </a:lnTo>
                <a:lnTo>
                  <a:pt x="207" y="873"/>
                </a:lnTo>
                <a:lnTo>
                  <a:pt x="207" y="872"/>
                </a:lnTo>
                <a:lnTo>
                  <a:pt x="208" y="871"/>
                </a:lnTo>
                <a:lnTo>
                  <a:pt x="208" y="871"/>
                </a:lnTo>
                <a:lnTo>
                  <a:pt x="207" y="870"/>
                </a:lnTo>
                <a:lnTo>
                  <a:pt x="207" y="869"/>
                </a:lnTo>
                <a:lnTo>
                  <a:pt x="207" y="869"/>
                </a:lnTo>
                <a:lnTo>
                  <a:pt x="207" y="868"/>
                </a:lnTo>
                <a:lnTo>
                  <a:pt x="206" y="867"/>
                </a:lnTo>
                <a:lnTo>
                  <a:pt x="206" y="867"/>
                </a:lnTo>
                <a:lnTo>
                  <a:pt x="206" y="866"/>
                </a:lnTo>
                <a:lnTo>
                  <a:pt x="206" y="865"/>
                </a:lnTo>
                <a:lnTo>
                  <a:pt x="206" y="865"/>
                </a:lnTo>
                <a:lnTo>
                  <a:pt x="205" y="865"/>
                </a:lnTo>
                <a:lnTo>
                  <a:pt x="205" y="864"/>
                </a:lnTo>
                <a:lnTo>
                  <a:pt x="204" y="864"/>
                </a:lnTo>
                <a:lnTo>
                  <a:pt x="204" y="863"/>
                </a:lnTo>
                <a:lnTo>
                  <a:pt x="204" y="863"/>
                </a:lnTo>
                <a:lnTo>
                  <a:pt x="204" y="862"/>
                </a:lnTo>
                <a:lnTo>
                  <a:pt x="203" y="862"/>
                </a:lnTo>
                <a:lnTo>
                  <a:pt x="203" y="861"/>
                </a:lnTo>
                <a:lnTo>
                  <a:pt x="203" y="861"/>
                </a:lnTo>
                <a:lnTo>
                  <a:pt x="202" y="859"/>
                </a:lnTo>
                <a:lnTo>
                  <a:pt x="202" y="859"/>
                </a:lnTo>
                <a:lnTo>
                  <a:pt x="202" y="858"/>
                </a:lnTo>
                <a:lnTo>
                  <a:pt x="202" y="858"/>
                </a:lnTo>
                <a:lnTo>
                  <a:pt x="202" y="857"/>
                </a:lnTo>
                <a:lnTo>
                  <a:pt x="202" y="857"/>
                </a:lnTo>
                <a:lnTo>
                  <a:pt x="201" y="857"/>
                </a:lnTo>
                <a:lnTo>
                  <a:pt x="201" y="856"/>
                </a:lnTo>
                <a:lnTo>
                  <a:pt x="200" y="856"/>
                </a:lnTo>
                <a:lnTo>
                  <a:pt x="200" y="856"/>
                </a:lnTo>
                <a:lnTo>
                  <a:pt x="199" y="856"/>
                </a:lnTo>
                <a:lnTo>
                  <a:pt x="199" y="855"/>
                </a:lnTo>
                <a:lnTo>
                  <a:pt x="198" y="855"/>
                </a:lnTo>
                <a:lnTo>
                  <a:pt x="198" y="854"/>
                </a:lnTo>
                <a:lnTo>
                  <a:pt x="197" y="854"/>
                </a:lnTo>
                <a:lnTo>
                  <a:pt x="196" y="854"/>
                </a:lnTo>
                <a:lnTo>
                  <a:pt x="196" y="853"/>
                </a:lnTo>
                <a:lnTo>
                  <a:pt x="196" y="853"/>
                </a:lnTo>
                <a:lnTo>
                  <a:pt x="195" y="852"/>
                </a:lnTo>
                <a:lnTo>
                  <a:pt x="194" y="852"/>
                </a:lnTo>
                <a:lnTo>
                  <a:pt x="194" y="852"/>
                </a:lnTo>
                <a:lnTo>
                  <a:pt x="193" y="852"/>
                </a:lnTo>
                <a:lnTo>
                  <a:pt x="193" y="851"/>
                </a:lnTo>
                <a:lnTo>
                  <a:pt x="193" y="851"/>
                </a:lnTo>
                <a:lnTo>
                  <a:pt x="193" y="850"/>
                </a:lnTo>
                <a:lnTo>
                  <a:pt x="193" y="850"/>
                </a:lnTo>
                <a:lnTo>
                  <a:pt x="192" y="850"/>
                </a:lnTo>
                <a:lnTo>
                  <a:pt x="192" y="849"/>
                </a:lnTo>
                <a:lnTo>
                  <a:pt x="192" y="848"/>
                </a:lnTo>
                <a:lnTo>
                  <a:pt x="192" y="848"/>
                </a:lnTo>
                <a:lnTo>
                  <a:pt x="192" y="847"/>
                </a:lnTo>
                <a:lnTo>
                  <a:pt x="191" y="847"/>
                </a:lnTo>
                <a:lnTo>
                  <a:pt x="190" y="848"/>
                </a:lnTo>
                <a:lnTo>
                  <a:pt x="189" y="848"/>
                </a:lnTo>
                <a:lnTo>
                  <a:pt x="189" y="848"/>
                </a:lnTo>
                <a:lnTo>
                  <a:pt x="187" y="847"/>
                </a:lnTo>
                <a:lnTo>
                  <a:pt x="187" y="847"/>
                </a:lnTo>
                <a:lnTo>
                  <a:pt x="187" y="846"/>
                </a:lnTo>
                <a:lnTo>
                  <a:pt x="186" y="846"/>
                </a:lnTo>
                <a:lnTo>
                  <a:pt x="186" y="845"/>
                </a:lnTo>
                <a:lnTo>
                  <a:pt x="185" y="845"/>
                </a:lnTo>
                <a:lnTo>
                  <a:pt x="185" y="844"/>
                </a:lnTo>
                <a:lnTo>
                  <a:pt x="184" y="844"/>
                </a:lnTo>
                <a:lnTo>
                  <a:pt x="183" y="844"/>
                </a:lnTo>
                <a:lnTo>
                  <a:pt x="183" y="843"/>
                </a:lnTo>
                <a:lnTo>
                  <a:pt x="182" y="843"/>
                </a:lnTo>
                <a:lnTo>
                  <a:pt x="181" y="842"/>
                </a:lnTo>
                <a:lnTo>
                  <a:pt x="181" y="841"/>
                </a:lnTo>
                <a:lnTo>
                  <a:pt x="181" y="840"/>
                </a:lnTo>
                <a:lnTo>
                  <a:pt x="180" y="840"/>
                </a:lnTo>
                <a:lnTo>
                  <a:pt x="179" y="840"/>
                </a:lnTo>
                <a:lnTo>
                  <a:pt x="179" y="839"/>
                </a:lnTo>
                <a:lnTo>
                  <a:pt x="178" y="839"/>
                </a:lnTo>
                <a:lnTo>
                  <a:pt x="177" y="838"/>
                </a:lnTo>
                <a:lnTo>
                  <a:pt x="177" y="838"/>
                </a:lnTo>
                <a:lnTo>
                  <a:pt x="176" y="838"/>
                </a:lnTo>
                <a:lnTo>
                  <a:pt x="176" y="837"/>
                </a:lnTo>
                <a:lnTo>
                  <a:pt x="176" y="837"/>
                </a:lnTo>
                <a:lnTo>
                  <a:pt x="175" y="837"/>
                </a:lnTo>
                <a:lnTo>
                  <a:pt x="174" y="837"/>
                </a:lnTo>
                <a:lnTo>
                  <a:pt x="174" y="836"/>
                </a:lnTo>
                <a:lnTo>
                  <a:pt x="174" y="835"/>
                </a:lnTo>
                <a:lnTo>
                  <a:pt x="173" y="835"/>
                </a:lnTo>
                <a:lnTo>
                  <a:pt x="173" y="835"/>
                </a:lnTo>
                <a:lnTo>
                  <a:pt x="172" y="835"/>
                </a:lnTo>
                <a:lnTo>
                  <a:pt x="172" y="834"/>
                </a:lnTo>
                <a:lnTo>
                  <a:pt x="171" y="834"/>
                </a:lnTo>
                <a:lnTo>
                  <a:pt x="171" y="833"/>
                </a:lnTo>
                <a:lnTo>
                  <a:pt x="170" y="833"/>
                </a:lnTo>
                <a:lnTo>
                  <a:pt x="170" y="833"/>
                </a:lnTo>
                <a:lnTo>
                  <a:pt x="169" y="833"/>
                </a:lnTo>
                <a:lnTo>
                  <a:pt x="168" y="833"/>
                </a:lnTo>
                <a:lnTo>
                  <a:pt x="168" y="832"/>
                </a:lnTo>
                <a:lnTo>
                  <a:pt x="168" y="832"/>
                </a:lnTo>
                <a:lnTo>
                  <a:pt x="167" y="832"/>
                </a:lnTo>
                <a:lnTo>
                  <a:pt x="167" y="831"/>
                </a:lnTo>
                <a:lnTo>
                  <a:pt x="167" y="831"/>
                </a:lnTo>
                <a:lnTo>
                  <a:pt x="167" y="830"/>
                </a:lnTo>
                <a:lnTo>
                  <a:pt x="166" y="830"/>
                </a:lnTo>
                <a:lnTo>
                  <a:pt x="166" y="829"/>
                </a:lnTo>
                <a:lnTo>
                  <a:pt x="166" y="829"/>
                </a:lnTo>
                <a:lnTo>
                  <a:pt x="165" y="829"/>
                </a:lnTo>
                <a:lnTo>
                  <a:pt x="165" y="829"/>
                </a:lnTo>
                <a:lnTo>
                  <a:pt x="164" y="829"/>
                </a:lnTo>
                <a:lnTo>
                  <a:pt x="164" y="829"/>
                </a:lnTo>
                <a:lnTo>
                  <a:pt x="164" y="828"/>
                </a:lnTo>
                <a:lnTo>
                  <a:pt x="163" y="827"/>
                </a:lnTo>
                <a:lnTo>
                  <a:pt x="163" y="827"/>
                </a:lnTo>
                <a:lnTo>
                  <a:pt x="163" y="825"/>
                </a:lnTo>
                <a:lnTo>
                  <a:pt x="163" y="825"/>
                </a:lnTo>
                <a:lnTo>
                  <a:pt x="164" y="824"/>
                </a:lnTo>
                <a:lnTo>
                  <a:pt x="164" y="823"/>
                </a:lnTo>
                <a:lnTo>
                  <a:pt x="164" y="823"/>
                </a:lnTo>
                <a:lnTo>
                  <a:pt x="164" y="821"/>
                </a:lnTo>
                <a:lnTo>
                  <a:pt x="163" y="821"/>
                </a:lnTo>
                <a:lnTo>
                  <a:pt x="164" y="820"/>
                </a:lnTo>
                <a:lnTo>
                  <a:pt x="164" y="820"/>
                </a:lnTo>
                <a:lnTo>
                  <a:pt x="163" y="819"/>
                </a:lnTo>
                <a:lnTo>
                  <a:pt x="163" y="818"/>
                </a:lnTo>
                <a:lnTo>
                  <a:pt x="162" y="818"/>
                </a:lnTo>
                <a:lnTo>
                  <a:pt x="162" y="818"/>
                </a:lnTo>
                <a:lnTo>
                  <a:pt x="161" y="818"/>
                </a:lnTo>
                <a:lnTo>
                  <a:pt x="160" y="818"/>
                </a:lnTo>
                <a:lnTo>
                  <a:pt x="160" y="819"/>
                </a:lnTo>
                <a:lnTo>
                  <a:pt x="159" y="819"/>
                </a:lnTo>
                <a:lnTo>
                  <a:pt x="158" y="819"/>
                </a:lnTo>
                <a:lnTo>
                  <a:pt x="158" y="820"/>
                </a:lnTo>
                <a:lnTo>
                  <a:pt x="158" y="820"/>
                </a:lnTo>
                <a:lnTo>
                  <a:pt x="157" y="820"/>
                </a:lnTo>
                <a:lnTo>
                  <a:pt x="157" y="820"/>
                </a:lnTo>
                <a:lnTo>
                  <a:pt x="156" y="820"/>
                </a:lnTo>
                <a:lnTo>
                  <a:pt x="156" y="819"/>
                </a:lnTo>
                <a:lnTo>
                  <a:pt x="156" y="818"/>
                </a:lnTo>
                <a:lnTo>
                  <a:pt x="156" y="817"/>
                </a:lnTo>
                <a:lnTo>
                  <a:pt x="156" y="816"/>
                </a:lnTo>
                <a:lnTo>
                  <a:pt x="156" y="815"/>
                </a:lnTo>
                <a:lnTo>
                  <a:pt x="156" y="814"/>
                </a:lnTo>
                <a:lnTo>
                  <a:pt x="156" y="814"/>
                </a:lnTo>
                <a:lnTo>
                  <a:pt x="156" y="813"/>
                </a:lnTo>
                <a:lnTo>
                  <a:pt x="155" y="813"/>
                </a:lnTo>
                <a:lnTo>
                  <a:pt x="155" y="813"/>
                </a:lnTo>
                <a:lnTo>
                  <a:pt x="154" y="813"/>
                </a:lnTo>
                <a:lnTo>
                  <a:pt x="153" y="813"/>
                </a:lnTo>
                <a:lnTo>
                  <a:pt x="152" y="812"/>
                </a:lnTo>
                <a:lnTo>
                  <a:pt x="151" y="813"/>
                </a:lnTo>
                <a:lnTo>
                  <a:pt x="151" y="813"/>
                </a:lnTo>
                <a:lnTo>
                  <a:pt x="150" y="813"/>
                </a:lnTo>
                <a:lnTo>
                  <a:pt x="150" y="814"/>
                </a:lnTo>
                <a:lnTo>
                  <a:pt x="149" y="814"/>
                </a:lnTo>
                <a:lnTo>
                  <a:pt x="149" y="814"/>
                </a:lnTo>
                <a:lnTo>
                  <a:pt x="148" y="814"/>
                </a:lnTo>
                <a:lnTo>
                  <a:pt x="147" y="814"/>
                </a:lnTo>
                <a:lnTo>
                  <a:pt x="147" y="814"/>
                </a:lnTo>
                <a:lnTo>
                  <a:pt x="146" y="814"/>
                </a:lnTo>
                <a:lnTo>
                  <a:pt x="145" y="814"/>
                </a:lnTo>
                <a:lnTo>
                  <a:pt x="145" y="814"/>
                </a:lnTo>
                <a:lnTo>
                  <a:pt x="143" y="814"/>
                </a:lnTo>
                <a:lnTo>
                  <a:pt x="143" y="814"/>
                </a:lnTo>
                <a:lnTo>
                  <a:pt x="142" y="814"/>
                </a:lnTo>
                <a:lnTo>
                  <a:pt x="141" y="814"/>
                </a:lnTo>
                <a:lnTo>
                  <a:pt x="141" y="814"/>
                </a:lnTo>
                <a:lnTo>
                  <a:pt x="140" y="814"/>
                </a:lnTo>
                <a:lnTo>
                  <a:pt x="140" y="814"/>
                </a:lnTo>
                <a:lnTo>
                  <a:pt x="140" y="814"/>
                </a:lnTo>
                <a:lnTo>
                  <a:pt x="139" y="814"/>
                </a:lnTo>
                <a:lnTo>
                  <a:pt x="138" y="814"/>
                </a:lnTo>
                <a:lnTo>
                  <a:pt x="138" y="814"/>
                </a:lnTo>
                <a:lnTo>
                  <a:pt x="138" y="814"/>
                </a:lnTo>
                <a:lnTo>
                  <a:pt x="137" y="815"/>
                </a:lnTo>
                <a:lnTo>
                  <a:pt x="137" y="816"/>
                </a:lnTo>
                <a:lnTo>
                  <a:pt x="136" y="816"/>
                </a:lnTo>
                <a:lnTo>
                  <a:pt x="136" y="816"/>
                </a:lnTo>
                <a:lnTo>
                  <a:pt x="135" y="816"/>
                </a:lnTo>
                <a:lnTo>
                  <a:pt x="134" y="816"/>
                </a:lnTo>
                <a:lnTo>
                  <a:pt x="134" y="816"/>
                </a:lnTo>
                <a:lnTo>
                  <a:pt x="133" y="816"/>
                </a:lnTo>
                <a:lnTo>
                  <a:pt x="132" y="815"/>
                </a:lnTo>
                <a:lnTo>
                  <a:pt x="132" y="814"/>
                </a:lnTo>
                <a:lnTo>
                  <a:pt x="132" y="814"/>
                </a:lnTo>
                <a:lnTo>
                  <a:pt x="131" y="814"/>
                </a:lnTo>
                <a:lnTo>
                  <a:pt x="131" y="813"/>
                </a:lnTo>
                <a:lnTo>
                  <a:pt x="131" y="812"/>
                </a:lnTo>
                <a:lnTo>
                  <a:pt x="131" y="812"/>
                </a:lnTo>
                <a:lnTo>
                  <a:pt x="131" y="811"/>
                </a:lnTo>
                <a:lnTo>
                  <a:pt x="130" y="811"/>
                </a:lnTo>
                <a:lnTo>
                  <a:pt x="130" y="810"/>
                </a:lnTo>
                <a:lnTo>
                  <a:pt x="130" y="810"/>
                </a:lnTo>
                <a:lnTo>
                  <a:pt x="130" y="810"/>
                </a:lnTo>
                <a:lnTo>
                  <a:pt x="129" y="810"/>
                </a:lnTo>
                <a:lnTo>
                  <a:pt x="128" y="810"/>
                </a:lnTo>
                <a:lnTo>
                  <a:pt x="128" y="810"/>
                </a:lnTo>
                <a:lnTo>
                  <a:pt x="127" y="810"/>
                </a:lnTo>
                <a:lnTo>
                  <a:pt x="127" y="810"/>
                </a:lnTo>
                <a:lnTo>
                  <a:pt x="126" y="810"/>
                </a:lnTo>
                <a:lnTo>
                  <a:pt x="126" y="810"/>
                </a:lnTo>
                <a:lnTo>
                  <a:pt x="125" y="810"/>
                </a:lnTo>
                <a:lnTo>
                  <a:pt x="124" y="810"/>
                </a:lnTo>
                <a:lnTo>
                  <a:pt x="124" y="810"/>
                </a:lnTo>
                <a:lnTo>
                  <a:pt x="123" y="809"/>
                </a:lnTo>
                <a:lnTo>
                  <a:pt x="123" y="808"/>
                </a:lnTo>
                <a:lnTo>
                  <a:pt x="122" y="808"/>
                </a:lnTo>
                <a:lnTo>
                  <a:pt x="122" y="808"/>
                </a:lnTo>
                <a:lnTo>
                  <a:pt x="121" y="808"/>
                </a:lnTo>
                <a:lnTo>
                  <a:pt x="121" y="808"/>
                </a:lnTo>
                <a:lnTo>
                  <a:pt x="120" y="807"/>
                </a:lnTo>
                <a:lnTo>
                  <a:pt x="119" y="806"/>
                </a:lnTo>
                <a:lnTo>
                  <a:pt x="119" y="806"/>
                </a:lnTo>
                <a:lnTo>
                  <a:pt x="119" y="805"/>
                </a:lnTo>
                <a:lnTo>
                  <a:pt x="119" y="804"/>
                </a:lnTo>
                <a:lnTo>
                  <a:pt x="119" y="804"/>
                </a:lnTo>
                <a:lnTo>
                  <a:pt x="119" y="803"/>
                </a:lnTo>
                <a:lnTo>
                  <a:pt x="119" y="802"/>
                </a:lnTo>
                <a:lnTo>
                  <a:pt x="119" y="802"/>
                </a:lnTo>
                <a:lnTo>
                  <a:pt x="119" y="802"/>
                </a:lnTo>
                <a:lnTo>
                  <a:pt x="118" y="802"/>
                </a:lnTo>
                <a:lnTo>
                  <a:pt x="117" y="802"/>
                </a:lnTo>
                <a:lnTo>
                  <a:pt x="117" y="802"/>
                </a:lnTo>
                <a:lnTo>
                  <a:pt x="116" y="802"/>
                </a:lnTo>
                <a:lnTo>
                  <a:pt x="115" y="802"/>
                </a:lnTo>
                <a:lnTo>
                  <a:pt x="115" y="802"/>
                </a:lnTo>
                <a:lnTo>
                  <a:pt x="114" y="802"/>
                </a:lnTo>
                <a:lnTo>
                  <a:pt x="113" y="802"/>
                </a:lnTo>
                <a:lnTo>
                  <a:pt x="113" y="802"/>
                </a:lnTo>
                <a:lnTo>
                  <a:pt x="113" y="802"/>
                </a:lnTo>
                <a:lnTo>
                  <a:pt x="112" y="803"/>
                </a:lnTo>
                <a:lnTo>
                  <a:pt x="111" y="803"/>
                </a:lnTo>
                <a:lnTo>
                  <a:pt x="111" y="803"/>
                </a:lnTo>
                <a:lnTo>
                  <a:pt x="110" y="803"/>
                </a:lnTo>
                <a:lnTo>
                  <a:pt x="109" y="802"/>
                </a:lnTo>
                <a:lnTo>
                  <a:pt x="109" y="802"/>
                </a:lnTo>
                <a:lnTo>
                  <a:pt x="109" y="801"/>
                </a:lnTo>
                <a:lnTo>
                  <a:pt x="108" y="801"/>
                </a:lnTo>
                <a:lnTo>
                  <a:pt x="107" y="801"/>
                </a:lnTo>
                <a:lnTo>
                  <a:pt x="107" y="801"/>
                </a:lnTo>
                <a:lnTo>
                  <a:pt x="107" y="800"/>
                </a:lnTo>
                <a:lnTo>
                  <a:pt x="107" y="799"/>
                </a:lnTo>
                <a:lnTo>
                  <a:pt x="106" y="799"/>
                </a:lnTo>
                <a:lnTo>
                  <a:pt x="105" y="799"/>
                </a:lnTo>
                <a:lnTo>
                  <a:pt x="106" y="799"/>
                </a:lnTo>
                <a:lnTo>
                  <a:pt x="105" y="799"/>
                </a:lnTo>
                <a:lnTo>
                  <a:pt x="105" y="798"/>
                </a:lnTo>
                <a:lnTo>
                  <a:pt x="106" y="798"/>
                </a:lnTo>
                <a:lnTo>
                  <a:pt x="106" y="797"/>
                </a:lnTo>
                <a:lnTo>
                  <a:pt x="106" y="797"/>
                </a:lnTo>
                <a:lnTo>
                  <a:pt x="105" y="797"/>
                </a:lnTo>
                <a:lnTo>
                  <a:pt x="105" y="796"/>
                </a:lnTo>
                <a:lnTo>
                  <a:pt x="104" y="796"/>
                </a:lnTo>
                <a:lnTo>
                  <a:pt x="104" y="796"/>
                </a:lnTo>
                <a:lnTo>
                  <a:pt x="103" y="796"/>
                </a:lnTo>
                <a:lnTo>
                  <a:pt x="102" y="796"/>
                </a:lnTo>
                <a:lnTo>
                  <a:pt x="102" y="796"/>
                </a:lnTo>
                <a:lnTo>
                  <a:pt x="102" y="795"/>
                </a:lnTo>
                <a:lnTo>
                  <a:pt x="102" y="795"/>
                </a:lnTo>
                <a:lnTo>
                  <a:pt x="102" y="794"/>
                </a:lnTo>
                <a:lnTo>
                  <a:pt x="102" y="793"/>
                </a:lnTo>
                <a:lnTo>
                  <a:pt x="101" y="793"/>
                </a:lnTo>
                <a:lnTo>
                  <a:pt x="101" y="793"/>
                </a:lnTo>
                <a:lnTo>
                  <a:pt x="101" y="792"/>
                </a:lnTo>
                <a:lnTo>
                  <a:pt x="100" y="792"/>
                </a:lnTo>
                <a:lnTo>
                  <a:pt x="100" y="793"/>
                </a:lnTo>
                <a:lnTo>
                  <a:pt x="100" y="793"/>
                </a:lnTo>
                <a:lnTo>
                  <a:pt x="99" y="793"/>
                </a:lnTo>
                <a:lnTo>
                  <a:pt x="99" y="792"/>
                </a:lnTo>
                <a:lnTo>
                  <a:pt x="98" y="792"/>
                </a:lnTo>
                <a:lnTo>
                  <a:pt x="98" y="791"/>
                </a:lnTo>
                <a:lnTo>
                  <a:pt x="98" y="791"/>
                </a:lnTo>
                <a:lnTo>
                  <a:pt x="97" y="791"/>
                </a:lnTo>
                <a:lnTo>
                  <a:pt x="96" y="791"/>
                </a:lnTo>
                <a:lnTo>
                  <a:pt x="96" y="791"/>
                </a:lnTo>
                <a:lnTo>
                  <a:pt x="96" y="791"/>
                </a:lnTo>
                <a:lnTo>
                  <a:pt x="95" y="791"/>
                </a:lnTo>
                <a:lnTo>
                  <a:pt x="94" y="791"/>
                </a:lnTo>
                <a:lnTo>
                  <a:pt x="94" y="791"/>
                </a:lnTo>
                <a:lnTo>
                  <a:pt x="94" y="790"/>
                </a:lnTo>
                <a:lnTo>
                  <a:pt x="93" y="790"/>
                </a:lnTo>
                <a:lnTo>
                  <a:pt x="92" y="790"/>
                </a:lnTo>
                <a:lnTo>
                  <a:pt x="92" y="790"/>
                </a:lnTo>
                <a:lnTo>
                  <a:pt x="91" y="790"/>
                </a:lnTo>
                <a:lnTo>
                  <a:pt x="90" y="790"/>
                </a:lnTo>
                <a:lnTo>
                  <a:pt x="90" y="789"/>
                </a:lnTo>
                <a:lnTo>
                  <a:pt x="90" y="789"/>
                </a:lnTo>
                <a:lnTo>
                  <a:pt x="89" y="789"/>
                </a:lnTo>
                <a:lnTo>
                  <a:pt x="89" y="789"/>
                </a:lnTo>
                <a:lnTo>
                  <a:pt x="88" y="789"/>
                </a:lnTo>
                <a:lnTo>
                  <a:pt x="88" y="790"/>
                </a:lnTo>
                <a:lnTo>
                  <a:pt x="88" y="790"/>
                </a:lnTo>
                <a:lnTo>
                  <a:pt x="88" y="789"/>
                </a:lnTo>
                <a:lnTo>
                  <a:pt x="87" y="789"/>
                </a:lnTo>
                <a:lnTo>
                  <a:pt x="87" y="790"/>
                </a:lnTo>
                <a:lnTo>
                  <a:pt x="86" y="790"/>
                </a:lnTo>
                <a:lnTo>
                  <a:pt x="86" y="789"/>
                </a:lnTo>
                <a:lnTo>
                  <a:pt x="86" y="789"/>
                </a:lnTo>
                <a:lnTo>
                  <a:pt x="86" y="789"/>
                </a:lnTo>
                <a:lnTo>
                  <a:pt x="85" y="789"/>
                </a:lnTo>
                <a:lnTo>
                  <a:pt x="85" y="789"/>
                </a:lnTo>
                <a:lnTo>
                  <a:pt x="85" y="789"/>
                </a:lnTo>
                <a:lnTo>
                  <a:pt x="84" y="789"/>
                </a:lnTo>
                <a:lnTo>
                  <a:pt x="83" y="789"/>
                </a:lnTo>
                <a:lnTo>
                  <a:pt x="83" y="789"/>
                </a:lnTo>
                <a:lnTo>
                  <a:pt x="82" y="789"/>
                </a:lnTo>
                <a:lnTo>
                  <a:pt x="81" y="789"/>
                </a:lnTo>
                <a:lnTo>
                  <a:pt x="81" y="789"/>
                </a:lnTo>
                <a:lnTo>
                  <a:pt x="80" y="789"/>
                </a:lnTo>
                <a:lnTo>
                  <a:pt x="79" y="789"/>
                </a:lnTo>
                <a:lnTo>
                  <a:pt x="79" y="789"/>
                </a:lnTo>
                <a:lnTo>
                  <a:pt x="79" y="789"/>
                </a:lnTo>
                <a:lnTo>
                  <a:pt x="79" y="790"/>
                </a:lnTo>
                <a:lnTo>
                  <a:pt x="78" y="789"/>
                </a:lnTo>
                <a:lnTo>
                  <a:pt x="77" y="789"/>
                </a:lnTo>
                <a:lnTo>
                  <a:pt x="77" y="789"/>
                </a:lnTo>
                <a:lnTo>
                  <a:pt x="76" y="790"/>
                </a:lnTo>
                <a:lnTo>
                  <a:pt x="76" y="789"/>
                </a:lnTo>
                <a:lnTo>
                  <a:pt x="75" y="789"/>
                </a:lnTo>
                <a:lnTo>
                  <a:pt x="75" y="789"/>
                </a:lnTo>
                <a:lnTo>
                  <a:pt x="75" y="789"/>
                </a:lnTo>
                <a:lnTo>
                  <a:pt x="75" y="788"/>
                </a:lnTo>
                <a:lnTo>
                  <a:pt x="74" y="788"/>
                </a:lnTo>
                <a:lnTo>
                  <a:pt x="73" y="788"/>
                </a:lnTo>
                <a:lnTo>
                  <a:pt x="73" y="787"/>
                </a:lnTo>
                <a:lnTo>
                  <a:pt x="72" y="787"/>
                </a:lnTo>
                <a:lnTo>
                  <a:pt x="71" y="787"/>
                </a:lnTo>
                <a:lnTo>
                  <a:pt x="71" y="788"/>
                </a:lnTo>
                <a:lnTo>
                  <a:pt x="72" y="788"/>
                </a:lnTo>
                <a:lnTo>
                  <a:pt x="71" y="789"/>
                </a:lnTo>
                <a:lnTo>
                  <a:pt x="71" y="789"/>
                </a:lnTo>
                <a:lnTo>
                  <a:pt x="71" y="789"/>
                </a:lnTo>
                <a:lnTo>
                  <a:pt x="71" y="789"/>
                </a:lnTo>
                <a:lnTo>
                  <a:pt x="71" y="788"/>
                </a:lnTo>
                <a:lnTo>
                  <a:pt x="70" y="788"/>
                </a:lnTo>
                <a:lnTo>
                  <a:pt x="70" y="787"/>
                </a:lnTo>
                <a:lnTo>
                  <a:pt x="69" y="787"/>
                </a:lnTo>
                <a:lnTo>
                  <a:pt x="69" y="787"/>
                </a:lnTo>
                <a:lnTo>
                  <a:pt x="68" y="786"/>
                </a:lnTo>
                <a:lnTo>
                  <a:pt x="68" y="786"/>
                </a:lnTo>
                <a:lnTo>
                  <a:pt x="67" y="785"/>
                </a:lnTo>
                <a:lnTo>
                  <a:pt x="66" y="785"/>
                </a:lnTo>
                <a:lnTo>
                  <a:pt x="66" y="785"/>
                </a:lnTo>
                <a:lnTo>
                  <a:pt x="65" y="785"/>
                </a:lnTo>
                <a:lnTo>
                  <a:pt x="64" y="785"/>
                </a:lnTo>
                <a:lnTo>
                  <a:pt x="64" y="785"/>
                </a:lnTo>
                <a:lnTo>
                  <a:pt x="63" y="784"/>
                </a:lnTo>
                <a:lnTo>
                  <a:pt x="62" y="784"/>
                </a:lnTo>
                <a:lnTo>
                  <a:pt x="62" y="784"/>
                </a:lnTo>
                <a:lnTo>
                  <a:pt x="61" y="784"/>
                </a:lnTo>
                <a:lnTo>
                  <a:pt x="61" y="785"/>
                </a:lnTo>
                <a:lnTo>
                  <a:pt x="61" y="785"/>
                </a:lnTo>
                <a:lnTo>
                  <a:pt x="61" y="786"/>
                </a:lnTo>
                <a:lnTo>
                  <a:pt x="61" y="787"/>
                </a:lnTo>
                <a:lnTo>
                  <a:pt x="61" y="787"/>
                </a:lnTo>
                <a:lnTo>
                  <a:pt x="61" y="788"/>
                </a:lnTo>
                <a:lnTo>
                  <a:pt x="60" y="788"/>
                </a:lnTo>
                <a:lnTo>
                  <a:pt x="60" y="788"/>
                </a:lnTo>
                <a:lnTo>
                  <a:pt x="60" y="787"/>
                </a:lnTo>
                <a:lnTo>
                  <a:pt x="60" y="787"/>
                </a:lnTo>
                <a:lnTo>
                  <a:pt x="59" y="787"/>
                </a:lnTo>
                <a:lnTo>
                  <a:pt x="59" y="786"/>
                </a:lnTo>
                <a:lnTo>
                  <a:pt x="58" y="787"/>
                </a:lnTo>
                <a:lnTo>
                  <a:pt x="58" y="787"/>
                </a:lnTo>
                <a:lnTo>
                  <a:pt x="57" y="787"/>
                </a:lnTo>
                <a:lnTo>
                  <a:pt x="57" y="786"/>
                </a:lnTo>
                <a:lnTo>
                  <a:pt x="58" y="786"/>
                </a:lnTo>
                <a:lnTo>
                  <a:pt x="58" y="785"/>
                </a:lnTo>
                <a:lnTo>
                  <a:pt x="57" y="785"/>
                </a:lnTo>
                <a:lnTo>
                  <a:pt x="58" y="785"/>
                </a:lnTo>
                <a:lnTo>
                  <a:pt x="58" y="784"/>
                </a:lnTo>
                <a:lnTo>
                  <a:pt x="57" y="784"/>
                </a:lnTo>
                <a:lnTo>
                  <a:pt x="56" y="784"/>
                </a:lnTo>
                <a:lnTo>
                  <a:pt x="56" y="785"/>
                </a:lnTo>
                <a:lnTo>
                  <a:pt x="56" y="785"/>
                </a:lnTo>
                <a:lnTo>
                  <a:pt x="56" y="785"/>
                </a:lnTo>
                <a:lnTo>
                  <a:pt x="55" y="785"/>
                </a:lnTo>
                <a:lnTo>
                  <a:pt x="55" y="786"/>
                </a:lnTo>
                <a:lnTo>
                  <a:pt x="54" y="786"/>
                </a:lnTo>
                <a:lnTo>
                  <a:pt x="54" y="786"/>
                </a:lnTo>
                <a:lnTo>
                  <a:pt x="54" y="785"/>
                </a:lnTo>
                <a:lnTo>
                  <a:pt x="54" y="785"/>
                </a:lnTo>
                <a:lnTo>
                  <a:pt x="54" y="784"/>
                </a:lnTo>
                <a:lnTo>
                  <a:pt x="53" y="784"/>
                </a:lnTo>
                <a:lnTo>
                  <a:pt x="53" y="784"/>
                </a:lnTo>
                <a:lnTo>
                  <a:pt x="52" y="784"/>
                </a:lnTo>
                <a:lnTo>
                  <a:pt x="52" y="784"/>
                </a:lnTo>
                <a:lnTo>
                  <a:pt x="51" y="784"/>
                </a:lnTo>
                <a:lnTo>
                  <a:pt x="50" y="784"/>
                </a:lnTo>
                <a:lnTo>
                  <a:pt x="50" y="785"/>
                </a:lnTo>
                <a:lnTo>
                  <a:pt x="50" y="785"/>
                </a:lnTo>
                <a:lnTo>
                  <a:pt x="49" y="784"/>
                </a:lnTo>
                <a:lnTo>
                  <a:pt x="49" y="784"/>
                </a:lnTo>
                <a:lnTo>
                  <a:pt x="49" y="784"/>
                </a:lnTo>
                <a:lnTo>
                  <a:pt x="48" y="784"/>
                </a:lnTo>
                <a:lnTo>
                  <a:pt x="47" y="784"/>
                </a:lnTo>
                <a:lnTo>
                  <a:pt x="47" y="783"/>
                </a:lnTo>
                <a:lnTo>
                  <a:pt x="47" y="783"/>
                </a:lnTo>
                <a:lnTo>
                  <a:pt x="46" y="783"/>
                </a:lnTo>
                <a:lnTo>
                  <a:pt x="46" y="782"/>
                </a:lnTo>
                <a:lnTo>
                  <a:pt x="46" y="782"/>
                </a:lnTo>
                <a:lnTo>
                  <a:pt x="46" y="781"/>
                </a:lnTo>
                <a:lnTo>
                  <a:pt x="45" y="781"/>
                </a:lnTo>
                <a:lnTo>
                  <a:pt x="45" y="780"/>
                </a:lnTo>
                <a:lnTo>
                  <a:pt x="45" y="780"/>
                </a:lnTo>
                <a:lnTo>
                  <a:pt x="44" y="780"/>
                </a:lnTo>
                <a:lnTo>
                  <a:pt x="43" y="780"/>
                </a:lnTo>
                <a:lnTo>
                  <a:pt x="43" y="779"/>
                </a:lnTo>
                <a:lnTo>
                  <a:pt x="43" y="778"/>
                </a:lnTo>
                <a:lnTo>
                  <a:pt x="43" y="778"/>
                </a:lnTo>
                <a:lnTo>
                  <a:pt x="42" y="778"/>
                </a:lnTo>
                <a:lnTo>
                  <a:pt x="41" y="778"/>
                </a:lnTo>
                <a:lnTo>
                  <a:pt x="41" y="777"/>
                </a:lnTo>
                <a:lnTo>
                  <a:pt x="40" y="778"/>
                </a:lnTo>
                <a:lnTo>
                  <a:pt x="39" y="778"/>
                </a:lnTo>
                <a:lnTo>
                  <a:pt x="38" y="778"/>
                </a:lnTo>
                <a:lnTo>
                  <a:pt x="37" y="778"/>
                </a:lnTo>
                <a:lnTo>
                  <a:pt x="36" y="778"/>
                </a:lnTo>
                <a:lnTo>
                  <a:pt x="35" y="777"/>
                </a:lnTo>
                <a:lnTo>
                  <a:pt x="35" y="777"/>
                </a:lnTo>
                <a:lnTo>
                  <a:pt x="34" y="777"/>
                </a:lnTo>
                <a:lnTo>
                  <a:pt x="34" y="776"/>
                </a:lnTo>
                <a:lnTo>
                  <a:pt x="33" y="776"/>
                </a:lnTo>
                <a:lnTo>
                  <a:pt x="33" y="777"/>
                </a:lnTo>
                <a:lnTo>
                  <a:pt x="33" y="776"/>
                </a:lnTo>
                <a:lnTo>
                  <a:pt x="32" y="776"/>
                </a:lnTo>
                <a:lnTo>
                  <a:pt x="32" y="776"/>
                </a:lnTo>
                <a:lnTo>
                  <a:pt x="31" y="776"/>
                </a:lnTo>
                <a:lnTo>
                  <a:pt x="30" y="776"/>
                </a:lnTo>
                <a:lnTo>
                  <a:pt x="30" y="775"/>
                </a:lnTo>
                <a:lnTo>
                  <a:pt x="29" y="775"/>
                </a:lnTo>
                <a:lnTo>
                  <a:pt x="28" y="774"/>
                </a:lnTo>
                <a:lnTo>
                  <a:pt x="28" y="774"/>
                </a:lnTo>
                <a:lnTo>
                  <a:pt x="27" y="774"/>
                </a:lnTo>
                <a:lnTo>
                  <a:pt x="27" y="774"/>
                </a:lnTo>
                <a:lnTo>
                  <a:pt x="26" y="774"/>
                </a:lnTo>
                <a:lnTo>
                  <a:pt x="26" y="774"/>
                </a:lnTo>
                <a:lnTo>
                  <a:pt x="26" y="773"/>
                </a:lnTo>
                <a:lnTo>
                  <a:pt x="25" y="773"/>
                </a:lnTo>
                <a:lnTo>
                  <a:pt x="25" y="772"/>
                </a:lnTo>
                <a:lnTo>
                  <a:pt x="24" y="772"/>
                </a:lnTo>
                <a:lnTo>
                  <a:pt x="24" y="772"/>
                </a:lnTo>
                <a:lnTo>
                  <a:pt x="24" y="772"/>
                </a:lnTo>
                <a:lnTo>
                  <a:pt x="23" y="772"/>
                </a:lnTo>
                <a:lnTo>
                  <a:pt x="22" y="772"/>
                </a:lnTo>
                <a:lnTo>
                  <a:pt x="22" y="771"/>
                </a:lnTo>
                <a:lnTo>
                  <a:pt x="21" y="771"/>
                </a:lnTo>
                <a:lnTo>
                  <a:pt x="20" y="770"/>
                </a:lnTo>
                <a:lnTo>
                  <a:pt x="19" y="770"/>
                </a:lnTo>
                <a:lnTo>
                  <a:pt x="19" y="770"/>
                </a:lnTo>
                <a:lnTo>
                  <a:pt x="19" y="769"/>
                </a:lnTo>
                <a:lnTo>
                  <a:pt x="19" y="768"/>
                </a:lnTo>
                <a:lnTo>
                  <a:pt x="18" y="768"/>
                </a:lnTo>
                <a:lnTo>
                  <a:pt x="18" y="767"/>
                </a:lnTo>
                <a:lnTo>
                  <a:pt x="18" y="767"/>
                </a:lnTo>
                <a:lnTo>
                  <a:pt x="17" y="767"/>
                </a:lnTo>
                <a:lnTo>
                  <a:pt x="16" y="767"/>
                </a:lnTo>
                <a:lnTo>
                  <a:pt x="16" y="766"/>
                </a:lnTo>
                <a:lnTo>
                  <a:pt x="16" y="766"/>
                </a:lnTo>
                <a:lnTo>
                  <a:pt x="16" y="766"/>
                </a:lnTo>
                <a:lnTo>
                  <a:pt x="16" y="766"/>
                </a:lnTo>
                <a:lnTo>
                  <a:pt x="16" y="766"/>
                </a:lnTo>
                <a:lnTo>
                  <a:pt x="15" y="766"/>
                </a:lnTo>
                <a:lnTo>
                  <a:pt x="15" y="765"/>
                </a:lnTo>
                <a:lnTo>
                  <a:pt x="14" y="765"/>
                </a:lnTo>
                <a:lnTo>
                  <a:pt x="14" y="765"/>
                </a:lnTo>
                <a:lnTo>
                  <a:pt x="14" y="765"/>
                </a:lnTo>
                <a:lnTo>
                  <a:pt x="14" y="764"/>
                </a:lnTo>
                <a:lnTo>
                  <a:pt x="13" y="764"/>
                </a:lnTo>
                <a:lnTo>
                  <a:pt x="13" y="763"/>
                </a:lnTo>
                <a:lnTo>
                  <a:pt x="13" y="763"/>
                </a:lnTo>
                <a:lnTo>
                  <a:pt x="13" y="762"/>
                </a:lnTo>
                <a:lnTo>
                  <a:pt x="13" y="761"/>
                </a:lnTo>
                <a:lnTo>
                  <a:pt x="13" y="761"/>
                </a:lnTo>
                <a:lnTo>
                  <a:pt x="13" y="760"/>
                </a:lnTo>
                <a:lnTo>
                  <a:pt x="13" y="759"/>
                </a:lnTo>
                <a:lnTo>
                  <a:pt x="13" y="759"/>
                </a:lnTo>
                <a:lnTo>
                  <a:pt x="13" y="759"/>
                </a:lnTo>
                <a:lnTo>
                  <a:pt x="13" y="758"/>
                </a:lnTo>
                <a:lnTo>
                  <a:pt x="13" y="758"/>
                </a:lnTo>
                <a:lnTo>
                  <a:pt x="13" y="757"/>
                </a:lnTo>
                <a:lnTo>
                  <a:pt x="13" y="757"/>
                </a:lnTo>
                <a:lnTo>
                  <a:pt x="12" y="757"/>
                </a:lnTo>
                <a:lnTo>
                  <a:pt x="11" y="756"/>
                </a:lnTo>
                <a:lnTo>
                  <a:pt x="11" y="756"/>
                </a:lnTo>
                <a:lnTo>
                  <a:pt x="11" y="755"/>
                </a:lnTo>
                <a:lnTo>
                  <a:pt x="11" y="755"/>
                </a:lnTo>
                <a:lnTo>
                  <a:pt x="10" y="755"/>
                </a:lnTo>
                <a:lnTo>
                  <a:pt x="10" y="754"/>
                </a:lnTo>
                <a:lnTo>
                  <a:pt x="10" y="753"/>
                </a:lnTo>
                <a:lnTo>
                  <a:pt x="9" y="753"/>
                </a:lnTo>
                <a:lnTo>
                  <a:pt x="9" y="753"/>
                </a:lnTo>
                <a:lnTo>
                  <a:pt x="9" y="753"/>
                </a:lnTo>
                <a:lnTo>
                  <a:pt x="9" y="752"/>
                </a:lnTo>
                <a:lnTo>
                  <a:pt x="9" y="751"/>
                </a:lnTo>
                <a:lnTo>
                  <a:pt x="8" y="751"/>
                </a:lnTo>
                <a:lnTo>
                  <a:pt x="7" y="751"/>
                </a:lnTo>
                <a:lnTo>
                  <a:pt x="7" y="751"/>
                </a:lnTo>
                <a:lnTo>
                  <a:pt x="7" y="749"/>
                </a:lnTo>
                <a:lnTo>
                  <a:pt x="7" y="748"/>
                </a:lnTo>
                <a:lnTo>
                  <a:pt x="7" y="748"/>
                </a:lnTo>
                <a:lnTo>
                  <a:pt x="6" y="748"/>
                </a:lnTo>
                <a:lnTo>
                  <a:pt x="6" y="747"/>
                </a:lnTo>
                <a:lnTo>
                  <a:pt x="5" y="747"/>
                </a:lnTo>
                <a:lnTo>
                  <a:pt x="5" y="747"/>
                </a:lnTo>
                <a:lnTo>
                  <a:pt x="4" y="747"/>
                </a:lnTo>
                <a:lnTo>
                  <a:pt x="4" y="746"/>
                </a:lnTo>
                <a:lnTo>
                  <a:pt x="4" y="746"/>
                </a:lnTo>
                <a:lnTo>
                  <a:pt x="4" y="745"/>
                </a:lnTo>
                <a:lnTo>
                  <a:pt x="4" y="744"/>
                </a:lnTo>
                <a:lnTo>
                  <a:pt x="3" y="744"/>
                </a:lnTo>
                <a:lnTo>
                  <a:pt x="3" y="743"/>
                </a:lnTo>
                <a:lnTo>
                  <a:pt x="3" y="742"/>
                </a:lnTo>
                <a:lnTo>
                  <a:pt x="3" y="742"/>
                </a:lnTo>
                <a:lnTo>
                  <a:pt x="3" y="741"/>
                </a:lnTo>
                <a:lnTo>
                  <a:pt x="3" y="740"/>
                </a:lnTo>
                <a:lnTo>
                  <a:pt x="4" y="740"/>
                </a:lnTo>
                <a:lnTo>
                  <a:pt x="4" y="740"/>
                </a:lnTo>
                <a:lnTo>
                  <a:pt x="5" y="740"/>
                </a:lnTo>
                <a:lnTo>
                  <a:pt x="5" y="740"/>
                </a:lnTo>
                <a:lnTo>
                  <a:pt x="5" y="740"/>
                </a:lnTo>
                <a:lnTo>
                  <a:pt x="5" y="739"/>
                </a:lnTo>
                <a:lnTo>
                  <a:pt x="5" y="739"/>
                </a:lnTo>
                <a:lnTo>
                  <a:pt x="5" y="738"/>
                </a:lnTo>
                <a:lnTo>
                  <a:pt x="5" y="738"/>
                </a:lnTo>
                <a:lnTo>
                  <a:pt x="5" y="738"/>
                </a:lnTo>
                <a:lnTo>
                  <a:pt x="5" y="737"/>
                </a:lnTo>
                <a:lnTo>
                  <a:pt x="6" y="737"/>
                </a:lnTo>
                <a:lnTo>
                  <a:pt x="6" y="736"/>
                </a:lnTo>
                <a:lnTo>
                  <a:pt x="7" y="736"/>
                </a:lnTo>
                <a:lnTo>
                  <a:pt x="7" y="736"/>
                </a:lnTo>
                <a:lnTo>
                  <a:pt x="8" y="736"/>
                </a:lnTo>
                <a:lnTo>
                  <a:pt x="9" y="736"/>
                </a:lnTo>
                <a:lnTo>
                  <a:pt x="9" y="736"/>
                </a:lnTo>
                <a:lnTo>
                  <a:pt x="8" y="735"/>
                </a:lnTo>
                <a:lnTo>
                  <a:pt x="8" y="734"/>
                </a:lnTo>
                <a:lnTo>
                  <a:pt x="7" y="734"/>
                </a:lnTo>
                <a:lnTo>
                  <a:pt x="7" y="734"/>
                </a:lnTo>
                <a:lnTo>
                  <a:pt x="6" y="734"/>
                </a:lnTo>
                <a:lnTo>
                  <a:pt x="5" y="734"/>
                </a:lnTo>
                <a:lnTo>
                  <a:pt x="5" y="733"/>
                </a:lnTo>
                <a:lnTo>
                  <a:pt x="5" y="733"/>
                </a:lnTo>
                <a:lnTo>
                  <a:pt x="4" y="733"/>
                </a:lnTo>
                <a:lnTo>
                  <a:pt x="3" y="732"/>
                </a:lnTo>
                <a:lnTo>
                  <a:pt x="3" y="732"/>
                </a:lnTo>
                <a:lnTo>
                  <a:pt x="3" y="732"/>
                </a:lnTo>
                <a:lnTo>
                  <a:pt x="2" y="732"/>
                </a:lnTo>
                <a:lnTo>
                  <a:pt x="2" y="731"/>
                </a:lnTo>
                <a:lnTo>
                  <a:pt x="1" y="731"/>
                </a:lnTo>
                <a:lnTo>
                  <a:pt x="1" y="730"/>
                </a:lnTo>
                <a:lnTo>
                  <a:pt x="1" y="730"/>
                </a:lnTo>
                <a:lnTo>
                  <a:pt x="1" y="729"/>
                </a:lnTo>
                <a:lnTo>
                  <a:pt x="1" y="723"/>
                </a:lnTo>
                <a:lnTo>
                  <a:pt x="0" y="722"/>
                </a:lnTo>
                <a:lnTo>
                  <a:pt x="1" y="722"/>
                </a:lnTo>
                <a:lnTo>
                  <a:pt x="1" y="721"/>
                </a:lnTo>
                <a:lnTo>
                  <a:pt x="2" y="721"/>
                </a:lnTo>
                <a:lnTo>
                  <a:pt x="1" y="721"/>
                </a:lnTo>
                <a:lnTo>
                  <a:pt x="1" y="720"/>
                </a:lnTo>
                <a:lnTo>
                  <a:pt x="2" y="720"/>
                </a:lnTo>
                <a:lnTo>
                  <a:pt x="2" y="719"/>
                </a:lnTo>
                <a:lnTo>
                  <a:pt x="2" y="719"/>
                </a:lnTo>
                <a:lnTo>
                  <a:pt x="2" y="718"/>
                </a:lnTo>
                <a:lnTo>
                  <a:pt x="2" y="717"/>
                </a:lnTo>
                <a:lnTo>
                  <a:pt x="2" y="717"/>
                </a:lnTo>
                <a:lnTo>
                  <a:pt x="3" y="717"/>
                </a:lnTo>
                <a:lnTo>
                  <a:pt x="3" y="716"/>
                </a:lnTo>
                <a:lnTo>
                  <a:pt x="3" y="716"/>
                </a:lnTo>
                <a:lnTo>
                  <a:pt x="3" y="715"/>
                </a:lnTo>
                <a:lnTo>
                  <a:pt x="3" y="715"/>
                </a:lnTo>
                <a:lnTo>
                  <a:pt x="3" y="714"/>
                </a:lnTo>
                <a:lnTo>
                  <a:pt x="4" y="714"/>
                </a:lnTo>
                <a:lnTo>
                  <a:pt x="5" y="713"/>
                </a:lnTo>
                <a:lnTo>
                  <a:pt x="5" y="713"/>
                </a:lnTo>
                <a:lnTo>
                  <a:pt x="5" y="712"/>
                </a:lnTo>
                <a:lnTo>
                  <a:pt x="6" y="712"/>
                </a:lnTo>
                <a:lnTo>
                  <a:pt x="6" y="711"/>
                </a:lnTo>
                <a:lnTo>
                  <a:pt x="6" y="710"/>
                </a:lnTo>
                <a:lnTo>
                  <a:pt x="7" y="710"/>
                </a:lnTo>
                <a:lnTo>
                  <a:pt x="7" y="710"/>
                </a:lnTo>
                <a:lnTo>
                  <a:pt x="7" y="709"/>
                </a:lnTo>
                <a:lnTo>
                  <a:pt x="6" y="710"/>
                </a:lnTo>
                <a:lnTo>
                  <a:pt x="6" y="709"/>
                </a:lnTo>
                <a:lnTo>
                  <a:pt x="7" y="709"/>
                </a:lnTo>
                <a:lnTo>
                  <a:pt x="7" y="708"/>
                </a:lnTo>
                <a:lnTo>
                  <a:pt x="7" y="708"/>
                </a:lnTo>
                <a:lnTo>
                  <a:pt x="7" y="683"/>
                </a:lnTo>
                <a:lnTo>
                  <a:pt x="7" y="587"/>
                </a:lnTo>
                <a:lnTo>
                  <a:pt x="7" y="568"/>
                </a:lnTo>
                <a:lnTo>
                  <a:pt x="98" y="454"/>
                </a:lnTo>
                <a:lnTo>
                  <a:pt x="113" y="443"/>
                </a:lnTo>
                <a:lnTo>
                  <a:pt x="121" y="437"/>
                </a:lnTo>
                <a:lnTo>
                  <a:pt x="140" y="423"/>
                </a:lnTo>
                <a:lnTo>
                  <a:pt x="177" y="395"/>
                </a:lnTo>
                <a:lnTo>
                  <a:pt x="246" y="341"/>
                </a:lnTo>
                <a:lnTo>
                  <a:pt x="260" y="331"/>
                </a:lnTo>
                <a:lnTo>
                  <a:pt x="260" y="331"/>
                </a:lnTo>
                <a:lnTo>
                  <a:pt x="261" y="330"/>
                </a:lnTo>
                <a:lnTo>
                  <a:pt x="324" y="249"/>
                </a:lnTo>
                <a:lnTo>
                  <a:pt x="338" y="232"/>
                </a:lnTo>
                <a:lnTo>
                  <a:pt x="365" y="198"/>
                </a:lnTo>
                <a:lnTo>
                  <a:pt x="365" y="197"/>
                </a:lnTo>
                <a:lnTo>
                  <a:pt x="380" y="175"/>
                </a:lnTo>
                <a:lnTo>
                  <a:pt x="408" y="136"/>
                </a:lnTo>
                <a:lnTo>
                  <a:pt x="408" y="130"/>
                </a:lnTo>
                <a:lnTo>
                  <a:pt x="408" y="114"/>
                </a:lnTo>
                <a:lnTo>
                  <a:pt x="422" y="77"/>
                </a:lnTo>
                <a:lnTo>
                  <a:pt x="426" y="65"/>
                </a:lnTo>
                <a:lnTo>
                  <a:pt x="426" y="64"/>
                </a:lnTo>
                <a:lnTo>
                  <a:pt x="426" y="62"/>
                </a:lnTo>
                <a:lnTo>
                  <a:pt x="427" y="61"/>
                </a:lnTo>
                <a:lnTo>
                  <a:pt x="427" y="62"/>
                </a:lnTo>
                <a:lnTo>
                  <a:pt x="428" y="62"/>
                </a:lnTo>
                <a:lnTo>
                  <a:pt x="428" y="62"/>
                </a:lnTo>
                <a:lnTo>
                  <a:pt x="429" y="63"/>
                </a:lnTo>
                <a:lnTo>
                  <a:pt x="429" y="64"/>
                </a:lnTo>
                <a:lnTo>
                  <a:pt x="429" y="64"/>
                </a:lnTo>
                <a:lnTo>
                  <a:pt x="430" y="64"/>
                </a:lnTo>
                <a:lnTo>
                  <a:pt x="430" y="65"/>
                </a:lnTo>
                <a:lnTo>
                  <a:pt x="431" y="65"/>
                </a:lnTo>
                <a:lnTo>
                  <a:pt x="431" y="65"/>
                </a:lnTo>
                <a:lnTo>
                  <a:pt x="432" y="65"/>
                </a:lnTo>
                <a:lnTo>
                  <a:pt x="433" y="65"/>
                </a:lnTo>
                <a:lnTo>
                  <a:pt x="433" y="65"/>
                </a:lnTo>
                <a:lnTo>
                  <a:pt x="434" y="65"/>
                </a:lnTo>
                <a:lnTo>
                  <a:pt x="435" y="66"/>
                </a:lnTo>
                <a:lnTo>
                  <a:pt x="435" y="66"/>
                </a:lnTo>
                <a:lnTo>
                  <a:pt x="436" y="66"/>
                </a:lnTo>
                <a:lnTo>
                  <a:pt x="437" y="66"/>
                </a:lnTo>
                <a:lnTo>
                  <a:pt x="437" y="66"/>
                </a:lnTo>
                <a:lnTo>
                  <a:pt x="437" y="66"/>
                </a:lnTo>
                <a:lnTo>
                  <a:pt x="438" y="65"/>
                </a:lnTo>
                <a:lnTo>
                  <a:pt x="439" y="66"/>
                </a:lnTo>
                <a:lnTo>
                  <a:pt x="439" y="66"/>
                </a:lnTo>
                <a:lnTo>
                  <a:pt x="440" y="66"/>
                </a:lnTo>
                <a:lnTo>
                  <a:pt x="440" y="65"/>
                </a:lnTo>
                <a:lnTo>
                  <a:pt x="441" y="65"/>
                </a:lnTo>
                <a:lnTo>
                  <a:pt x="441" y="65"/>
                </a:lnTo>
                <a:lnTo>
                  <a:pt x="442" y="65"/>
                </a:lnTo>
                <a:lnTo>
                  <a:pt x="442" y="66"/>
                </a:lnTo>
                <a:lnTo>
                  <a:pt x="443" y="66"/>
                </a:lnTo>
                <a:lnTo>
                  <a:pt x="443" y="66"/>
                </a:lnTo>
                <a:lnTo>
                  <a:pt x="444" y="66"/>
                </a:lnTo>
                <a:lnTo>
                  <a:pt x="444" y="66"/>
                </a:lnTo>
                <a:lnTo>
                  <a:pt x="445" y="66"/>
                </a:lnTo>
                <a:lnTo>
                  <a:pt x="445" y="67"/>
                </a:lnTo>
                <a:lnTo>
                  <a:pt x="447" y="67"/>
                </a:lnTo>
                <a:lnTo>
                  <a:pt x="448" y="68"/>
                </a:lnTo>
                <a:lnTo>
                  <a:pt x="450" y="69"/>
                </a:lnTo>
                <a:lnTo>
                  <a:pt x="452" y="70"/>
                </a:lnTo>
                <a:lnTo>
                  <a:pt x="454" y="71"/>
                </a:lnTo>
                <a:lnTo>
                  <a:pt x="456" y="71"/>
                </a:lnTo>
                <a:lnTo>
                  <a:pt x="458" y="71"/>
                </a:lnTo>
                <a:lnTo>
                  <a:pt x="458" y="71"/>
                </a:lnTo>
                <a:lnTo>
                  <a:pt x="460" y="70"/>
                </a:lnTo>
                <a:lnTo>
                  <a:pt x="460" y="69"/>
                </a:lnTo>
                <a:lnTo>
                  <a:pt x="461" y="69"/>
                </a:lnTo>
                <a:lnTo>
                  <a:pt x="462" y="70"/>
                </a:lnTo>
                <a:lnTo>
                  <a:pt x="463" y="70"/>
                </a:lnTo>
                <a:lnTo>
                  <a:pt x="464" y="71"/>
                </a:lnTo>
                <a:lnTo>
                  <a:pt x="465" y="71"/>
                </a:lnTo>
                <a:lnTo>
                  <a:pt x="466" y="71"/>
                </a:lnTo>
                <a:lnTo>
                  <a:pt x="467" y="71"/>
                </a:lnTo>
                <a:lnTo>
                  <a:pt x="468" y="71"/>
                </a:lnTo>
                <a:lnTo>
                  <a:pt x="469" y="71"/>
                </a:lnTo>
                <a:lnTo>
                  <a:pt x="471" y="70"/>
                </a:lnTo>
                <a:lnTo>
                  <a:pt x="473" y="70"/>
                </a:lnTo>
                <a:lnTo>
                  <a:pt x="473" y="70"/>
                </a:lnTo>
                <a:lnTo>
                  <a:pt x="474" y="70"/>
                </a:lnTo>
                <a:lnTo>
                  <a:pt x="475" y="70"/>
                </a:lnTo>
                <a:lnTo>
                  <a:pt x="475" y="71"/>
                </a:lnTo>
                <a:lnTo>
                  <a:pt x="476" y="71"/>
                </a:lnTo>
                <a:lnTo>
                  <a:pt x="477" y="72"/>
                </a:lnTo>
                <a:lnTo>
                  <a:pt x="478" y="72"/>
                </a:lnTo>
                <a:lnTo>
                  <a:pt x="479" y="73"/>
                </a:lnTo>
                <a:lnTo>
                  <a:pt x="479" y="73"/>
                </a:lnTo>
                <a:lnTo>
                  <a:pt x="480" y="73"/>
                </a:lnTo>
                <a:lnTo>
                  <a:pt x="481" y="73"/>
                </a:lnTo>
                <a:lnTo>
                  <a:pt x="481" y="73"/>
                </a:lnTo>
                <a:lnTo>
                  <a:pt x="481" y="73"/>
                </a:lnTo>
                <a:lnTo>
                  <a:pt x="482" y="74"/>
                </a:lnTo>
                <a:lnTo>
                  <a:pt x="483" y="74"/>
                </a:lnTo>
                <a:lnTo>
                  <a:pt x="483" y="74"/>
                </a:lnTo>
                <a:lnTo>
                  <a:pt x="483" y="75"/>
                </a:lnTo>
                <a:lnTo>
                  <a:pt x="484" y="75"/>
                </a:lnTo>
                <a:lnTo>
                  <a:pt x="486" y="75"/>
                </a:lnTo>
                <a:lnTo>
                  <a:pt x="488" y="75"/>
                </a:lnTo>
                <a:lnTo>
                  <a:pt x="489" y="75"/>
                </a:lnTo>
                <a:lnTo>
                  <a:pt x="490" y="76"/>
                </a:lnTo>
                <a:lnTo>
                  <a:pt x="492" y="76"/>
                </a:lnTo>
                <a:lnTo>
                  <a:pt x="494" y="76"/>
                </a:lnTo>
                <a:lnTo>
                  <a:pt x="496" y="75"/>
                </a:lnTo>
                <a:lnTo>
                  <a:pt x="497" y="75"/>
                </a:lnTo>
                <a:lnTo>
                  <a:pt x="499" y="73"/>
                </a:lnTo>
                <a:lnTo>
                  <a:pt x="500" y="71"/>
                </a:lnTo>
                <a:lnTo>
                  <a:pt x="503" y="68"/>
                </a:lnTo>
                <a:lnTo>
                  <a:pt x="504" y="67"/>
                </a:lnTo>
                <a:lnTo>
                  <a:pt x="505" y="67"/>
                </a:lnTo>
                <a:lnTo>
                  <a:pt x="505" y="66"/>
                </a:lnTo>
                <a:lnTo>
                  <a:pt x="507" y="65"/>
                </a:lnTo>
                <a:lnTo>
                  <a:pt x="507" y="65"/>
                </a:lnTo>
                <a:lnTo>
                  <a:pt x="507" y="64"/>
                </a:lnTo>
                <a:lnTo>
                  <a:pt x="508" y="64"/>
                </a:lnTo>
                <a:lnTo>
                  <a:pt x="509" y="64"/>
                </a:lnTo>
                <a:lnTo>
                  <a:pt x="510" y="64"/>
                </a:lnTo>
                <a:lnTo>
                  <a:pt x="511" y="64"/>
                </a:lnTo>
                <a:lnTo>
                  <a:pt x="512" y="64"/>
                </a:lnTo>
                <a:lnTo>
                  <a:pt x="513" y="64"/>
                </a:lnTo>
                <a:lnTo>
                  <a:pt x="514" y="63"/>
                </a:lnTo>
                <a:lnTo>
                  <a:pt x="515" y="63"/>
                </a:lnTo>
                <a:lnTo>
                  <a:pt x="516" y="63"/>
                </a:lnTo>
                <a:lnTo>
                  <a:pt x="517" y="63"/>
                </a:lnTo>
                <a:lnTo>
                  <a:pt x="518" y="63"/>
                </a:lnTo>
                <a:lnTo>
                  <a:pt x="519" y="62"/>
                </a:lnTo>
                <a:lnTo>
                  <a:pt x="519" y="62"/>
                </a:lnTo>
                <a:lnTo>
                  <a:pt x="520" y="62"/>
                </a:lnTo>
                <a:lnTo>
                  <a:pt x="522" y="61"/>
                </a:lnTo>
                <a:lnTo>
                  <a:pt x="523" y="61"/>
                </a:lnTo>
                <a:lnTo>
                  <a:pt x="523" y="60"/>
                </a:lnTo>
                <a:lnTo>
                  <a:pt x="524" y="60"/>
                </a:lnTo>
                <a:lnTo>
                  <a:pt x="524" y="60"/>
                </a:lnTo>
                <a:lnTo>
                  <a:pt x="525" y="60"/>
                </a:lnTo>
                <a:lnTo>
                  <a:pt x="526" y="59"/>
                </a:lnTo>
                <a:lnTo>
                  <a:pt x="526" y="58"/>
                </a:lnTo>
                <a:lnTo>
                  <a:pt x="527" y="58"/>
                </a:lnTo>
                <a:lnTo>
                  <a:pt x="528" y="57"/>
                </a:lnTo>
                <a:lnTo>
                  <a:pt x="528" y="56"/>
                </a:lnTo>
                <a:lnTo>
                  <a:pt x="528" y="56"/>
                </a:lnTo>
                <a:lnTo>
                  <a:pt x="528" y="56"/>
                </a:lnTo>
                <a:lnTo>
                  <a:pt x="528" y="54"/>
                </a:lnTo>
                <a:lnTo>
                  <a:pt x="529" y="54"/>
                </a:lnTo>
                <a:lnTo>
                  <a:pt x="530" y="53"/>
                </a:lnTo>
                <a:lnTo>
                  <a:pt x="530" y="52"/>
                </a:lnTo>
                <a:lnTo>
                  <a:pt x="530" y="52"/>
                </a:lnTo>
                <a:lnTo>
                  <a:pt x="531" y="51"/>
                </a:lnTo>
                <a:lnTo>
                  <a:pt x="532" y="51"/>
                </a:lnTo>
                <a:lnTo>
                  <a:pt x="532" y="50"/>
                </a:lnTo>
                <a:lnTo>
                  <a:pt x="533" y="50"/>
                </a:lnTo>
                <a:lnTo>
                  <a:pt x="534" y="50"/>
                </a:lnTo>
                <a:lnTo>
                  <a:pt x="534" y="50"/>
                </a:lnTo>
                <a:lnTo>
                  <a:pt x="534" y="49"/>
                </a:lnTo>
                <a:lnTo>
                  <a:pt x="536" y="49"/>
                </a:lnTo>
                <a:lnTo>
                  <a:pt x="536" y="48"/>
                </a:lnTo>
                <a:lnTo>
                  <a:pt x="537" y="47"/>
                </a:lnTo>
                <a:lnTo>
                  <a:pt x="537" y="47"/>
                </a:lnTo>
                <a:lnTo>
                  <a:pt x="537" y="47"/>
                </a:lnTo>
                <a:lnTo>
                  <a:pt x="539" y="46"/>
                </a:lnTo>
                <a:lnTo>
                  <a:pt x="540" y="45"/>
                </a:lnTo>
                <a:lnTo>
                  <a:pt x="541" y="45"/>
                </a:lnTo>
                <a:lnTo>
                  <a:pt x="542" y="45"/>
                </a:lnTo>
                <a:lnTo>
                  <a:pt x="543" y="45"/>
                </a:lnTo>
                <a:lnTo>
                  <a:pt x="545" y="45"/>
                </a:lnTo>
                <a:lnTo>
                  <a:pt x="546" y="45"/>
                </a:lnTo>
                <a:lnTo>
                  <a:pt x="547" y="45"/>
                </a:lnTo>
                <a:lnTo>
                  <a:pt x="547" y="45"/>
                </a:lnTo>
                <a:lnTo>
                  <a:pt x="549" y="45"/>
                </a:lnTo>
                <a:lnTo>
                  <a:pt x="549" y="44"/>
                </a:lnTo>
                <a:lnTo>
                  <a:pt x="551" y="45"/>
                </a:lnTo>
                <a:lnTo>
                  <a:pt x="551" y="45"/>
                </a:lnTo>
                <a:lnTo>
                  <a:pt x="553" y="45"/>
                </a:lnTo>
                <a:lnTo>
                  <a:pt x="554" y="45"/>
                </a:lnTo>
                <a:lnTo>
                  <a:pt x="555" y="45"/>
                </a:lnTo>
                <a:lnTo>
                  <a:pt x="556" y="46"/>
                </a:lnTo>
                <a:lnTo>
                  <a:pt x="557" y="46"/>
                </a:lnTo>
                <a:lnTo>
                  <a:pt x="558" y="47"/>
                </a:lnTo>
                <a:lnTo>
                  <a:pt x="558" y="47"/>
                </a:lnTo>
                <a:lnTo>
                  <a:pt x="559" y="47"/>
                </a:lnTo>
                <a:lnTo>
                  <a:pt x="560" y="47"/>
                </a:lnTo>
                <a:lnTo>
                  <a:pt x="560" y="48"/>
                </a:lnTo>
                <a:lnTo>
                  <a:pt x="561" y="49"/>
                </a:lnTo>
                <a:lnTo>
                  <a:pt x="562" y="50"/>
                </a:lnTo>
                <a:lnTo>
                  <a:pt x="564" y="50"/>
                </a:lnTo>
                <a:lnTo>
                  <a:pt x="564" y="50"/>
                </a:lnTo>
                <a:lnTo>
                  <a:pt x="566" y="51"/>
                </a:lnTo>
                <a:lnTo>
                  <a:pt x="566" y="52"/>
                </a:lnTo>
                <a:lnTo>
                  <a:pt x="566" y="52"/>
                </a:lnTo>
                <a:lnTo>
                  <a:pt x="568" y="52"/>
                </a:lnTo>
                <a:lnTo>
                  <a:pt x="568" y="52"/>
                </a:lnTo>
                <a:lnTo>
                  <a:pt x="570" y="52"/>
                </a:lnTo>
                <a:lnTo>
                  <a:pt x="570" y="52"/>
                </a:lnTo>
                <a:lnTo>
                  <a:pt x="571" y="51"/>
                </a:lnTo>
                <a:lnTo>
                  <a:pt x="572" y="51"/>
                </a:lnTo>
                <a:lnTo>
                  <a:pt x="572" y="50"/>
                </a:lnTo>
                <a:lnTo>
                  <a:pt x="572" y="50"/>
                </a:lnTo>
                <a:lnTo>
                  <a:pt x="573" y="50"/>
                </a:lnTo>
                <a:lnTo>
                  <a:pt x="574" y="50"/>
                </a:lnTo>
                <a:lnTo>
                  <a:pt x="575" y="50"/>
                </a:lnTo>
                <a:lnTo>
                  <a:pt x="575" y="50"/>
                </a:lnTo>
                <a:lnTo>
                  <a:pt x="576" y="50"/>
                </a:lnTo>
                <a:lnTo>
                  <a:pt x="577" y="50"/>
                </a:lnTo>
                <a:lnTo>
                  <a:pt x="577" y="50"/>
                </a:lnTo>
                <a:lnTo>
                  <a:pt x="578" y="50"/>
                </a:lnTo>
                <a:lnTo>
                  <a:pt x="579" y="51"/>
                </a:lnTo>
                <a:lnTo>
                  <a:pt x="579" y="52"/>
                </a:lnTo>
                <a:lnTo>
                  <a:pt x="579" y="52"/>
                </a:lnTo>
                <a:lnTo>
                  <a:pt x="579" y="52"/>
                </a:lnTo>
                <a:lnTo>
                  <a:pt x="580" y="53"/>
                </a:lnTo>
                <a:lnTo>
                  <a:pt x="581" y="54"/>
                </a:lnTo>
                <a:lnTo>
                  <a:pt x="581" y="54"/>
                </a:lnTo>
                <a:lnTo>
                  <a:pt x="581" y="55"/>
                </a:lnTo>
                <a:lnTo>
                  <a:pt x="581" y="56"/>
                </a:lnTo>
                <a:lnTo>
                  <a:pt x="582" y="56"/>
                </a:lnTo>
                <a:lnTo>
                  <a:pt x="583" y="56"/>
                </a:lnTo>
                <a:lnTo>
                  <a:pt x="583" y="57"/>
                </a:lnTo>
                <a:lnTo>
                  <a:pt x="583" y="58"/>
                </a:lnTo>
                <a:lnTo>
                  <a:pt x="584" y="58"/>
                </a:lnTo>
                <a:lnTo>
                  <a:pt x="585" y="58"/>
                </a:lnTo>
                <a:lnTo>
                  <a:pt x="585" y="59"/>
                </a:lnTo>
                <a:lnTo>
                  <a:pt x="585" y="59"/>
                </a:lnTo>
                <a:lnTo>
                  <a:pt x="587" y="59"/>
                </a:lnTo>
                <a:lnTo>
                  <a:pt x="587" y="59"/>
                </a:lnTo>
                <a:lnTo>
                  <a:pt x="588" y="59"/>
                </a:lnTo>
                <a:lnTo>
                  <a:pt x="589" y="59"/>
                </a:lnTo>
                <a:lnTo>
                  <a:pt x="589" y="59"/>
                </a:lnTo>
                <a:lnTo>
                  <a:pt x="591" y="58"/>
                </a:lnTo>
                <a:lnTo>
                  <a:pt x="591" y="58"/>
                </a:lnTo>
                <a:lnTo>
                  <a:pt x="592" y="58"/>
                </a:lnTo>
                <a:lnTo>
                  <a:pt x="592" y="57"/>
                </a:lnTo>
                <a:lnTo>
                  <a:pt x="592" y="56"/>
                </a:lnTo>
                <a:lnTo>
                  <a:pt x="593" y="55"/>
                </a:lnTo>
                <a:lnTo>
                  <a:pt x="594" y="54"/>
                </a:lnTo>
                <a:lnTo>
                  <a:pt x="596" y="54"/>
                </a:lnTo>
                <a:lnTo>
                  <a:pt x="596" y="53"/>
                </a:lnTo>
                <a:lnTo>
                  <a:pt x="596" y="53"/>
                </a:lnTo>
                <a:lnTo>
                  <a:pt x="597" y="52"/>
                </a:lnTo>
                <a:lnTo>
                  <a:pt x="598" y="52"/>
                </a:lnTo>
                <a:lnTo>
                  <a:pt x="599" y="51"/>
                </a:lnTo>
                <a:lnTo>
                  <a:pt x="600" y="51"/>
                </a:lnTo>
                <a:lnTo>
                  <a:pt x="600" y="50"/>
                </a:lnTo>
                <a:lnTo>
                  <a:pt x="601" y="50"/>
                </a:lnTo>
                <a:lnTo>
                  <a:pt x="602" y="50"/>
                </a:lnTo>
                <a:lnTo>
                  <a:pt x="602" y="50"/>
                </a:lnTo>
                <a:lnTo>
                  <a:pt x="603" y="50"/>
                </a:lnTo>
                <a:lnTo>
                  <a:pt x="604" y="50"/>
                </a:lnTo>
                <a:lnTo>
                  <a:pt x="604" y="50"/>
                </a:lnTo>
                <a:lnTo>
                  <a:pt x="606" y="50"/>
                </a:lnTo>
                <a:lnTo>
                  <a:pt x="607" y="49"/>
                </a:lnTo>
                <a:lnTo>
                  <a:pt x="608" y="49"/>
                </a:lnTo>
                <a:lnTo>
                  <a:pt x="608" y="49"/>
                </a:lnTo>
                <a:lnTo>
                  <a:pt x="609" y="49"/>
                </a:lnTo>
                <a:lnTo>
                  <a:pt x="609" y="49"/>
                </a:lnTo>
                <a:lnTo>
                  <a:pt x="610" y="49"/>
                </a:lnTo>
                <a:lnTo>
                  <a:pt x="611" y="49"/>
                </a:lnTo>
                <a:lnTo>
                  <a:pt x="611" y="48"/>
                </a:lnTo>
                <a:lnTo>
                  <a:pt x="611" y="48"/>
                </a:lnTo>
                <a:lnTo>
                  <a:pt x="611" y="49"/>
                </a:lnTo>
                <a:lnTo>
                  <a:pt x="613" y="49"/>
                </a:lnTo>
                <a:lnTo>
                  <a:pt x="614" y="49"/>
                </a:lnTo>
                <a:lnTo>
                  <a:pt x="615" y="50"/>
                </a:lnTo>
                <a:lnTo>
                  <a:pt x="615" y="50"/>
                </a:lnTo>
                <a:lnTo>
                  <a:pt x="616" y="49"/>
                </a:lnTo>
                <a:lnTo>
                  <a:pt x="617" y="49"/>
                </a:lnTo>
                <a:lnTo>
                  <a:pt x="617" y="49"/>
                </a:lnTo>
                <a:lnTo>
                  <a:pt x="617" y="48"/>
                </a:lnTo>
                <a:lnTo>
                  <a:pt x="617" y="47"/>
                </a:lnTo>
                <a:lnTo>
                  <a:pt x="617" y="47"/>
                </a:lnTo>
                <a:lnTo>
                  <a:pt x="617" y="46"/>
                </a:lnTo>
                <a:lnTo>
                  <a:pt x="616" y="45"/>
                </a:lnTo>
                <a:lnTo>
                  <a:pt x="616" y="45"/>
                </a:lnTo>
                <a:lnTo>
                  <a:pt x="617" y="44"/>
                </a:lnTo>
                <a:lnTo>
                  <a:pt x="617" y="44"/>
                </a:lnTo>
                <a:lnTo>
                  <a:pt x="617" y="43"/>
                </a:lnTo>
                <a:lnTo>
                  <a:pt x="617" y="43"/>
                </a:lnTo>
                <a:lnTo>
                  <a:pt x="619" y="43"/>
                </a:lnTo>
                <a:lnTo>
                  <a:pt x="619" y="43"/>
                </a:lnTo>
                <a:lnTo>
                  <a:pt x="620" y="43"/>
                </a:lnTo>
                <a:lnTo>
                  <a:pt x="620" y="43"/>
                </a:lnTo>
                <a:lnTo>
                  <a:pt x="621" y="43"/>
                </a:lnTo>
                <a:lnTo>
                  <a:pt x="621" y="44"/>
                </a:lnTo>
                <a:lnTo>
                  <a:pt x="621" y="43"/>
                </a:lnTo>
                <a:lnTo>
                  <a:pt x="623" y="43"/>
                </a:lnTo>
                <a:lnTo>
                  <a:pt x="623" y="43"/>
                </a:lnTo>
                <a:lnTo>
                  <a:pt x="625" y="43"/>
                </a:lnTo>
                <a:lnTo>
                  <a:pt x="625" y="43"/>
                </a:lnTo>
                <a:lnTo>
                  <a:pt x="626" y="43"/>
                </a:lnTo>
                <a:lnTo>
                  <a:pt x="627" y="42"/>
                </a:lnTo>
                <a:lnTo>
                  <a:pt x="628" y="42"/>
                </a:lnTo>
                <a:lnTo>
                  <a:pt x="628" y="42"/>
                </a:lnTo>
                <a:lnTo>
                  <a:pt x="629" y="42"/>
                </a:lnTo>
                <a:lnTo>
                  <a:pt x="630" y="41"/>
                </a:lnTo>
                <a:lnTo>
                  <a:pt x="630" y="41"/>
                </a:lnTo>
                <a:lnTo>
                  <a:pt x="630" y="41"/>
                </a:lnTo>
                <a:lnTo>
                  <a:pt x="631" y="41"/>
                </a:lnTo>
                <a:lnTo>
                  <a:pt x="632" y="41"/>
                </a:lnTo>
                <a:lnTo>
                  <a:pt x="632" y="40"/>
                </a:lnTo>
                <a:lnTo>
                  <a:pt x="633" y="40"/>
                </a:lnTo>
                <a:lnTo>
                  <a:pt x="634" y="40"/>
                </a:lnTo>
                <a:lnTo>
                  <a:pt x="635" y="40"/>
                </a:lnTo>
                <a:lnTo>
                  <a:pt x="636" y="40"/>
                </a:lnTo>
                <a:lnTo>
                  <a:pt x="636" y="39"/>
                </a:lnTo>
                <a:lnTo>
                  <a:pt x="637" y="39"/>
                </a:lnTo>
                <a:lnTo>
                  <a:pt x="638" y="39"/>
                </a:lnTo>
                <a:lnTo>
                  <a:pt x="638" y="39"/>
                </a:lnTo>
                <a:lnTo>
                  <a:pt x="639" y="39"/>
                </a:lnTo>
                <a:lnTo>
                  <a:pt x="640" y="39"/>
                </a:lnTo>
                <a:lnTo>
                  <a:pt x="640" y="39"/>
                </a:lnTo>
                <a:lnTo>
                  <a:pt x="641" y="39"/>
                </a:lnTo>
                <a:lnTo>
                  <a:pt x="641" y="38"/>
                </a:lnTo>
                <a:lnTo>
                  <a:pt x="642" y="38"/>
                </a:lnTo>
                <a:lnTo>
                  <a:pt x="642" y="37"/>
                </a:lnTo>
                <a:lnTo>
                  <a:pt x="642" y="37"/>
                </a:lnTo>
                <a:lnTo>
                  <a:pt x="643" y="37"/>
                </a:lnTo>
                <a:lnTo>
                  <a:pt x="644" y="37"/>
                </a:lnTo>
                <a:lnTo>
                  <a:pt x="644" y="36"/>
                </a:lnTo>
                <a:lnTo>
                  <a:pt x="645" y="36"/>
                </a:lnTo>
                <a:lnTo>
                  <a:pt x="645" y="35"/>
                </a:lnTo>
                <a:lnTo>
                  <a:pt x="645" y="35"/>
                </a:lnTo>
                <a:lnTo>
                  <a:pt x="645" y="34"/>
                </a:lnTo>
                <a:lnTo>
                  <a:pt x="645" y="33"/>
                </a:lnTo>
                <a:lnTo>
                  <a:pt x="645" y="33"/>
                </a:lnTo>
                <a:lnTo>
                  <a:pt x="646" y="32"/>
                </a:lnTo>
                <a:lnTo>
                  <a:pt x="647" y="32"/>
                </a:lnTo>
                <a:lnTo>
                  <a:pt x="648" y="31"/>
                </a:lnTo>
                <a:lnTo>
                  <a:pt x="648" y="31"/>
                </a:lnTo>
                <a:lnTo>
                  <a:pt x="649" y="31"/>
                </a:lnTo>
                <a:lnTo>
                  <a:pt x="649" y="30"/>
                </a:lnTo>
                <a:lnTo>
                  <a:pt x="651" y="30"/>
                </a:lnTo>
                <a:lnTo>
                  <a:pt x="651" y="29"/>
                </a:lnTo>
                <a:lnTo>
                  <a:pt x="651" y="29"/>
                </a:lnTo>
                <a:lnTo>
                  <a:pt x="651" y="28"/>
                </a:lnTo>
                <a:lnTo>
                  <a:pt x="652" y="28"/>
                </a:lnTo>
                <a:lnTo>
                  <a:pt x="652" y="28"/>
                </a:lnTo>
                <a:lnTo>
                  <a:pt x="652" y="27"/>
                </a:lnTo>
                <a:lnTo>
                  <a:pt x="652" y="26"/>
                </a:lnTo>
                <a:lnTo>
                  <a:pt x="653" y="26"/>
                </a:lnTo>
                <a:lnTo>
                  <a:pt x="653" y="25"/>
                </a:lnTo>
                <a:lnTo>
                  <a:pt x="653" y="24"/>
                </a:lnTo>
                <a:lnTo>
                  <a:pt x="653" y="24"/>
                </a:lnTo>
                <a:lnTo>
                  <a:pt x="654" y="23"/>
                </a:lnTo>
                <a:lnTo>
                  <a:pt x="655" y="22"/>
                </a:lnTo>
                <a:lnTo>
                  <a:pt x="655" y="22"/>
                </a:lnTo>
                <a:lnTo>
                  <a:pt x="656" y="22"/>
                </a:lnTo>
                <a:lnTo>
                  <a:pt x="657" y="21"/>
                </a:lnTo>
                <a:lnTo>
                  <a:pt x="657" y="20"/>
                </a:lnTo>
                <a:lnTo>
                  <a:pt x="658" y="20"/>
                </a:lnTo>
                <a:lnTo>
                  <a:pt x="658" y="20"/>
                </a:lnTo>
                <a:lnTo>
                  <a:pt x="659" y="20"/>
                </a:lnTo>
                <a:lnTo>
                  <a:pt x="659" y="20"/>
                </a:lnTo>
                <a:lnTo>
                  <a:pt x="660" y="20"/>
                </a:lnTo>
                <a:lnTo>
                  <a:pt x="661" y="20"/>
                </a:lnTo>
                <a:lnTo>
                  <a:pt x="661" y="20"/>
                </a:lnTo>
                <a:lnTo>
                  <a:pt x="661" y="20"/>
                </a:lnTo>
                <a:lnTo>
                  <a:pt x="662" y="20"/>
                </a:lnTo>
                <a:lnTo>
                  <a:pt x="663" y="19"/>
                </a:lnTo>
                <a:lnTo>
                  <a:pt x="663" y="19"/>
                </a:lnTo>
                <a:lnTo>
                  <a:pt x="663" y="18"/>
                </a:lnTo>
                <a:lnTo>
                  <a:pt x="663" y="18"/>
                </a:lnTo>
                <a:lnTo>
                  <a:pt x="663" y="17"/>
                </a:lnTo>
                <a:lnTo>
                  <a:pt x="663" y="16"/>
                </a:lnTo>
                <a:lnTo>
                  <a:pt x="663" y="16"/>
                </a:lnTo>
                <a:lnTo>
                  <a:pt x="663" y="15"/>
                </a:lnTo>
                <a:lnTo>
                  <a:pt x="664" y="15"/>
                </a:lnTo>
                <a:lnTo>
                  <a:pt x="664" y="14"/>
                </a:lnTo>
                <a:lnTo>
                  <a:pt x="664" y="14"/>
                </a:lnTo>
                <a:lnTo>
                  <a:pt x="665" y="14"/>
                </a:lnTo>
                <a:lnTo>
                  <a:pt x="665" y="14"/>
                </a:lnTo>
                <a:lnTo>
                  <a:pt x="666" y="14"/>
                </a:lnTo>
                <a:lnTo>
                  <a:pt x="666" y="14"/>
                </a:lnTo>
                <a:lnTo>
                  <a:pt x="667" y="14"/>
                </a:lnTo>
                <a:lnTo>
                  <a:pt x="668" y="14"/>
                </a:lnTo>
                <a:lnTo>
                  <a:pt x="668" y="13"/>
                </a:lnTo>
                <a:lnTo>
                  <a:pt x="669" y="13"/>
                </a:lnTo>
                <a:lnTo>
                  <a:pt x="670" y="12"/>
                </a:lnTo>
                <a:lnTo>
                  <a:pt x="670" y="12"/>
                </a:lnTo>
                <a:lnTo>
                  <a:pt x="670" y="11"/>
                </a:lnTo>
                <a:lnTo>
                  <a:pt x="670" y="11"/>
                </a:lnTo>
                <a:lnTo>
                  <a:pt x="672" y="9"/>
                </a:lnTo>
                <a:lnTo>
                  <a:pt x="672" y="9"/>
                </a:lnTo>
                <a:lnTo>
                  <a:pt x="673" y="8"/>
                </a:lnTo>
                <a:lnTo>
                  <a:pt x="674" y="7"/>
                </a:lnTo>
                <a:lnTo>
                  <a:pt x="674" y="7"/>
                </a:lnTo>
                <a:lnTo>
                  <a:pt x="675" y="7"/>
                </a:lnTo>
                <a:lnTo>
                  <a:pt x="676" y="6"/>
                </a:lnTo>
                <a:lnTo>
                  <a:pt x="676" y="5"/>
                </a:lnTo>
                <a:lnTo>
                  <a:pt x="677" y="5"/>
                </a:lnTo>
                <a:lnTo>
                  <a:pt x="678" y="5"/>
                </a:lnTo>
                <a:lnTo>
                  <a:pt x="678" y="5"/>
                </a:lnTo>
                <a:lnTo>
                  <a:pt x="679" y="5"/>
                </a:lnTo>
                <a:lnTo>
                  <a:pt x="679" y="5"/>
                </a:lnTo>
                <a:lnTo>
                  <a:pt x="680" y="5"/>
                </a:lnTo>
                <a:lnTo>
                  <a:pt x="680" y="4"/>
                </a:lnTo>
                <a:lnTo>
                  <a:pt x="681" y="3"/>
                </a:lnTo>
                <a:lnTo>
                  <a:pt x="681" y="3"/>
                </a:lnTo>
                <a:lnTo>
                  <a:pt x="682" y="3"/>
                </a:lnTo>
                <a:lnTo>
                  <a:pt x="683" y="2"/>
                </a:lnTo>
                <a:lnTo>
                  <a:pt x="684" y="2"/>
                </a:lnTo>
                <a:lnTo>
                  <a:pt x="685" y="2"/>
                </a:lnTo>
                <a:lnTo>
                  <a:pt x="685" y="2"/>
                </a:lnTo>
                <a:lnTo>
                  <a:pt x="686" y="2"/>
                </a:lnTo>
                <a:lnTo>
                  <a:pt x="687" y="2"/>
                </a:lnTo>
                <a:lnTo>
                  <a:pt x="687" y="1"/>
                </a:lnTo>
                <a:lnTo>
                  <a:pt x="687" y="1"/>
                </a:lnTo>
                <a:lnTo>
                  <a:pt x="688" y="0"/>
                </a:lnTo>
                <a:lnTo>
                  <a:pt x="689" y="0"/>
                </a:lnTo>
                <a:lnTo>
                  <a:pt x="689" y="0"/>
                </a:lnTo>
                <a:lnTo>
                  <a:pt x="690" y="1"/>
                </a:lnTo>
                <a:lnTo>
                  <a:pt x="691" y="1"/>
                </a:lnTo>
                <a:lnTo>
                  <a:pt x="691" y="1"/>
                </a:lnTo>
                <a:lnTo>
                  <a:pt x="691" y="1"/>
                </a:lnTo>
                <a:close/>
              </a:path>
            </a:pathLst>
          </a:custGeom>
          <a:solidFill>
            <a:schemeClr val="accent5">
              <a:lumMod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0"/>
          <p:cNvSpPr>
            <a:spLocks/>
          </p:cNvSpPr>
          <p:nvPr/>
        </p:nvSpPr>
        <p:spPr bwMode="auto">
          <a:xfrm>
            <a:off x="4922235" y="3783454"/>
            <a:ext cx="1170516" cy="2504184"/>
          </a:xfrm>
          <a:custGeom>
            <a:avLst/>
            <a:gdLst>
              <a:gd name="T0" fmla="*/ 74 w 617"/>
              <a:gd name="T1" fmla="*/ 1 h 1320"/>
              <a:gd name="T2" fmla="*/ 229 w 617"/>
              <a:gd name="T3" fmla="*/ 76 h 1320"/>
              <a:gd name="T4" fmla="*/ 267 w 617"/>
              <a:gd name="T5" fmla="*/ 57 h 1320"/>
              <a:gd name="T6" fmla="*/ 307 w 617"/>
              <a:gd name="T7" fmla="*/ 82 h 1320"/>
              <a:gd name="T8" fmla="*/ 333 w 617"/>
              <a:gd name="T9" fmla="*/ 102 h 1320"/>
              <a:gd name="T10" fmla="*/ 370 w 617"/>
              <a:gd name="T11" fmla="*/ 145 h 1320"/>
              <a:gd name="T12" fmla="*/ 389 w 617"/>
              <a:gd name="T13" fmla="*/ 156 h 1320"/>
              <a:gd name="T14" fmla="*/ 404 w 617"/>
              <a:gd name="T15" fmla="*/ 166 h 1320"/>
              <a:gd name="T16" fmla="*/ 415 w 617"/>
              <a:gd name="T17" fmla="*/ 184 h 1320"/>
              <a:gd name="T18" fmla="*/ 428 w 617"/>
              <a:gd name="T19" fmla="*/ 201 h 1320"/>
              <a:gd name="T20" fmla="*/ 466 w 617"/>
              <a:gd name="T21" fmla="*/ 247 h 1320"/>
              <a:gd name="T22" fmla="*/ 481 w 617"/>
              <a:gd name="T23" fmla="*/ 271 h 1320"/>
              <a:gd name="T24" fmla="*/ 503 w 617"/>
              <a:gd name="T25" fmla="*/ 290 h 1320"/>
              <a:gd name="T26" fmla="*/ 523 w 617"/>
              <a:gd name="T27" fmla="*/ 383 h 1320"/>
              <a:gd name="T28" fmla="*/ 535 w 617"/>
              <a:gd name="T29" fmla="*/ 397 h 1320"/>
              <a:gd name="T30" fmla="*/ 546 w 617"/>
              <a:gd name="T31" fmla="*/ 415 h 1320"/>
              <a:gd name="T32" fmla="*/ 565 w 617"/>
              <a:gd name="T33" fmla="*/ 425 h 1320"/>
              <a:gd name="T34" fmla="*/ 573 w 617"/>
              <a:gd name="T35" fmla="*/ 448 h 1320"/>
              <a:gd name="T36" fmla="*/ 583 w 617"/>
              <a:gd name="T37" fmla="*/ 467 h 1320"/>
              <a:gd name="T38" fmla="*/ 598 w 617"/>
              <a:gd name="T39" fmla="*/ 476 h 1320"/>
              <a:gd name="T40" fmla="*/ 614 w 617"/>
              <a:gd name="T41" fmla="*/ 483 h 1320"/>
              <a:gd name="T42" fmla="*/ 600 w 617"/>
              <a:gd name="T43" fmla="*/ 498 h 1320"/>
              <a:gd name="T44" fmla="*/ 589 w 617"/>
              <a:gd name="T45" fmla="*/ 510 h 1320"/>
              <a:gd name="T46" fmla="*/ 574 w 617"/>
              <a:gd name="T47" fmla="*/ 529 h 1320"/>
              <a:gd name="T48" fmla="*/ 580 w 617"/>
              <a:gd name="T49" fmla="*/ 544 h 1320"/>
              <a:gd name="T50" fmla="*/ 589 w 617"/>
              <a:gd name="T51" fmla="*/ 559 h 1320"/>
              <a:gd name="T52" fmla="*/ 588 w 617"/>
              <a:gd name="T53" fmla="*/ 579 h 1320"/>
              <a:gd name="T54" fmla="*/ 577 w 617"/>
              <a:gd name="T55" fmla="*/ 593 h 1320"/>
              <a:gd name="T56" fmla="*/ 563 w 617"/>
              <a:gd name="T57" fmla="*/ 609 h 1320"/>
              <a:gd name="T58" fmla="*/ 571 w 617"/>
              <a:gd name="T59" fmla="*/ 628 h 1320"/>
              <a:gd name="T60" fmla="*/ 579 w 617"/>
              <a:gd name="T61" fmla="*/ 645 h 1320"/>
              <a:gd name="T62" fmla="*/ 579 w 617"/>
              <a:gd name="T63" fmla="*/ 734 h 1320"/>
              <a:gd name="T64" fmla="*/ 320 w 617"/>
              <a:gd name="T65" fmla="*/ 671 h 1320"/>
              <a:gd name="T66" fmla="*/ 313 w 617"/>
              <a:gd name="T67" fmla="*/ 648 h 1320"/>
              <a:gd name="T68" fmla="*/ 303 w 617"/>
              <a:gd name="T69" fmla="*/ 626 h 1320"/>
              <a:gd name="T70" fmla="*/ 278 w 617"/>
              <a:gd name="T71" fmla="*/ 610 h 1320"/>
              <a:gd name="T72" fmla="*/ 250 w 617"/>
              <a:gd name="T73" fmla="*/ 601 h 1320"/>
              <a:gd name="T74" fmla="*/ 237 w 617"/>
              <a:gd name="T75" fmla="*/ 576 h 1320"/>
              <a:gd name="T76" fmla="*/ 185 w 617"/>
              <a:gd name="T77" fmla="*/ 539 h 1320"/>
              <a:gd name="T78" fmla="*/ 170 w 617"/>
              <a:gd name="T79" fmla="*/ 526 h 1320"/>
              <a:gd name="T80" fmla="*/ 157 w 617"/>
              <a:gd name="T81" fmla="*/ 510 h 1320"/>
              <a:gd name="T82" fmla="*/ 143 w 617"/>
              <a:gd name="T83" fmla="*/ 498 h 1320"/>
              <a:gd name="T84" fmla="*/ 133 w 617"/>
              <a:gd name="T85" fmla="*/ 484 h 1320"/>
              <a:gd name="T86" fmla="*/ 121 w 617"/>
              <a:gd name="T87" fmla="*/ 470 h 1320"/>
              <a:gd name="T88" fmla="*/ 121 w 617"/>
              <a:gd name="T89" fmla="*/ 450 h 1320"/>
              <a:gd name="T90" fmla="*/ 125 w 617"/>
              <a:gd name="T91" fmla="*/ 420 h 1320"/>
              <a:gd name="T92" fmla="*/ 122 w 617"/>
              <a:gd name="T93" fmla="*/ 395 h 1320"/>
              <a:gd name="T94" fmla="*/ 117 w 617"/>
              <a:gd name="T95" fmla="*/ 378 h 1320"/>
              <a:gd name="T96" fmla="*/ 112 w 617"/>
              <a:gd name="T97" fmla="*/ 356 h 1320"/>
              <a:gd name="T98" fmla="*/ 99 w 617"/>
              <a:gd name="T99" fmla="*/ 336 h 1320"/>
              <a:gd name="T100" fmla="*/ 89 w 617"/>
              <a:gd name="T101" fmla="*/ 315 h 1320"/>
              <a:gd name="T102" fmla="*/ 70 w 617"/>
              <a:gd name="T103" fmla="*/ 290 h 1320"/>
              <a:gd name="T104" fmla="*/ 59 w 617"/>
              <a:gd name="T105" fmla="*/ 252 h 1320"/>
              <a:gd name="T106" fmla="*/ 61 w 617"/>
              <a:gd name="T107" fmla="*/ 227 h 1320"/>
              <a:gd name="T108" fmla="*/ 61 w 617"/>
              <a:gd name="T109" fmla="*/ 206 h 1320"/>
              <a:gd name="T110" fmla="*/ 71 w 617"/>
              <a:gd name="T111" fmla="*/ 183 h 1320"/>
              <a:gd name="T112" fmla="*/ 65 w 617"/>
              <a:gd name="T113" fmla="*/ 159 h 1320"/>
              <a:gd name="T114" fmla="*/ 56 w 617"/>
              <a:gd name="T115" fmla="*/ 135 h 1320"/>
              <a:gd name="T116" fmla="*/ 40 w 617"/>
              <a:gd name="T117" fmla="*/ 106 h 1320"/>
              <a:gd name="T118" fmla="*/ 23 w 617"/>
              <a:gd name="T119" fmla="*/ 99 h 1320"/>
              <a:gd name="T120" fmla="*/ 14 w 617"/>
              <a:gd name="T121" fmla="*/ 76 h 1320"/>
              <a:gd name="T122" fmla="*/ 7 w 617"/>
              <a:gd name="T123" fmla="*/ 53 h 1320"/>
              <a:gd name="T124" fmla="*/ 23 w 617"/>
              <a:gd name="T125" fmla="*/ 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7" h="1320">
                <a:moveTo>
                  <a:pt x="44" y="0"/>
                </a:moveTo>
                <a:lnTo>
                  <a:pt x="45" y="0"/>
                </a:lnTo>
                <a:lnTo>
                  <a:pt x="45" y="0"/>
                </a:lnTo>
                <a:lnTo>
                  <a:pt x="46" y="0"/>
                </a:lnTo>
                <a:lnTo>
                  <a:pt x="47" y="0"/>
                </a:lnTo>
                <a:lnTo>
                  <a:pt x="48" y="0"/>
                </a:lnTo>
                <a:lnTo>
                  <a:pt x="49" y="0"/>
                </a:lnTo>
                <a:lnTo>
                  <a:pt x="51" y="0"/>
                </a:lnTo>
                <a:lnTo>
                  <a:pt x="51" y="0"/>
                </a:lnTo>
                <a:lnTo>
                  <a:pt x="52" y="0"/>
                </a:lnTo>
                <a:lnTo>
                  <a:pt x="52" y="1"/>
                </a:lnTo>
                <a:lnTo>
                  <a:pt x="52" y="0"/>
                </a:lnTo>
                <a:lnTo>
                  <a:pt x="53" y="0"/>
                </a:lnTo>
                <a:lnTo>
                  <a:pt x="53" y="0"/>
                </a:lnTo>
                <a:lnTo>
                  <a:pt x="54" y="0"/>
                </a:lnTo>
                <a:lnTo>
                  <a:pt x="55" y="0"/>
                </a:lnTo>
                <a:lnTo>
                  <a:pt x="56" y="0"/>
                </a:lnTo>
                <a:lnTo>
                  <a:pt x="57" y="0"/>
                </a:lnTo>
                <a:lnTo>
                  <a:pt x="58" y="0"/>
                </a:lnTo>
                <a:lnTo>
                  <a:pt x="59" y="0"/>
                </a:lnTo>
                <a:lnTo>
                  <a:pt x="60" y="1"/>
                </a:lnTo>
                <a:lnTo>
                  <a:pt x="61" y="1"/>
                </a:lnTo>
                <a:lnTo>
                  <a:pt x="62" y="1"/>
                </a:lnTo>
                <a:lnTo>
                  <a:pt x="62" y="1"/>
                </a:lnTo>
                <a:lnTo>
                  <a:pt x="63" y="1"/>
                </a:lnTo>
                <a:lnTo>
                  <a:pt x="64" y="1"/>
                </a:lnTo>
                <a:lnTo>
                  <a:pt x="65" y="1"/>
                </a:lnTo>
                <a:lnTo>
                  <a:pt x="66" y="1"/>
                </a:lnTo>
                <a:lnTo>
                  <a:pt x="67" y="1"/>
                </a:lnTo>
                <a:lnTo>
                  <a:pt x="68" y="1"/>
                </a:lnTo>
                <a:lnTo>
                  <a:pt x="70" y="1"/>
                </a:lnTo>
                <a:lnTo>
                  <a:pt x="71" y="1"/>
                </a:lnTo>
                <a:lnTo>
                  <a:pt x="72" y="1"/>
                </a:lnTo>
                <a:lnTo>
                  <a:pt x="73" y="1"/>
                </a:lnTo>
                <a:lnTo>
                  <a:pt x="74" y="1"/>
                </a:lnTo>
                <a:lnTo>
                  <a:pt x="74" y="1"/>
                </a:lnTo>
                <a:lnTo>
                  <a:pt x="75" y="1"/>
                </a:lnTo>
                <a:lnTo>
                  <a:pt x="76" y="1"/>
                </a:lnTo>
                <a:lnTo>
                  <a:pt x="76" y="2"/>
                </a:lnTo>
                <a:lnTo>
                  <a:pt x="77" y="2"/>
                </a:lnTo>
                <a:lnTo>
                  <a:pt x="78" y="2"/>
                </a:lnTo>
                <a:lnTo>
                  <a:pt x="79" y="2"/>
                </a:lnTo>
                <a:lnTo>
                  <a:pt x="80" y="2"/>
                </a:lnTo>
                <a:lnTo>
                  <a:pt x="81" y="2"/>
                </a:lnTo>
                <a:lnTo>
                  <a:pt x="81" y="3"/>
                </a:lnTo>
                <a:lnTo>
                  <a:pt x="81" y="5"/>
                </a:lnTo>
                <a:lnTo>
                  <a:pt x="81" y="5"/>
                </a:lnTo>
                <a:lnTo>
                  <a:pt x="81" y="6"/>
                </a:lnTo>
                <a:lnTo>
                  <a:pt x="81" y="7"/>
                </a:lnTo>
                <a:lnTo>
                  <a:pt x="81" y="7"/>
                </a:lnTo>
                <a:lnTo>
                  <a:pt x="81" y="7"/>
                </a:lnTo>
                <a:lnTo>
                  <a:pt x="82" y="7"/>
                </a:lnTo>
                <a:lnTo>
                  <a:pt x="83" y="7"/>
                </a:lnTo>
                <a:lnTo>
                  <a:pt x="89" y="8"/>
                </a:lnTo>
                <a:lnTo>
                  <a:pt x="89" y="8"/>
                </a:lnTo>
                <a:lnTo>
                  <a:pt x="91" y="8"/>
                </a:lnTo>
                <a:lnTo>
                  <a:pt x="91" y="8"/>
                </a:lnTo>
                <a:lnTo>
                  <a:pt x="92" y="8"/>
                </a:lnTo>
                <a:lnTo>
                  <a:pt x="93" y="8"/>
                </a:lnTo>
                <a:lnTo>
                  <a:pt x="93" y="8"/>
                </a:lnTo>
                <a:lnTo>
                  <a:pt x="94" y="9"/>
                </a:lnTo>
                <a:lnTo>
                  <a:pt x="95" y="9"/>
                </a:lnTo>
                <a:lnTo>
                  <a:pt x="103" y="10"/>
                </a:lnTo>
                <a:lnTo>
                  <a:pt x="129" y="23"/>
                </a:lnTo>
                <a:lnTo>
                  <a:pt x="142" y="35"/>
                </a:lnTo>
                <a:lnTo>
                  <a:pt x="153" y="45"/>
                </a:lnTo>
                <a:lnTo>
                  <a:pt x="175" y="66"/>
                </a:lnTo>
                <a:lnTo>
                  <a:pt x="176" y="67"/>
                </a:lnTo>
                <a:lnTo>
                  <a:pt x="227" y="78"/>
                </a:lnTo>
                <a:lnTo>
                  <a:pt x="228" y="77"/>
                </a:lnTo>
                <a:lnTo>
                  <a:pt x="229" y="77"/>
                </a:lnTo>
                <a:lnTo>
                  <a:pt x="229" y="76"/>
                </a:lnTo>
                <a:lnTo>
                  <a:pt x="230" y="75"/>
                </a:lnTo>
                <a:lnTo>
                  <a:pt x="233" y="73"/>
                </a:lnTo>
                <a:lnTo>
                  <a:pt x="235" y="72"/>
                </a:lnTo>
                <a:lnTo>
                  <a:pt x="238" y="70"/>
                </a:lnTo>
                <a:lnTo>
                  <a:pt x="240" y="69"/>
                </a:lnTo>
                <a:lnTo>
                  <a:pt x="241" y="67"/>
                </a:lnTo>
                <a:lnTo>
                  <a:pt x="242" y="66"/>
                </a:lnTo>
                <a:lnTo>
                  <a:pt x="244" y="65"/>
                </a:lnTo>
                <a:lnTo>
                  <a:pt x="244" y="65"/>
                </a:lnTo>
                <a:lnTo>
                  <a:pt x="244" y="65"/>
                </a:lnTo>
                <a:lnTo>
                  <a:pt x="245" y="64"/>
                </a:lnTo>
                <a:lnTo>
                  <a:pt x="246" y="63"/>
                </a:lnTo>
                <a:lnTo>
                  <a:pt x="247" y="63"/>
                </a:lnTo>
                <a:lnTo>
                  <a:pt x="248" y="62"/>
                </a:lnTo>
                <a:lnTo>
                  <a:pt x="249" y="62"/>
                </a:lnTo>
                <a:lnTo>
                  <a:pt x="249" y="61"/>
                </a:lnTo>
                <a:lnTo>
                  <a:pt x="250" y="61"/>
                </a:lnTo>
                <a:lnTo>
                  <a:pt x="250" y="61"/>
                </a:lnTo>
                <a:lnTo>
                  <a:pt x="250" y="61"/>
                </a:lnTo>
                <a:lnTo>
                  <a:pt x="251" y="60"/>
                </a:lnTo>
                <a:lnTo>
                  <a:pt x="252" y="60"/>
                </a:lnTo>
                <a:lnTo>
                  <a:pt x="253" y="60"/>
                </a:lnTo>
                <a:lnTo>
                  <a:pt x="254" y="59"/>
                </a:lnTo>
                <a:lnTo>
                  <a:pt x="254" y="59"/>
                </a:lnTo>
                <a:lnTo>
                  <a:pt x="255" y="58"/>
                </a:lnTo>
                <a:lnTo>
                  <a:pt x="256" y="58"/>
                </a:lnTo>
                <a:lnTo>
                  <a:pt x="257" y="58"/>
                </a:lnTo>
                <a:lnTo>
                  <a:pt x="258" y="57"/>
                </a:lnTo>
                <a:lnTo>
                  <a:pt x="258" y="56"/>
                </a:lnTo>
                <a:lnTo>
                  <a:pt x="260" y="56"/>
                </a:lnTo>
                <a:lnTo>
                  <a:pt x="261" y="56"/>
                </a:lnTo>
                <a:lnTo>
                  <a:pt x="262" y="56"/>
                </a:lnTo>
                <a:lnTo>
                  <a:pt x="264" y="56"/>
                </a:lnTo>
                <a:lnTo>
                  <a:pt x="265" y="56"/>
                </a:lnTo>
                <a:lnTo>
                  <a:pt x="267" y="57"/>
                </a:lnTo>
                <a:lnTo>
                  <a:pt x="267" y="57"/>
                </a:lnTo>
                <a:lnTo>
                  <a:pt x="269" y="57"/>
                </a:lnTo>
                <a:lnTo>
                  <a:pt x="271" y="57"/>
                </a:lnTo>
                <a:lnTo>
                  <a:pt x="272" y="57"/>
                </a:lnTo>
                <a:lnTo>
                  <a:pt x="273" y="57"/>
                </a:lnTo>
                <a:lnTo>
                  <a:pt x="274" y="57"/>
                </a:lnTo>
                <a:lnTo>
                  <a:pt x="276" y="57"/>
                </a:lnTo>
                <a:lnTo>
                  <a:pt x="281" y="59"/>
                </a:lnTo>
                <a:lnTo>
                  <a:pt x="282" y="60"/>
                </a:lnTo>
                <a:lnTo>
                  <a:pt x="284" y="60"/>
                </a:lnTo>
                <a:lnTo>
                  <a:pt x="284" y="60"/>
                </a:lnTo>
                <a:lnTo>
                  <a:pt x="285" y="60"/>
                </a:lnTo>
                <a:lnTo>
                  <a:pt x="286" y="60"/>
                </a:lnTo>
                <a:lnTo>
                  <a:pt x="287" y="60"/>
                </a:lnTo>
                <a:lnTo>
                  <a:pt x="288" y="60"/>
                </a:lnTo>
                <a:lnTo>
                  <a:pt x="289" y="60"/>
                </a:lnTo>
                <a:lnTo>
                  <a:pt x="290" y="60"/>
                </a:lnTo>
                <a:lnTo>
                  <a:pt x="292" y="60"/>
                </a:lnTo>
                <a:lnTo>
                  <a:pt x="294" y="60"/>
                </a:lnTo>
                <a:lnTo>
                  <a:pt x="295" y="61"/>
                </a:lnTo>
                <a:lnTo>
                  <a:pt x="296" y="61"/>
                </a:lnTo>
                <a:lnTo>
                  <a:pt x="296" y="62"/>
                </a:lnTo>
                <a:lnTo>
                  <a:pt x="297" y="63"/>
                </a:lnTo>
                <a:lnTo>
                  <a:pt x="297" y="63"/>
                </a:lnTo>
                <a:lnTo>
                  <a:pt x="298" y="64"/>
                </a:lnTo>
                <a:lnTo>
                  <a:pt x="300" y="67"/>
                </a:lnTo>
                <a:lnTo>
                  <a:pt x="301" y="68"/>
                </a:lnTo>
                <a:lnTo>
                  <a:pt x="301" y="69"/>
                </a:lnTo>
                <a:lnTo>
                  <a:pt x="301" y="70"/>
                </a:lnTo>
                <a:lnTo>
                  <a:pt x="303" y="72"/>
                </a:lnTo>
                <a:lnTo>
                  <a:pt x="303" y="73"/>
                </a:lnTo>
                <a:lnTo>
                  <a:pt x="304" y="75"/>
                </a:lnTo>
                <a:lnTo>
                  <a:pt x="305" y="77"/>
                </a:lnTo>
                <a:lnTo>
                  <a:pt x="305" y="79"/>
                </a:lnTo>
                <a:lnTo>
                  <a:pt x="305" y="80"/>
                </a:lnTo>
                <a:lnTo>
                  <a:pt x="306" y="82"/>
                </a:lnTo>
                <a:lnTo>
                  <a:pt x="307" y="82"/>
                </a:lnTo>
                <a:lnTo>
                  <a:pt x="307" y="84"/>
                </a:lnTo>
                <a:lnTo>
                  <a:pt x="307" y="86"/>
                </a:lnTo>
                <a:lnTo>
                  <a:pt x="308" y="86"/>
                </a:lnTo>
                <a:lnTo>
                  <a:pt x="308" y="88"/>
                </a:lnTo>
                <a:lnTo>
                  <a:pt x="309" y="90"/>
                </a:lnTo>
                <a:lnTo>
                  <a:pt x="309" y="90"/>
                </a:lnTo>
                <a:lnTo>
                  <a:pt x="309" y="92"/>
                </a:lnTo>
                <a:lnTo>
                  <a:pt x="309" y="94"/>
                </a:lnTo>
                <a:lnTo>
                  <a:pt x="309" y="95"/>
                </a:lnTo>
                <a:lnTo>
                  <a:pt x="310" y="96"/>
                </a:lnTo>
                <a:lnTo>
                  <a:pt x="310" y="97"/>
                </a:lnTo>
                <a:lnTo>
                  <a:pt x="310" y="97"/>
                </a:lnTo>
                <a:lnTo>
                  <a:pt x="310" y="98"/>
                </a:lnTo>
                <a:lnTo>
                  <a:pt x="311" y="99"/>
                </a:lnTo>
                <a:lnTo>
                  <a:pt x="311" y="99"/>
                </a:lnTo>
                <a:lnTo>
                  <a:pt x="313" y="99"/>
                </a:lnTo>
                <a:lnTo>
                  <a:pt x="314" y="99"/>
                </a:lnTo>
                <a:lnTo>
                  <a:pt x="315" y="99"/>
                </a:lnTo>
                <a:lnTo>
                  <a:pt x="316" y="99"/>
                </a:lnTo>
                <a:lnTo>
                  <a:pt x="317" y="100"/>
                </a:lnTo>
                <a:lnTo>
                  <a:pt x="318" y="100"/>
                </a:lnTo>
                <a:lnTo>
                  <a:pt x="318" y="100"/>
                </a:lnTo>
                <a:lnTo>
                  <a:pt x="320" y="100"/>
                </a:lnTo>
                <a:lnTo>
                  <a:pt x="322" y="100"/>
                </a:lnTo>
                <a:lnTo>
                  <a:pt x="322" y="100"/>
                </a:lnTo>
                <a:lnTo>
                  <a:pt x="323" y="100"/>
                </a:lnTo>
                <a:lnTo>
                  <a:pt x="324" y="100"/>
                </a:lnTo>
                <a:lnTo>
                  <a:pt x="324" y="100"/>
                </a:lnTo>
                <a:lnTo>
                  <a:pt x="325" y="101"/>
                </a:lnTo>
                <a:lnTo>
                  <a:pt x="326" y="100"/>
                </a:lnTo>
                <a:lnTo>
                  <a:pt x="326" y="100"/>
                </a:lnTo>
                <a:lnTo>
                  <a:pt x="328" y="101"/>
                </a:lnTo>
                <a:lnTo>
                  <a:pt x="329" y="101"/>
                </a:lnTo>
                <a:lnTo>
                  <a:pt x="331" y="101"/>
                </a:lnTo>
                <a:lnTo>
                  <a:pt x="331" y="101"/>
                </a:lnTo>
                <a:lnTo>
                  <a:pt x="333" y="102"/>
                </a:lnTo>
                <a:lnTo>
                  <a:pt x="333" y="102"/>
                </a:lnTo>
                <a:lnTo>
                  <a:pt x="334" y="103"/>
                </a:lnTo>
                <a:lnTo>
                  <a:pt x="335" y="103"/>
                </a:lnTo>
                <a:lnTo>
                  <a:pt x="336" y="103"/>
                </a:lnTo>
                <a:lnTo>
                  <a:pt x="337" y="104"/>
                </a:lnTo>
                <a:lnTo>
                  <a:pt x="337" y="104"/>
                </a:lnTo>
                <a:lnTo>
                  <a:pt x="338" y="105"/>
                </a:lnTo>
                <a:lnTo>
                  <a:pt x="339" y="107"/>
                </a:lnTo>
                <a:lnTo>
                  <a:pt x="341" y="107"/>
                </a:lnTo>
                <a:lnTo>
                  <a:pt x="341" y="108"/>
                </a:lnTo>
                <a:lnTo>
                  <a:pt x="343" y="109"/>
                </a:lnTo>
                <a:lnTo>
                  <a:pt x="343" y="110"/>
                </a:lnTo>
                <a:lnTo>
                  <a:pt x="345" y="111"/>
                </a:lnTo>
                <a:lnTo>
                  <a:pt x="345" y="112"/>
                </a:lnTo>
                <a:lnTo>
                  <a:pt x="346" y="113"/>
                </a:lnTo>
                <a:lnTo>
                  <a:pt x="347" y="113"/>
                </a:lnTo>
                <a:lnTo>
                  <a:pt x="347" y="114"/>
                </a:lnTo>
                <a:lnTo>
                  <a:pt x="348" y="115"/>
                </a:lnTo>
                <a:lnTo>
                  <a:pt x="350" y="116"/>
                </a:lnTo>
                <a:lnTo>
                  <a:pt x="351" y="118"/>
                </a:lnTo>
                <a:lnTo>
                  <a:pt x="351" y="118"/>
                </a:lnTo>
                <a:lnTo>
                  <a:pt x="352" y="119"/>
                </a:lnTo>
                <a:lnTo>
                  <a:pt x="352" y="120"/>
                </a:lnTo>
                <a:lnTo>
                  <a:pt x="353" y="120"/>
                </a:lnTo>
                <a:lnTo>
                  <a:pt x="354" y="120"/>
                </a:lnTo>
                <a:lnTo>
                  <a:pt x="354" y="122"/>
                </a:lnTo>
                <a:lnTo>
                  <a:pt x="356" y="123"/>
                </a:lnTo>
                <a:lnTo>
                  <a:pt x="356" y="124"/>
                </a:lnTo>
                <a:lnTo>
                  <a:pt x="357" y="124"/>
                </a:lnTo>
                <a:lnTo>
                  <a:pt x="361" y="131"/>
                </a:lnTo>
                <a:lnTo>
                  <a:pt x="362" y="131"/>
                </a:lnTo>
                <a:lnTo>
                  <a:pt x="362" y="132"/>
                </a:lnTo>
                <a:lnTo>
                  <a:pt x="369" y="144"/>
                </a:lnTo>
                <a:lnTo>
                  <a:pt x="369" y="144"/>
                </a:lnTo>
                <a:lnTo>
                  <a:pt x="369" y="145"/>
                </a:lnTo>
                <a:lnTo>
                  <a:pt x="370" y="145"/>
                </a:lnTo>
                <a:lnTo>
                  <a:pt x="371" y="147"/>
                </a:lnTo>
                <a:lnTo>
                  <a:pt x="372" y="147"/>
                </a:lnTo>
                <a:lnTo>
                  <a:pt x="373" y="148"/>
                </a:lnTo>
                <a:lnTo>
                  <a:pt x="373" y="149"/>
                </a:lnTo>
                <a:lnTo>
                  <a:pt x="374" y="149"/>
                </a:lnTo>
                <a:lnTo>
                  <a:pt x="375" y="149"/>
                </a:lnTo>
                <a:lnTo>
                  <a:pt x="375" y="149"/>
                </a:lnTo>
                <a:lnTo>
                  <a:pt x="376" y="149"/>
                </a:lnTo>
                <a:lnTo>
                  <a:pt x="377" y="149"/>
                </a:lnTo>
                <a:lnTo>
                  <a:pt x="378" y="149"/>
                </a:lnTo>
                <a:lnTo>
                  <a:pt x="379" y="149"/>
                </a:lnTo>
                <a:lnTo>
                  <a:pt x="379" y="149"/>
                </a:lnTo>
                <a:lnTo>
                  <a:pt x="380" y="149"/>
                </a:lnTo>
                <a:lnTo>
                  <a:pt x="380" y="150"/>
                </a:lnTo>
                <a:lnTo>
                  <a:pt x="380" y="149"/>
                </a:lnTo>
                <a:lnTo>
                  <a:pt x="381" y="149"/>
                </a:lnTo>
                <a:lnTo>
                  <a:pt x="381" y="150"/>
                </a:lnTo>
                <a:lnTo>
                  <a:pt x="381" y="150"/>
                </a:lnTo>
                <a:lnTo>
                  <a:pt x="382" y="151"/>
                </a:lnTo>
                <a:lnTo>
                  <a:pt x="383" y="151"/>
                </a:lnTo>
                <a:lnTo>
                  <a:pt x="383" y="152"/>
                </a:lnTo>
                <a:lnTo>
                  <a:pt x="382" y="152"/>
                </a:lnTo>
                <a:lnTo>
                  <a:pt x="383" y="152"/>
                </a:lnTo>
                <a:lnTo>
                  <a:pt x="383" y="153"/>
                </a:lnTo>
                <a:lnTo>
                  <a:pt x="383" y="154"/>
                </a:lnTo>
                <a:lnTo>
                  <a:pt x="384" y="154"/>
                </a:lnTo>
                <a:lnTo>
                  <a:pt x="385" y="154"/>
                </a:lnTo>
                <a:lnTo>
                  <a:pt x="385" y="155"/>
                </a:lnTo>
                <a:lnTo>
                  <a:pt x="386" y="155"/>
                </a:lnTo>
                <a:lnTo>
                  <a:pt x="386" y="155"/>
                </a:lnTo>
                <a:lnTo>
                  <a:pt x="387" y="155"/>
                </a:lnTo>
                <a:lnTo>
                  <a:pt x="388" y="155"/>
                </a:lnTo>
                <a:lnTo>
                  <a:pt x="388" y="156"/>
                </a:lnTo>
                <a:lnTo>
                  <a:pt x="388" y="156"/>
                </a:lnTo>
                <a:lnTo>
                  <a:pt x="388" y="156"/>
                </a:lnTo>
                <a:lnTo>
                  <a:pt x="389" y="156"/>
                </a:lnTo>
                <a:lnTo>
                  <a:pt x="389" y="157"/>
                </a:lnTo>
                <a:lnTo>
                  <a:pt x="390" y="157"/>
                </a:lnTo>
                <a:lnTo>
                  <a:pt x="390" y="158"/>
                </a:lnTo>
                <a:lnTo>
                  <a:pt x="390" y="158"/>
                </a:lnTo>
                <a:lnTo>
                  <a:pt x="390" y="158"/>
                </a:lnTo>
                <a:lnTo>
                  <a:pt x="390" y="159"/>
                </a:lnTo>
                <a:lnTo>
                  <a:pt x="390" y="160"/>
                </a:lnTo>
                <a:lnTo>
                  <a:pt x="391" y="160"/>
                </a:lnTo>
                <a:lnTo>
                  <a:pt x="392" y="160"/>
                </a:lnTo>
                <a:lnTo>
                  <a:pt x="392" y="160"/>
                </a:lnTo>
                <a:lnTo>
                  <a:pt x="392" y="160"/>
                </a:lnTo>
                <a:lnTo>
                  <a:pt x="392" y="161"/>
                </a:lnTo>
                <a:lnTo>
                  <a:pt x="393" y="162"/>
                </a:lnTo>
                <a:lnTo>
                  <a:pt x="394" y="162"/>
                </a:lnTo>
                <a:lnTo>
                  <a:pt x="394" y="162"/>
                </a:lnTo>
                <a:lnTo>
                  <a:pt x="394" y="162"/>
                </a:lnTo>
                <a:lnTo>
                  <a:pt x="394" y="163"/>
                </a:lnTo>
                <a:lnTo>
                  <a:pt x="395" y="163"/>
                </a:lnTo>
                <a:lnTo>
                  <a:pt x="395" y="164"/>
                </a:lnTo>
                <a:lnTo>
                  <a:pt x="396" y="164"/>
                </a:lnTo>
                <a:lnTo>
                  <a:pt x="396" y="164"/>
                </a:lnTo>
                <a:lnTo>
                  <a:pt x="397" y="164"/>
                </a:lnTo>
                <a:lnTo>
                  <a:pt x="398" y="164"/>
                </a:lnTo>
                <a:lnTo>
                  <a:pt x="398" y="164"/>
                </a:lnTo>
                <a:lnTo>
                  <a:pt x="399" y="164"/>
                </a:lnTo>
                <a:lnTo>
                  <a:pt x="400" y="164"/>
                </a:lnTo>
                <a:lnTo>
                  <a:pt x="400" y="164"/>
                </a:lnTo>
                <a:lnTo>
                  <a:pt x="400" y="164"/>
                </a:lnTo>
                <a:lnTo>
                  <a:pt x="401" y="164"/>
                </a:lnTo>
                <a:lnTo>
                  <a:pt x="402" y="164"/>
                </a:lnTo>
                <a:lnTo>
                  <a:pt x="402" y="164"/>
                </a:lnTo>
                <a:lnTo>
                  <a:pt x="403" y="164"/>
                </a:lnTo>
                <a:lnTo>
                  <a:pt x="403" y="165"/>
                </a:lnTo>
                <a:lnTo>
                  <a:pt x="403" y="165"/>
                </a:lnTo>
                <a:lnTo>
                  <a:pt x="403" y="166"/>
                </a:lnTo>
                <a:lnTo>
                  <a:pt x="404" y="166"/>
                </a:lnTo>
                <a:lnTo>
                  <a:pt x="405" y="166"/>
                </a:lnTo>
                <a:lnTo>
                  <a:pt x="405" y="166"/>
                </a:lnTo>
                <a:lnTo>
                  <a:pt x="405" y="166"/>
                </a:lnTo>
                <a:lnTo>
                  <a:pt x="406" y="166"/>
                </a:lnTo>
                <a:lnTo>
                  <a:pt x="407" y="166"/>
                </a:lnTo>
                <a:lnTo>
                  <a:pt x="407" y="167"/>
                </a:lnTo>
                <a:lnTo>
                  <a:pt x="407" y="167"/>
                </a:lnTo>
                <a:lnTo>
                  <a:pt x="407" y="168"/>
                </a:lnTo>
                <a:lnTo>
                  <a:pt x="408" y="168"/>
                </a:lnTo>
                <a:lnTo>
                  <a:pt x="408" y="168"/>
                </a:lnTo>
                <a:lnTo>
                  <a:pt x="409" y="168"/>
                </a:lnTo>
                <a:lnTo>
                  <a:pt x="409" y="169"/>
                </a:lnTo>
                <a:lnTo>
                  <a:pt x="410" y="169"/>
                </a:lnTo>
                <a:lnTo>
                  <a:pt x="411" y="170"/>
                </a:lnTo>
                <a:lnTo>
                  <a:pt x="411" y="171"/>
                </a:lnTo>
                <a:lnTo>
                  <a:pt x="411" y="172"/>
                </a:lnTo>
                <a:lnTo>
                  <a:pt x="411" y="173"/>
                </a:lnTo>
                <a:lnTo>
                  <a:pt x="412" y="173"/>
                </a:lnTo>
                <a:lnTo>
                  <a:pt x="412" y="173"/>
                </a:lnTo>
                <a:lnTo>
                  <a:pt x="412" y="174"/>
                </a:lnTo>
                <a:lnTo>
                  <a:pt x="413" y="174"/>
                </a:lnTo>
                <a:lnTo>
                  <a:pt x="413" y="175"/>
                </a:lnTo>
                <a:lnTo>
                  <a:pt x="413" y="175"/>
                </a:lnTo>
                <a:lnTo>
                  <a:pt x="413" y="176"/>
                </a:lnTo>
                <a:lnTo>
                  <a:pt x="413" y="177"/>
                </a:lnTo>
                <a:lnTo>
                  <a:pt x="413" y="177"/>
                </a:lnTo>
                <a:lnTo>
                  <a:pt x="413" y="178"/>
                </a:lnTo>
                <a:lnTo>
                  <a:pt x="414" y="178"/>
                </a:lnTo>
                <a:lnTo>
                  <a:pt x="414" y="179"/>
                </a:lnTo>
                <a:lnTo>
                  <a:pt x="414" y="179"/>
                </a:lnTo>
                <a:lnTo>
                  <a:pt x="414" y="180"/>
                </a:lnTo>
                <a:lnTo>
                  <a:pt x="414" y="181"/>
                </a:lnTo>
                <a:lnTo>
                  <a:pt x="414" y="181"/>
                </a:lnTo>
                <a:lnTo>
                  <a:pt x="415" y="182"/>
                </a:lnTo>
                <a:lnTo>
                  <a:pt x="415" y="183"/>
                </a:lnTo>
                <a:lnTo>
                  <a:pt x="415" y="184"/>
                </a:lnTo>
                <a:lnTo>
                  <a:pt x="415" y="185"/>
                </a:lnTo>
                <a:lnTo>
                  <a:pt x="415" y="185"/>
                </a:lnTo>
                <a:lnTo>
                  <a:pt x="415" y="186"/>
                </a:lnTo>
                <a:lnTo>
                  <a:pt x="415" y="187"/>
                </a:lnTo>
                <a:lnTo>
                  <a:pt x="416" y="187"/>
                </a:lnTo>
                <a:lnTo>
                  <a:pt x="417" y="188"/>
                </a:lnTo>
                <a:lnTo>
                  <a:pt x="417" y="189"/>
                </a:lnTo>
                <a:lnTo>
                  <a:pt x="417" y="189"/>
                </a:lnTo>
                <a:lnTo>
                  <a:pt x="417" y="190"/>
                </a:lnTo>
                <a:lnTo>
                  <a:pt x="417" y="190"/>
                </a:lnTo>
                <a:lnTo>
                  <a:pt x="418" y="190"/>
                </a:lnTo>
                <a:lnTo>
                  <a:pt x="419" y="191"/>
                </a:lnTo>
                <a:lnTo>
                  <a:pt x="419" y="191"/>
                </a:lnTo>
                <a:lnTo>
                  <a:pt x="419" y="192"/>
                </a:lnTo>
                <a:lnTo>
                  <a:pt x="420" y="192"/>
                </a:lnTo>
                <a:lnTo>
                  <a:pt x="421" y="192"/>
                </a:lnTo>
                <a:lnTo>
                  <a:pt x="421" y="192"/>
                </a:lnTo>
                <a:lnTo>
                  <a:pt x="422" y="192"/>
                </a:lnTo>
                <a:lnTo>
                  <a:pt x="422" y="192"/>
                </a:lnTo>
                <a:lnTo>
                  <a:pt x="422" y="192"/>
                </a:lnTo>
                <a:lnTo>
                  <a:pt x="422" y="193"/>
                </a:lnTo>
                <a:lnTo>
                  <a:pt x="422" y="194"/>
                </a:lnTo>
                <a:lnTo>
                  <a:pt x="423" y="194"/>
                </a:lnTo>
                <a:lnTo>
                  <a:pt x="424" y="194"/>
                </a:lnTo>
                <a:lnTo>
                  <a:pt x="424" y="194"/>
                </a:lnTo>
                <a:lnTo>
                  <a:pt x="424" y="195"/>
                </a:lnTo>
                <a:lnTo>
                  <a:pt x="425" y="195"/>
                </a:lnTo>
                <a:lnTo>
                  <a:pt x="425" y="196"/>
                </a:lnTo>
                <a:lnTo>
                  <a:pt x="426" y="196"/>
                </a:lnTo>
                <a:lnTo>
                  <a:pt x="426" y="197"/>
                </a:lnTo>
                <a:lnTo>
                  <a:pt x="427" y="197"/>
                </a:lnTo>
                <a:lnTo>
                  <a:pt x="427" y="198"/>
                </a:lnTo>
                <a:lnTo>
                  <a:pt x="427" y="198"/>
                </a:lnTo>
                <a:lnTo>
                  <a:pt x="428" y="200"/>
                </a:lnTo>
                <a:lnTo>
                  <a:pt x="428" y="200"/>
                </a:lnTo>
                <a:lnTo>
                  <a:pt x="428" y="201"/>
                </a:lnTo>
                <a:lnTo>
                  <a:pt x="429" y="202"/>
                </a:lnTo>
                <a:lnTo>
                  <a:pt x="429" y="202"/>
                </a:lnTo>
                <a:lnTo>
                  <a:pt x="430" y="203"/>
                </a:lnTo>
                <a:lnTo>
                  <a:pt x="430" y="204"/>
                </a:lnTo>
                <a:lnTo>
                  <a:pt x="430" y="204"/>
                </a:lnTo>
                <a:lnTo>
                  <a:pt x="431" y="205"/>
                </a:lnTo>
                <a:lnTo>
                  <a:pt x="432" y="206"/>
                </a:lnTo>
                <a:lnTo>
                  <a:pt x="432" y="207"/>
                </a:lnTo>
                <a:lnTo>
                  <a:pt x="432" y="207"/>
                </a:lnTo>
                <a:lnTo>
                  <a:pt x="433" y="207"/>
                </a:lnTo>
                <a:lnTo>
                  <a:pt x="433" y="208"/>
                </a:lnTo>
                <a:lnTo>
                  <a:pt x="434" y="209"/>
                </a:lnTo>
                <a:lnTo>
                  <a:pt x="436" y="211"/>
                </a:lnTo>
                <a:lnTo>
                  <a:pt x="436" y="212"/>
                </a:lnTo>
                <a:lnTo>
                  <a:pt x="437" y="213"/>
                </a:lnTo>
                <a:lnTo>
                  <a:pt x="441" y="217"/>
                </a:lnTo>
                <a:lnTo>
                  <a:pt x="443" y="218"/>
                </a:lnTo>
                <a:lnTo>
                  <a:pt x="443" y="219"/>
                </a:lnTo>
                <a:lnTo>
                  <a:pt x="444" y="219"/>
                </a:lnTo>
                <a:lnTo>
                  <a:pt x="445" y="220"/>
                </a:lnTo>
                <a:lnTo>
                  <a:pt x="448" y="223"/>
                </a:lnTo>
                <a:lnTo>
                  <a:pt x="455" y="226"/>
                </a:lnTo>
                <a:lnTo>
                  <a:pt x="458" y="228"/>
                </a:lnTo>
                <a:lnTo>
                  <a:pt x="460" y="230"/>
                </a:lnTo>
                <a:lnTo>
                  <a:pt x="461" y="230"/>
                </a:lnTo>
                <a:lnTo>
                  <a:pt x="462" y="231"/>
                </a:lnTo>
                <a:lnTo>
                  <a:pt x="462" y="232"/>
                </a:lnTo>
                <a:lnTo>
                  <a:pt x="464" y="233"/>
                </a:lnTo>
                <a:lnTo>
                  <a:pt x="464" y="234"/>
                </a:lnTo>
                <a:lnTo>
                  <a:pt x="464" y="235"/>
                </a:lnTo>
                <a:lnTo>
                  <a:pt x="464" y="236"/>
                </a:lnTo>
                <a:lnTo>
                  <a:pt x="464" y="238"/>
                </a:lnTo>
                <a:lnTo>
                  <a:pt x="465" y="240"/>
                </a:lnTo>
                <a:lnTo>
                  <a:pt x="465" y="243"/>
                </a:lnTo>
                <a:lnTo>
                  <a:pt x="465" y="246"/>
                </a:lnTo>
                <a:lnTo>
                  <a:pt x="466" y="247"/>
                </a:lnTo>
                <a:lnTo>
                  <a:pt x="466" y="248"/>
                </a:lnTo>
                <a:lnTo>
                  <a:pt x="466" y="249"/>
                </a:lnTo>
                <a:lnTo>
                  <a:pt x="466" y="249"/>
                </a:lnTo>
                <a:lnTo>
                  <a:pt x="467" y="251"/>
                </a:lnTo>
                <a:lnTo>
                  <a:pt x="467" y="251"/>
                </a:lnTo>
                <a:lnTo>
                  <a:pt x="469" y="253"/>
                </a:lnTo>
                <a:lnTo>
                  <a:pt x="470" y="253"/>
                </a:lnTo>
                <a:lnTo>
                  <a:pt x="470" y="254"/>
                </a:lnTo>
                <a:lnTo>
                  <a:pt x="470" y="254"/>
                </a:lnTo>
                <a:lnTo>
                  <a:pt x="471" y="255"/>
                </a:lnTo>
                <a:lnTo>
                  <a:pt x="471" y="255"/>
                </a:lnTo>
                <a:lnTo>
                  <a:pt x="471" y="256"/>
                </a:lnTo>
                <a:lnTo>
                  <a:pt x="471" y="257"/>
                </a:lnTo>
                <a:lnTo>
                  <a:pt x="471" y="257"/>
                </a:lnTo>
                <a:lnTo>
                  <a:pt x="471" y="258"/>
                </a:lnTo>
                <a:lnTo>
                  <a:pt x="472" y="259"/>
                </a:lnTo>
                <a:lnTo>
                  <a:pt x="472" y="259"/>
                </a:lnTo>
                <a:lnTo>
                  <a:pt x="472" y="260"/>
                </a:lnTo>
                <a:lnTo>
                  <a:pt x="472" y="260"/>
                </a:lnTo>
                <a:lnTo>
                  <a:pt x="473" y="260"/>
                </a:lnTo>
                <a:lnTo>
                  <a:pt x="473" y="261"/>
                </a:lnTo>
                <a:lnTo>
                  <a:pt x="474" y="262"/>
                </a:lnTo>
                <a:lnTo>
                  <a:pt x="474" y="262"/>
                </a:lnTo>
                <a:lnTo>
                  <a:pt x="474" y="263"/>
                </a:lnTo>
                <a:lnTo>
                  <a:pt x="474" y="263"/>
                </a:lnTo>
                <a:lnTo>
                  <a:pt x="474" y="264"/>
                </a:lnTo>
                <a:lnTo>
                  <a:pt x="475" y="264"/>
                </a:lnTo>
                <a:lnTo>
                  <a:pt x="475" y="265"/>
                </a:lnTo>
                <a:lnTo>
                  <a:pt x="476" y="266"/>
                </a:lnTo>
                <a:lnTo>
                  <a:pt x="477" y="267"/>
                </a:lnTo>
                <a:lnTo>
                  <a:pt x="477" y="268"/>
                </a:lnTo>
                <a:lnTo>
                  <a:pt x="478" y="268"/>
                </a:lnTo>
                <a:lnTo>
                  <a:pt x="479" y="269"/>
                </a:lnTo>
                <a:lnTo>
                  <a:pt x="479" y="270"/>
                </a:lnTo>
                <a:lnTo>
                  <a:pt x="480" y="270"/>
                </a:lnTo>
                <a:lnTo>
                  <a:pt x="481" y="271"/>
                </a:lnTo>
                <a:lnTo>
                  <a:pt x="481" y="271"/>
                </a:lnTo>
                <a:lnTo>
                  <a:pt x="481" y="272"/>
                </a:lnTo>
                <a:lnTo>
                  <a:pt x="482" y="272"/>
                </a:lnTo>
                <a:lnTo>
                  <a:pt x="483" y="272"/>
                </a:lnTo>
                <a:lnTo>
                  <a:pt x="483" y="273"/>
                </a:lnTo>
                <a:lnTo>
                  <a:pt x="483" y="273"/>
                </a:lnTo>
                <a:lnTo>
                  <a:pt x="483" y="274"/>
                </a:lnTo>
                <a:lnTo>
                  <a:pt x="485" y="274"/>
                </a:lnTo>
                <a:lnTo>
                  <a:pt x="485" y="275"/>
                </a:lnTo>
                <a:lnTo>
                  <a:pt x="486" y="275"/>
                </a:lnTo>
                <a:lnTo>
                  <a:pt x="487" y="276"/>
                </a:lnTo>
                <a:lnTo>
                  <a:pt x="487" y="276"/>
                </a:lnTo>
                <a:lnTo>
                  <a:pt x="488" y="276"/>
                </a:lnTo>
                <a:lnTo>
                  <a:pt x="489" y="276"/>
                </a:lnTo>
                <a:lnTo>
                  <a:pt x="489" y="276"/>
                </a:lnTo>
                <a:lnTo>
                  <a:pt x="489" y="277"/>
                </a:lnTo>
                <a:lnTo>
                  <a:pt x="490" y="277"/>
                </a:lnTo>
                <a:lnTo>
                  <a:pt x="491" y="277"/>
                </a:lnTo>
                <a:lnTo>
                  <a:pt x="491" y="277"/>
                </a:lnTo>
                <a:lnTo>
                  <a:pt x="491" y="278"/>
                </a:lnTo>
                <a:lnTo>
                  <a:pt x="492" y="278"/>
                </a:lnTo>
                <a:lnTo>
                  <a:pt x="493" y="278"/>
                </a:lnTo>
                <a:lnTo>
                  <a:pt x="494" y="279"/>
                </a:lnTo>
                <a:lnTo>
                  <a:pt x="494" y="279"/>
                </a:lnTo>
                <a:lnTo>
                  <a:pt x="494" y="280"/>
                </a:lnTo>
                <a:lnTo>
                  <a:pt x="496" y="281"/>
                </a:lnTo>
                <a:lnTo>
                  <a:pt x="497" y="282"/>
                </a:lnTo>
                <a:lnTo>
                  <a:pt x="498" y="283"/>
                </a:lnTo>
                <a:lnTo>
                  <a:pt x="498" y="285"/>
                </a:lnTo>
                <a:lnTo>
                  <a:pt x="499" y="285"/>
                </a:lnTo>
                <a:lnTo>
                  <a:pt x="500" y="286"/>
                </a:lnTo>
                <a:lnTo>
                  <a:pt x="500" y="287"/>
                </a:lnTo>
                <a:lnTo>
                  <a:pt x="502" y="288"/>
                </a:lnTo>
                <a:lnTo>
                  <a:pt x="502" y="289"/>
                </a:lnTo>
                <a:lnTo>
                  <a:pt x="502" y="289"/>
                </a:lnTo>
                <a:lnTo>
                  <a:pt x="503" y="290"/>
                </a:lnTo>
                <a:lnTo>
                  <a:pt x="504" y="291"/>
                </a:lnTo>
                <a:lnTo>
                  <a:pt x="505" y="291"/>
                </a:lnTo>
                <a:lnTo>
                  <a:pt x="506" y="293"/>
                </a:lnTo>
                <a:lnTo>
                  <a:pt x="510" y="294"/>
                </a:lnTo>
                <a:lnTo>
                  <a:pt x="511" y="294"/>
                </a:lnTo>
                <a:lnTo>
                  <a:pt x="511" y="295"/>
                </a:lnTo>
                <a:lnTo>
                  <a:pt x="513" y="296"/>
                </a:lnTo>
                <a:lnTo>
                  <a:pt x="514" y="297"/>
                </a:lnTo>
                <a:lnTo>
                  <a:pt x="515" y="298"/>
                </a:lnTo>
                <a:lnTo>
                  <a:pt x="516" y="299"/>
                </a:lnTo>
                <a:lnTo>
                  <a:pt x="516" y="300"/>
                </a:lnTo>
                <a:lnTo>
                  <a:pt x="515" y="325"/>
                </a:lnTo>
                <a:lnTo>
                  <a:pt x="514" y="336"/>
                </a:lnTo>
                <a:lnTo>
                  <a:pt x="513" y="346"/>
                </a:lnTo>
                <a:lnTo>
                  <a:pt x="513" y="348"/>
                </a:lnTo>
                <a:lnTo>
                  <a:pt x="513" y="348"/>
                </a:lnTo>
                <a:lnTo>
                  <a:pt x="513" y="349"/>
                </a:lnTo>
                <a:lnTo>
                  <a:pt x="513" y="350"/>
                </a:lnTo>
                <a:lnTo>
                  <a:pt x="515" y="357"/>
                </a:lnTo>
                <a:lnTo>
                  <a:pt x="519" y="372"/>
                </a:lnTo>
                <a:lnTo>
                  <a:pt x="520" y="372"/>
                </a:lnTo>
                <a:lnTo>
                  <a:pt x="520" y="374"/>
                </a:lnTo>
                <a:lnTo>
                  <a:pt x="520" y="375"/>
                </a:lnTo>
                <a:lnTo>
                  <a:pt x="520" y="376"/>
                </a:lnTo>
                <a:lnTo>
                  <a:pt x="520" y="376"/>
                </a:lnTo>
                <a:lnTo>
                  <a:pt x="521" y="377"/>
                </a:lnTo>
                <a:lnTo>
                  <a:pt x="521" y="378"/>
                </a:lnTo>
                <a:lnTo>
                  <a:pt x="521" y="379"/>
                </a:lnTo>
                <a:lnTo>
                  <a:pt x="521" y="380"/>
                </a:lnTo>
                <a:lnTo>
                  <a:pt x="521" y="380"/>
                </a:lnTo>
                <a:lnTo>
                  <a:pt x="521" y="381"/>
                </a:lnTo>
                <a:lnTo>
                  <a:pt x="521" y="382"/>
                </a:lnTo>
                <a:lnTo>
                  <a:pt x="522" y="382"/>
                </a:lnTo>
                <a:lnTo>
                  <a:pt x="522" y="382"/>
                </a:lnTo>
                <a:lnTo>
                  <a:pt x="522" y="383"/>
                </a:lnTo>
                <a:lnTo>
                  <a:pt x="523" y="383"/>
                </a:lnTo>
                <a:lnTo>
                  <a:pt x="523" y="383"/>
                </a:lnTo>
                <a:lnTo>
                  <a:pt x="523" y="384"/>
                </a:lnTo>
                <a:lnTo>
                  <a:pt x="523" y="384"/>
                </a:lnTo>
                <a:lnTo>
                  <a:pt x="524" y="384"/>
                </a:lnTo>
                <a:lnTo>
                  <a:pt x="525" y="384"/>
                </a:lnTo>
                <a:lnTo>
                  <a:pt x="525" y="384"/>
                </a:lnTo>
                <a:lnTo>
                  <a:pt x="525" y="385"/>
                </a:lnTo>
                <a:lnTo>
                  <a:pt x="525" y="385"/>
                </a:lnTo>
                <a:lnTo>
                  <a:pt x="526" y="385"/>
                </a:lnTo>
                <a:lnTo>
                  <a:pt x="526" y="386"/>
                </a:lnTo>
                <a:lnTo>
                  <a:pt x="526" y="387"/>
                </a:lnTo>
                <a:lnTo>
                  <a:pt x="527" y="387"/>
                </a:lnTo>
                <a:lnTo>
                  <a:pt x="527" y="387"/>
                </a:lnTo>
                <a:lnTo>
                  <a:pt x="527" y="387"/>
                </a:lnTo>
                <a:lnTo>
                  <a:pt x="527" y="388"/>
                </a:lnTo>
                <a:lnTo>
                  <a:pt x="527" y="389"/>
                </a:lnTo>
                <a:lnTo>
                  <a:pt x="527" y="389"/>
                </a:lnTo>
                <a:lnTo>
                  <a:pt x="527" y="390"/>
                </a:lnTo>
                <a:lnTo>
                  <a:pt x="527" y="391"/>
                </a:lnTo>
                <a:lnTo>
                  <a:pt x="527" y="391"/>
                </a:lnTo>
                <a:lnTo>
                  <a:pt x="527" y="392"/>
                </a:lnTo>
                <a:lnTo>
                  <a:pt x="527" y="393"/>
                </a:lnTo>
                <a:lnTo>
                  <a:pt x="526" y="395"/>
                </a:lnTo>
                <a:lnTo>
                  <a:pt x="526" y="395"/>
                </a:lnTo>
                <a:lnTo>
                  <a:pt x="527" y="395"/>
                </a:lnTo>
                <a:lnTo>
                  <a:pt x="528" y="396"/>
                </a:lnTo>
                <a:lnTo>
                  <a:pt x="529" y="396"/>
                </a:lnTo>
                <a:lnTo>
                  <a:pt x="530" y="396"/>
                </a:lnTo>
                <a:lnTo>
                  <a:pt x="530" y="397"/>
                </a:lnTo>
                <a:lnTo>
                  <a:pt x="531" y="396"/>
                </a:lnTo>
                <a:lnTo>
                  <a:pt x="532" y="397"/>
                </a:lnTo>
                <a:lnTo>
                  <a:pt x="532" y="397"/>
                </a:lnTo>
                <a:lnTo>
                  <a:pt x="533" y="397"/>
                </a:lnTo>
                <a:lnTo>
                  <a:pt x="534" y="397"/>
                </a:lnTo>
                <a:lnTo>
                  <a:pt x="534" y="396"/>
                </a:lnTo>
                <a:lnTo>
                  <a:pt x="535" y="397"/>
                </a:lnTo>
                <a:lnTo>
                  <a:pt x="535" y="396"/>
                </a:lnTo>
                <a:lnTo>
                  <a:pt x="536" y="396"/>
                </a:lnTo>
                <a:lnTo>
                  <a:pt x="536" y="397"/>
                </a:lnTo>
                <a:lnTo>
                  <a:pt x="537" y="397"/>
                </a:lnTo>
                <a:lnTo>
                  <a:pt x="538" y="397"/>
                </a:lnTo>
                <a:lnTo>
                  <a:pt x="538" y="398"/>
                </a:lnTo>
                <a:lnTo>
                  <a:pt x="538" y="399"/>
                </a:lnTo>
                <a:lnTo>
                  <a:pt x="539" y="399"/>
                </a:lnTo>
                <a:lnTo>
                  <a:pt x="540" y="399"/>
                </a:lnTo>
                <a:lnTo>
                  <a:pt x="540" y="399"/>
                </a:lnTo>
                <a:lnTo>
                  <a:pt x="540" y="400"/>
                </a:lnTo>
                <a:lnTo>
                  <a:pt x="540" y="401"/>
                </a:lnTo>
                <a:lnTo>
                  <a:pt x="540" y="401"/>
                </a:lnTo>
                <a:lnTo>
                  <a:pt x="540" y="402"/>
                </a:lnTo>
                <a:lnTo>
                  <a:pt x="540" y="402"/>
                </a:lnTo>
                <a:lnTo>
                  <a:pt x="540" y="403"/>
                </a:lnTo>
                <a:lnTo>
                  <a:pt x="541" y="403"/>
                </a:lnTo>
                <a:lnTo>
                  <a:pt x="542" y="403"/>
                </a:lnTo>
                <a:lnTo>
                  <a:pt x="542" y="404"/>
                </a:lnTo>
                <a:lnTo>
                  <a:pt x="542" y="404"/>
                </a:lnTo>
                <a:lnTo>
                  <a:pt x="542" y="405"/>
                </a:lnTo>
                <a:lnTo>
                  <a:pt x="542" y="406"/>
                </a:lnTo>
                <a:lnTo>
                  <a:pt x="542" y="406"/>
                </a:lnTo>
                <a:lnTo>
                  <a:pt x="542" y="407"/>
                </a:lnTo>
                <a:lnTo>
                  <a:pt x="543" y="408"/>
                </a:lnTo>
                <a:lnTo>
                  <a:pt x="543" y="409"/>
                </a:lnTo>
                <a:lnTo>
                  <a:pt x="543" y="410"/>
                </a:lnTo>
                <a:lnTo>
                  <a:pt x="543" y="411"/>
                </a:lnTo>
                <a:lnTo>
                  <a:pt x="543" y="412"/>
                </a:lnTo>
                <a:lnTo>
                  <a:pt x="543" y="412"/>
                </a:lnTo>
                <a:lnTo>
                  <a:pt x="544" y="413"/>
                </a:lnTo>
                <a:lnTo>
                  <a:pt x="544" y="414"/>
                </a:lnTo>
                <a:lnTo>
                  <a:pt x="544" y="414"/>
                </a:lnTo>
                <a:lnTo>
                  <a:pt x="544" y="414"/>
                </a:lnTo>
                <a:lnTo>
                  <a:pt x="545" y="415"/>
                </a:lnTo>
                <a:lnTo>
                  <a:pt x="546" y="415"/>
                </a:lnTo>
                <a:lnTo>
                  <a:pt x="547" y="415"/>
                </a:lnTo>
                <a:lnTo>
                  <a:pt x="547" y="415"/>
                </a:lnTo>
                <a:lnTo>
                  <a:pt x="548" y="415"/>
                </a:lnTo>
                <a:lnTo>
                  <a:pt x="548" y="416"/>
                </a:lnTo>
                <a:lnTo>
                  <a:pt x="548" y="416"/>
                </a:lnTo>
                <a:lnTo>
                  <a:pt x="548" y="417"/>
                </a:lnTo>
                <a:lnTo>
                  <a:pt x="548" y="418"/>
                </a:lnTo>
                <a:lnTo>
                  <a:pt x="548" y="418"/>
                </a:lnTo>
                <a:lnTo>
                  <a:pt x="548" y="419"/>
                </a:lnTo>
                <a:lnTo>
                  <a:pt x="548" y="420"/>
                </a:lnTo>
                <a:lnTo>
                  <a:pt x="549" y="420"/>
                </a:lnTo>
                <a:lnTo>
                  <a:pt x="549" y="420"/>
                </a:lnTo>
                <a:lnTo>
                  <a:pt x="549" y="421"/>
                </a:lnTo>
                <a:lnTo>
                  <a:pt x="550" y="421"/>
                </a:lnTo>
                <a:lnTo>
                  <a:pt x="551" y="421"/>
                </a:lnTo>
                <a:lnTo>
                  <a:pt x="551" y="421"/>
                </a:lnTo>
                <a:lnTo>
                  <a:pt x="553" y="420"/>
                </a:lnTo>
                <a:lnTo>
                  <a:pt x="553" y="420"/>
                </a:lnTo>
                <a:lnTo>
                  <a:pt x="553" y="420"/>
                </a:lnTo>
                <a:lnTo>
                  <a:pt x="554" y="420"/>
                </a:lnTo>
                <a:lnTo>
                  <a:pt x="555" y="420"/>
                </a:lnTo>
                <a:lnTo>
                  <a:pt x="555" y="420"/>
                </a:lnTo>
                <a:lnTo>
                  <a:pt x="556" y="420"/>
                </a:lnTo>
                <a:lnTo>
                  <a:pt x="557" y="420"/>
                </a:lnTo>
                <a:lnTo>
                  <a:pt x="557" y="421"/>
                </a:lnTo>
                <a:lnTo>
                  <a:pt x="558" y="421"/>
                </a:lnTo>
                <a:lnTo>
                  <a:pt x="559" y="421"/>
                </a:lnTo>
                <a:lnTo>
                  <a:pt x="559" y="422"/>
                </a:lnTo>
                <a:lnTo>
                  <a:pt x="560" y="423"/>
                </a:lnTo>
                <a:lnTo>
                  <a:pt x="561" y="423"/>
                </a:lnTo>
                <a:lnTo>
                  <a:pt x="562" y="424"/>
                </a:lnTo>
                <a:lnTo>
                  <a:pt x="563" y="425"/>
                </a:lnTo>
                <a:lnTo>
                  <a:pt x="563" y="425"/>
                </a:lnTo>
                <a:lnTo>
                  <a:pt x="564" y="425"/>
                </a:lnTo>
                <a:lnTo>
                  <a:pt x="565" y="425"/>
                </a:lnTo>
                <a:lnTo>
                  <a:pt x="565" y="425"/>
                </a:lnTo>
                <a:lnTo>
                  <a:pt x="566" y="425"/>
                </a:lnTo>
                <a:lnTo>
                  <a:pt x="566" y="425"/>
                </a:lnTo>
                <a:lnTo>
                  <a:pt x="567" y="426"/>
                </a:lnTo>
                <a:lnTo>
                  <a:pt x="568" y="427"/>
                </a:lnTo>
                <a:lnTo>
                  <a:pt x="568" y="428"/>
                </a:lnTo>
                <a:lnTo>
                  <a:pt x="569" y="429"/>
                </a:lnTo>
                <a:lnTo>
                  <a:pt x="570" y="429"/>
                </a:lnTo>
                <a:lnTo>
                  <a:pt x="570" y="429"/>
                </a:lnTo>
                <a:lnTo>
                  <a:pt x="570" y="431"/>
                </a:lnTo>
                <a:lnTo>
                  <a:pt x="570" y="433"/>
                </a:lnTo>
                <a:lnTo>
                  <a:pt x="570" y="433"/>
                </a:lnTo>
                <a:lnTo>
                  <a:pt x="570" y="434"/>
                </a:lnTo>
                <a:lnTo>
                  <a:pt x="571" y="435"/>
                </a:lnTo>
                <a:lnTo>
                  <a:pt x="572" y="435"/>
                </a:lnTo>
                <a:lnTo>
                  <a:pt x="572" y="435"/>
                </a:lnTo>
                <a:lnTo>
                  <a:pt x="572" y="436"/>
                </a:lnTo>
                <a:lnTo>
                  <a:pt x="572" y="437"/>
                </a:lnTo>
                <a:lnTo>
                  <a:pt x="572" y="437"/>
                </a:lnTo>
                <a:lnTo>
                  <a:pt x="571" y="438"/>
                </a:lnTo>
                <a:lnTo>
                  <a:pt x="571" y="438"/>
                </a:lnTo>
                <a:lnTo>
                  <a:pt x="570" y="439"/>
                </a:lnTo>
                <a:lnTo>
                  <a:pt x="570" y="440"/>
                </a:lnTo>
                <a:lnTo>
                  <a:pt x="570" y="440"/>
                </a:lnTo>
                <a:lnTo>
                  <a:pt x="570" y="440"/>
                </a:lnTo>
                <a:lnTo>
                  <a:pt x="570" y="441"/>
                </a:lnTo>
                <a:lnTo>
                  <a:pt x="571" y="442"/>
                </a:lnTo>
                <a:lnTo>
                  <a:pt x="572" y="442"/>
                </a:lnTo>
                <a:lnTo>
                  <a:pt x="572" y="443"/>
                </a:lnTo>
                <a:lnTo>
                  <a:pt x="572" y="444"/>
                </a:lnTo>
                <a:lnTo>
                  <a:pt x="572" y="444"/>
                </a:lnTo>
                <a:lnTo>
                  <a:pt x="572" y="444"/>
                </a:lnTo>
                <a:lnTo>
                  <a:pt x="572" y="445"/>
                </a:lnTo>
                <a:lnTo>
                  <a:pt x="572" y="446"/>
                </a:lnTo>
                <a:lnTo>
                  <a:pt x="572" y="446"/>
                </a:lnTo>
                <a:lnTo>
                  <a:pt x="573" y="447"/>
                </a:lnTo>
                <a:lnTo>
                  <a:pt x="573" y="448"/>
                </a:lnTo>
                <a:lnTo>
                  <a:pt x="573" y="448"/>
                </a:lnTo>
                <a:lnTo>
                  <a:pt x="573" y="449"/>
                </a:lnTo>
                <a:lnTo>
                  <a:pt x="574" y="450"/>
                </a:lnTo>
                <a:lnTo>
                  <a:pt x="573" y="450"/>
                </a:lnTo>
                <a:lnTo>
                  <a:pt x="574" y="451"/>
                </a:lnTo>
                <a:lnTo>
                  <a:pt x="574" y="451"/>
                </a:lnTo>
                <a:lnTo>
                  <a:pt x="574" y="452"/>
                </a:lnTo>
                <a:lnTo>
                  <a:pt x="574" y="453"/>
                </a:lnTo>
                <a:lnTo>
                  <a:pt x="575" y="454"/>
                </a:lnTo>
                <a:lnTo>
                  <a:pt x="575" y="454"/>
                </a:lnTo>
                <a:lnTo>
                  <a:pt x="575" y="455"/>
                </a:lnTo>
                <a:lnTo>
                  <a:pt x="576" y="456"/>
                </a:lnTo>
                <a:lnTo>
                  <a:pt x="576" y="456"/>
                </a:lnTo>
                <a:lnTo>
                  <a:pt x="576" y="457"/>
                </a:lnTo>
                <a:lnTo>
                  <a:pt x="576" y="457"/>
                </a:lnTo>
                <a:lnTo>
                  <a:pt x="577" y="458"/>
                </a:lnTo>
                <a:lnTo>
                  <a:pt x="577" y="459"/>
                </a:lnTo>
                <a:lnTo>
                  <a:pt x="578" y="460"/>
                </a:lnTo>
                <a:lnTo>
                  <a:pt x="578" y="461"/>
                </a:lnTo>
                <a:lnTo>
                  <a:pt x="578" y="462"/>
                </a:lnTo>
                <a:lnTo>
                  <a:pt x="578" y="463"/>
                </a:lnTo>
                <a:lnTo>
                  <a:pt x="579" y="463"/>
                </a:lnTo>
                <a:lnTo>
                  <a:pt x="580" y="463"/>
                </a:lnTo>
                <a:lnTo>
                  <a:pt x="580" y="463"/>
                </a:lnTo>
                <a:lnTo>
                  <a:pt x="581" y="463"/>
                </a:lnTo>
                <a:lnTo>
                  <a:pt x="582" y="463"/>
                </a:lnTo>
                <a:lnTo>
                  <a:pt x="582" y="464"/>
                </a:lnTo>
                <a:lnTo>
                  <a:pt x="581" y="464"/>
                </a:lnTo>
                <a:lnTo>
                  <a:pt x="581" y="465"/>
                </a:lnTo>
                <a:lnTo>
                  <a:pt x="581" y="465"/>
                </a:lnTo>
                <a:lnTo>
                  <a:pt x="582" y="465"/>
                </a:lnTo>
                <a:lnTo>
                  <a:pt x="582" y="466"/>
                </a:lnTo>
                <a:lnTo>
                  <a:pt x="582" y="467"/>
                </a:lnTo>
                <a:lnTo>
                  <a:pt x="582" y="467"/>
                </a:lnTo>
                <a:lnTo>
                  <a:pt x="582" y="467"/>
                </a:lnTo>
                <a:lnTo>
                  <a:pt x="583" y="467"/>
                </a:lnTo>
                <a:lnTo>
                  <a:pt x="583" y="467"/>
                </a:lnTo>
                <a:lnTo>
                  <a:pt x="583" y="467"/>
                </a:lnTo>
                <a:lnTo>
                  <a:pt x="583" y="468"/>
                </a:lnTo>
                <a:lnTo>
                  <a:pt x="583" y="469"/>
                </a:lnTo>
                <a:lnTo>
                  <a:pt x="583" y="469"/>
                </a:lnTo>
                <a:lnTo>
                  <a:pt x="583" y="469"/>
                </a:lnTo>
                <a:lnTo>
                  <a:pt x="582" y="469"/>
                </a:lnTo>
                <a:lnTo>
                  <a:pt x="583" y="470"/>
                </a:lnTo>
                <a:lnTo>
                  <a:pt x="583" y="471"/>
                </a:lnTo>
                <a:lnTo>
                  <a:pt x="583" y="471"/>
                </a:lnTo>
                <a:lnTo>
                  <a:pt x="584" y="471"/>
                </a:lnTo>
                <a:lnTo>
                  <a:pt x="584" y="471"/>
                </a:lnTo>
                <a:lnTo>
                  <a:pt x="585" y="471"/>
                </a:lnTo>
                <a:lnTo>
                  <a:pt x="585" y="472"/>
                </a:lnTo>
                <a:lnTo>
                  <a:pt x="585" y="473"/>
                </a:lnTo>
                <a:lnTo>
                  <a:pt x="585" y="474"/>
                </a:lnTo>
                <a:lnTo>
                  <a:pt x="586" y="474"/>
                </a:lnTo>
                <a:lnTo>
                  <a:pt x="587" y="474"/>
                </a:lnTo>
                <a:lnTo>
                  <a:pt x="587" y="475"/>
                </a:lnTo>
                <a:lnTo>
                  <a:pt x="587" y="475"/>
                </a:lnTo>
                <a:lnTo>
                  <a:pt x="588" y="475"/>
                </a:lnTo>
                <a:lnTo>
                  <a:pt x="589" y="474"/>
                </a:lnTo>
                <a:lnTo>
                  <a:pt x="589" y="474"/>
                </a:lnTo>
                <a:lnTo>
                  <a:pt x="590" y="475"/>
                </a:lnTo>
                <a:lnTo>
                  <a:pt x="591" y="475"/>
                </a:lnTo>
                <a:lnTo>
                  <a:pt x="591" y="475"/>
                </a:lnTo>
                <a:lnTo>
                  <a:pt x="592" y="475"/>
                </a:lnTo>
                <a:lnTo>
                  <a:pt x="593" y="476"/>
                </a:lnTo>
                <a:lnTo>
                  <a:pt x="593" y="476"/>
                </a:lnTo>
                <a:lnTo>
                  <a:pt x="594" y="476"/>
                </a:lnTo>
                <a:lnTo>
                  <a:pt x="595" y="476"/>
                </a:lnTo>
                <a:lnTo>
                  <a:pt x="595" y="476"/>
                </a:lnTo>
                <a:lnTo>
                  <a:pt x="596" y="477"/>
                </a:lnTo>
                <a:lnTo>
                  <a:pt x="597" y="476"/>
                </a:lnTo>
                <a:lnTo>
                  <a:pt x="597" y="476"/>
                </a:lnTo>
                <a:lnTo>
                  <a:pt x="598" y="476"/>
                </a:lnTo>
                <a:lnTo>
                  <a:pt x="599" y="476"/>
                </a:lnTo>
                <a:lnTo>
                  <a:pt x="599" y="476"/>
                </a:lnTo>
                <a:lnTo>
                  <a:pt x="600" y="476"/>
                </a:lnTo>
                <a:lnTo>
                  <a:pt x="601" y="477"/>
                </a:lnTo>
                <a:lnTo>
                  <a:pt x="601" y="477"/>
                </a:lnTo>
                <a:lnTo>
                  <a:pt x="602" y="477"/>
                </a:lnTo>
                <a:lnTo>
                  <a:pt x="602" y="477"/>
                </a:lnTo>
                <a:lnTo>
                  <a:pt x="603" y="477"/>
                </a:lnTo>
                <a:lnTo>
                  <a:pt x="604" y="478"/>
                </a:lnTo>
                <a:lnTo>
                  <a:pt x="604" y="478"/>
                </a:lnTo>
                <a:lnTo>
                  <a:pt x="605" y="478"/>
                </a:lnTo>
                <a:lnTo>
                  <a:pt x="606" y="478"/>
                </a:lnTo>
                <a:lnTo>
                  <a:pt x="607" y="478"/>
                </a:lnTo>
                <a:lnTo>
                  <a:pt x="608" y="478"/>
                </a:lnTo>
                <a:lnTo>
                  <a:pt x="608" y="478"/>
                </a:lnTo>
                <a:lnTo>
                  <a:pt x="609" y="478"/>
                </a:lnTo>
                <a:lnTo>
                  <a:pt x="609" y="478"/>
                </a:lnTo>
                <a:lnTo>
                  <a:pt x="609" y="478"/>
                </a:lnTo>
                <a:lnTo>
                  <a:pt x="610" y="478"/>
                </a:lnTo>
                <a:lnTo>
                  <a:pt x="610" y="478"/>
                </a:lnTo>
                <a:lnTo>
                  <a:pt x="611" y="478"/>
                </a:lnTo>
                <a:lnTo>
                  <a:pt x="612" y="478"/>
                </a:lnTo>
                <a:lnTo>
                  <a:pt x="612" y="477"/>
                </a:lnTo>
                <a:lnTo>
                  <a:pt x="612" y="478"/>
                </a:lnTo>
                <a:lnTo>
                  <a:pt x="613" y="478"/>
                </a:lnTo>
                <a:lnTo>
                  <a:pt x="614" y="478"/>
                </a:lnTo>
                <a:lnTo>
                  <a:pt x="614" y="479"/>
                </a:lnTo>
                <a:lnTo>
                  <a:pt x="614" y="479"/>
                </a:lnTo>
                <a:lnTo>
                  <a:pt x="614" y="478"/>
                </a:lnTo>
                <a:lnTo>
                  <a:pt x="615" y="479"/>
                </a:lnTo>
                <a:lnTo>
                  <a:pt x="615" y="480"/>
                </a:lnTo>
                <a:lnTo>
                  <a:pt x="615" y="480"/>
                </a:lnTo>
                <a:lnTo>
                  <a:pt x="615" y="481"/>
                </a:lnTo>
                <a:lnTo>
                  <a:pt x="614" y="482"/>
                </a:lnTo>
                <a:lnTo>
                  <a:pt x="614" y="482"/>
                </a:lnTo>
                <a:lnTo>
                  <a:pt x="614" y="483"/>
                </a:lnTo>
                <a:lnTo>
                  <a:pt x="614" y="484"/>
                </a:lnTo>
                <a:lnTo>
                  <a:pt x="614" y="484"/>
                </a:lnTo>
                <a:lnTo>
                  <a:pt x="614" y="484"/>
                </a:lnTo>
                <a:lnTo>
                  <a:pt x="614" y="486"/>
                </a:lnTo>
                <a:lnTo>
                  <a:pt x="613" y="487"/>
                </a:lnTo>
                <a:lnTo>
                  <a:pt x="612" y="488"/>
                </a:lnTo>
                <a:lnTo>
                  <a:pt x="612" y="488"/>
                </a:lnTo>
                <a:lnTo>
                  <a:pt x="612" y="489"/>
                </a:lnTo>
                <a:lnTo>
                  <a:pt x="612" y="490"/>
                </a:lnTo>
                <a:lnTo>
                  <a:pt x="612" y="491"/>
                </a:lnTo>
                <a:lnTo>
                  <a:pt x="612" y="492"/>
                </a:lnTo>
                <a:lnTo>
                  <a:pt x="612" y="492"/>
                </a:lnTo>
                <a:lnTo>
                  <a:pt x="612" y="493"/>
                </a:lnTo>
                <a:lnTo>
                  <a:pt x="612" y="493"/>
                </a:lnTo>
                <a:lnTo>
                  <a:pt x="612" y="494"/>
                </a:lnTo>
                <a:lnTo>
                  <a:pt x="611" y="494"/>
                </a:lnTo>
                <a:lnTo>
                  <a:pt x="610" y="495"/>
                </a:lnTo>
                <a:lnTo>
                  <a:pt x="610" y="495"/>
                </a:lnTo>
                <a:lnTo>
                  <a:pt x="609" y="495"/>
                </a:lnTo>
                <a:lnTo>
                  <a:pt x="609" y="496"/>
                </a:lnTo>
                <a:lnTo>
                  <a:pt x="608" y="496"/>
                </a:lnTo>
                <a:lnTo>
                  <a:pt x="608" y="497"/>
                </a:lnTo>
                <a:lnTo>
                  <a:pt x="607" y="497"/>
                </a:lnTo>
                <a:lnTo>
                  <a:pt x="606" y="498"/>
                </a:lnTo>
                <a:lnTo>
                  <a:pt x="606" y="499"/>
                </a:lnTo>
                <a:lnTo>
                  <a:pt x="605" y="499"/>
                </a:lnTo>
                <a:lnTo>
                  <a:pt x="604" y="499"/>
                </a:lnTo>
                <a:lnTo>
                  <a:pt x="604" y="500"/>
                </a:lnTo>
                <a:lnTo>
                  <a:pt x="602" y="500"/>
                </a:lnTo>
                <a:lnTo>
                  <a:pt x="602" y="501"/>
                </a:lnTo>
                <a:lnTo>
                  <a:pt x="602" y="499"/>
                </a:lnTo>
                <a:lnTo>
                  <a:pt x="602" y="499"/>
                </a:lnTo>
                <a:lnTo>
                  <a:pt x="602" y="499"/>
                </a:lnTo>
                <a:lnTo>
                  <a:pt x="601" y="498"/>
                </a:lnTo>
                <a:lnTo>
                  <a:pt x="601" y="498"/>
                </a:lnTo>
                <a:lnTo>
                  <a:pt x="600" y="498"/>
                </a:lnTo>
                <a:lnTo>
                  <a:pt x="600" y="497"/>
                </a:lnTo>
                <a:lnTo>
                  <a:pt x="600" y="497"/>
                </a:lnTo>
                <a:lnTo>
                  <a:pt x="600" y="496"/>
                </a:lnTo>
                <a:lnTo>
                  <a:pt x="599" y="496"/>
                </a:lnTo>
                <a:lnTo>
                  <a:pt x="599" y="495"/>
                </a:lnTo>
                <a:lnTo>
                  <a:pt x="598" y="496"/>
                </a:lnTo>
                <a:lnTo>
                  <a:pt x="597" y="496"/>
                </a:lnTo>
                <a:lnTo>
                  <a:pt x="597" y="496"/>
                </a:lnTo>
                <a:lnTo>
                  <a:pt x="597" y="497"/>
                </a:lnTo>
                <a:lnTo>
                  <a:pt x="596" y="497"/>
                </a:lnTo>
                <a:lnTo>
                  <a:pt x="596" y="497"/>
                </a:lnTo>
                <a:lnTo>
                  <a:pt x="595" y="498"/>
                </a:lnTo>
                <a:lnTo>
                  <a:pt x="595" y="499"/>
                </a:lnTo>
                <a:lnTo>
                  <a:pt x="595" y="499"/>
                </a:lnTo>
                <a:lnTo>
                  <a:pt x="595" y="500"/>
                </a:lnTo>
                <a:lnTo>
                  <a:pt x="595" y="501"/>
                </a:lnTo>
                <a:lnTo>
                  <a:pt x="595" y="502"/>
                </a:lnTo>
                <a:lnTo>
                  <a:pt x="594" y="502"/>
                </a:lnTo>
                <a:lnTo>
                  <a:pt x="593" y="501"/>
                </a:lnTo>
                <a:lnTo>
                  <a:pt x="593" y="501"/>
                </a:lnTo>
                <a:lnTo>
                  <a:pt x="592" y="501"/>
                </a:lnTo>
                <a:lnTo>
                  <a:pt x="592" y="502"/>
                </a:lnTo>
                <a:lnTo>
                  <a:pt x="592" y="503"/>
                </a:lnTo>
                <a:lnTo>
                  <a:pt x="592" y="503"/>
                </a:lnTo>
                <a:lnTo>
                  <a:pt x="593" y="504"/>
                </a:lnTo>
                <a:lnTo>
                  <a:pt x="593" y="505"/>
                </a:lnTo>
                <a:lnTo>
                  <a:pt x="593" y="505"/>
                </a:lnTo>
                <a:lnTo>
                  <a:pt x="592" y="506"/>
                </a:lnTo>
                <a:lnTo>
                  <a:pt x="592" y="507"/>
                </a:lnTo>
                <a:lnTo>
                  <a:pt x="591" y="508"/>
                </a:lnTo>
                <a:lnTo>
                  <a:pt x="591" y="508"/>
                </a:lnTo>
                <a:lnTo>
                  <a:pt x="591" y="509"/>
                </a:lnTo>
                <a:lnTo>
                  <a:pt x="590" y="509"/>
                </a:lnTo>
                <a:lnTo>
                  <a:pt x="590" y="510"/>
                </a:lnTo>
                <a:lnTo>
                  <a:pt x="589" y="510"/>
                </a:lnTo>
                <a:lnTo>
                  <a:pt x="589" y="510"/>
                </a:lnTo>
                <a:lnTo>
                  <a:pt x="589" y="510"/>
                </a:lnTo>
                <a:lnTo>
                  <a:pt x="589" y="511"/>
                </a:lnTo>
                <a:lnTo>
                  <a:pt x="588" y="511"/>
                </a:lnTo>
                <a:lnTo>
                  <a:pt x="588" y="512"/>
                </a:lnTo>
                <a:lnTo>
                  <a:pt x="587" y="512"/>
                </a:lnTo>
                <a:lnTo>
                  <a:pt x="587" y="512"/>
                </a:lnTo>
                <a:lnTo>
                  <a:pt x="587" y="513"/>
                </a:lnTo>
                <a:lnTo>
                  <a:pt x="587" y="514"/>
                </a:lnTo>
                <a:lnTo>
                  <a:pt x="586" y="514"/>
                </a:lnTo>
                <a:lnTo>
                  <a:pt x="586" y="515"/>
                </a:lnTo>
                <a:lnTo>
                  <a:pt x="585" y="516"/>
                </a:lnTo>
                <a:lnTo>
                  <a:pt x="585" y="516"/>
                </a:lnTo>
                <a:lnTo>
                  <a:pt x="585" y="517"/>
                </a:lnTo>
                <a:lnTo>
                  <a:pt x="585" y="518"/>
                </a:lnTo>
                <a:lnTo>
                  <a:pt x="584" y="518"/>
                </a:lnTo>
                <a:lnTo>
                  <a:pt x="583" y="519"/>
                </a:lnTo>
                <a:lnTo>
                  <a:pt x="583" y="519"/>
                </a:lnTo>
                <a:lnTo>
                  <a:pt x="581" y="520"/>
                </a:lnTo>
                <a:lnTo>
                  <a:pt x="580" y="520"/>
                </a:lnTo>
                <a:lnTo>
                  <a:pt x="580" y="521"/>
                </a:lnTo>
                <a:lnTo>
                  <a:pt x="578" y="522"/>
                </a:lnTo>
                <a:lnTo>
                  <a:pt x="578" y="522"/>
                </a:lnTo>
                <a:lnTo>
                  <a:pt x="577" y="522"/>
                </a:lnTo>
                <a:lnTo>
                  <a:pt x="576" y="522"/>
                </a:lnTo>
                <a:lnTo>
                  <a:pt x="576" y="523"/>
                </a:lnTo>
                <a:lnTo>
                  <a:pt x="576" y="524"/>
                </a:lnTo>
                <a:lnTo>
                  <a:pt x="575" y="524"/>
                </a:lnTo>
                <a:lnTo>
                  <a:pt x="575" y="525"/>
                </a:lnTo>
                <a:lnTo>
                  <a:pt x="574" y="525"/>
                </a:lnTo>
                <a:lnTo>
                  <a:pt x="574" y="526"/>
                </a:lnTo>
                <a:lnTo>
                  <a:pt x="574" y="526"/>
                </a:lnTo>
                <a:lnTo>
                  <a:pt x="574" y="526"/>
                </a:lnTo>
                <a:lnTo>
                  <a:pt x="574" y="527"/>
                </a:lnTo>
                <a:lnTo>
                  <a:pt x="574" y="528"/>
                </a:lnTo>
                <a:lnTo>
                  <a:pt x="574" y="528"/>
                </a:lnTo>
                <a:lnTo>
                  <a:pt x="574" y="529"/>
                </a:lnTo>
                <a:lnTo>
                  <a:pt x="574" y="529"/>
                </a:lnTo>
                <a:lnTo>
                  <a:pt x="574" y="530"/>
                </a:lnTo>
                <a:lnTo>
                  <a:pt x="574" y="531"/>
                </a:lnTo>
                <a:lnTo>
                  <a:pt x="574" y="531"/>
                </a:lnTo>
                <a:lnTo>
                  <a:pt x="574" y="531"/>
                </a:lnTo>
                <a:lnTo>
                  <a:pt x="574" y="532"/>
                </a:lnTo>
                <a:lnTo>
                  <a:pt x="575" y="532"/>
                </a:lnTo>
                <a:lnTo>
                  <a:pt x="576" y="532"/>
                </a:lnTo>
                <a:lnTo>
                  <a:pt x="576" y="533"/>
                </a:lnTo>
                <a:lnTo>
                  <a:pt x="576" y="532"/>
                </a:lnTo>
                <a:lnTo>
                  <a:pt x="576" y="532"/>
                </a:lnTo>
                <a:lnTo>
                  <a:pt x="576" y="533"/>
                </a:lnTo>
                <a:lnTo>
                  <a:pt x="577" y="533"/>
                </a:lnTo>
                <a:lnTo>
                  <a:pt x="576" y="533"/>
                </a:lnTo>
                <a:lnTo>
                  <a:pt x="577" y="533"/>
                </a:lnTo>
                <a:lnTo>
                  <a:pt x="577" y="534"/>
                </a:lnTo>
                <a:lnTo>
                  <a:pt x="577" y="533"/>
                </a:lnTo>
                <a:lnTo>
                  <a:pt x="578" y="534"/>
                </a:lnTo>
                <a:lnTo>
                  <a:pt x="578" y="535"/>
                </a:lnTo>
                <a:lnTo>
                  <a:pt x="578" y="535"/>
                </a:lnTo>
                <a:lnTo>
                  <a:pt x="578" y="535"/>
                </a:lnTo>
                <a:lnTo>
                  <a:pt x="578" y="536"/>
                </a:lnTo>
                <a:lnTo>
                  <a:pt x="578" y="537"/>
                </a:lnTo>
                <a:lnTo>
                  <a:pt x="579" y="537"/>
                </a:lnTo>
                <a:lnTo>
                  <a:pt x="579" y="537"/>
                </a:lnTo>
                <a:lnTo>
                  <a:pt x="579" y="538"/>
                </a:lnTo>
                <a:lnTo>
                  <a:pt x="579" y="539"/>
                </a:lnTo>
                <a:lnTo>
                  <a:pt x="579" y="539"/>
                </a:lnTo>
                <a:lnTo>
                  <a:pt x="578" y="540"/>
                </a:lnTo>
                <a:lnTo>
                  <a:pt x="579" y="540"/>
                </a:lnTo>
                <a:lnTo>
                  <a:pt x="578" y="541"/>
                </a:lnTo>
                <a:lnTo>
                  <a:pt x="579" y="541"/>
                </a:lnTo>
                <a:lnTo>
                  <a:pt x="579" y="542"/>
                </a:lnTo>
                <a:lnTo>
                  <a:pt x="579" y="543"/>
                </a:lnTo>
                <a:lnTo>
                  <a:pt x="580" y="543"/>
                </a:lnTo>
                <a:lnTo>
                  <a:pt x="580" y="544"/>
                </a:lnTo>
                <a:lnTo>
                  <a:pt x="580" y="545"/>
                </a:lnTo>
                <a:lnTo>
                  <a:pt x="579" y="545"/>
                </a:lnTo>
                <a:lnTo>
                  <a:pt x="579" y="545"/>
                </a:lnTo>
                <a:lnTo>
                  <a:pt x="580" y="546"/>
                </a:lnTo>
                <a:lnTo>
                  <a:pt x="580" y="546"/>
                </a:lnTo>
                <a:lnTo>
                  <a:pt x="580" y="547"/>
                </a:lnTo>
                <a:lnTo>
                  <a:pt x="580" y="548"/>
                </a:lnTo>
                <a:lnTo>
                  <a:pt x="580" y="548"/>
                </a:lnTo>
                <a:lnTo>
                  <a:pt x="580" y="549"/>
                </a:lnTo>
                <a:lnTo>
                  <a:pt x="580" y="550"/>
                </a:lnTo>
                <a:lnTo>
                  <a:pt x="580" y="550"/>
                </a:lnTo>
                <a:lnTo>
                  <a:pt x="580" y="551"/>
                </a:lnTo>
                <a:lnTo>
                  <a:pt x="580" y="551"/>
                </a:lnTo>
                <a:lnTo>
                  <a:pt x="580" y="552"/>
                </a:lnTo>
                <a:lnTo>
                  <a:pt x="581" y="552"/>
                </a:lnTo>
                <a:lnTo>
                  <a:pt x="582" y="552"/>
                </a:lnTo>
                <a:lnTo>
                  <a:pt x="582" y="552"/>
                </a:lnTo>
                <a:lnTo>
                  <a:pt x="582" y="552"/>
                </a:lnTo>
                <a:lnTo>
                  <a:pt x="583" y="552"/>
                </a:lnTo>
                <a:lnTo>
                  <a:pt x="583" y="552"/>
                </a:lnTo>
                <a:lnTo>
                  <a:pt x="583" y="552"/>
                </a:lnTo>
                <a:lnTo>
                  <a:pt x="584" y="552"/>
                </a:lnTo>
                <a:lnTo>
                  <a:pt x="584" y="553"/>
                </a:lnTo>
                <a:lnTo>
                  <a:pt x="585" y="553"/>
                </a:lnTo>
                <a:lnTo>
                  <a:pt x="585" y="554"/>
                </a:lnTo>
                <a:lnTo>
                  <a:pt x="585" y="554"/>
                </a:lnTo>
                <a:lnTo>
                  <a:pt x="585" y="554"/>
                </a:lnTo>
                <a:lnTo>
                  <a:pt x="586" y="555"/>
                </a:lnTo>
                <a:lnTo>
                  <a:pt x="587" y="556"/>
                </a:lnTo>
                <a:lnTo>
                  <a:pt x="587" y="556"/>
                </a:lnTo>
                <a:lnTo>
                  <a:pt x="587" y="557"/>
                </a:lnTo>
                <a:lnTo>
                  <a:pt x="588" y="557"/>
                </a:lnTo>
                <a:lnTo>
                  <a:pt x="588" y="558"/>
                </a:lnTo>
                <a:lnTo>
                  <a:pt x="588" y="558"/>
                </a:lnTo>
                <a:lnTo>
                  <a:pt x="589" y="558"/>
                </a:lnTo>
                <a:lnTo>
                  <a:pt x="589" y="559"/>
                </a:lnTo>
                <a:lnTo>
                  <a:pt x="589" y="559"/>
                </a:lnTo>
                <a:lnTo>
                  <a:pt x="589" y="560"/>
                </a:lnTo>
                <a:lnTo>
                  <a:pt x="589" y="560"/>
                </a:lnTo>
                <a:lnTo>
                  <a:pt x="590" y="561"/>
                </a:lnTo>
                <a:lnTo>
                  <a:pt x="590" y="562"/>
                </a:lnTo>
                <a:lnTo>
                  <a:pt x="590" y="562"/>
                </a:lnTo>
                <a:lnTo>
                  <a:pt x="590" y="563"/>
                </a:lnTo>
                <a:lnTo>
                  <a:pt x="590" y="564"/>
                </a:lnTo>
                <a:lnTo>
                  <a:pt x="589" y="564"/>
                </a:lnTo>
                <a:lnTo>
                  <a:pt x="589" y="564"/>
                </a:lnTo>
                <a:lnTo>
                  <a:pt x="589" y="565"/>
                </a:lnTo>
                <a:lnTo>
                  <a:pt x="589" y="565"/>
                </a:lnTo>
                <a:lnTo>
                  <a:pt x="589" y="566"/>
                </a:lnTo>
                <a:lnTo>
                  <a:pt x="589" y="567"/>
                </a:lnTo>
                <a:lnTo>
                  <a:pt x="589" y="567"/>
                </a:lnTo>
                <a:lnTo>
                  <a:pt x="589" y="568"/>
                </a:lnTo>
                <a:lnTo>
                  <a:pt x="589" y="569"/>
                </a:lnTo>
                <a:lnTo>
                  <a:pt x="589" y="569"/>
                </a:lnTo>
                <a:lnTo>
                  <a:pt x="589" y="570"/>
                </a:lnTo>
                <a:lnTo>
                  <a:pt x="589" y="571"/>
                </a:lnTo>
                <a:lnTo>
                  <a:pt x="588" y="571"/>
                </a:lnTo>
                <a:lnTo>
                  <a:pt x="588" y="572"/>
                </a:lnTo>
                <a:lnTo>
                  <a:pt x="588" y="573"/>
                </a:lnTo>
                <a:lnTo>
                  <a:pt x="587" y="573"/>
                </a:lnTo>
                <a:lnTo>
                  <a:pt x="587" y="573"/>
                </a:lnTo>
                <a:lnTo>
                  <a:pt x="587" y="574"/>
                </a:lnTo>
                <a:lnTo>
                  <a:pt x="587" y="575"/>
                </a:lnTo>
                <a:lnTo>
                  <a:pt x="587" y="575"/>
                </a:lnTo>
                <a:lnTo>
                  <a:pt x="587" y="576"/>
                </a:lnTo>
                <a:lnTo>
                  <a:pt x="587" y="577"/>
                </a:lnTo>
                <a:lnTo>
                  <a:pt x="587" y="577"/>
                </a:lnTo>
                <a:lnTo>
                  <a:pt x="587" y="577"/>
                </a:lnTo>
                <a:lnTo>
                  <a:pt x="587" y="578"/>
                </a:lnTo>
                <a:lnTo>
                  <a:pt x="587" y="579"/>
                </a:lnTo>
                <a:lnTo>
                  <a:pt x="588" y="579"/>
                </a:lnTo>
                <a:lnTo>
                  <a:pt x="588" y="579"/>
                </a:lnTo>
                <a:lnTo>
                  <a:pt x="588" y="580"/>
                </a:lnTo>
                <a:lnTo>
                  <a:pt x="589" y="580"/>
                </a:lnTo>
                <a:lnTo>
                  <a:pt x="589" y="581"/>
                </a:lnTo>
                <a:lnTo>
                  <a:pt x="589" y="581"/>
                </a:lnTo>
                <a:lnTo>
                  <a:pt x="590" y="581"/>
                </a:lnTo>
                <a:lnTo>
                  <a:pt x="591" y="582"/>
                </a:lnTo>
                <a:lnTo>
                  <a:pt x="591" y="582"/>
                </a:lnTo>
                <a:lnTo>
                  <a:pt x="591" y="583"/>
                </a:lnTo>
                <a:lnTo>
                  <a:pt x="591" y="584"/>
                </a:lnTo>
                <a:lnTo>
                  <a:pt x="591" y="584"/>
                </a:lnTo>
                <a:lnTo>
                  <a:pt x="591" y="585"/>
                </a:lnTo>
                <a:lnTo>
                  <a:pt x="591" y="586"/>
                </a:lnTo>
                <a:lnTo>
                  <a:pt x="591" y="586"/>
                </a:lnTo>
                <a:lnTo>
                  <a:pt x="591" y="587"/>
                </a:lnTo>
                <a:lnTo>
                  <a:pt x="591" y="587"/>
                </a:lnTo>
                <a:lnTo>
                  <a:pt x="589" y="588"/>
                </a:lnTo>
                <a:lnTo>
                  <a:pt x="589" y="588"/>
                </a:lnTo>
                <a:lnTo>
                  <a:pt x="588" y="588"/>
                </a:lnTo>
                <a:lnTo>
                  <a:pt x="587" y="589"/>
                </a:lnTo>
                <a:lnTo>
                  <a:pt x="586" y="590"/>
                </a:lnTo>
                <a:lnTo>
                  <a:pt x="585" y="590"/>
                </a:lnTo>
                <a:lnTo>
                  <a:pt x="584" y="590"/>
                </a:lnTo>
                <a:lnTo>
                  <a:pt x="583" y="590"/>
                </a:lnTo>
                <a:lnTo>
                  <a:pt x="583" y="589"/>
                </a:lnTo>
                <a:lnTo>
                  <a:pt x="582" y="589"/>
                </a:lnTo>
                <a:lnTo>
                  <a:pt x="582" y="589"/>
                </a:lnTo>
                <a:lnTo>
                  <a:pt x="581" y="590"/>
                </a:lnTo>
                <a:lnTo>
                  <a:pt x="580" y="590"/>
                </a:lnTo>
                <a:lnTo>
                  <a:pt x="580" y="590"/>
                </a:lnTo>
                <a:lnTo>
                  <a:pt x="580" y="591"/>
                </a:lnTo>
                <a:lnTo>
                  <a:pt x="579" y="591"/>
                </a:lnTo>
                <a:lnTo>
                  <a:pt x="579" y="592"/>
                </a:lnTo>
                <a:lnTo>
                  <a:pt x="578" y="592"/>
                </a:lnTo>
                <a:lnTo>
                  <a:pt x="578" y="592"/>
                </a:lnTo>
                <a:lnTo>
                  <a:pt x="578" y="593"/>
                </a:lnTo>
                <a:lnTo>
                  <a:pt x="577" y="593"/>
                </a:lnTo>
                <a:lnTo>
                  <a:pt x="577" y="594"/>
                </a:lnTo>
                <a:lnTo>
                  <a:pt x="576" y="594"/>
                </a:lnTo>
                <a:lnTo>
                  <a:pt x="576" y="594"/>
                </a:lnTo>
                <a:lnTo>
                  <a:pt x="576" y="595"/>
                </a:lnTo>
                <a:lnTo>
                  <a:pt x="576" y="596"/>
                </a:lnTo>
                <a:lnTo>
                  <a:pt x="574" y="596"/>
                </a:lnTo>
                <a:lnTo>
                  <a:pt x="574" y="596"/>
                </a:lnTo>
                <a:lnTo>
                  <a:pt x="573" y="596"/>
                </a:lnTo>
                <a:lnTo>
                  <a:pt x="573" y="597"/>
                </a:lnTo>
                <a:lnTo>
                  <a:pt x="572" y="598"/>
                </a:lnTo>
                <a:lnTo>
                  <a:pt x="572" y="598"/>
                </a:lnTo>
                <a:lnTo>
                  <a:pt x="572" y="599"/>
                </a:lnTo>
                <a:lnTo>
                  <a:pt x="571" y="600"/>
                </a:lnTo>
                <a:lnTo>
                  <a:pt x="570" y="600"/>
                </a:lnTo>
                <a:lnTo>
                  <a:pt x="570" y="600"/>
                </a:lnTo>
                <a:lnTo>
                  <a:pt x="570" y="600"/>
                </a:lnTo>
                <a:lnTo>
                  <a:pt x="569" y="600"/>
                </a:lnTo>
                <a:lnTo>
                  <a:pt x="569" y="601"/>
                </a:lnTo>
                <a:lnTo>
                  <a:pt x="568" y="601"/>
                </a:lnTo>
                <a:lnTo>
                  <a:pt x="568" y="601"/>
                </a:lnTo>
                <a:lnTo>
                  <a:pt x="567" y="601"/>
                </a:lnTo>
                <a:lnTo>
                  <a:pt x="566" y="602"/>
                </a:lnTo>
                <a:lnTo>
                  <a:pt x="566" y="603"/>
                </a:lnTo>
                <a:lnTo>
                  <a:pt x="565" y="603"/>
                </a:lnTo>
                <a:lnTo>
                  <a:pt x="565" y="604"/>
                </a:lnTo>
                <a:lnTo>
                  <a:pt x="564" y="604"/>
                </a:lnTo>
                <a:lnTo>
                  <a:pt x="563" y="604"/>
                </a:lnTo>
                <a:lnTo>
                  <a:pt x="563" y="605"/>
                </a:lnTo>
                <a:lnTo>
                  <a:pt x="563" y="605"/>
                </a:lnTo>
                <a:lnTo>
                  <a:pt x="562" y="606"/>
                </a:lnTo>
                <a:lnTo>
                  <a:pt x="562" y="607"/>
                </a:lnTo>
                <a:lnTo>
                  <a:pt x="562" y="607"/>
                </a:lnTo>
                <a:lnTo>
                  <a:pt x="561" y="607"/>
                </a:lnTo>
                <a:lnTo>
                  <a:pt x="562" y="608"/>
                </a:lnTo>
                <a:lnTo>
                  <a:pt x="563" y="608"/>
                </a:lnTo>
                <a:lnTo>
                  <a:pt x="563" y="609"/>
                </a:lnTo>
                <a:lnTo>
                  <a:pt x="564" y="609"/>
                </a:lnTo>
                <a:lnTo>
                  <a:pt x="564" y="610"/>
                </a:lnTo>
                <a:lnTo>
                  <a:pt x="565" y="611"/>
                </a:lnTo>
                <a:lnTo>
                  <a:pt x="565" y="611"/>
                </a:lnTo>
                <a:lnTo>
                  <a:pt x="565" y="612"/>
                </a:lnTo>
                <a:lnTo>
                  <a:pt x="565" y="613"/>
                </a:lnTo>
                <a:lnTo>
                  <a:pt x="566" y="613"/>
                </a:lnTo>
                <a:lnTo>
                  <a:pt x="566" y="614"/>
                </a:lnTo>
                <a:lnTo>
                  <a:pt x="566" y="615"/>
                </a:lnTo>
                <a:lnTo>
                  <a:pt x="566" y="615"/>
                </a:lnTo>
                <a:lnTo>
                  <a:pt x="566" y="616"/>
                </a:lnTo>
                <a:lnTo>
                  <a:pt x="566" y="617"/>
                </a:lnTo>
                <a:lnTo>
                  <a:pt x="566" y="617"/>
                </a:lnTo>
                <a:lnTo>
                  <a:pt x="566" y="618"/>
                </a:lnTo>
                <a:lnTo>
                  <a:pt x="565" y="618"/>
                </a:lnTo>
                <a:lnTo>
                  <a:pt x="565" y="618"/>
                </a:lnTo>
                <a:lnTo>
                  <a:pt x="565" y="619"/>
                </a:lnTo>
                <a:lnTo>
                  <a:pt x="565" y="620"/>
                </a:lnTo>
                <a:lnTo>
                  <a:pt x="565" y="620"/>
                </a:lnTo>
                <a:lnTo>
                  <a:pt x="565" y="620"/>
                </a:lnTo>
                <a:lnTo>
                  <a:pt x="565" y="621"/>
                </a:lnTo>
                <a:lnTo>
                  <a:pt x="566" y="621"/>
                </a:lnTo>
                <a:lnTo>
                  <a:pt x="566" y="622"/>
                </a:lnTo>
                <a:lnTo>
                  <a:pt x="567" y="622"/>
                </a:lnTo>
                <a:lnTo>
                  <a:pt x="568" y="622"/>
                </a:lnTo>
                <a:lnTo>
                  <a:pt x="568" y="623"/>
                </a:lnTo>
                <a:lnTo>
                  <a:pt x="568" y="624"/>
                </a:lnTo>
                <a:lnTo>
                  <a:pt x="569" y="624"/>
                </a:lnTo>
                <a:lnTo>
                  <a:pt x="569" y="624"/>
                </a:lnTo>
                <a:lnTo>
                  <a:pt x="570" y="624"/>
                </a:lnTo>
                <a:lnTo>
                  <a:pt x="570" y="625"/>
                </a:lnTo>
                <a:lnTo>
                  <a:pt x="570" y="626"/>
                </a:lnTo>
                <a:lnTo>
                  <a:pt x="570" y="626"/>
                </a:lnTo>
                <a:lnTo>
                  <a:pt x="570" y="626"/>
                </a:lnTo>
                <a:lnTo>
                  <a:pt x="570" y="627"/>
                </a:lnTo>
                <a:lnTo>
                  <a:pt x="571" y="628"/>
                </a:lnTo>
                <a:lnTo>
                  <a:pt x="571" y="628"/>
                </a:lnTo>
                <a:lnTo>
                  <a:pt x="571" y="629"/>
                </a:lnTo>
                <a:lnTo>
                  <a:pt x="572" y="630"/>
                </a:lnTo>
                <a:lnTo>
                  <a:pt x="572" y="630"/>
                </a:lnTo>
                <a:lnTo>
                  <a:pt x="571" y="631"/>
                </a:lnTo>
                <a:lnTo>
                  <a:pt x="572" y="632"/>
                </a:lnTo>
                <a:lnTo>
                  <a:pt x="572" y="632"/>
                </a:lnTo>
                <a:lnTo>
                  <a:pt x="573" y="632"/>
                </a:lnTo>
                <a:lnTo>
                  <a:pt x="573" y="633"/>
                </a:lnTo>
                <a:lnTo>
                  <a:pt x="574" y="634"/>
                </a:lnTo>
                <a:lnTo>
                  <a:pt x="574" y="634"/>
                </a:lnTo>
                <a:lnTo>
                  <a:pt x="574" y="635"/>
                </a:lnTo>
                <a:lnTo>
                  <a:pt x="575" y="635"/>
                </a:lnTo>
                <a:lnTo>
                  <a:pt x="575" y="636"/>
                </a:lnTo>
                <a:lnTo>
                  <a:pt x="576" y="637"/>
                </a:lnTo>
                <a:lnTo>
                  <a:pt x="576" y="637"/>
                </a:lnTo>
                <a:lnTo>
                  <a:pt x="576" y="638"/>
                </a:lnTo>
                <a:lnTo>
                  <a:pt x="576" y="639"/>
                </a:lnTo>
                <a:lnTo>
                  <a:pt x="575" y="639"/>
                </a:lnTo>
                <a:lnTo>
                  <a:pt x="576" y="639"/>
                </a:lnTo>
                <a:lnTo>
                  <a:pt x="575" y="639"/>
                </a:lnTo>
                <a:lnTo>
                  <a:pt x="575" y="640"/>
                </a:lnTo>
                <a:lnTo>
                  <a:pt x="576" y="640"/>
                </a:lnTo>
                <a:lnTo>
                  <a:pt x="576" y="641"/>
                </a:lnTo>
                <a:lnTo>
                  <a:pt x="576" y="641"/>
                </a:lnTo>
                <a:lnTo>
                  <a:pt x="576" y="641"/>
                </a:lnTo>
                <a:lnTo>
                  <a:pt x="576" y="642"/>
                </a:lnTo>
                <a:lnTo>
                  <a:pt x="577" y="642"/>
                </a:lnTo>
                <a:lnTo>
                  <a:pt x="578" y="642"/>
                </a:lnTo>
                <a:lnTo>
                  <a:pt x="578" y="643"/>
                </a:lnTo>
                <a:lnTo>
                  <a:pt x="578" y="643"/>
                </a:lnTo>
                <a:lnTo>
                  <a:pt x="578" y="643"/>
                </a:lnTo>
                <a:lnTo>
                  <a:pt x="578" y="644"/>
                </a:lnTo>
                <a:lnTo>
                  <a:pt x="578" y="645"/>
                </a:lnTo>
                <a:lnTo>
                  <a:pt x="579" y="645"/>
                </a:lnTo>
                <a:lnTo>
                  <a:pt x="579" y="645"/>
                </a:lnTo>
                <a:lnTo>
                  <a:pt x="579" y="646"/>
                </a:lnTo>
                <a:lnTo>
                  <a:pt x="579" y="647"/>
                </a:lnTo>
                <a:lnTo>
                  <a:pt x="580" y="647"/>
                </a:lnTo>
                <a:lnTo>
                  <a:pt x="580" y="647"/>
                </a:lnTo>
                <a:lnTo>
                  <a:pt x="580" y="648"/>
                </a:lnTo>
                <a:lnTo>
                  <a:pt x="580" y="649"/>
                </a:lnTo>
                <a:lnTo>
                  <a:pt x="580" y="649"/>
                </a:lnTo>
                <a:lnTo>
                  <a:pt x="580" y="650"/>
                </a:lnTo>
                <a:lnTo>
                  <a:pt x="580" y="651"/>
                </a:lnTo>
                <a:lnTo>
                  <a:pt x="580" y="651"/>
                </a:lnTo>
                <a:lnTo>
                  <a:pt x="580" y="652"/>
                </a:lnTo>
                <a:lnTo>
                  <a:pt x="581" y="653"/>
                </a:lnTo>
                <a:lnTo>
                  <a:pt x="582" y="653"/>
                </a:lnTo>
                <a:lnTo>
                  <a:pt x="582" y="653"/>
                </a:lnTo>
                <a:lnTo>
                  <a:pt x="583" y="654"/>
                </a:lnTo>
                <a:lnTo>
                  <a:pt x="583" y="654"/>
                </a:lnTo>
                <a:lnTo>
                  <a:pt x="583" y="655"/>
                </a:lnTo>
                <a:lnTo>
                  <a:pt x="584" y="655"/>
                </a:lnTo>
                <a:lnTo>
                  <a:pt x="584" y="656"/>
                </a:lnTo>
                <a:lnTo>
                  <a:pt x="586" y="664"/>
                </a:lnTo>
                <a:lnTo>
                  <a:pt x="602" y="678"/>
                </a:lnTo>
                <a:lnTo>
                  <a:pt x="612" y="687"/>
                </a:lnTo>
                <a:lnTo>
                  <a:pt x="582" y="728"/>
                </a:lnTo>
                <a:lnTo>
                  <a:pt x="581" y="729"/>
                </a:lnTo>
                <a:lnTo>
                  <a:pt x="580" y="729"/>
                </a:lnTo>
                <a:lnTo>
                  <a:pt x="580" y="730"/>
                </a:lnTo>
                <a:lnTo>
                  <a:pt x="580" y="730"/>
                </a:lnTo>
                <a:lnTo>
                  <a:pt x="580" y="731"/>
                </a:lnTo>
                <a:lnTo>
                  <a:pt x="580" y="732"/>
                </a:lnTo>
                <a:lnTo>
                  <a:pt x="579" y="732"/>
                </a:lnTo>
                <a:lnTo>
                  <a:pt x="579" y="732"/>
                </a:lnTo>
                <a:lnTo>
                  <a:pt x="580" y="732"/>
                </a:lnTo>
                <a:lnTo>
                  <a:pt x="580" y="733"/>
                </a:lnTo>
                <a:lnTo>
                  <a:pt x="580" y="734"/>
                </a:lnTo>
                <a:lnTo>
                  <a:pt x="579" y="734"/>
                </a:lnTo>
                <a:lnTo>
                  <a:pt x="579" y="734"/>
                </a:lnTo>
                <a:lnTo>
                  <a:pt x="579" y="735"/>
                </a:lnTo>
                <a:lnTo>
                  <a:pt x="580" y="735"/>
                </a:lnTo>
                <a:lnTo>
                  <a:pt x="580" y="735"/>
                </a:lnTo>
                <a:lnTo>
                  <a:pt x="591" y="770"/>
                </a:lnTo>
                <a:lnTo>
                  <a:pt x="596" y="789"/>
                </a:lnTo>
                <a:lnTo>
                  <a:pt x="603" y="812"/>
                </a:lnTo>
                <a:lnTo>
                  <a:pt x="617" y="859"/>
                </a:lnTo>
                <a:lnTo>
                  <a:pt x="590" y="1023"/>
                </a:lnTo>
                <a:lnTo>
                  <a:pt x="591" y="1320"/>
                </a:lnTo>
                <a:lnTo>
                  <a:pt x="450" y="1320"/>
                </a:lnTo>
                <a:lnTo>
                  <a:pt x="361" y="1320"/>
                </a:lnTo>
                <a:lnTo>
                  <a:pt x="322" y="1320"/>
                </a:lnTo>
                <a:lnTo>
                  <a:pt x="322" y="922"/>
                </a:lnTo>
                <a:lnTo>
                  <a:pt x="322" y="899"/>
                </a:lnTo>
                <a:lnTo>
                  <a:pt x="322" y="800"/>
                </a:lnTo>
                <a:lnTo>
                  <a:pt x="361" y="800"/>
                </a:lnTo>
                <a:lnTo>
                  <a:pt x="373" y="800"/>
                </a:lnTo>
                <a:lnTo>
                  <a:pt x="373" y="789"/>
                </a:lnTo>
                <a:lnTo>
                  <a:pt x="373" y="743"/>
                </a:lnTo>
                <a:lnTo>
                  <a:pt x="373" y="723"/>
                </a:lnTo>
                <a:lnTo>
                  <a:pt x="367" y="720"/>
                </a:lnTo>
                <a:lnTo>
                  <a:pt x="361" y="716"/>
                </a:lnTo>
                <a:lnTo>
                  <a:pt x="358" y="715"/>
                </a:lnTo>
                <a:lnTo>
                  <a:pt x="322" y="693"/>
                </a:lnTo>
                <a:lnTo>
                  <a:pt x="322" y="678"/>
                </a:lnTo>
                <a:lnTo>
                  <a:pt x="322" y="677"/>
                </a:lnTo>
                <a:lnTo>
                  <a:pt x="322" y="677"/>
                </a:lnTo>
                <a:lnTo>
                  <a:pt x="322" y="676"/>
                </a:lnTo>
                <a:lnTo>
                  <a:pt x="322" y="675"/>
                </a:lnTo>
                <a:lnTo>
                  <a:pt x="322" y="675"/>
                </a:lnTo>
                <a:lnTo>
                  <a:pt x="322" y="673"/>
                </a:lnTo>
                <a:lnTo>
                  <a:pt x="322" y="673"/>
                </a:lnTo>
                <a:lnTo>
                  <a:pt x="322" y="672"/>
                </a:lnTo>
                <a:lnTo>
                  <a:pt x="321" y="672"/>
                </a:lnTo>
                <a:lnTo>
                  <a:pt x="321" y="671"/>
                </a:lnTo>
                <a:lnTo>
                  <a:pt x="320" y="671"/>
                </a:lnTo>
                <a:lnTo>
                  <a:pt x="320" y="671"/>
                </a:lnTo>
                <a:lnTo>
                  <a:pt x="320" y="671"/>
                </a:lnTo>
                <a:lnTo>
                  <a:pt x="319" y="670"/>
                </a:lnTo>
                <a:lnTo>
                  <a:pt x="318" y="669"/>
                </a:lnTo>
                <a:lnTo>
                  <a:pt x="318" y="668"/>
                </a:lnTo>
                <a:lnTo>
                  <a:pt x="318" y="668"/>
                </a:lnTo>
                <a:lnTo>
                  <a:pt x="317" y="667"/>
                </a:lnTo>
                <a:lnTo>
                  <a:pt x="317" y="666"/>
                </a:lnTo>
                <a:lnTo>
                  <a:pt x="317" y="666"/>
                </a:lnTo>
                <a:lnTo>
                  <a:pt x="317" y="665"/>
                </a:lnTo>
                <a:lnTo>
                  <a:pt x="316" y="664"/>
                </a:lnTo>
                <a:lnTo>
                  <a:pt x="316" y="664"/>
                </a:lnTo>
                <a:lnTo>
                  <a:pt x="316" y="663"/>
                </a:lnTo>
                <a:lnTo>
                  <a:pt x="317" y="662"/>
                </a:lnTo>
                <a:lnTo>
                  <a:pt x="317" y="662"/>
                </a:lnTo>
                <a:lnTo>
                  <a:pt x="317" y="661"/>
                </a:lnTo>
                <a:lnTo>
                  <a:pt x="317" y="660"/>
                </a:lnTo>
                <a:lnTo>
                  <a:pt x="317" y="660"/>
                </a:lnTo>
                <a:lnTo>
                  <a:pt x="317" y="659"/>
                </a:lnTo>
                <a:lnTo>
                  <a:pt x="318" y="658"/>
                </a:lnTo>
                <a:lnTo>
                  <a:pt x="318" y="657"/>
                </a:lnTo>
                <a:lnTo>
                  <a:pt x="318" y="656"/>
                </a:lnTo>
                <a:lnTo>
                  <a:pt x="318" y="656"/>
                </a:lnTo>
                <a:lnTo>
                  <a:pt x="319" y="655"/>
                </a:lnTo>
                <a:lnTo>
                  <a:pt x="320" y="654"/>
                </a:lnTo>
                <a:lnTo>
                  <a:pt x="320" y="654"/>
                </a:lnTo>
                <a:lnTo>
                  <a:pt x="319" y="653"/>
                </a:lnTo>
                <a:lnTo>
                  <a:pt x="318" y="653"/>
                </a:lnTo>
                <a:lnTo>
                  <a:pt x="318" y="653"/>
                </a:lnTo>
                <a:lnTo>
                  <a:pt x="317" y="652"/>
                </a:lnTo>
                <a:lnTo>
                  <a:pt x="316" y="652"/>
                </a:lnTo>
                <a:lnTo>
                  <a:pt x="316" y="651"/>
                </a:lnTo>
                <a:lnTo>
                  <a:pt x="315" y="650"/>
                </a:lnTo>
                <a:lnTo>
                  <a:pt x="314" y="649"/>
                </a:lnTo>
                <a:lnTo>
                  <a:pt x="314" y="649"/>
                </a:lnTo>
                <a:lnTo>
                  <a:pt x="313" y="648"/>
                </a:lnTo>
                <a:lnTo>
                  <a:pt x="313" y="647"/>
                </a:lnTo>
                <a:lnTo>
                  <a:pt x="313" y="647"/>
                </a:lnTo>
                <a:lnTo>
                  <a:pt x="313" y="646"/>
                </a:lnTo>
                <a:lnTo>
                  <a:pt x="312" y="645"/>
                </a:lnTo>
                <a:lnTo>
                  <a:pt x="312" y="645"/>
                </a:lnTo>
                <a:lnTo>
                  <a:pt x="311" y="645"/>
                </a:lnTo>
                <a:lnTo>
                  <a:pt x="310" y="643"/>
                </a:lnTo>
                <a:lnTo>
                  <a:pt x="309" y="643"/>
                </a:lnTo>
                <a:lnTo>
                  <a:pt x="309" y="642"/>
                </a:lnTo>
                <a:lnTo>
                  <a:pt x="309" y="641"/>
                </a:lnTo>
                <a:lnTo>
                  <a:pt x="308" y="641"/>
                </a:lnTo>
                <a:lnTo>
                  <a:pt x="307" y="640"/>
                </a:lnTo>
                <a:lnTo>
                  <a:pt x="307" y="639"/>
                </a:lnTo>
                <a:lnTo>
                  <a:pt x="306" y="639"/>
                </a:lnTo>
                <a:lnTo>
                  <a:pt x="306" y="639"/>
                </a:lnTo>
                <a:lnTo>
                  <a:pt x="305" y="638"/>
                </a:lnTo>
                <a:lnTo>
                  <a:pt x="305" y="637"/>
                </a:lnTo>
                <a:lnTo>
                  <a:pt x="305" y="637"/>
                </a:lnTo>
                <a:lnTo>
                  <a:pt x="305" y="637"/>
                </a:lnTo>
                <a:lnTo>
                  <a:pt x="305" y="636"/>
                </a:lnTo>
                <a:lnTo>
                  <a:pt x="305" y="635"/>
                </a:lnTo>
                <a:lnTo>
                  <a:pt x="305" y="635"/>
                </a:lnTo>
                <a:lnTo>
                  <a:pt x="304" y="634"/>
                </a:lnTo>
                <a:lnTo>
                  <a:pt x="304" y="634"/>
                </a:lnTo>
                <a:lnTo>
                  <a:pt x="304" y="633"/>
                </a:lnTo>
                <a:lnTo>
                  <a:pt x="304" y="632"/>
                </a:lnTo>
                <a:lnTo>
                  <a:pt x="304" y="632"/>
                </a:lnTo>
                <a:lnTo>
                  <a:pt x="304" y="630"/>
                </a:lnTo>
                <a:lnTo>
                  <a:pt x="304" y="630"/>
                </a:lnTo>
                <a:lnTo>
                  <a:pt x="304" y="629"/>
                </a:lnTo>
                <a:lnTo>
                  <a:pt x="303" y="628"/>
                </a:lnTo>
                <a:lnTo>
                  <a:pt x="303" y="628"/>
                </a:lnTo>
                <a:lnTo>
                  <a:pt x="303" y="627"/>
                </a:lnTo>
                <a:lnTo>
                  <a:pt x="303" y="627"/>
                </a:lnTo>
                <a:lnTo>
                  <a:pt x="303" y="626"/>
                </a:lnTo>
                <a:lnTo>
                  <a:pt x="303" y="626"/>
                </a:lnTo>
                <a:lnTo>
                  <a:pt x="302" y="625"/>
                </a:lnTo>
                <a:lnTo>
                  <a:pt x="302" y="624"/>
                </a:lnTo>
                <a:lnTo>
                  <a:pt x="301" y="624"/>
                </a:lnTo>
                <a:lnTo>
                  <a:pt x="301" y="623"/>
                </a:lnTo>
                <a:lnTo>
                  <a:pt x="301" y="622"/>
                </a:lnTo>
                <a:lnTo>
                  <a:pt x="300" y="622"/>
                </a:lnTo>
                <a:lnTo>
                  <a:pt x="299" y="621"/>
                </a:lnTo>
                <a:lnTo>
                  <a:pt x="299" y="621"/>
                </a:lnTo>
                <a:lnTo>
                  <a:pt x="297" y="620"/>
                </a:lnTo>
                <a:lnTo>
                  <a:pt x="297" y="620"/>
                </a:lnTo>
                <a:lnTo>
                  <a:pt x="295" y="619"/>
                </a:lnTo>
                <a:lnTo>
                  <a:pt x="295" y="619"/>
                </a:lnTo>
                <a:lnTo>
                  <a:pt x="295" y="618"/>
                </a:lnTo>
                <a:lnTo>
                  <a:pt x="294" y="618"/>
                </a:lnTo>
                <a:lnTo>
                  <a:pt x="294" y="618"/>
                </a:lnTo>
                <a:lnTo>
                  <a:pt x="293" y="618"/>
                </a:lnTo>
                <a:lnTo>
                  <a:pt x="292" y="618"/>
                </a:lnTo>
                <a:lnTo>
                  <a:pt x="292" y="617"/>
                </a:lnTo>
                <a:lnTo>
                  <a:pt x="290" y="617"/>
                </a:lnTo>
                <a:lnTo>
                  <a:pt x="289" y="616"/>
                </a:lnTo>
                <a:lnTo>
                  <a:pt x="288" y="615"/>
                </a:lnTo>
                <a:lnTo>
                  <a:pt x="288" y="615"/>
                </a:lnTo>
                <a:lnTo>
                  <a:pt x="287" y="615"/>
                </a:lnTo>
                <a:lnTo>
                  <a:pt x="286" y="614"/>
                </a:lnTo>
                <a:lnTo>
                  <a:pt x="286" y="613"/>
                </a:lnTo>
                <a:lnTo>
                  <a:pt x="285" y="613"/>
                </a:lnTo>
                <a:lnTo>
                  <a:pt x="284" y="613"/>
                </a:lnTo>
                <a:lnTo>
                  <a:pt x="284" y="613"/>
                </a:lnTo>
                <a:lnTo>
                  <a:pt x="282" y="613"/>
                </a:lnTo>
                <a:lnTo>
                  <a:pt x="282" y="612"/>
                </a:lnTo>
                <a:lnTo>
                  <a:pt x="281" y="612"/>
                </a:lnTo>
                <a:lnTo>
                  <a:pt x="280" y="611"/>
                </a:lnTo>
                <a:lnTo>
                  <a:pt x="279" y="611"/>
                </a:lnTo>
                <a:lnTo>
                  <a:pt x="278" y="611"/>
                </a:lnTo>
                <a:lnTo>
                  <a:pt x="278" y="611"/>
                </a:lnTo>
                <a:lnTo>
                  <a:pt x="278" y="610"/>
                </a:lnTo>
                <a:lnTo>
                  <a:pt x="277" y="610"/>
                </a:lnTo>
                <a:lnTo>
                  <a:pt x="277" y="610"/>
                </a:lnTo>
                <a:lnTo>
                  <a:pt x="276" y="610"/>
                </a:lnTo>
                <a:lnTo>
                  <a:pt x="275" y="610"/>
                </a:lnTo>
                <a:lnTo>
                  <a:pt x="273" y="610"/>
                </a:lnTo>
                <a:lnTo>
                  <a:pt x="273" y="610"/>
                </a:lnTo>
                <a:lnTo>
                  <a:pt x="272" y="610"/>
                </a:lnTo>
                <a:lnTo>
                  <a:pt x="271" y="610"/>
                </a:lnTo>
                <a:lnTo>
                  <a:pt x="271" y="610"/>
                </a:lnTo>
                <a:lnTo>
                  <a:pt x="270" y="610"/>
                </a:lnTo>
                <a:lnTo>
                  <a:pt x="269" y="610"/>
                </a:lnTo>
                <a:lnTo>
                  <a:pt x="269" y="610"/>
                </a:lnTo>
                <a:lnTo>
                  <a:pt x="268" y="610"/>
                </a:lnTo>
                <a:lnTo>
                  <a:pt x="267" y="610"/>
                </a:lnTo>
                <a:lnTo>
                  <a:pt x="264" y="610"/>
                </a:lnTo>
                <a:lnTo>
                  <a:pt x="263" y="610"/>
                </a:lnTo>
                <a:lnTo>
                  <a:pt x="263" y="610"/>
                </a:lnTo>
                <a:lnTo>
                  <a:pt x="261" y="610"/>
                </a:lnTo>
                <a:lnTo>
                  <a:pt x="261" y="610"/>
                </a:lnTo>
                <a:lnTo>
                  <a:pt x="259" y="610"/>
                </a:lnTo>
                <a:lnTo>
                  <a:pt x="259" y="610"/>
                </a:lnTo>
                <a:lnTo>
                  <a:pt x="258" y="610"/>
                </a:lnTo>
                <a:lnTo>
                  <a:pt x="258" y="610"/>
                </a:lnTo>
                <a:lnTo>
                  <a:pt x="257" y="609"/>
                </a:lnTo>
                <a:lnTo>
                  <a:pt x="256" y="609"/>
                </a:lnTo>
                <a:lnTo>
                  <a:pt x="256" y="609"/>
                </a:lnTo>
                <a:lnTo>
                  <a:pt x="255" y="609"/>
                </a:lnTo>
                <a:lnTo>
                  <a:pt x="254" y="608"/>
                </a:lnTo>
                <a:lnTo>
                  <a:pt x="254" y="608"/>
                </a:lnTo>
                <a:lnTo>
                  <a:pt x="254" y="607"/>
                </a:lnTo>
                <a:lnTo>
                  <a:pt x="253" y="607"/>
                </a:lnTo>
                <a:lnTo>
                  <a:pt x="252" y="605"/>
                </a:lnTo>
                <a:lnTo>
                  <a:pt x="251" y="604"/>
                </a:lnTo>
                <a:lnTo>
                  <a:pt x="250" y="603"/>
                </a:lnTo>
                <a:lnTo>
                  <a:pt x="250" y="602"/>
                </a:lnTo>
                <a:lnTo>
                  <a:pt x="250" y="601"/>
                </a:lnTo>
                <a:lnTo>
                  <a:pt x="250" y="600"/>
                </a:lnTo>
                <a:lnTo>
                  <a:pt x="249" y="600"/>
                </a:lnTo>
                <a:lnTo>
                  <a:pt x="249" y="598"/>
                </a:lnTo>
                <a:lnTo>
                  <a:pt x="249" y="598"/>
                </a:lnTo>
                <a:lnTo>
                  <a:pt x="249" y="597"/>
                </a:lnTo>
                <a:lnTo>
                  <a:pt x="249" y="596"/>
                </a:lnTo>
                <a:lnTo>
                  <a:pt x="249" y="596"/>
                </a:lnTo>
                <a:lnTo>
                  <a:pt x="249" y="595"/>
                </a:lnTo>
                <a:lnTo>
                  <a:pt x="249" y="594"/>
                </a:lnTo>
                <a:lnTo>
                  <a:pt x="249" y="593"/>
                </a:lnTo>
                <a:lnTo>
                  <a:pt x="250" y="591"/>
                </a:lnTo>
                <a:lnTo>
                  <a:pt x="250" y="590"/>
                </a:lnTo>
                <a:lnTo>
                  <a:pt x="250" y="589"/>
                </a:lnTo>
                <a:lnTo>
                  <a:pt x="250" y="588"/>
                </a:lnTo>
                <a:lnTo>
                  <a:pt x="250" y="586"/>
                </a:lnTo>
                <a:lnTo>
                  <a:pt x="250" y="586"/>
                </a:lnTo>
                <a:lnTo>
                  <a:pt x="250" y="585"/>
                </a:lnTo>
                <a:lnTo>
                  <a:pt x="249" y="584"/>
                </a:lnTo>
                <a:lnTo>
                  <a:pt x="248" y="584"/>
                </a:lnTo>
                <a:lnTo>
                  <a:pt x="248" y="583"/>
                </a:lnTo>
                <a:lnTo>
                  <a:pt x="247" y="582"/>
                </a:lnTo>
                <a:lnTo>
                  <a:pt x="246" y="581"/>
                </a:lnTo>
                <a:lnTo>
                  <a:pt x="246" y="581"/>
                </a:lnTo>
                <a:lnTo>
                  <a:pt x="245" y="581"/>
                </a:lnTo>
                <a:lnTo>
                  <a:pt x="244" y="580"/>
                </a:lnTo>
                <a:lnTo>
                  <a:pt x="244" y="580"/>
                </a:lnTo>
                <a:lnTo>
                  <a:pt x="244" y="579"/>
                </a:lnTo>
                <a:lnTo>
                  <a:pt x="243" y="579"/>
                </a:lnTo>
                <a:lnTo>
                  <a:pt x="241" y="579"/>
                </a:lnTo>
                <a:lnTo>
                  <a:pt x="241" y="578"/>
                </a:lnTo>
                <a:lnTo>
                  <a:pt x="240" y="578"/>
                </a:lnTo>
                <a:lnTo>
                  <a:pt x="239" y="577"/>
                </a:lnTo>
                <a:lnTo>
                  <a:pt x="239" y="577"/>
                </a:lnTo>
                <a:lnTo>
                  <a:pt x="238" y="577"/>
                </a:lnTo>
                <a:lnTo>
                  <a:pt x="237" y="577"/>
                </a:lnTo>
                <a:lnTo>
                  <a:pt x="237" y="576"/>
                </a:lnTo>
                <a:lnTo>
                  <a:pt x="236" y="576"/>
                </a:lnTo>
                <a:lnTo>
                  <a:pt x="235" y="575"/>
                </a:lnTo>
                <a:lnTo>
                  <a:pt x="235" y="575"/>
                </a:lnTo>
                <a:lnTo>
                  <a:pt x="233" y="575"/>
                </a:lnTo>
                <a:lnTo>
                  <a:pt x="231" y="575"/>
                </a:lnTo>
                <a:lnTo>
                  <a:pt x="231" y="575"/>
                </a:lnTo>
                <a:lnTo>
                  <a:pt x="230" y="574"/>
                </a:lnTo>
                <a:lnTo>
                  <a:pt x="229" y="574"/>
                </a:lnTo>
                <a:lnTo>
                  <a:pt x="229" y="574"/>
                </a:lnTo>
                <a:lnTo>
                  <a:pt x="229" y="573"/>
                </a:lnTo>
                <a:lnTo>
                  <a:pt x="228" y="573"/>
                </a:lnTo>
                <a:lnTo>
                  <a:pt x="218" y="572"/>
                </a:lnTo>
                <a:lnTo>
                  <a:pt x="205" y="571"/>
                </a:lnTo>
                <a:lnTo>
                  <a:pt x="203" y="570"/>
                </a:lnTo>
                <a:lnTo>
                  <a:pt x="199" y="569"/>
                </a:lnTo>
                <a:lnTo>
                  <a:pt x="199" y="566"/>
                </a:lnTo>
                <a:lnTo>
                  <a:pt x="199" y="564"/>
                </a:lnTo>
                <a:lnTo>
                  <a:pt x="199" y="563"/>
                </a:lnTo>
                <a:lnTo>
                  <a:pt x="199" y="562"/>
                </a:lnTo>
                <a:lnTo>
                  <a:pt x="198" y="558"/>
                </a:lnTo>
                <a:lnTo>
                  <a:pt x="197" y="556"/>
                </a:lnTo>
                <a:lnTo>
                  <a:pt x="196" y="556"/>
                </a:lnTo>
                <a:lnTo>
                  <a:pt x="194" y="552"/>
                </a:lnTo>
                <a:lnTo>
                  <a:pt x="194" y="552"/>
                </a:lnTo>
                <a:lnTo>
                  <a:pt x="193" y="551"/>
                </a:lnTo>
                <a:lnTo>
                  <a:pt x="193" y="550"/>
                </a:lnTo>
                <a:lnTo>
                  <a:pt x="192" y="548"/>
                </a:lnTo>
                <a:lnTo>
                  <a:pt x="192" y="547"/>
                </a:lnTo>
                <a:lnTo>
                  <a:pt x="192" y="546"/>
                </a:lnTo>
                <a:lnTo>
                  <a:pt x="191" y="546"/>
                </a:lnTo>
                <a:lnTo>
                  <a:pt x="189" y="545"/>
                </a:lnTo>
                <a:lnTo>
                  <a:pt x="189" y="545"/>
                </a:lnTo>
                <a:lnTo>
                  <a:pt x="188" y="544"/>
                </a:lnTo>
                <a:lnTo>
                  <a:pt x="187" y="542"/>
                </a:lnTo>
                <a:lnTo>
                  <a:pt x="186" y="541"/>
                </a:lnTo>
                <a:lnTo>
                  <a:pt x="185" y="539"/>
                </a:lnTo>
                <a:lnTo>
                  <a:pt x="184" y="537"/>
                </a:lnTo>
                <a:lnTo>
                  <a:pt x="182" y="536"/>
                </a:lnTo>
                <a:lnTo>
                  <a:pt x="182" y="535"/>
                </a:lnTo>
                <a:lnTo>
                  <a:pt x="182" y="533"/>
                </a:lnTo>
                <a:lnTo>
                  <a:pt x="181" y="533"/>
                </a:lnTo>
                <a:lnTo>
                  <a:pt x="182" y="532"/>
                </a:lnTo>
                <a:lnTo>
                  <a:pt x="182" y="531"/>
                </a:lnTo>
                <a:lnTo>
                  <a:pt x="181" y="531"/>
                </a:lnTo>
                <a:lnTo>
                  <a:pt x="180" y="531"/>
                </a:lnTo>
                <a:lnTo>
                  <a:pt x="180" y="532"/>
                </a:lnTo>
                <a:lnTo>
                  <a:pt x="180" y="532"/>
                </a:lnTo>
                <a:lnTo>
                  <a:pt x="179" y="532"/>
                </a:lnTo>
                <a:lnTo>
                  <a:pt x="179" y="533"/>
                </a:lnTo>
                <a:lnTo>
                  <a:pt x="178" y="533"/>
                </a:lnTo>
                <a:lnTo>
                  <a:pt x="178" y="533"/>
                </a:lnTo>
                <a:lnTo>
                  <a:pt x="178" y="533"/>
                </a:lnTo>
                <a:lnTo>
                  <a:pt x="177" y="533"/>
                </a:lnTo>
                <a:lnTo>
                  <a:pt x="176" y="533"/>
                </a:lnTo>
                <a:lnTo>
                  <a:pt x="176" y="531"/>
                </a:lnTo>
                <a:lnTo>
                  <a:pt x="176" y="531"/>
                </a:lnTo>
                <a:lnTo>
                  <a:pt x="177" y="530"/>
                </a:lnTo>
                <a:lnTo>
                  <a:pt x="177" y="529"/>
                </a:lnTo>
                <a:lnTo>
                  <a:pt x="176" y="529"/>
                </a:lnTo>
                <a:lnTo>
                  <a:pt x="176" y="529"/>
                </a:lnTo>
                <a:lnTo>
                  <a:pt x="176" y="528"/>
                </a:lnTo>
                <a:lnTo>
                  <a:pt x="176" y="528"/>
                </a:lnTo>
                <a:lnTo>
                  <a:pt x="175" y="528"/>
                </a:lnTo>
                <a:lnTo>
                  <a:pt x="175" y="527"/>
                </a:lnTo>
                <a:lnTo>
                  <a:pt x="174" y="527"/>
                </a:lnTo>
                <a:lnTo>
                  <a:pt x="174" y="527"/>
                </a:lnTo>
                <a:lnTo>
                  <a:pt x="173" y="527"/>
                </a:lnTo>
                <a:lnTo>
                  <a:pt x="173" y="526"/>
                </a:lnTo>
                <a:lnTo>
                  <a:pt x="172" y="526"/>
                </a:lnTo>
                <a:lnTo>
                  <a:pt x="172" y="526"/>
                </a:lnTo>
                <a:lnTo>
                  <a:pt x="171" y="526"/>
                </a:lnTo>
                <a:lnTo>
                  <a:pt x="170" y="526"/>
                </a:lnTo>
                <a:lnTo>
                  <a:pt x="170" y="526"/>
                </a:lnTo>
                <a:lnTo>
                  <a:pt x="170" y="526"/>
                </a:lnTo>
                <a:lnTo>
                  <a:pt x="169" y="525"/>
                </a:lnTo>
                <a:lnTo>
                  <a:pt x="169" y="525"/>
                </a:lnTo>
                <a:lnTo>
                  <a:pt x="169" y="524"/>
                </a:lnTo>
                <a:lnTo>
                  <a:pt x="168" y="524"/>
                </a:lnTo>
                <a:lnTo>
                  <a:pt x="168" y="524"/>
                </a:lnTo>
                <a:lnTo>
                  <a:pt x="167" y="524"/>
                </a:lnTo>
                <a:lnTo>
                  <a:pt x="167" y="523"/>
                </a:lnTo>
                <a:lnTo>
                  <a:pt x="167" y="522"/>
                </a:lnTo>
                <a:lnTo>
                  <a:pt x="168" y="522"/>
                </a:lnTo>
                <a:lnTo>
                  <a:pt x="168" y="521"/>
                </a:lnTo>
                <a:lnTo>
                  <a:pt x="168" y="520"/>
                </a:lnTo>
                <a:lnTo>
                  <a:pt x="168" y="520"/>
                </a:lnTo>
                <a:lnTo>
                  <a:pt x="167" y="519"/>
                </a:lnTo>
                <a:lnTo>
                  <a:pt x="167" y="518"/>
                </a:lnTo>
                <a:lnTo>
                  <a:pt x="165" y="518"/>
                </a:lnTo>
                <a:lnTo>
                  <a:pt x="165" y="517"/>
                </a:lnTo>
                <a:lnTo>
                  <a:pt x="164" y="517"/>
                </a:lnTo>
                <a:lnTo>
                  <a:pt x="163" y="517"/>
                </a:lnTo>
                <a:lnTo>
                  <a:pt x="163" y="516"/>
                </a:lnTo>
                <a:lnTo>
                  <a:pt x="163" y="516"/>
                </a:lnTo>
                <a:lnTo>
                  <a:pt x="162" y="515"/>
                </a:lnTo>
                <a:lnTo>
                  <a:pt x="161" y="515"/>
                </a:lnTo>
                <a:lnTo>
                  <a:pt x="161" y="514"/>
                </a:lnTo>
                <a:lnTo>
                  <a:pt x="161" y="514"/>
                </a:lnTo>
                <a:lnTo>
                  <a:pt x="160" y="514"/>
                </a:lnTo>
                <a:lnTo>
                  <a:pt x="158" y="513"/>
                </a:lnTo>
                <a:lnTo>
                  <a:pt x="158" y="512"/>
                </a:lnTo>
                <a:lnTo>
                  <a:pt x="157" y="512"/>
                </a:lnTo>
                <a:lnTo>
                  <a:pt x="157" y="512"/>
                </a:lnTo>
                <a:lnTo>
                  <a:pt x="158" y="512"/>
                </a:lnTo>
                <a:lnTo>
                  <a:pt x="158" y="511"/>
                </a:lnTo>
                <a:lnTo>
                  <a:pt x="157" y="511"/>
                </a:lnTo>
                <a:lnTo>
                  <a:pt x="157" y="510"/>
                </a:lnTo>
                <a:lnTo>
                  <a:pt x="157" y="510"/>
                </a:lnTo>
                <a:lnTo>
                  <a:pt x="156" y="509"/>
                </a:lnTo>
                <a:lnTo>
                  <a:pt x="155" y="509"/>
                </a:lnTo>
                <a:lnTo>
                  <a:pt x="155" y="509"/>
                </a:lnTo>
                <a:lnTo>
                  <a:pt x="155" y="509"/>
                </a:lnTo>
                <a:lnTo>
                  <a:pt x="154" y="509"/>
                </a:lnTo>
                <a:lnTo>
                  <a:pt x="153" y="508"/>
                </a:lnTo>
                <a:lnTo>
                  <a:pt x="153" y="508"/>
                </a:lnTo>
                <a:lnTo>
                  <a:pt x="152" y="508"/>
                </a:lnTo>
                <a:lnTo>
                  <a:pt x="151" y="508"/>
                </a:lnTo>
                <a:lnTo>
                  <a:pt x="151" y="507"/>
                </a:lnTo>
                <a:lnTo>
                  <a:pt x="151" y="507"/>
                </a:lnTo>
                <a:lnTo>
                  <a:pt x="151" y="507"/>
                </a:lnTo>
                <a:lnTo>
                  <a:pt x="151" y="506"/>
                </a:lnTo>
                <a:lnTo>
                  <a:pt x="150" y="506"/>
                </a:lnTo>
                <a:lnTo>
                  <a:pt x="150" y="506"/>
                </a:lnTo>
                <a:lnTo>
                  <a:pt x="150" y="505"/>
                </a:lnTo>
                <a:lnTo>
                  <a:pt x="149" y="505"/>
                </a:lnTo>
                <a:lnTo>
                  <a:pt x="149" y="504"/>
                </a:lnTo>
                <a:lnTo>
                  <a:pt x="148" y="504"/>
                </a:lnTo>
                <a:lnTo>
                  <a:pt x="148" y="504"/>
                </a:lnTo>
                <a:lnTo>
                  <a:pt x="148" y="503"/>
                </a:lnTo>
                <a:lnTo>
                  <a:pt x="147" y="503"/>
                </a:lnTo>
                <a:lnTo>
                  <a:pt x="147" y="503"/>
                </a:lnTo>
                <a:lnTo>
                  <a:pt x="146" y="503"/>
                </a:lnTo>
                <a:lnTo>
                  <a:pt x="146" y="503"/>
                </a:lnTo>
                <a:lnTo>
                  <a:pt x="146" y="502"/>
                </a:lnTo>
                <a:lnTo>
                  <a:pt x="146" y="501"/>
                </a:lnTo>
                <a:lnTo>
                  <a:pt x="145" y="501"/>
                </a:lnTo>
                <a:lnTo>
                  <a:pt x="145" y="501"/>
                </a:lnTo>
                <a:lnTo>
                  <a:pt x="145" y="500"/>
                </a:lnTo>
                <a:lnTo>
                  <a:pt x="144" y="500"/>
                </a:lnTo>
                <a:lnTo>
                  <a:pt x="144" y="499"/>
                </a:lnTo>
                <a:lnTo>
                  <a:pt x="144" y="499"/>
                </a:lnTo>
                <a:lnTo>
                  <a:pt x="144" y="499"/>
                </a:lnTo>
                <a:lnTo>
                  <a:pt x="143" y="499"/>
                </a:lnTo>
                <a:lnTo>
                  <a:pt x="143" y="498"/>
                </a:lnTo>
                <a:lnTo>
                  <a:pt x="142" y="498"/>
                </a:lnTo>
                <a:lnTo>
                  <a:pt x="142" y="497"/>
                </a:lnTo>
                <a:lnTo>
                  <a:pt x="142" y="497"/>
                </a:lnTo>
                <a:lnTo>
                  <a:pt x="142" y="497"/>
                </a:lnTo>
                <a:lnTo>
                  <a:pt x="142" y="497"/>
                </a:lnTo>
                <a:lnTo>
                  <a:pt x="142" y="496"/>
                </a:lnTo>
                <a:lnTo>
                  <a:pt x="142" y="496"/>
                </a:lnTo>
                <a:lnTo>
                  <a:pt x="141" y="496"/>
                </a:lnTo>
                <a:lnTo>
                  <a:pt x="140" y="497"/>
                </a:lnTo>
                <a:lnTo>
                  <a:pt x="140" y="497"/>
                </a:lnTo>
                <a:lnTo>
                  <a:pt x="139" y="496"/>
                </a:lnTo>
                <a:lnTo>
                  <a:pt x="138" y="495"/>
                </a:lnTo>
                <a:lnTo>
                  <a:pt x="138" y="494"/>
                </a:lnTo>
                <a:lnTo>
                  <a:pt x="138" y="493"/>
                </a:lnTo>
                <a:lnTo>
                  <a:pt x="138" y="493"/>
                </a:lnTo>
                <a:lnTo>
                  <a:pt x="138" y="493"/>
                </a:lnTo>
                <a:lnTo>
                  <a:pt x="138" y="493"/>
                </a:lnTo>
                <a:lnTo>
                  <a:pt x="138" y="492"/>
                </a:lnTo>
                <a:lnTo>
                  <a:pt x="137" y="492"/>
                </a:lnTo>
                <a:lnTo>
                  <a:pt x="136" y="492"/>
                </a:lnTo>
                <a:lnTo>
                  <a:pt x="136" y="492"/>
                </a:lnTo>
                <a:lnTo>
                  <a:pt x="136" y="492"/>
                </a:lnTo>
                <a:lnTo>
                  <a:pt x="136" y="491"/>
                </a:lnTo>
                <a:lnTo>
                  <a:pt x="135" y="491"/>
                </a:lnTo>
                <a:lnTo>
                  <a:pt x="134" y="491"/>
                </a:lnTo>
                <a:lnTo>
                  <a:pt x="134" y="490"/>
                </a:lnTo>
                <a:lnTo>
                  <a:pt x="135" y="490"/>
                </a:lnTo>
                <a:lnTo>
                  <a:pt x="135" y="489"/>
                </a:lnTo>
                <a:lnTo>
                  <a:pt x="135" y="488"/>
                </a:lnTo>
                <a:lnTo>
                  <a:pt x="135" y="488"/>
                </a:lnTo>
                <a:lnTo>
                  <a:pt x="134" y="487"/>
                </a:lnTo>
                <a:lnTo>
                  <a:pt x="134" y="486"/>
                </a:lnTo>
                <a:lnTo>
                  <a:pt x="134" y="485"/>
                </a:lnTo>
                <a:lnTo>
                  <a:pt x="134" y="484"/>
                </a:lnTo>
                <a:lnTo>
                  <a:pt x="134" y="484"/>
                </a:lnTo>
                <a:lnTo>
                  <a:pt x="133" y="484"/>
                </a:lnTo>
                <a:lnTo>
                  <a:pt x="133" y="483"/>
                </a:lnTo>
                <a:lnTo>
                  <a:pt x="133" y="482"/>
                </a:lnTo>
                <a:lnTo>
                  <a:pt x="133" y="482"/>
                </a:lnTo>
                <a:lnTo>
                  <a:pt x="133" y="481"/>
                </a:lnTo>
                <a:lnTo>
                  <a:pt x="133" y="480"/>
                </a:lnTo>
                <a:lnTo>
                  <a:pt x="134" y="479"/>
                </a:lnTo>
                <a:lnTo>
                  <a:pt x="133" y="478"/>
                </a:lnTo>
                <a:lnTo>
                  <a:pt x="133" y="478"/>
                </a:lnTo>
                <a:lnTo>
                  <a:pt x="132" y="478"/>
                </a:lnTo>
                <a:lnTo>
                  <a:pt x="131" y="478"/>
                </a:lnTo>
                <a:lnTo>
                  <a:pt x="131" y="477"/>
                </a:lnTo>
                <a:lnTo>
                  <a:pt x="131" y="477"/>
                </a:lnTo>
                <a:lnTo>
                  <a:pt x="131" y="476"/>
                </a:lnTo>
                <a:lnTo>
                  <a:pt x="130" y="476"/>
                </a:lnTo>
                <a:lnTo>
                  <a:pt x="130" y="475"/>
                </a:lnTo>
                <a:lnTo>
                  <a:pt x="129" y="475"/>
                </a:lnTo>
                <a:lnTo>
                  <a:pt x="128" y="474"/>
                </a:lnTo>
                <a:lnTo>
                  <a:pt x="128" y="474"/>
                </a:lnTo>
                <a:lnTo>
                  <a:pt x="127" y="474"/>
                </a:lnTo>
                <a:lnTo>
                  <a:pt x="127" y="473"/>
                </a:lnTo>
                <a:lnTo>
                  <a:pt x="126" y="473"/>
                </a:lnTo>
                <a:lnTo>
                  <a:pt x="126" y="473"/>
                </a:lnTo>
                <a:lnTo>
                  <a:pt x="125" y="472"/>
                </a:lnTo>
                <a:lnTo>
                  <a:pt x="125" y="471"/>
                </a:lnTo>
                <a:lnTo>
                  <a:pt x="125" y="471"/>
                </a:lnTo>
                <a:lnTo>
                  <a:pt x="125" y="471"/>
                </a:lnTo>
                <a:lnTo>
                  <a:pt x="124" y="471"/>
                </a:lnTo>
                <a:lnTo>
                  <a:pt x="124" y="472"/>
                </a:lnTo>
                <a:lnTo>
                  <a:pt x="123" y="472"/>
                </a:lnTo>
                <a:lnTo>
                  <a:pt x="123" y="471"/>
                </a:lnTo>
                <a:lnTo>
                  <a:pt x="123" y="471"/>
                </a:lnTo>
                <a:lnTo>
                  <a:pt x="122" y="471"/>
                </a:lnTo>
                <a:lnTo>
                  <a:pt x="121" y="471"/>
                </a:lnTo>
                <a:lnTo>
                  <a:pt x="121" y="470"/>
                </a:lnTo>
                <a:lnTo>
                  <a:pt x="122" y="470"/>
                </a:lnTo>
                <a:lnTo>
                  <a:pt x="121" y="470"/>
                </a:lnTo>
                <a:lnTo>
                  <a:pt x="121" y="469"/>
                </a:lnTo>
                <a:lnTo>
                  <a:pt x="121" y="469"/>
                </a:lnTo>
                <a:lnTo>
                  <a:pt x="122" y="469"/>
                </a:lnTo>
                <a:lnTo>
                  <a:pt x="122" y="468"/>
                </a:lnTo>
                <a:lnTo>
                  <a:pt x="122" y="467"/>
                </a:lnTo>
                <a:lnTo>
                  <a:pt x="122" y="467"/>
                </a:lnTo>
                <a:lnTo>
                  <a:pt x="122" y="466"/>
                </a:lnTo>
                <a:lnTo>
                  <a:pt x="122" y="465"/>
                </a:lnTo>
                <a:lnTo>
                  <a:pt x="122" y="465"/>
                </a:lnTo>
                <a:lnTo>
                  <a:pt x="122" y="464"/>
                </a:lnTo>
                <a:lnTo>
                  <a:pt x="123" y="464"/>
                </a:lnTo>
                <a:lnTo>
                  <a:pt x="123" y="463"/>
                </a:lnTo>
                <a:lnTo>
                  <a:pt x="123" y="463"/>
                </a:lnTo>
                <a:lnTo>
                  <a:pt x="123" y="462"/>
                </a:lnTo>
                <a:lnTo>
                  <a:pt x="123" y="461"/>
                </a:lnTo>
                <a:lnTo>
                  <a:pt x="123" y="461"/>
                </a:lnTo>
                <a:lnTo>
                  <a:pt x="123" y="460"/>
                </a:lnTo>
                <a:lnTo>
                  <a:pt x="123" y="460"/>
                </a:lnTo>
                <a:lnTo>
                  <a:pt x="123" y="459"/>
                </a:lnTo>
                <a:lnTo>
                  <a:pt x="123" y="459"/>
                </a:lnTo>
                <a:lnTo>
                  <a:pt x="123" y="458"/>
                </a:lnTo>
                <a:lnTo>
                  <a:pt x="123" y="457"/>
                </a:lnTo>
                <a:lnTo>
                  <a:pt x="123" y="457"/>
                </a:lnTo>
                <a:lnTo>
                  <a:pt x="123" y="456"/>
                </a:lnTo>
                <a:lnTo>
                  <a:pt x="124" y="456"/>
                </a:lnTo>
                <a:lnTo>
                  <a:pt x="124" y="455"/>
                </a:lnTo>
                <a:lnTo>
                  <a:pt x="123" y="455"/>
                </a:lnTo>
                <a:lnTo>
                  <a:pt x="123" y="454"/>
                </a:lnTo>
                <a:lnTo>
                  <a:pt x="122" y="454"/>
                </a:lnTo>
                <a:lnTo>
                  <a:pt x="122" y="453"/>
                </a:lnTo>
                <a:lnTo>
                  <a:pt x="121" y="452"/>
                </a:lnTo>
                <a:lnTo>
                  <a:pt x="121" y="452"/>
                </a:lnTo>
                <a:lnTo>
                  <a:pt x="121" y="451"/>
                </a:lnTo>
                <a:lnTo>
                  <a:pt x="121" y="450"/>
                </a:lnTo>
                <a:lnTo>
                  <a:pt x="120" y="450"/>
                </a:lnTo>
                <a:lnTo>
                  <a:pt x="121" y="450"/>
                </a:lnTo>
                <a:lnTo>
                  <a:pt x="121" y="449"/>
                </a:lnTo>
                <a:lnTo>
                  <a:pt x="120" y="449"/>
                </a:lnTo>
                <a:lnTo>
                  <a:pt x="119" y="449"/>
                </a:lnTo>
                <a:lnTo>
                  <a:pt x="119" y="448"/>
                </a:lnTo>
                <a:lnTo>
                  <a:pt x="119" y="448"/>
                </a:lnTo>
                <a:lnTo>
                  <a:pt x="118" y="448"/>
                </a:lnTo>
                <a:lnTo>
                  <a:pt x="118" y="447"/>
                </a:lnTo>
                <a:lnTo>
                  <a:pt x="118" y="446"/>
                </a:lnTo>
                <a:lnTo>
                  <a:pt x="119" y="445"/>
                </a:lnTo>
                <a:lnTo>
                  <a:pt x="119" y="444"/>
                </a:lnTo>
                <a:lnTo>
                  <a:pt x="119" y="444"/>
                </a:lnTo>
                <a:lnTo>
                  <a:pt x="118" y="443"/>
                </a:lnTo>
                <a:lnTo>
                  <a:pt x="119" y="442"/>
                </a:lnTo>
                <a:lnTo>
                  <a:pt x="119" y="441"/>
                </a:lnTo>
                <a:lnTo>
                  <a:pt x="119" y="440"/>
                </a:lnTo>
                <a:lnTo>
                  <a:pt x="119" y="439"/>
                </a:lnTo>
                <a:lnTo>
                  <a:pt x="119" y="438"/>
                </a:lnTo>
                <a:lnTo>
                  <a:pt x="119" y="438"/>
                </a:lnTo>
                <a:lnTo>
                  <a:pt x="120" y="437"/>
                </a:lnTo>
                <a:lnTo>
                  <a:pt x="120" y="436"/>
                </a:lnTo>
                <a:lnTo>
                  <a:pt x="120" y="435"/>
                </a:lnTo>
                <a:lnTo>
                  <a:pt x="121" y="434"/>
                </a:lnTo>
                <a:lnTo>
                  <a:pt x="121" y="433"/>
                </a:lnTo>
                <a:lnTo>
                  <a:pt x="121" y="432"/>
                </a:lnTo>
                <a:lnTo>
                  <a:pt x="121" y="431"/>
                </a:lnTo>
                <a:lnTo>
                  <a:pt x="122" y="429"/>
                </a:lnTo>
                <a:lnTo>
                  <a:pt x="123" y="428"/>
                </a:lnTo>
                <a:lnTo>
                  <a:pt x="123" y="427"/>
                </a:lnTo>
                <a:lnTo>
                  <a:pt x="125" y="427"/>
                </a:lnTo>
                <a:lnTo>
                  <a:pt x="125" y="425"/>
                </a:lnTo>
                <a:lnTo>
                  <a:pt x="125" y="425"/>
                </a:lnTo>
                <a:lnTo>
                  <a:pt x="125" y="423"/>
                </a:lnTo>
                <a:lnTo>
                  <a:pt x="125" y="423"/>
                </a:lnTo>
                <a:lnTo>
                  <a:pt x="125" y="422"/>
                </a:lnTo>
                <a:lnTo>
                  <a:pt x="125" y="421"/>
                </a:lnTo>
                <a:lnTo>
                  <a:pt x="125" y="420"/>
                </a:lnTo>
                <a:lnTo>
                  <a:pt x="125" y="419"/>
                </a:lnTo>
                <a:lnTo>
                  <a:pt x="125" y="418"/>
                </a:lnTo>
                <a:lnTo>
                  <a:pt x="125" y="417"/>
                </a:lnTo>
                <a:lnTo>
                  <a:pt x="125" y="416"/>
                </a:lnTo>
                <a:lnTo>
                  <a:pt x="125" y="416"/>
                </a:lnTo>
                <a:lnTo>
                  <a:pt x="125" y="415"/>
                </a:lnTo>
                <a:lnTo>
                  <a:pt x="125" y="414"/>
                </a:lnTo>
                <a:lnTo>
                  <a:pt x="125" y="414"/>
                </a:lnTo>
                <a:lnTo>
                  <a:pt x="124" y="413"/>
                </a:lnTo>
                <a:lnTo>
                  <a:pt x="123" y="412"/>
                </a:lnTo>
                <a:lnTo>
                  <a:pt x="123" y="412"/>
                </a:lnTo>
                <a:lnTo>
                  <a:pt x="123" y="412"/>
                </a:lnTo>
                <a:lnTo>
                  <a:pt x="123" y="411"/>
                </a:lnTo>
                <a:lnTo>
                  <a:pt x="123" y="410"/>
                </a:lnTo>
                <a:lnTo>
                  <a:pt x="123" y="410"/>
                </a:lnTo>
                <a:lnTo>
                  <a:pt x="122" y="410"/>
                </a:lnTo>
                <a:lnTo>
                  <a:pt x="122" y="409"/>
                </a:lnTo>
                <a:lnTo>
                  <a:pt x="122" y="408"/>
                </a:lnTo>
                <a:lnTo>
                  <a:pt x="122" y="408"/>
                </a:lnTo>
                <a:lnTo>
                  <a:pt x="122" y="407"/>
                </a:lnTo>
                <a:lnTo>
                  <a:pt x="122" y="406"/>
                </a:lnTo>
                <a:lnTo>
                  <a:pt x="121" y="404"/>
                </a:lnTo>
                <a:lnTo>
                  <a:pt x="121" y="404"/>
                </a:lnTo>
                <a:lnTo>
                  <a:pt x="121" y="403"/>
                </a:lnTo>
                <a:lnTo>
                  <a:pt x="121" y="402"/>
                </a:lnTo>
                <a:lnTo>
                  <a:pt x="121" y="401"/>
                </a:lnTo>
                <a:lnTo>
                  <a:pt x="121" y="401"/>
                </a:lnTo>
                <a:lnTo>
                  <a:pt x="121" y="401"/>
                </a:lnTo>
                <a:lnTo>
                  <a:pt x="120" y="400"/>
                </a:lnTo>
                <a:lnTo>
                  <a:pt x="120" y="399"/>
                </a:lnTo>
                <a:lnTo>
                  <a:pt x="119" y="399"/>
                </a:lnTo>
                <a:lnTo>
                  <a:pt x="120" y="398"/>
                </a:lnTo>
                <a:lnTo>
                  <a:pt x="120" y="397"/>
                </a:lnTo>
                <a:lnTo>
                  <a:pt x="121" y="397"/>
                </a:lnTo>
                <a:lnTo>
                  <a:pt x="121" y="396"/>
                </a:lnTo>
                <a:lnTo>
                  <a:pt x="122" y="395"/>
                </a:lnTo>
                <a:lnTo>
                  <a:pt x="123" y="394"/>
                </a:lnTo>
                <a:lnTo>
                  <a:pt x="122" y="393"/>
                </a:lnTo>
                <a:lnTo>
                  <a:pt x="121" y="393"/>
                </a:lnTo>
                <a:lnTo>
                  <a:pt x="121" y="392"/>
                </a:lnTo>
                <a:lnTo>
                  <a:pt x="121" y="391"/>
                </a:lnTo>
                <a:lnTo>
                  <a:pt x="121" y="391"/>
                </a:lnTo>
                <a:lnTo>
                  <a:pt x="121" y="390"/>
                </a:lnTo>
                <a:lnTo>
                  <a:pt x="121" y="389"/>
                </a:lnTo>
                <a:lnTo>
                  <a:pt x="121" y="389"/>
                </a:lnTo>
                <a:lnTo>
                  <a:pt x="121" y="389"/>
                </a:lnTo>
                <a:lnTo>
                  <a:pt x="121" y="388"/>
                </a:lnTo>
                <a:lnTo>
                  <a:pt x="121" y="387"/>
                </a:lnTo>
                <a:lnTo>
                  <a:pt x="121" y="387"/>
                </a:lnTo>
                <a:lnTo>
                  <a:pt x="121" y="386"/>
                </a:lnTo>
                <a:lnTo>
                  <a:pt x="120" y="386"/>
                </a:lnTo>
                <a:lnTo>
                  <a:pt x="120" y="385"/>
                </a:lnTo>
                <a:lnTo>
                  <a:pt x="121" y="385"/>
                </a:lnTo>
                <a:lnTo>
                  <a:pt x="120" y="385"/>
                </a:lnTo>
                <a:lnTo>
                  <a:pt x="120" y="384"/>
                </a:lnTo>
                <a:lnTo>
                  <a:pt x="119" y="384"/>
                </a:lnTo>
                <a:lnTo>
                  <a:pt x="119" y="383"/>
                </a:lnTo>
                <a:lnTo>
                  <a:pt x="119" y="382"/>
                </a:lnTo>
                <a:lnTo>
                  <a:pt x="119" y="382"/>
                </a:lnTo>
                <a:lnTo>
                  <a:pt x="119" y="381"/>
                </a:lnTo>
                <a:lnTo>
                  <a:pt x="120" y="381"/>
                </a:lnTo>
                <a:lnTo>
                  <a:pt x="121" y="381"/>
                </a:lnTo>
                <a:lnTo>
                  <a:pt x="121" y="380"/>
                </a:lnTo>
                <a:lnTo>
                  <a:pt x="121" y="380"/>
                </a:lnTo>
                <a:lnTo>
                  <a:pt x="120" y="380"/>
                </a:lnTo>
                <a:lnTo>
                  <a:pt x="119" y="379"/>
                </a:lnTo>
                <a:lnTo>
                  <a:pt x="119" y="378"/>
                </a:lnTo>
                <a:lnTo>
                  <a:pt x="119" y="378"/>
                </a:lnTo>
                <a:lnTo>
                  <a:pt x="119" y="378"/>
                </a:lnTo>
                <a:lnTo>
                  <a:pt x="118" y="378"/>
                </a:lnTo>
                <a:lnTo>
                  <a:pt x="118" y="377"/>
                </a:lnTo>
                <a:lnTo>
                  <a:pt x="117" y="378"/>
                </a:lnTo>
                <a:lnTo>
                  <a:pt x="117" y="378"/>
                </a:lnTo>
                <a:lnTo>
                  <a:pt x="117" y="377"/>
                </a:lnTo>
                <a:lnTo>
                  <a:pt x="117" y="376"/>
                </a:lnTo>
                <a:lnTo>
                  <a:pt x="117" y="376"/>
                </a:lnTo>
                <a:lnTo>
                  <a:pt x="117" y="375"/>
                </a:lnTo>
                <a:lnTo>
                  <a:pt x="116" y="375"/>
                </a:lnTo>
                <a:lnTo>
                  <a:pt x="116" y="374"/>
                </a:lnTo>
                <a:lnTo>
                  <a:pt x="117" y="374"/>
                </a:lnTo>
                <a:lnTo>
                  <a:pt x="117" y="374"/>
                </a:lnTo>
                <a:lnTo>
                  <a:pt x="117" y="373"/>
                </a:lnTo>
                <a:lnTo>
                  <a:pt x="117" y="372"/>
                </a:lnTo>
                <a:lnTo>
                  <a:pt x="117" y="372"/>
                </a:lnTo>
                <a:lnTo>
                  <a:pt x="117" y="372"/>
                </a:lnTo>
                <a:lnTo>
                  <a:pt x="117" y="371"/>
                </a:lnTo>
                <a:lnTo>
                  <a:pt x="116" y="370"/>
                </a:lnTo>
                <a:lnTo>
                  <a:pt x="115" y="370"/>
                </a:lnTo>
                <a:lnTo>
                  <a:pt x="115" y="370"/>
                </a:lnTo>
                <a:lnTo>
                  <a:pt x="115" y="369"/>
                </a:lnTo>
                <a:lnTo>
                  <a:pt x="115" y="368"/>
                </a:lnTo>
                <a:lnTo>
                  <a:pt x="114" y="368"/>
                </a:lnTo>
                <a:lnTo>
                  <a:pt x="114" y="367"/>
                </a:lnTo>
                <a:lnTo>
                  <a:pt x="114" y="366"/>
                </a:lnTo>
                <a:lnTo>
                  <a:pt x="114" y="366"/>
                </a:lnTo>
                <a:lnTo>
                  <a:pt x="114" y="365"/>
                </a:lnTo>
                <a:lnTo>
                  <a:pt x="114" y="364"/>
                </a:lnTo>
                <a:lnTo>
                  <a:pt x="114" y="363"/>
                </a:lnTo>
                <a:lnTo>
                  <a:pt x="113" y="363"/>
                </a:lnTo>
                <a:lnTo>
                  <a:pt x="113" y="363"/>
                </a:lnTo>
                <a:lnTo>
                  <a:pt x="113" y="362"/>
                </a:lnTo>
                <a:lnTo>
                  <a:pt x="114" y="361"/>
                </a:lnTo>
                <a:lnTo>
                  <a:pt x="114" y="361"/>
                </a:lnTo>
                <a:lnTo>
                  <a:pt x="113" y="360"/>
                </a:lnTo>
                <a:lnTo>
                  <a:pt x="112" y="358"/>
                </a:lnTo>
                <a:lnTo>
                  <a:pt x="112" y="357"/>
                </a:lnTo>
                <a:lnTo>
                  <a:pt x="112" y="357"/>
                </a:lnTo>
                <a:lnTo>
                  <a:pt x="112" y="356"/>
                </a:lnTo>
                <a:lnTo>
                  <a:pt x="112" y="355"/>
                </a:lnTo>
                <a:lnTo>
                  <a:pt x="112" y="355"/>
                </a:lnTo>
                <a:lnTo>
                  <a:pt x="112" y="354"/>
                </a:lnTo>
                <a:lnTo>
                  <a:pt x="112" y="353"/>
                </a:lnTo>
                <a:lnTo>
                  <a:pt x="111" y="353"/>
                </a:lnTo>
                <a:lnTo>
                  <a:pt x="111" y="352"/>
                </a:lnTo>
                <a:lnTo>
                  <a:pt x="111" y="351"/>
                </a:lnTo>
                <a:lnTo>
                  <a:pt x="111" y="350"/>
                </a:lnTo>
                <a:lnTo>
                  <a:pt x="111" y="349"/>
                </a:lnTo>
                <a:lnTo>
                  <a:pt x="111" y="349"/>
                </a:lnTo>
                <a:lnTo>
                  <a:pt x="111" y="348"/>
                </a:lnTo>
                <a:lnTo>
                  <a:pt x="110" y="348"/>
                </a:lnTo>
                <a:lnTo>
                  <a:pt x="110" y="348"/>
                </a:lnTo>
                <a:lnTo>
                  <a:pt x="110" y="347"/>
                </a:lnTo>
                <a:lnTo>
                  <a:pt x="110" y="346"/>
                </a:lnTo>
                <a:lnTo>
                  <a:pt x="109" y="346"/>
                </a:lnTo>
                <a:lnTo>
                  <a:pt x="108" y="345"/>
                </a:lnTo>
                <a:lnTo>
                  <a:pt x="108" y="344"/>
                </a:lnTo>
                <a:lnTo>
                  <a:pt x="108" y="344"/>
                </a:lnTo>
                <a:lnTo>
                  <a:pt x="108" y="344"/>
                </a:lnTo>
                <a:lnTo>
                  <a:pt x="107" y="344"/>
                </a:lnTo>
                <a:lnTo>
                  <a:pt x="107" y="343"/>
                </a:lnTo>
                <a:lnTo>
                  <a:pt x="106" y="343"/>
                </a:lnTo>
                <a:lnTo>
                  <a:pt x="106" y="343"/>
                </a:lnTo>
                <a:lnTo>
                  <a:pt x="105" y="342"/>
                </a:lnTo>
                <a:lnTo>
                  <a:pt x="104" y="342"/>
                </a:lnTo>
                <a:lnTo>
                  <a:pt x="104" y="342"/>
                </a:lnTo>
                <a:lnTo>
                  <a:pt x="104" y="341"/>
                </a:lnTo>
                <a:lnTo>
                  <a:pt x="103" y="340"/>
                </a:lnTo>
                <a:lnTo>
                  <a:pt x="102" y="340"/>
                </a:lnTo>
                <a:lnTo>
                  <a:pt x="102" y="340"/>
                </a:lnTo>
                <a:lnTo>
                  <a:pt x="102" y="340"/>
                </a:lnTo>
                <a:lnTo>
                  <a:pt x="100" y="339"/>
                </a:lnTo>
                <a:lnTo>
                  <a:pt x="100" y="338"/>
                </a:lnTo>
                <a:lnTo>
                  <a:pt x="100" y="338"/>
                </a:lnTo>
                <a:lnTo>
                  <a:pt x="99" y="336"/>
                </a:lnTo>
                <a:lnTo>
                  <a:pt x="98" y="336"/>
                </a:lnTo>
                <a:lnTo>
                  <a:pt x="98" y="335"/>
                </a:lnTo>
                <a:lnTo>
                  <a:pt x="98" y="334"/>
                </a:lnTo>
                <a:lnTo>
                  <a:pt x="98" y="334"/>
                </a:lnTo>
                <a:lnTo>
                  <a:pt x="98" y="333"/>
                </a:lnTo>
                <a:lnTo>
                  <a:pt x="98" y="332"/>
                </a:lnTo>
                <a:lnTo>
                  <a:pt x="99" y="332"/>
                </a:lnTo>
                <a:lnTo>
                  <a:pt x="99" y="332"/>
                </a:lnTo>
                <a:lnTo>
                  <a:pt x="99" y="331"/>
                </a:lnTo>
                <a:lnTo>
                  <a:pt x="99" y="330"/>
                </a:lnTo>
                <a:lnTo>
                  <a:pt x="98" y="330"/>
                </a:lnTo>
                <a:lnTo>
                  <a:pt x="98" y="330"/>
                </a:lnTo>
                <a:lnTo>
                  <a:pt x="98" y="330"/>
                </a:lnTo>
                <a:lnTo>
                  <a:pt x="97" y="329"/>
                </a:lnTo>
                <a:lnTo>
                  <a:pt x="97" y="329"/>
                </a:lnTo>
                <a:lnTo>
                  <a:pt x="97" y="328"/>
                </a:lnTo>
                <a:lnTo>
                  <a:pt x="96" y="327"/>
                </a:lnTo>
                <a:lnTo>
                  <a:pt x="96" y="327"/>
                </a:lnTo>
                <a:lnTo>
                  <a:pt x="96" y="326"/>
                </a:lnTo>
                <a:lnTo>
                  <a:pt x="96" y="325"/>
                </a:lnTo>
                <a:lnTo>
                  <a:pt x="96" y="325"/>
                </a:lnTo>
                <a:lnTo>
                  <a:pt x="96" y="324"/>
                </a:lnTo>
                <a:lnTo>
                  <a:pt x="96" y="323"/>
                </a:lnTo>
                <a:lnTo>
                  <a:pt x="97" y="323"/>
                </a:lnTo>
                <a:lnTo>
                  <a:pt x="96" y="323"/>
                </a:lnTo>
                <a:lnTo>
                  <a:pt x="96" y="322"/>
                </a:lnTo>
                <a:lnTo>
                  <a:pt x="96" y="321"/>
                </a:lnTo>
                <a:lnTo>
                  <a:pt x="95" y="321"/>
                </a:lnTo>
                <a:lnTo>
                  <a:pt x="95" y="320"/>
                </a:lnTo>
                <a:lnTo>
                  <a:pt x="93" y="319"/>
                </a:lnTo>
                <a:lnTo>
                  <a:pt x="93" y="319"/>
                </a:lnTo>
                <a:lnTo>
                  <a:pt x="92" y="318"/>
                </a:lnTo>
                <a:lnTo>
                  <a:pt x="91" y="317"/>
                </a:lnTo>
                <a:lnTo>
                  <a:pt x="91" y="317"/>
                </a:lnTo>
                <a:lnTo>
                  <a:pt x="90" y="316"/>
                </a:lnTo>
                <a:lnTo>
                  <a:pt x="89" y="315"/>
                </a:lnTo>
                <a:lnTo>
                  <a:pt x="89" y="314"/>
                </a:lnTo>
                <a:lnTo>
                  <a:pt x="88" y="313"/>
                </a:lnTo>
                <a:lnTo>
                  <a:pt x="87" y="313"/>
                </a:lnTo>
                <a:lnTo>
                  <a:pt x="86" y="312"/>
                </a:lnTo>
                <a:lnTo>
                  <a:pt x="85" y="310"/>
                </a:lnTo>
                <a:lnTo>
                  <a:pt x="85" y="310"/>
                </a:lnTo>
                <a:lnTo>
                  <a:pt x="83" y="308"/>
                </a:lnTo>
                <a:lnTo>
                  <a:pt x="83" y="308"/>
                </a:lnTo>
                <a:lnTo>
                  <a:pt x="83" y="308"/>
                </a:lnTo>
                <a:lnTo>
                  <a:pt x="82" y="307"/>
                </a:lnTo>
                <a:lnTo>
                  <a:pt x="81" y="306"/>
                </a:lnTo>
                <a:lnTo>
                  <a:pt x="81" y="306"/>
                </a:lnTo>
                <a:lnTo>
                  <a:pt x="81" y="305"/>
                </a:lnTo>
                <a:lnTo>
                  <a:pt x="80" y="305"/>
                </a:lnTo>
                <a:lnTo>
                  <a:pt x="80" y="304"/>
                </a:lnTo>
                <a:lnTo>
                  <a:pt x="79" y="304"/>
                </a:lnTo>
                <a:lnTo>
                  <a:pt x="78" y="303"/>
                </a:lnTo>
                <a:lnTo>
                  <a:pt x="76" y="302"/>
                </a:lnTo>
                <a:lnTo>
                  <a:pt x="76" y="301"/>
                </a:lnTo>
                <a:lnTo>
                  <a:pt x="76" y="300"/>
                </a:lnTo>
                <a:lnTo>
                  <a:pt x="76" y="300"/>
                </a:lnTo>
                <a:lnTo>
                  <a:pt x="76" y="298"/>
                </a:lnTo>
                <a:lnTo>
                  <a:pt x="76" y="298"/>
                </a:lnTo>
                <a:lnTo>
                  <a:pt x="77" y="296"/>
                </a:lnTo>
                <a:lnTo>
                  <a:pt x="77" y="296"/>
                </a:lnTo>
                <a:lnTo>
                  <a:pt x="76" y="294"/>
                </a:lnTo>
                <a:lnTo>
                  <a:pt x="76" y="293"/>
                </a:lnTo>
                <a:lnTo>
                  <a:pt x="76" y="293"/>
                </a:lnTo>
                <a:lnTo>
                  <a:pt x="75" y="291"/>
                </a:lnTo>
                <a:lnTo>
                  <a:pt x="75" y="290"/>
                </a:lnTo>
                <a:lnTo>
                  <a:pt x="74" y="290"/>
                </a:lnTo>
                <a:lnTo>
                  <a:pt x="74" y="289"/>
                </a:lnTo>
                <a:lnTo>
                  <a:pt x="72" y="290"/>
                </a:lnTo>
                <a:lnTo>
                  <a:pt x="71" y="290"/>
                </a:lnTo>
                <a:lnTo>
                  <a:pt x="70" y="290"/>
                </a:lnTo>
                <a:lnTo>
                  <a:pt x="70" y="290"/>
                </a:lnTo>
                <a:lnTo>
                  <a:pt x="70" y="289"/>
                </a:lnTo>
                <a:lnTo>
                  <a:pt x="69" y="288"/>
                </a:lnTo>
                <a:lnTo>
                  <a:pt x="67" y="287"/>
                </a:lnTo>
                <a:lnTo>
                  <a:pt x="66" y="285"/>
                </a:lnTo>
                <a:lnTo>
                  <a:pt x="66" y="284"/>
                </a:lnTo>
                <a:lnTo>
                  <a:pt x="66" y="282"/>
                </a:lnTo>
                <a:lnTo>
                  <a:pt x="67" y="281"/>
                </a:lnTo>
                <a:lnTo>
                  <a:pt x="66" y="279"/>
                </a:lnTo>
                <a:lnTo>
                  <a:pt x="66" y="278"/>
                </a:lnTo>
                <a:lnTo>
                  <a:pt x="67" y="277"/>
                </a:lnTo>
                <a:lnTo>
                  <a:pt x="67" y="276"/>
                </a:lnTo>
                <a:lnTo>
                  <a:pt x="67" y="276"/>
                </a:lnTo>
                <a:lnTo>
                  <a:pt x="67" y="275"/>
                </a:lnTo>
                <a:lnTo>
                  <a:pt x="66" y="272"/>
                </a:lnTo>
                <a:lnTo>
                  <a:pt x="66" y="271"/>
                </a:lnTo>
                <a:lnTo>
                  <a:pt x="65" y="270"/>
                </a:lnTo>
                <a:lnTo>
                  <a:pt x="65" y="269"/>
                </a:lnTo>
                <a:lnTo>
                  <a:pt x="65" y="268"/>
                </a:lnTo>
                <a:lnTo>
                  <a:pt x="64" y="267"/>
                </a:lnTo>
                <a:lnTo>
                  <a:pt x="64" y="266"/>
                </a:lnTo>
                <a:lnTo>
                  <a:pt x="64" y="265"/>
                </a:lnTo>
                <a:lnTo>
                  <a:pt x="64" y="264"/>
                </a:lnTo>
                <a:lnTo>
                  <a:pt x="64" y="263"/>
                </a:lnTo>
                <a:lnTo>
                  <a:pt x="63" y="261"/>
                </a:lnTo>
                <a:lnTo>
                  <a:pt x="62" y="260"/>
                </a:lnTo>
                <a:lnTo>
                  <a:pt x="62" y="259"/>
                </a:lnTo>
                <a:lnTo>
                  <a:pt x="61" y="258"/>
                </a:lnTo>
                <a:lnTo>
                  <a:pt x="61" y="257"/>
                </a:lnTo>
                <a:lnTo>
                  <a:pt x="61" y="257"/>
                </a:lnTo>
                <a:lnTo>
                  <a:pt x="61" y="256"/>
                </a:lnTo>
                <a:lnTo>
                  <a:pt x="60" y="256"/>
                </a:lnTo>
                <a:lnTo>
                  <a:pt x="60" y="255"/>
                </a:lnTo>
                <a:lnTo>
                  <a:pt x="60" y="255"/>
                </a:lnTo>
                <a:lnTo>
                  <a:pt x="59" y="255"/>
                </a:lnTo>
                <a:lnTo>
                  <a:pt x="59" y="253"/>
                </a:lnTo>
                <a:lnTo>
                  <a:pt x="59" y="252"/>
                </a:lnTo>
                <a:lnTo>
                  <a:pt x="59" y="251"/>
                </a:lnTo>
                <a:lnTo>
                  <a:pt x="59" y="251"/>
                </a:lnTo>
                <a:lnTo>
                  <a:pt x="59" y="250"/>
                </a:lnTo>
                <a:lnTo>
                  <a:pt x="59" y="249"/>
                </a:lnTo>
                <a:lnTo>
                  <a:pt x="59" y="248"/>
                </a:lnTo>
                <a:lnTo>
                  <a:pt x="58" y="247"/>
                </a:lnTo>
                <a:lnTo>
                  <a:pt x="58" y="246"/>
                </a:lnTo>
                <a:lnTo>
                  <a:pt x="58" y="245"/>
                </a:lnTo>
                <a:lnTo>
                  <a:pt x="58" y="245"/>
                </a:lnTo>
                <a:lnTo>
                  <a:pt x="58" y="244"/>
                </a:lnTo>
                <a:lnTo>
                  <a:pt x="58" y="243"/>
                </a:lnTo>
                <a:lnTo>
                  <a:pt x="58" y="243"/>
                </a:lnTo>
                <a:lnTo>
                  <a:pt x="58" y="242"/>
                </a:lnTo>
                <a:lnTo>
                  <a:pt x="58" y="241"/>
                </a:lnTo>
                <a:lnTo>
                  <a:pt x="57" y="241"/>
                </a:lnTo>
                <a:lnTo>
                  <a:pt x="57" y="241"/>
                </a:lnTo>
                <a:lnTo>
                  <a:pt x="57" y="240"/>
                </a:lnTo>
                <a:lnTo>
                  <a:pt x="57" y="240"/>
                </a:lnTo>
                <a:lnTo>
                  <a:pt x="57" y="239"/>
                </a:lnTo>
                <a:lnTo>
                  <a:pt x="57" y="238"/>
                </a:lnTo>
                <a:lnTo>
                  <a:pt x="57" y="238"/>
                </a:lnTo>
                <a:lnTo>
                  <a:pt x="57" y="236"/>
                </a:lnTo>
                <a:lnTo>
                  <a:pt x="57" y="236"/>
                </a:lnTo>
                <a:lnTo>
                  <a:pt x="57" y="235"/>
                </a:lnTo>
                <a:lnTo>
                  <a:pt x="58" y="234"/>
                </a:lnTo>
                <a:lnTo>
                  <a:pt x="58" y="233"/>
                </a:lnTo>
                <a:lnTo>
                  <a:pt x="59" y="232"/>
                </a:lnTo>
                <a:lnTo>
                  <a:pt x="59" y="231"/>
                </a:lnTo>
                <a:lnTo>
                  <a:pt x="59" y="231"/>
                </a:lnTo>
                <a:lnTo>
                  <a:pt x="59" y="230"/>
                </a:lnTo>
                <a:lnTo>
                  <a:pt x="60" y="230"/>
                </a:lnTo>
                <a:lnTo>
                  <a:pt x="61" y="230"/>
                </a:lnTo>
                <a:lnTo>
                  <a:pt x="61" y="229"/>
                </a:lnTo>
                <a:lnTo>
                  <a:pt x="61" y="228"/>
                </a:lnTo>
                <a:lnTo>
                  <a:pt x="61" y="228"/>
                </a:lnTo>
                <a:lnTo>
                  <a:pt x="61" y="227"/>
                </a:lnTo>
                <a:lnTo>
                  <a:pt x="61" y="227"/>
                </a:lnTo>
                <a:lnTo>
                  <a:pt x="61" y="226"/>
                </a:lnTo>
                <a:lnTo>
                  <a:pt x="61" y="226"/>
                </a:lnTo>
                <a:lnTo>
                  <a:pt x="61" y="226"/>
                </a:lnTo>
                <a:lnTo>
                  <a:pt x="61" y="225"/>
                </a:lnTo>
                <a:lnTo>
                  <a:pt x="61" y="224"/>
                </a:lnTo>
                <a:lnTo>
                  <a:pt x="61" y="224"/>
                </a:lnTo>
                <a:lnTo>
                  <a:pt x="61" y="223"/>
                </a:lnTo>
                <a:lnTo>
                  <a:pt x="61" y="223"/>
                </a:lnTo>
                <a:lnTo>
                  <a:pt x="61" y="222"/>
                </a:lnTo>
                <a:lnTo>
                  <a:pt x="61" y="221"/>
                </a:lnTo>
                <a:lnTo>
                  <a:pt x="61" y="221"/>
                </a:lnTo>
                <a:lnTo>
                  <a:pt x="61" y="220"/>
                </a:lnTo>
                <a:lnTo>
                  <a:pt x="61" y="219"/>
                </a:lnTo>
                <a:lnTo>
                  <a:pt x="61" y="219"/>
                </a:lnTo>
                <a:lnTo>
                  <a:pt x="61" y="218"/>
                </a:lnTo>
                <a:lnTo>
                  <a:pt x="61" y="217"/>
                </a:lnTo>
                <a:lnTo>
                  <a:pt x="61" y="217"/>
                </a:lnTo>
                <a:lnTo>
                  <a:pt x="60" y="217"/>
                </a:lnTo>
                <a:lnTo>
                  <a:pt x="61" y="216"/>
                </a:lnTo>
                <a:lnTo>
                  <a:pt x="60" y="216"/>
                </a:lnTo>
                <a:lnTo>
                  <a:pt x="60" y="215"/>
                </a:lnTo>
                <a:lnTo>
                  <a:pt x="60" y="215"/>
                </a:lnTo>
                <a:lnTo>
                  <a:pt x="60" y="214"/>
                </a:lnTo>
                <a:lnTo>
                  <a:pt x="60" y="213"/>
                </a:lnTo>
                <a:lnTo>
                  <a:pt x="60" y="213"/>
                </a:lnTo>
                <a:lnTo>
                  <a:pt x="60" y="212"/>
                </a:lnTo>
                <a:lnTo>
                  <a:pt x="60" y="211"/>
                </a:lnTo>
                <a:lnTo>
                  <a:pt x="60" y="211"/>
                </a:lnTo>
                <a:lnTo>
                  <a:pt x="61" y="210"/>
                </a:lnTo>
                <a:lnTo>
                  <a:pt x="61" y="209"/>
                </a:lnTo>
                <a:lnTo>
                  <a:pt x="61" y="209"/>
                </a:lnTo>
                <a:lnTo>
                  <a:pt x="61" y="208"/>
                </a:lnTo>
                <a:lnTo>
                  <a:pt x="61" y="207"/>
                </a:lnTo>
                <a:lnTo>
                  <a:pt x="61" y="207"/>
                </a:lnTo>
                <a:lnTo>
                  <a:pt x="61" y="206"/>
                </a:lnTo>
                <a:lnTo>
                  <a:pt x="61" y="205"/>
                </a:lnTo>
                <a:lnTo>
                  <a:pt x="62" y="205"/>
                </a:lnTo>
                <a:lnTo>
                  <a:pt x="62" y="205"/>
                </a:lnTo>
                <a:lnTo>
                  <a:pt x="62" y="204"/>
                </a:lnTo>
                <a:lnTo>
                  <a:pt x="62" y="204"/>
                </a:lnTo>
                <a:lnTo>
                  <a:pt x="62" y="203"/>
                </a:lnTo>
                <a:lnTo>
                  <a:pt x="62" y="202"/>
                </a:lnTo>
                <a:lnTo>
                  <a:pt x="63" y="202"/>
                </a:lnTo>
                <a:lnTo>
                  <a:pt x="63" y="201"/>
                </a:lnTo>
                <a:lnTo>
                  <a:pt x="64" y="200"/>
                </a:lnTo>
                <a:lnTo>
                  <a:pt x="64" y="200"/>
                </a:lnTo>
                <a:lnTo>
                  <a:pt x="64" y="199"/>
                </a:lnTo>
                <a:lnTo>
                  <a:pt x="64" y="199"/>
                </a:lnTo>
                <a:lnTo>
                  <a:pt x="64" y="198"/>
                </a:lnTo>
                <a:lnTo>
                  <a:pt x="64" y="198"/>
                </a:lnTo>
                <a:lnTo>
                  <a:pt x="65" y="197"/>
                </a:lnTo>
                <a:lnTo>
                  <a:pt x="65" y="196"/>
                </a:lnTo>
                <a:lnTo>
                  <a:pt x="66" y="196"/>
                </a:lnTo>
                <a:lnTo>
                  <a:pt x="66" y="195"/>
                </a:lnTo>
                <a:lnTo>
                  <a:pt x="67" y="194"/>
                </a:lnTo>
                <a:lnTo>
                  <a:pt x="67" y="194"/>
                </a:lnTo>
                <a:lnTo>
                  <a:pt x="68" y="193"/>
                </a:lnTo>
                <a:lnTo>
                  <a:pt x="68" y="192"/>
                </a:lnTo>
                <a:lnTo>
                  <a:pt x="68" y="192"/>
                </a:lnTo>
                <a:lnTo>
                  <a:pt x="68" y="191"/>
                </a:lnTo>
                <a:lnTo>
                  <a:pt x="69" y="190"/>
                </a:lnTo>
                <a:lnTo>
                  <a:pt x="69" y="190"/>
                </a:lnTo>
                <a:lnTo>
                  <a:pt x="69" y="189"/>
                </a:lnTo>
                <a:lnTo>
                  <a:pt x="70" y="188"/>
                </a:lnTo>
                <a:lnTo>
                  <a:pt x="70" y="188"/>
                </a:lnTo>
                <a:lnTo>
                  <a:pt x="70" y="187"/>
                </a:lnTo>
                <a:lnTo>
                  <a:pt x="70" y="186"/>
                </a:lnTo>
                <a:lnTo>
                  <a:pt x="70" y="185"/>
                </a:lnTo>
                <a:lnTo>
                  <a:pt x="70" y="185"/>
                </a:lnTo>
                <a:lnTo>
                  <a:pt x="70" y="184"/>
                </a:lnTo>
                <a:lnTo>
                  <a:pt x="71" y="183"/>
                </a:lnTo>
                <a:lnTo>
                  <a:pt x="71" y="183"/>
                </a:lnTo>
                <a:lnTo>
                  <a:pt x="71" y="182"/>
                </a:lnTo>
                <a:lnTo>
                  <a:pt x="70" y="182"/>
                </a:lnTo>
                <a:lnTo>
                  <a:pt x="70" y="181"/>
                </a:lnTo>
                <a:lnTo>
                  <a:pt x="70" y="181"/>
                </a:lnTo>
                <a:lnTo>
                  <a:pt x="70" y="180"/>
                </a:lnTo>
                <a:lnTo>
                  <a:pt x="70" y="179"/>
                </a:lnTo>
                <a:lnTo>
                  <a:pt x="70" y="179"/>
                </a:lnTo>
                <a:lnTo>
                  <a:pt x="70" y="178"/>
                </a:lnTo>
                <a:lnTo>
                  <a:pt x="69" y="178"/>
                </a:lnTo>
                <a:lnTo>
                  <a:pt x="69" y="177"/>
                </a:lnTo>
                <a:lnTo>
                  <a:pt x="68" y="177"/>
                </a:lnTo>
                <a:lnTo>
                  <a:pt x="68" y="176"/>
                </a:lnTo>
                <a:lnTo>
                  <a:pt x="68" y="175"/>
                </a:lnTo>
                <a:lnTo>
                  <a:pt x="68" y="175"/>
                </a:lnTo>
                <a:lnTo>
                  <a:pt x="68" y="174"/>
                </a:lnTo>
                <a:lnTo>
                  <a:pt x="68" y="173"/>
                </a:lnTo>
                <a:lnTo>
                  <a:pt x="67" y="173"/>
                </a:lnTo>
                <a:lnTo>
                  <a:pt x="67" y="171"/>
                </a:lnTo>
                <a:lnTo>
                  <a:pt x="67" y="171"/>
                </a:lnTo>
                <a:lnTo>
                  <a:pt x="66" y="170"/>
                </a:lnTo>
                <a:lnTo>
                  <a:pt x="66" y="169"/>
                </a:lnTo>
                <a:lnTo>
                  <a:pt x="66" y="169"/>
                </a:lnTo>
                <a:lnTo>
                  <a:pt x="66" y="168"/>
                </a:lnTo>
                <a:lnTo>
                  <a:pt x="66" y="168"/>
                </a:lnTo>
                <a:lnTo>
                  <a:pt x="66" y="167"/>
                </a:lnTo>
                <a:lnTo>
                  <a:pt x="66" y="166"/>
                </a:lnTo>
                <a:lnTo>
                  <a:pt x="66" y="166"/>
                </a:lnTo>
                <a:lnTo>
                  <a:pt x="66" y="164"/>
                </a:lnTo>
                <a:lnTo>
                  <a:pt x="66" y="163"/>
                </a:lnTo>
                <a:lnTo>
                  <a:pt x="66" y="162"/>
                </a:lnTo>
                <a:lnTo>
                  <a:pt x="66" y="162"/>
                </a:lnTo>
                <a:lnTo>
                  <a:pt x="66" y="161"/>
                </a:lnTo>
                <a:lnTo>
                  <a:pt x="66" y="160"/>
                </a:lnTo>
                <a:lnTo>
                  <a:pt x="66" y="160"/>
                </a:lnTo>
                <a:lnTo>
                  <a:pt x="65" y="159"/>
                </a:lnTo>
                <a:lnTo>
                  <a:pt x="65" y="158"/>
                </a:lnTo>
                <a:lnTo>
                  <a:pt x="65" y="158"/>
                </a:lnTo>
                <a:lnTo>
                  <a:pt x="65" y="156"/>
                </a:lnTo>
                <a:lnTo>
                  <a:pt x="65" y="156"/>
                </a:lnTo>
                <a:lnTo>
                  <a:pt x="65" y="154"/>
                </a:lnTo>
                <a:lnTo>
                  <a:pt x="65" y="154"/>
                </a:lnTo>
                <a:lnTo>
                  <a:pt x="65" y="153"/>
                </a:lnTo>
                <a:lnTo>
                  <a:pt x="64" y="152"/>
                </a:lnTo>
                <a:lnTo>
                  <a:pt x="64" y="152"/>
                </a:lnTo>
                <a:lnTo>
                  <a:pt x="64" y="151"/>
                </a:lnTo>
                <a:lnTo>
                  <a:pt x="64" y="151"/>
                </a:lnTo>
                <a:lnTo>
                  <a:pt x="63" y="150"/>
                </a:lnTo>
                <a:lnTo>
                  <a:pt x="62" y="149"/>
                </a:lnTo>
                <a:lnTo>
                  <a:pt x="62" y="149"/>
                </a:lnTo>
                <a:lnTo>
                  <a:pt x="62" y="148"/>
                </a:lnTo>
                <a:lnTo>
                  <a:pt x="61" y="146"/>
                </a:lnTo>
                <a:lnTo>
                  <a:pt x="61" y="145"/>
                </a:lnTo>
                <a:lnTo>
                  <a:pt x="61" y="145"/>
                </a:lnTo>
                <a:lnTo>
                  <a:pt x="61" y="145"/>
                </a:lnTo>
                <a:lnTo>
                  <a:pt x="60" y="145"/>
                </a:lnTo>
                <a:lnTo>
                  <a:pt x="60" y="144"/>
                </a:lnTo>
                <a:lnTo>
                  <a:pt x="60" y="143"/>
                </a:lnTo>
                <a:lnTo>
                  <a:pt x="60" y="143"/>
                </a:lnTo>
                <a:lnTo>
                  <a:pt x="60" y="142"/>
                </a:lnTo>
                <a:lnTo>
                  <a:pt x="60" y="141"/>
                </a:lnTo>
                <a:lnTo>
                  <a:pt x="59" y="141"/>
                </a:lnTo>
                <a:lnTo>
                  <a:pt x="59" y="139"/>
                </a:lnTo>
                <a:lnTo>
                  <a:pt x="59" y="139"/>
                </a:lnTo>
                <a:lnTo>
                  <a:pt x="59" y="138"/>
                </a:lnTo>
                <a:lnTo>
                  <a:pt x="59" y="137"/>
                </a:lnTo>
                <a:lnTo>
                  <a:pt x="59" y="137"/>
                </a:lnTo>
                <a:lnTo>
                  <a:pt x="58" y="137"/>
                </a:lnTo>
                <a:lnTo>
                  <a:pt x="57" y="136"/>
                </a:lnTo>
                <a:lnTo>
                  <a:pt x="57" y="136"/>
                </a:lnTo>
                <a:lnTo>
                  <a:pt x="57" y="135"/>
                </a:lnTo>
                <a:lnTo>
                  <a:pt x="56" y="135"/>
                </a:lnTo>
                <a:lnTo>
                  <a:pt x="56" y="135"/>
                </a:lnTo>
                <a:lnTo>
                  <a:pt x="56" y="134"/>
                </a:lnTo>
                <a:lnTo>
                  <a:pt x="53" y="124"/>
                </a:lnTo>
                <a:lnTo>
                  <a:pt x="53" y="124"/>
                </a:lnTo>
                <a:lnTo>
                  <a:pt x="53" y="124"/>
                </a:lnTo>
                <a:lnTo>
                  <a:pt x="53" y="123"/>
                </a:lnTo>
                <a:lnTo>
                  <a:pt x="52" y="122"/>
                </a:lnTo>
                <a:lnTo>
                  <a:pt x="51" y="122"/>
                </a:lnTo>
                <a:lnTo>
                  <a:pt x="51" y="120"/>
                </a:lnTo>
                <a:lnTo>
                  <a:pt x="50" y="120"/>
                </a:lnTo>
                <a:lnTo>
                  <a:pt x="49" y="119"/>
                </a:lnTo>
                <a:lnTo>
                  <a:pt x="49" y="118"/>
                </a:lnTo>
                <a:lnTo>
                  <a:pt x="49" y="118"/>
                </a:lnTo>
                <a:lnTo>
                  <a:pt x="49" y="117"/>
                </a:lnTo>
                <a:lnTo>
                  <a:pt x="48" y="116"/>
                </a:lnTo>
                <a:lnTo>
                  <a:pt x="48" y="116"/>
                </a:lnTo>
                <a:lnTo>
                  <a:pt x="47" y="116"/>
                </a:lnTo>
                <a:lnTo>
                  <a:pt x="47" y="115"/>
                </a:lnTo>
                <a:lnTo>
                  <a:pt x="47" y="115"/>
                </a:lnTo>
                <a:lnTo>
                  <a:pt x="46" y="115"/>
                </a:lnTo>
                <a:lnTo>
                  <a:pt x="45" y="115"/>
                </a:lnTo>
                <a:lnTo>
                  <a:pt x="44" y="115"/>
                </a:lnTo>
                <a:lnTo>
                  <a:pt x="43" y="114"/>
                </a:lnTo>
                <a:lnTo>
                  <a:pt x="43" y="114"/>
                </a:lnTo>
                <a:lnTo>
                  <a:pt x="43" y="113"/>
                </a:lnTo>
                <a:lnTo>
                  <a:pt x="43" y="113"/>
                </a:lnTo>
                <a:lnTo>
                  <a:pt x="43" y="112"/>
                </a:lnTo>
                <a:lnTo>
                  <a:pt x="43" y="111"/>
                </a:lnTo>
                <a:lnTo>
                  <a:pt x="43" y="110"/>
                </a:lnTo>
                <a:lnTo>
                  <a:pt x="42" y="109"/>
                </a:lnTo>
                <a:lnTo>
                  <a:pt x="42" y="109"/>
                </a:lnTo>
                <a:lnTo>
                  <a:pt x="42" y="107"/>
                </a:lnTo>
                <a:lnTo>
                  <a:pt x="42" y="107"/>
                </a:lnTo>
                <a:lnTo>
                  <a:pt x="41" y="107"/>
                </a:lnTo>
                <a:lnTo>
                  <a:pt x="41" y="106"/>
                </a:lnTo>
                <a:lnTo>
                  <a:pt x="40" y="106"/>
                </a:lnTo>
                <a:lnTo>
                  <a:pt x="40" y="106"/>
                </a:lnTo>
                <a:lnTo>
                  <a:pt x="39" y="106"/>
                </a:lnTo>
                <a:lnTo>
                  <a:pt x="38" y="106"/>
                </a:lnTo>
                <a:lnTo>
                  <a:pt x="38" y="107"/>
                </a:lnTo>
                <a:lnTo>
                  <a:pt x="37" y="107"/>
                </a:lnTo>
                <a:lnTo>
                  <a:pt x="36" y="108"/>
                </a:lnTo>
                <a:lnTo>
                  <a:pt x="36" y="109"/>
                </a:lnTo>
                <a:lnTo>
                  <a:pt x="36" y="109"/>
                </a:lnTo>
                <a:lnTo>
                  <a:pt x="35" y="109"/>
                </a:lnTo>
                <a:lnTo>
                  <a:pt x="34" y="108"/>
                </a:lnTo>
                <a:lnTo>
                  <a:pt x="34" y="107"/>
                </a:lnTo>
                <a:lnTo>
                  <a:pt x="33" y="106"/>
                </a:lnTo>
                <a:lnTo>
                  <a:pt x="32" y="105"/>
                </a:lnTo>
                <a:lnTo>
                  <a:pt x="32" y="105"/>
                </a:lnTo>
                <a:lnTo>
                  <a:pt x="32" y="104"/>
                </a:lnTo>
                <a:lnTo>
                  <a:pt x="32" y="103"/>
                </a:lnTo>
                <a:lnTo>
                  <a:pt x="32" y="103"/>
                </a:lnTo>
                <a:lnTo>
                  <a:pt x="33" y="103"/>
                </a:lnTo>
                <a:lnTo>
                  <a:pt x="33" y="102"/>
                </a:lnTo>
                <a:lnTo>
                  <a:pt x="33" y="101"/>
                </a:lnTo>
                <a:lnTo>
                  <a:pt x="33" y="101"/>
                </a:lnTo>
                <a:lnTo>
                  <a:pt x="32" y="100"/>
                </a:lnTo>
                <a:lnTo>
                  <a:pt x="32" y="99"/>
                </a:lnTo>
                <a:lnTo>
                  <a:pt x="31" y="99"/>
                </a:lnTo>
                <a:lnTo>
                  <a:pt x="30" y="99"/>
                </a:lnTo>
                <a:lnTo>
                  <a:pt x="30" y="99"/>
                </a:lnTo>
                <a:lnTo>
                  <a:pt x="29" y="99"/>
                </a:lnTo>
                <a:lnTo>
                  <a:pt x="28" y="99"/>
                </a:lnTo>
                <a:lnTo>
                  <a:pt x="28" y="99"/>
                </a:lnTo>
                <a:lnTo>
                  <a:pt x="27" y="99"/>
                </a:lnTo>
                <a:lnTo>
                  <a:pt x="26" y="99"/>
                </a:lnTo>
                <a:lnTo>
                  <a:pt x="26" y="99"/>
                </a:lnTo>
                <a:lnTo>
                  <a:pt x="25" y="99"/>
                </a:lnTo>
                <a:lnTo>
                  <a:pt x="24" y="99"/>
                </a:lnTo>
                <a:lnTo>
                  <a:pt x="23" y="99"/>
                </a:lnTo>
                <a:lnTo>
                  <a:pt x="23" y="99"/>
                </a:lnTo>
                <a:lnTo>
                  <a:pt x="22" y="99"/>
                </a:lnTo>
                <a:lnTo>
                  <a:pt x="21" y="99"/>
                </a:lnTo>
                <a:lnTo>
                  <a:pt x="21" y="99"/>
                </a:lnTo>
                <a:lnTo>
                  <a:pt x="21" y="99"/>
                </a:lnTo>
                <a:lnTo>
                  <a:pt x="20" y="99"/>
                </a:lnTo>
                <a:lnTo>
                  <a:pt x="19" y="98"/>
                </a:lnTo>
                <a:lnTo>
                  <a:pt x="19" y="97"/>
                </a:lnTo>
                <a:lnTo>
                  <a:pt x="19" y="97"/>
                </a:lnTo>
                <a:lnTo>
                  <a:pt x="17" y="90"/>
                </a:lnTo>
                <a:lnTo>
                  <a:pt x="17" y="90"/>
                </a:lnTo>
                <a:lnTo>
                  <a:pt x="16" y="89"/>
                </a:lnTo>
                <a:lnTo>
                  <a:pt x="15" y="89"/>
                </a:lnTo>
                <a:lnTo>
                  <a:pt x="15" y="88"/>
                </a:lnTo>
                <a:lnTo>
                  <a:pt x="15" y="88"/>
                </a:lnTo>
                <a:lnTo>
                  <a:pt x="14" y="88"/>
                </a:lnTo>
                <a:lnTo>
                  <a:pt x="13" y="87"/>
                </a:lnTo>
                <a:lnTo>
                  <a:pt x="13" y="86"/>
                </a:lnTo>
                <a:lnTo>
                  <a:pt x="12" y="86"/>
                </a:lnTo>
                <a:lnTo>
                  <a:pt x="11" y="86"/>
                </a:lnTo>
                <a:lnTo>
                  <a:pt x="11" y="85"/>
                </a:lnTo>
                <a:lnTo>
                  <a:pt x="11" y="84"/>
                </a:lnTo>
                <a:lnTo>
                  <a:pt x="11" y="84"/>
                </a:lnTo>
                <a:lnTo>
                  <a:pt x="12" y="83"/>
                </a:lnTo>
                <a:lnTo>
                  <a:pt x="12" y="82"/>
                </a:lnTo>
                <a:lnTo>
                  <a:pt x="13" y="82"/>
                </a:lnTo>
                <a:lnTo>
                  <a:pt x="13" y="81"/>
                </a:lnTo>
                <a:lnTo>
                  <a:pt x="13" y="80"/>
                </a:lnTo>
                <a:lnTo>
                  <a:pt x="13" y="80"/>
                </a:lnTo>
                <a:lnTo>
                  <a:pt x="14" y="80"/>
                </a:lnTo>
                <a:lnTo>
                  <a:pt x="14" y="79"/>
                </a:lnTo>
                <a:lnTo>
                  <a:pt x="15" y="79"/>
                </a:lnTo>
                <a:lnTo>
                  <a:pt x="15" y="78"/>
                </a:lnTo>
                <a:lnTo>
                  <a:pt x="15" y="77"/>
                </a:lnTo>
                <a:lnTo>
                  <a:pt x="15" y="77"/>
                </a:lnTo>
                <a:lnTo>
                  <a:pt x="14" y="77"/>
                </a:lnTo>
                <a:lnTo>
                  <a:pt x="14" y="76"/>
                </a:lnTo>
                <a:lnTo>
                  <a:pt x="13" y="74"/>
                </a:lnTo>
                <a:lnTo>
                  <a:pt x="12" y="74"/>
                </a:lnTo>
                <a:lnTo>
                  <a:pt x="11" y="73"/>
                </a:lnTo>
                <a:lnTo>
                  <a:pt x="11" y="73"/>
                </a:lnTo>
                <a:lnTo>
                  <a:pt x="10" y="73"/>
                </a:lnTo>
                <a:lnTo>
                  <a:pt x="10" y="72"/>
                </a:lnTo>
                <a:lnTo>
                  <a:pt x="9" y="71"/>
                </a:lnTo>
                <a:lnTo>
                  <a:pt x="9" y="71"/>
                </a:lnTo>
                <a:lnTo>
                  <a:pt x="9" y="70"/>
                </a:lnTo>
                <a:lnTo>
                  <a:pt x="8" y="69"/>
                </a:lnTo>
                <a:lnTo>
                  <a:pt x="8" y="69"/>
                </a:lnTo>
                <a:lnTo>
                  <a:pt x="7" y="68"/>
                </a:lnTo>
                <a:lnTo>
                  <a:pt x="8" y="67"/>
                </a:lnTo>
                <a:lnTo>
                  <a:pt x="9" y="67"/>
                </a:lnTo>
                <a:lnTo>
                  <a:pt x="9" y="67"/>
                </a:lnTo>
                <a:lnTo>
                  <a:pt x="10" y="66"/>
                </a:lnTo>
                <a:lnTo>
                  <a:pt x="10" y="65"/>
                </a:lnTo>
                <a:lnTo>
                  <a:pt x="11" y="65"/>
                </a:lnTo>
                <a:lnTo>
                  <a:pt x="11" y="64"/>
                </a:lnTo>
                <a:lnTo>
                  <a:pt x="11" y="63"/>
                </a:lnTo>
                <a:lnTo>
                  <a:pt x="11" y="63"/>
                </a:lnTo>
                <a:lnTo>
                  <a:pt x="10" y="62"/>
                </a:lnTo>
                <a:lnTo>
                  <a:pt x="9" y="61"/>
                </a:lnTo>
                <a:lnTo>
                  <a:pt x="9" y="61"/>
                </a:lnTo>
                <a:lnTo>
                  <a:pt x="8" y="60"/>
                </a:lnTo>
                <a:lnTo>
                  <a:pt x="7" y="60"/>
                </a:lnTo>
                <a:lnTo>
                  <a:pt x="7" y="59"/>
                </a:lnTo>
                <a:lnTo>
                  <a:pt x="7" y="58"/>
                </a:lnTo>
                <a:lnTo>
                  <a:pt x="6" y="58"/>
                </a:lnTo>
                <a:lnTo>
                  <a:pt x="6" y="58"/>
                </a:lnTo>
                <a:lnTo>
                  <a:pt x="6" y="57"/>
                </a:lnTo>
                <a:lnTo>
                  <a:pt x="7" y="56"/>
                </a:lnTo>
                <a:lnTo>
                  <a:pt x="7" y="56"/>
                </a:lnTo>
                <a:lnTo>
                  <a:pt x="7" y="55"/>
                </a:lnTo>
                <a:lnTo>
                  <a:pt x="7" y="54"/>
                </a:lnTo>
                <a:lnTo>
                  <a:pt x="7" y="53"/>
                </a:lnTo>
                <a:lnTo>
                  <a:pt x="7" y="52"/>
                </a:lnTo>
                <a:lnTo>
                  <a:pt x="8" y="52"/>
                </a:lnTo>
                <a:lnTo>
                  <a:pt x="8" y="52"/>
                </a:lnTo>
                <a:lnTo>
                  <a:pt x="8" y="51"/>
                </a:lnTo>
                <a:lnTo>
                  <a:pt x="4" y="32"/>
                </a:lnTo>
                <a:lnTo>
                  <a:pt x="4" y="29"/>
                </a:lnTo>
                <a:lnTo>
                  <a:pt x="0" y="3"/>
                </a:lnTo>
                <a:lnTo>
                  <a:pt x="0" y="3"/>
                </a:lnTo>
                <a:lnTo>
                  <a:pt x="1" y="3"/>
                </a:lnTo>
                <a:lnTo>
                  <a:pt x="2" y="3"/>
                </a:lnTo>
                <a:lnTo>
                  <a:pt x="4" y="3"/>
                </a:lnTo>
                <a:lnTo>
                  <a:pt x="4" y="3"/>
                </a:lnTo>
                <a:lnTo>
                  <a:pt x="5" y="3"/>
                </a:lnTo>
                <a:lnTo>
                  <a:pt x="6" y="3"/>
                </a:lnTo>
                <a:lnTo>
                  <a:pt x="7" y="3"/>
                </a:lnTo>
                <a:lnTo>
                  <a:pt x="8" y="2"/>
                </a:lnTo>
                <a:lnTo>
                  <a:pt x="9" y="2"/>
                </a:lnTo>
                <a:lnTo>
                  <a:pt x="10" y="2"/>
                </a:lnTo>
                <a:lnTo>
                  <a:pt x="11" y="2"/>
                </a:lnTo>
                <a:lnTo>
                  <a:pt x="11" y="2"/>
                </a:lnTo>
                <a:lnTo>
                  <a:pt x="12" y="2"/>
                </a:lnTo>
                <a:lnTo>
                  <a:pt x="13" y="2"/>
                </a:lnTo>
                <a:lnTo>
                  <a:pt x="13" y="1"/>
                </a:lnTo>
                <a:lnTo>
                  <a:pt x="14" y="1"/>
                </a:lnTo>
                <a:lnTo>
                  <a:pt x="15" y="1"/>
                </a:lnTo>
                <a:lnTo>
                  <a:pt x="15" y="1"/>
                </a:lnTo>
                <a:lnTo>
                  <a:pt x="17" y="1"/>
                </a:lnTo>
                <a:lnTo>
                  <a:pt x="17" y="1"/>
                </a:lnTo>
                <a:lnTo>
                  <a:pt x="19" y="1"/>
                </a:lnTo>
                <a:lnTo>
                  <a:pt x="19" y="1"/>
                </a:lnTo>
                <a:lnTo>
                  <a:pt x="20" y="1"/>
                </a:lnTo>
                <a:lnTo>
                  <a:pt x="21" y="1"/>
                </a:lnTo>
                <a:lnTo>
                  <a:pt x="21" y="1"/>
                </a:lnTo>
                <a:lnTo>
                  <a:pt x="22" y="1"/>
                </a:lnTo>
                <a:lnTo>
                  <a:pt x="23" y="1"/>
                </a:lnTo>
                <a:lnTo>
                  <a:pt x="23" y="1"/>
                </a:lnTo>
                <a:lnTo>
                  <a:pt x="24" y="1"/>
                </a:lnTo>
                <a:lnTo>
                  <a:pt x="25" y="1"/>
                </a:lnTo>
                <a:lnTo>
                  <a:pt x="26" y="1"/>
                </a:lnTo>
                <a:lnTo>
                  <a:pt x="26" y="1"/>
                </a:lnTo>
                <a:lnTo>
                  <a:pt x="28" y="1"/>
                </a:lnTo>
                <a:lnTo>
                  <a:pt x="28" y="1"/>
                </a:lnTo>
                <a:lnTo>
                  <a:pt x="29" y="1"/>
                </a:lnTo>
                <a:lnTo>
                  <a:pt x="30" y="0"/>
                </a:lnTo>
                <a:lnTo>
                  <a:pt x="31" y="0"/>
                </a:lnTo>
                <a:lnTo>
                  <a:pt x="32" y="0"/>
                </a:lnTo>
                <a:lnTo>
                  <a:pt x="32" y="0"/>
                </a:lnTo>
                <a:lnTo>
                  <a:pt x="33" y="0"/>
                </a:lnTo>
                <a:lnTo>
                  <a:pt x="34" y="0"/>
                </a:lnTo>
                <a:lnTo>
                  <a:pt x="34" y="0"/>
                </a:lnTo>
                <a:lnTo>
                  <a:pt x="36" y="0"/>
                </a:lnTo>
                <a:lnTo>
                  <a:pt x="37" y="0"/>
                </a:lnTo>
                <a:lnTo>
                  <a:pt x="38" y="0"/>
                </a:lnTo>
                <a:lnTo>
                  <a:pt x="40" y="0"/>
                </a:lnTo>
                <a:lnTo>
                  <a:pt x="40" y="0"/>
                </a:lnTo>
                <a:lnTo>
                  <a:pt x="41" y="0"/>
                </a:lnTo>
                <a:lnTo>
                  <a:pt x="42" y="0"/>
                </a:lnTo>
                <a:lnTo>
                  <a:pt x="43" y="0"/>
                </a:lnTo>
                <a:lnTo>
                  <a:pt x="44"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1"/>
          <p:cNvSpPr>
            <a:spLocks/>
          </p:cNvSpPr>
          <p:nvPr/>
        </p:nvSpPr>
        <p:spPr bwMode="auto">
          <a:xfrm>
            <a:off x="4609212" y="4866703"/>
            <a:ext cx="161254" cy="193505"/>
          </a:xfrm>
          <a:custGeom>
            <a:avLst/>
            <a:gdLst>
              <a:gd name="T0" fmla="*/ 49 w 85"/>
              <a:gd name="T1" fmla="*/ 2 h 102"/>
              <a:gd name="T2" fmla="*/ 51 w 85"/>
              <a:gd name="T3" fmla="*/ 8 h 102"/>
              <a:gd name="T4" fmla="*/ 55 w 85"/>
              <a:gd name="T5" fmla="*/ 11 h 102"/>
              <a:gd name="T6" fmla="*/ 57 w 85"/>
              <a:gd name="T7" fmla="*/ 13 h 102"/>
              <a:gd name="T8" fmla="*/ 60 w 85"/>
              <a:gd name="T9" fmla="*/ 16 h 102"/>
              <a:gd name="T10" fmla="*/ 65 w 85"/>
              <a:gd name="T11" fmla="*/ 15 h 102"/>
              <a:gd name="T12" fmla="*/ 66 w 85"/>
              <a:gd name="T13" fmla="*/ 21 h 102"/>
              <a:gd name="T14" fmla="*/ 68 w 85"/>
              <a:gd name="T15" fmla="*/ 25 h 102"/>
              <a:gd name="T16" fmla="*/ 68 w 85"/>
              <a:gd name="T17" fmla="*/ 29 h 102"/>
              <a:gd name="T18" fmla="*/ 69 w 85"/>
              <a:gd name="T19" fmla="*/ 34 h 102"/>
              <a:gd name="T20" fmla="*/ 70 w 85"/>
              <a:gd name="T21" fmla="*/ 38 h 102"/>
              <a:gd name="T22" fmla="*/ 71 w 85"/>
              <a:gd name="T23" fmla="*/ 42 h 102"/>
              <a:gd name="T24" fmla="*/ 76 w 85"/>
              <a:gd name="T25" fmla="*/ 42 h 102"/>
              <a:gd name="T26" fmla="*/ 81 w 85"/>
              <a:gd name="T27" fmla="*/ 44 h 102"/>
              <a:gd name="T28" fmla="*/ 83 w 85"/>
              <a:gd name="T29" fmla="*/ 47 h 102"/>
              <a:gd name="T30" fmla="*/ 81 w 85"/>
              <a:gd name="T31" fmla="*/ 52 h 102"/>
              <a:gd name="T32" fmla="*/ 82 w 85"/>
              <a:gd name="T33" fmla="*/ 58 h 102"/>
              <a:gd name="T34" fmla="*/ 83 w 85"/>
              <a:gd name="T35" fmla="*/ 63 h 102"/>
              <a:gd name="T36" fmla="*/ 83 w 85"/>
              <a:gd name="T37" fmla="*/ 66 h 102"/>
              <a:gd name="T38" fmla="*/ 83 w 85"/>
              <a:gd name="T39" fmla="*/ 72 h 102"/>
              <a:gd name="T40" fmla="*/ 78 w 85"/>
              <a:gd name="T41" fmla="*/ 78 h 102"/>
              <a:gd name="T42" fmla="*/ 74 w 85"/>
              <a:gd name="T43" fmla="*/ 83 h 102"/>
              <a:gd name="T44" fmla="*/ 68 w 85"/>
              <a:gd name="T45" fmla="*/ 91 h 102"/>
              <a:gd name="T46" fmla="*/ 67 w 85"/>
              <a:gd name="T47" fmla="*/ 98 h 102"/>
              <a:gd name="T48" fmla="*/ 65 w 85"/>
              <a:gd name="T49" fmla="*/ 102 h 102"/>
              <a:gd name="T50" fmla="*/ 61 w 85"/>
              <a:gd name="T51" fmla="*/ 99 h 102"/>
              <a:gd name="T52" fmla="*/ 57 w 85"/>
              <a:gd name="T53" fmla="*/ 96 h 102"/>
              <a:gd name="T54" fmla="*/ 55 w 85"/>
              <a:gd name="T55" fmla="*/ 92 h 102"/>
              <a:gd name="T56" fmla="*/ 53 w 85"/>
              <a:gd name="T57" fmla="*/ 87 h 102"/>
              <a:gd name="T58" fmla="*/ 50 w 85"/>
              <a:gd name="T59" fmla="*/ 82 h 102"/>
              <a:gd name="T60" fmla="*/ 46 w 85"/>
              <a:gd name="T61" fmla="*/ 77 h 102"/>
              <a:gd name="T62" fmla="*/ 42 w 85"/>
              <a:gd name="T63" fmla="*/ 75 h 102"/>
              <a:gd name="T64" fmla="*/ 37 w 85"/>
              <a:gd name="T65" fmla="*/ 70 h 102"/>
              <a:gd name="T66" fmla="*/ 32 w 85"/>
              <a:gd name="T67" fmla="*/ 69 h 102"/>
              <a:gd name="T68" fmla="*/ 27 w 85"/>
              <a:gd name="T69" fmla="*/ 71 h 102"/>
              <a:gd name="T70" fmla="*/ 23 w 85"/>
              <a:gd name="T71" fmla="*/ 72 h 102"/>
              <a:gd name="T72" fmla="*/ 17 w 85"/>
              <a:gd name="T73" fmla="*/ 72 h 102"/>
              <a:gd name="T74" fmla="*/ 13 w 85"/>
              <a:gd name="T75" fmla="*/ 69 h 102"/>
              <a:gd name="T76" fmla="*/ 11 w 85"/>
              <a:gd name="T77" fmla="*/ 63 h 102"/>
              <a:gd name="T78" fmla="*/ 9 w 85"/>
              <a:gd name="T79" fmla="*/ 59 h 102"/>
              <a:gd name="T80" fmla="*/ 5 w 85"/>
              <a:gd name="T81" fmla="*/ 56 h 102"/>
              <a:gd name="T82" fmla="*/ 0 w 85"/>
              <a:gd name="T83" fmla="*/ 54 h 102"/>
              <a:gd name="T84" fmla="*/ 1 w 85"/>
              <a:gd name="T85" fmla="*/ 49 h 102"/>
              <a:gd name="T86" fmla="*/ 4 w 85"/>
              <a:gd name="T87" fmla="*/ 45 h 102"/>
              <a:gd name="T88" fmla="*/ 7 w 85"/>
              <a:gd name="T89" fmla="*/ 40 h 102"/>
              <a:gd name="T90" fmla="*/ 10 w 85"/>
              <a:gd name="T91" fmla="*/ 35 h 102"/>
              <a:gd name="T92" fmla="*/ 15 w 85"/>
              <a:gd name="T93" fmla="*/ 32 h 102"/>
              <a:gd name="T94" fmla="*/ 19 w 85"/>
              <a:gd name="T95" fmla="*/ 32 h 102"/>
              <a:gd name="T96" fmla="*/ 23 w 85"/>
              <a:gd name="T97" fmla="*/ 30 h 102"/>
              <a:gd name="T98" fmla="*/ 25 w 85"/>
              <a:gd name="T99" fmla="*/ 25 h 102"/>
              <a:gd name="T100" fmla="*/ 23 w 85"/>
              <a:gd name="T101" fmla="*/ 21 h 102"/>
              <a:gd name="T102" fmla="*/ 21 w 85"/>
              <a:gd name="T103" fmla="*/ 17 h 102"/>
              <a:gd name="T104" fmla="*/ 25 w 85"/>
              <a:gd name="T105" fmla="*/ 13 h 102"/>
              <a:gd name="T106" fmla="*/ 27 w 85"/>
              <a:gd name="T107" fmla="*/ 11 h 102"/>
              <a:gd name="T108" fmla="*/ 29 w 85"/>
              <a:gd name="T109" fmla="*/ 7 h 102"/>
              <a:gd name="T110" fmla="*/ 28 w 85"/>
              <a:gd name="T111" fmla="*/ 4 h 102"/>
              <a:gd name="T112" fmla="*/ 30 w 85"/>
              <a:gd name="T113" fmla="*/ 3 h 102"/>
              <a:gd name="T114" fmla="*/ 36 w 85"/>
              <a:gd name="T115" fmla="*/ 2 h 102"/>
              <a:gd name="T116" fmla="*/ 41 w 85"/>
              <a:gd name="T117"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02">
                <a:moveTo>
                  <a:pt x="43" y="2"/>
                </a:moveTo>
                <a:lnTo>
                  <a:pt x="44" y="2"/>
                </a:lnTo>
                <a:lnTo>
                  <a:pt x="44" y="1"/>
                </a:lnTo>
                <a:lnTo>
                  <a:pt x="45" y="2"/>
                </a:lnTo>
                <a:lnTo>
                  <a:pt x="46" y="2"/>
                </a:lnTo>
                <a:lnTo>
                  <a:pt x="47" y="2"/>
                </a:lnTo>
                <a:lnTo>
                  <a:pt x="48" y="2"/>
                </a:lnTo>
                <a:lnTo>
                  <a:pt x="49" y="2"/>
                </a:lnTo>
                <a:lnTo>
                  <a:pt x="49" y="2"/>
                </a:lnTo>
                <a:lnTo>
                  <a:pt x="50" y="2"/>
                </a:lnTo>
                <a:lnTo>
                  <a:pt x="51" y="3"/>
                </a:lnTo>
                <a:lnTo>
                  <a:pt x="51" y="4"/>
                </a:lnTo>
                <a:lnTo>
                  <a:pt x="51" y="5"/>
                </a:lnTo>
                <a:lnTo>
                  <a:pt x="51" y="6"/>
                </a:lnTo>
                <a:lnTo>
                  <a:pt x="51" y="8"/>
                </a:lnTo>
                <a:lnTo>
                  <a:pt x="51" y="8"/>
                </a:lnTo>
                <a:lnTo>
                  <a:pt x="51" y="9"/>
                </a:lnTo>
                <a:lnTo>
                  <a:pt x="51" y="10"/>
                </a:lnTo>
                <a:lnTo>
                  <a:pt x="51" y="10"/>
                </a:lnTo>
                <a:lnTo>
                  <a:pt x="52" y="11"/>
                </a:lnTo>
                <a:lnTo>
                  <a:pt x="53" y="11"/>
                </a:lnTo>
                <a:lnTo>
                  <a:pt x="53" y="11"/>
                </a:lnTo>
                <a:lnTo>
                  <a:pt x="53" y="11"/>
                </a:lnTo>
                <a:lnTo>
                  <a:pt x="55" y="11"/>
                </a:lnTo>
                <a:lnTo>
                  <a:pt x="55" y="11"/>
                </a:lnTo>
                <a:lnTo>
                  <a:pt x="56" y="11"/>
                </a:lnTo>
                <a:lnTo>
                  <a:pt x="56" y="10"/>
                </a:lnTo>
                <a:lnTo>
                  <a:pt x="57" y="10"/>
                </a:lnTo>
                <a:lnTo>
                  <a:pt x="57" y="11"/>
                </a:lnTo>
                <a:lnTo>
                  <a:pt x="57" y="11"/>
                </a:lnTo>
                <a:lnTo>
                  <a:pt x="57" y="12"/>
                </a:lnTo>
                <a:lnTo>
                  <a:pt x="57" y="13"/>
                </a:lnTo>
                <a:lnTo>
                  <a:pt x="57" y="13"/>
                </a:lnTo>
                <a:lnTo>
                  <a:pt x="57" y="14"/>
                </a:lnTo>
                <a:lnTo>
                  <a:pt x="57" y="15"/>
                </a:lnTo>
                <a:lnTo>
                  <a:pt x="57" y="15"/>
                </a:lnTo>
                <a:lnTo>
                  <a:pt x="58" y="15"/>
                </a:lnTo>
                <a:lnTo>
                  <a:pt x="59" y="16"/>
                </a:lnTo>
                <a:lnTo>
                  <a:pt x="59" y="16"/>
                </a:lnTo>
                <a:lnTo>
                  <a:pt x="60" y="16"/>
                </a:lnTo>
                <a:lnTo>
                  <a:pt x="61" y="16"/>
                </a:lnTo>
                <a:lnTo>
                  <a:pt x="61" y="17"/>
                </a:lnTo>
                <a:lnTo>
                  <a:pt x="62" y="17"/>
                </a:lnTo>
                <a:lnTo>
                  <a:pt x="62" y="16"/>
                </a:lnTo>
                <a:lnTo>
                  <a:pt x="63" y="16"/>
                </a:lnTo>
                <a:lnTo>
                  <a:pt x="64" y="16"/>
                </a:lnTo>
                <a:lnTo>
                  <a:pt x="64" y="16"/>
                </a:lnTo>
                <a:lnTo>
                  <a:pt x="65" y="15"/>
                </a:lnTo>
                <a:lnTo>
                  <a:pt x="65" y="16"/>
                </a:lnTo>
                <a:lnTo>
                  <a:pt x="65" y="17"/>
                </a:lnTo>
                <a:lnTo>
                  <a:pt x="65" y="18"/>
                </a:lnTo>
                <a:lnTo>
                  <a:pt x="65" y="19"/>
                </a:lnTo>
                <a:lnTo>
                  <a:pt x="65" y="19"/>
                </a:lnTo>
                <a:lnTo>
                  <a:pt x="65" y="21"/>
                </a:lnTo>
                <a:lnTo>
                  <a:pt x="66" y="21"/>
                </a:lnTo>
                <a:lnTo>
                  <a:pt x="66" y="21"/>
                </a:lnTo>
                <a:lnTo>
                  <a:pt x="66" y="22"/>
                </a:lnTo>
                <a:lnTo>
                  <a:pt x="66" y="23"/>
                </a:lnTo>
                <a:lnTo>
                  <a:pt x="66" y="23"/>
                </a:lnTo>
                <a:lnTo>
                  <a:pt x="66" y="23"/>
                </a:lnTo>
                <a:lnTo>
                  <a:pt x="67" y="23"/>
                </a:lnTo>
                <a:lnTo>
                  <a:pt x="67" y="24"/>
                </a:lnTo>
                <a:lnTo>
                  <a:pt x="68" y="24"/>
                </a:lnTo>
                <a:lnTo>
                  <a:pt x="68" y="25"/>
                </a:lnTo>
                <a:lnTo>
                  <a:pt x="68" y="25"/>
                </a:lnTo>
                <a:lnTo>
                  <a:pt x="68" y="26"/>
                </a:lnTo>
                <a:lnTo>
                  <a:pt x="68" y="27"/>
                </a:lnTo>
                <a:lnTo>
                  <a:pt x="68" y="27"/>
                </a:lnTo>
                <a:lnTo>
                  <a:pt x="68" y="27"/>
                </a:lnTo>
                <a:lnTo>
                  <a:pt x="68" y="28"/>
                </a:lnTo>
                <a:lnTo>
                  <a:pt x="68" y="29"/>
                </a:lnTo>
                <a:lnTo>
                  <a:pt x="68" y="29"/>
                </a:lnTo>
                <a:lnTo>
                  <a:pt x="68" y="30"/>
                </a:lnTo>
                <a:lnTo>
                  <a:pt x="69" y="30"/>
                </a:lnTo>
                <a:lnTo>
                  <a:pt x="69" y="31"/>
                </a:lnTo>
                <a:lnTo>
                  <a:pt x="69" y="32"/>
                </a:lnTo>
                <a:lnTo>
                  <a:pt x="69" y="32"/>
                </a:lnTo>
                <a:lnTo>
                  <a:pt x="70" y="33"/>
                </a:lnTo>
                <a:lnTo>
                  <a:pt x="70" y="34"/>
                </a:lnTo>
                <a:lnTo>
                  <a:pt x="69" y="34"/>
                </a:lnTo>
                <a:lnTo>
                  <a:pt x="68" y="34"/>
                </a:lnTo>
                <a:lnTo>
                  <a:pt x="68" y="35"/>
                </a:lnTo>
                <a:lnTo>
                  <a:pt x="68" y="36"/>
                </a:lnTo>
                <a:lnTo>
                  <a:pt x="68" y="36"/>
                </a:lnTo>
                <a:lnTo>
                  <a:pt x="68" y="36"/>
                </a:lnTo>
                <a:lnTo>
                  <a:pt x="68" y="37"/>
                </a:lnTo>
                <a:lnTo>
                  <a:pt x="69" y="38"/>
                </a:lnTo>
                <a:lnTo>
                  <a:pt x="70" y="38"/>
                </a:lnTo>
                <a:lnTo>
                  <a:pt x="70" y="38"/>
                </a:lnTo>
                <a:lnTo>
                  <a:pt x="70" y="39"/>
                </a:lnTo>
                <a:lnTo>
                  <a:pt x="70" y="40"/>
                </a:lnTo>
                <a:lnTo>
                  <a:pt x="70" y="40"/>
                </a:lnTo>
                <a:lnTo>
                  <a:pt x="70" y="41"/>
                </a:lnTo>
                <a:lnTo>
                  <a:pt x="70" y="42"/>
                </a:lnTo>
                <a:lnTo>
                  <a:pt x="70" y="42"/>
                </a:lnTo>
                <a:lnTo>
                  <a:pt x="71" y="42"/>
                </a:lnTo>
                <a:lnTo>
                  <a:pt x="72" y="42"/>
                </a:lnTo>
                <a:lnTo>
                  <a:pt x="72" y="42"/>
                </a:lnTo>
                <a:lnTo>
                  <a:pt x="73" y="42"/>
                </a:lnTo>
                <a:lnTo>
                  <a:pt x="74" y="42"/>
                </a:lnTo>
                <a:lnTo>
                  <a:pt x="74" y="42"/>
                </a:lnTo>
                <a:lnTo>
                  <a:pt x="75" y="42"/>
                </a:lnTo>
                <a:lnTo>
                  <a:pt x="76" y="42"/>
                </a:lnTo>
                <a:lnTo>
                  <a:pt x="76" y="42"/>
                </a:lnTo>
                <a:lnTo>
                  <a:pt x="77" y="42"/>
                </a:lnTo>
                <a:lnTo>
                  <a:pt x="77" y="42"/>
                </a:lnTo>
                <a:lnTo>
                  <a:pt x="78" y="43"/>
                </a:lnTo>
                <a:lnTo>
                  <a:pt x="78" y="43"/>
                </a:lnTo>
                <a:lnTo>
                  <a:pt x="79" y="43"/>
                </a:lnTo>
                <a:lnTo>
                  <a:pt x="80" y="43"/>
                </a:lnTo>
                <a:lnTo>
                  <a:pt x="80" y="44"/>
                </a:lnTo>
                <a:lnTo>
                  <a:pt x="81" y="44"/>
                </a:lnTo>
                <a:lnTo>
                  <a:pt x="82" y="44"/>
                </a:lnTo>
                <a:lnTo>
                  <a:pt x="82" y="44"/>
                </a:lnTo>
                <a:lnTo>
                  <a:pt x="82" y="45"/>
                </a:lnTo>
                <a:lnTo>
                  <a:pt x="83" y="45"/>
                </a:lnTo>
                <a:lnTo>
                  <a:pt x="83" y="46"/>
                </a:lnTo>
                <a:lnTo>
                  <a:pt x="83" y="46"/>
                </a:lnTo>
                <a:lnTo>
                  <a:pt x="83" y="47"/>
                </a:lnTo>
                <a:lnTo>
                  <a:pt x="83" y="47"/>
                </a:lnTo>
                <a:lnTo>
                  <a:pt x="83" y="49"/>
                </a:lnTo>
                <a:lnTo>
                  <a:pt x="83" y="49"/>
                </a:lnTo>
                <a:lnTo>
                  <a:pt x="83" y="50"/>
                </a:lnTo>
                <a:lnTo>
                  <a:pt x="82" y="51"/>
                </a:lnTo>
                <a:lnTo>
                  <a:pt x="82" y="51"/>
                </a:lnTo>
                <a:lnTo>
                  <a:pt x="82" y="51"/>
                </a:lnTo>
                <a:lnTo>
                  <a:pt x="81" y="51"/>
                </a:lnTo>
                <a:lnTo>
                  <a:pt x="81" y="52"/>
                </a:lnTo>
                <a:lnTo>
                  <a:pt x="81" y="53"/>
                </a:lnTo>
                <a:lnTo>
                  <a:pt x="82" y="53"/>
                </a:lnTo>
                <a:lnTo>
                  <a:pt x="82" y="54"/>
                </a:lnTo>
                <a:lnTo>
                  <a:pt x="82" y="55"/>
                </a:lnTo>
                <a:lnTo>
                  <a:pt x="82" y="55"/>
                </a:lnTo>
                <a:lnTo>
                  <a:pt x="82" y="57"/>
                </a:lnTo>
                <a:lnTo>
                  <a:pt x="82" y="57"/>
                </a:lnTo>
                <a:lnTo>
                  <a:pt x="82" y="58"/>
                </a:lnTo>
                <a:lnTo>
                  <a:pt x="82" y="59"/>
                </a:lnTo>
                <a:lnTo>
                  <a:pt x="83" y="59"/>
                </a:lnTo>
                <a:lnTo>
                  <a:pt x="83" y="60"/>
                </a:lnTo>
                <a:lnTo>
                  <a:pt x="83" y="61"/>
                </a:lnTo>
                <a:lnTo>
                  <a:pt x="83" y="61"/>
                </a:lnTo>
                <a:lnTo>
                  <a:pt x="83" y="62"/>
                </a:lnTo>
                <a:lnTo>
                  <a:pt x="83" y="63"/>
                </a:lnTo>
                <a:lnTo>
                  <a:pt x="83" y="63"/>
                </a:lnTo>
                <a:lnTo>
                  <a:pt x="83" y="63"/>
                </a:lnTo>
                <a:lnTo>
                  <a:pt x="83" y="64"/>
                </a:lnTo>
                <a:lnTo>
                  <a:pt x="83" y="64"/>
                </a:lnTo>
                <a:lnTo>
                  <a:pt x="82" y="64"/>
                </a:lnTo>
                <a:lnTo>
                  <a:pt x="82" y="65"/>
                </a:lnTo>
                <a:lnTo>
                  <a:pt x="82" y="66"/>
                </a:lnTo>
                <a:lnTo>
                  <a:pt x="83" y="66"/>
                </a:lnTo>
                <a:lnTo>
                  <a:pt x="83" y="66"/>
                </a:lnTo>
                <a:lnTo>
                  <a:pt x="83" y="67"/>
                </a:lnTo>
                <a:lnTo>
                  <a:pt x="84" y="67"/>
                </a:lnTo>
                <a:lnTo>
                  <a:pt x="85" y="68"/>
                </a:lnTo>
                <a:lnTo>
                  <a:pt x="85" y="68"/>
                </a:lnTo>
                <a:lnTo>
                  <a:pt x="85" y="70"/>
                </a:lnTo>
                <a:lnTo>
                  <a:pt x="84" y="70"/>
                </a:lnTo>
                <a:lnTo>
                  <a:pt x="83" y="71"/>
                </a:lnTo>
                <a:lnTo>
                  <a:pt x="83" y="72"/>
                </a:lnTo>
                <a:lnTo>
                  <a:pt x="82" y="73"/>
                </a:lnTo>
                <a:lnTo>
                  <a:pt x="82" y="74"/>
                </a:lnTo>
                <a:lnTo>
                  <a:pt x="82" y="74"/>
                </a:lnTo>
                <a:lnTo>
                  <a:pt x="81" y="74"/>
                </a:lnTo>
                <a:lnTo>
                  <a:pt x="80" y="76"/>
                </a:lnTo>
                <a:lnTo>
                  <a:pt x="80" y="76"/>
                </a:lnTo>
                <a:lnTo>
                  <a:pt x="79" y="78"/>
                </a:lnTo>
                <a:lnTo>
                  <a:pt x="78" y="78"/>
                </a:lnTo>
                <a:lnTo>
                  <a:pt x="78" y="78"/>
                </a:lnTo>
                <a:lnTo>
                  <a:pt x="78" y="79"/>
                </a:lnTo>
                <a:lnTo>
                  <a:pt x="77" y="80"/>
                </a:lnTo>
                <a:lnTo>
                  <a:pt x="76" y="80"/>
                </a:lnTo>
                <a:lnTo>
                  <a:pt x="76" y="81"/>
                </a:lnTo>
                <a:lnTo>
                  <a:pt x="76" y="81"/>
                </a:lnTo>
                <a:lnTo>
                  <a:pt x="75" y="82"/>
                </a:lnTo>
                <a:lnTo>
                  <a:pt x="74" y="83"/>
                </a:lnTo>
                <a:lnTo>
                  <a:pt x="73" y="84"/>
                </a:lnTo>
                <a:lnTo>
                  <a:pt x="72" y="85"/>
                </a:lnTo>
                <a:lnTo>
                  <a:pt x="71" y="87"/>
                </a:lnTo>
                <a:lnTo>
                  <a:pt x="70" y="87"/>
                </a:lnTo>
                <a:lnTo>
                  <a:pt x="70" y="89"/>
                </a:lnTo>
                <a:lnTo>
                  <a:pt x="69" y="89"/>
                </a:lnTo>
                <a:lnTo>
                  <a:pt x="69" y="91"/>
                </a:lnTo>
                <a:lnTo>
                  <a:pt x="68" y="91"/>
                </a:lnTo>
                <a:lnTo>
                  <a:pt x="68" y="91"/>
                </a:lnTo>
                <a:lnTo>
                  <a:pt x="68" y="93"/>
                </a:lnTo>
                <a:lnTo>
                  <a:pt x="68" y="93"/>
                </a:lnTo>
                <a:lnTo>
                  <a:pt x="68" y="94"/>
                </a:lnTo>
                <a:lnTo>
                  <a:pt x="67" y="95"/>
                </a:lnTo>
                <a:lnTo>
                  <a:pt x="67" y="95"/>
                </a:lnTo>
                <a:lnTo>
                  <a:pt x="67" y="97"/>
                </a:lnTo>
                <a:lnTo>
                  <a:pt x="67" y="98"/>
                </a:lnTo>
                <a:lnTo>
                  <a:pt x="66" y="99"/>
                </a:lnTo>
                <a:lnTo>
                  <a:pt x="66" y="99"/>
                </a:lnTo>
                <a:lnTo>
                  <a:pt x="66" y="100"/>
                </a:lnTo>
                <a:lnTo>
                  <a:pt x="66" y="100"/>
                </a:lnTo>
                <a:lnTo>
                  <a:pt x="66" y="101"/>
                </a:lnTo>
                <a:lnTo>
                  <a:pt x="66" y="102"/>
                </a:lnTo>
                <a:lnTo>
                  <a:pt x="65" y="102"/>
                </a:lnTo>
                <a:lnTo>
                  <a:pt x="65" y="102"/>
                </a:lnTo>
                <a:lnTo>
                  <a:pt x="64" y="102"/>
                </a:lnTo>
                <a:lnTo>
                  <a:pt x="64" y="101"/>
                </a:lnTo>
                <a:lnTo>
                  <a:pt x="64" y="101"/>
                </a:lnTo>
                <a:lnTo>
                  <a:pt x="63" y="100"/>
                </a:lnTo>
                <a:lnTo>
                  <a:pt x="63" y="100"/>
                </a:lnTo>
                <a:lnTo>
                  <a:pt x="62" y="100"/>
                </a:lnTo>
                <a:lnTo>
                  <a:pt x="61" y="99"/>
                </a:lnTo>
                <a:lnTo>
                  <a:pt x="61" y="99"/>
                </a:lnTo>
                <a:lnTo>
                  <a:pt x="60" y="99"/>
                </a:lnTo>
                <a:lnTo>
                  <a:pt x="59" y="99"/>
                </a:lnTo>
                <a:lnTo>
                  <a:pt x="59" y="98"/>
                </a:lnTo>
                <a:lnTo>
                  <a:pt x="58" y="98"/>
                </a:lnTo>
                <a:lnTo>
                  <a:pt x="58" y="97"/>
                </a:lnTo>
                <a:lnTo>
                  <a:pt x="57" y="97"/>
                </a:lnTo>
                <a:lnTo>
                  <a:pt x="57" y="97"/>
                </a:lnTo>
                <a:lnTo>
                  <a:pt x="57" y="96"/>
                </a:lnTo>
                <a:lnTo>
                  <a:pt x="56" y="96"/>
                </a:lnTo>
                <a:lnTo>
                  <a:pt x="56" y="95"/>
                </a:lnTo>
                <a:lnTo>
                  <a:pt x="55" y="95"/>
                </a:lnTo>
                <a:lnTo>
                  <a:pt x="55" y="95"/>
                </a:lnTo>
                <a:lnTo>
                  <a:pt x="55" y="94"/>
                </a:lnTo>
                <a:lnTo>
                  <a:pt x="55" y="93"/>
                </a:lnTo>
                <a:lnTo>
                  <a:pt x="55" y="93"/>
                </a:lnTo>
                <a:lnTo>
                  <a:pt x="55" y="92"/>
                </a:lnTo>
                <a:lnTo>
                  <a:pt x="55" y="91"/>
                </a:lnTo>
                <a:lnTo>
                  <a:pt x="55" y="91"/>
                </a:lnTo>
                <a:lnTo>
                  <a:pt x="54" y="90"/>
                </a:lnTo>
                <a:lnTo>
                  <a:pt x="54" y="89"/>
                </a:lnTo>
                <a:lnTo>
                  <a:pt x="53" y="89"/>
                </a:lnTo>
                <a:lnTo>
                  <a:pt x="53" y="89"/>
                </a:lnTo>
                <a:lnTo>
                  <a:pt x="53" y="88"/>
                </a:lnTo>
                <a:lnTo>
                  <a:pt x="53" y="87"/>
                </a:lnTo>
                <a:lnTo>
                  <a:pt x="53" y="87"/>
                </a:lnTo>
                <a:lnTo>
                  <a:pt x="51" y="85"/>
                </a:lnTo>
                <a:lnTo>
                  <a:pt x="51" y="85"/>
                </a:lnTo>
                <a:lnTo>
                  <a:pt x="51" y="85"/>
                </a:lnTo>
                <a:lnTo>
                  <a:pt x="51" y="84"/>
                </a:lnTo>
                <a:lnTo>
                  <a:pt x="50" y="83"/>
                </a:lnTo>
                <a:lnTo>
                  <a:pt x="50" y="83"/>
                </a:lnTo>
                <a:lnTo>
                  <a:pt x="50" y="82"/>
                </a:lnTo>
                <a:lnTo>
                  <a:pt x="49" y="82"/>
                </a:lnTo>
                <a:lnTo>
                  <a:pt x="49" y="81"/>
                </a:lnTo>
                <a:lnTo>
                  <a:pt x="49" y="80"/>
                </a:lnTo>
                <a:lnTo>
                  <a:pt x="48" y="79"/>
                </a:lnTo>
                <a:lnTo>
                  <a:pt x="47" y="78"/>
                </a:lnTo>
                <a:lnTo>
                  <a:pt x="47" y="78"/>
                </a:lnTo>
                <a:lnTo>
                  <a:pt x="46" y="78"/>
                </a:lnTo>
                <a:lnTo>
                  <a:pt x="46" y="77"/>
                </a:lnTo>
                <a:lnTo>
                  <a:pt x="46" y="77"/>
                </a:lnTo>
                <a:lnTo>
                  <a:pt x="45" y="76"/>
                </a:lnTo>
                <a:lnTo>
                  <a:pt x="44" y="76"/>
                </a:lnTo>
                <a:lnTo>
                  <a:pt x="44" y="76"/>
                </a:lnTo>
                <a:lnTo>
                  <a:pt x="44" y="76"/>
                </a:lnTo>
                <a:lnTo>
                  <a:pt x="43" y="75"/>
                </a:lnTo>
                <a:lnTo>
                  <a:pt x="42" y="75"/>
                </a:lnTo>
                <a:lnTo>
                  <a:pt x="42" y="75"/>
                </a:lnTo>
                <a:lnTo>
                  <a:pt x="42" y="74"/>
                </a:lnTo>
                <a:lnTo>
                  <a:pt x="41" y="74"/>
                </a:lnTo>
                <a:lnTo>
                  <a:pt x="40" y="74"/>
                </a:lnTo>
                <a:lnTo>
                  <a:pt x="40" y="73"/>
                </a:lnTo>
                <a:lnTo>
                  <a:pt x="39" y="72"/>
                </a:lnTo>
                <a:lnTo>
                  <a:pt x="38" y="72"/>
                </a:lnTo>
                <a:lnTo>
                  <a:pt x="38" y="71"/>
                </a:lnTo>
                <a:lnTo>
                  <a:pt x="37" y="70"/>
                </a:lnTo>
                <a:lnTo>
                  <a:pt x="36" y="70"/>
                </a:lnTo>
                <a:lnTo>
                  <a:pt x="36" y="69"/>
                </a:lnTo>
                <a:lnTo>
                  <a:pt x="35" y="68"/>
                </a:lnTo>
                <a:lnTo>
                  <a:pt x="34" y="68"/>
                </a:lnTo>
                <a:lnTo>
                  <a:pt x="34" y="69"/>
                </a:lnTo>
                <a:lnTo>
                  <a:pt x="33" y="69"/>
                </a:lnTo>
                <a:lnTo>
                  <a:pt x="32" y="69"/>
                </a:lnTo>
                <a:lnTo>
                  <a:pt x="32" y="69"/>
                </a:lnTo>
                <a:lnTo>
                  <a:pt x="32" y="70"/>
                </a:lnTo>
                <a:lnTo>
                  <a:pt x="31" y="70"/>
                </a:lnTo>
                <a:lnTo>
                  <a:pt x="30" y="70"/>
                </a:lnTo>
                <a:lnTo>
                  <a:pt x="29" y="70"/>
                </a:lnTo>
                <a:lnTo>
                  <a:pt x="28" y="70"/>
                </a:lnTo>
                <a:lnTo>
                  <a:pt x="28" y="70"/>
                </a:lnTo>
                <a:lnTo>
                  <a:pt x="28" y="71"/>
                </a:lnTo>
                <a:lnTo>
                  <a:pt x="27" y="71"/>
                </a:lnTo>
                <a:lnTo>
                  <a:pt x="27" y="71"/>
                </a:lnTo>
                <a:lnTo>
                  <a:pt x="26" y="71"/>
                </a:lnTo>
                <a:lnTo>
                  <a:pt x="25" y="71"/>
                </a:lnTo>
                <a:lnTo>
                  <a:pt x="25" y="71"/>
                </a:lnTo>
                <a:lnTo>
                  <a:pt x="24" y="71"/>
                </a:lnTo>
                <a:lnTo>
                  <a:pt x="23" y="71"/>
                </a:lnTo>
                <a:lnTo>
                  <a:pt x="23" y="71"/>
                </a:lnTo>
                <a:lnTo>
                  <a:pt x="23" y="72"/>
                </a:lnTo>
                <a:lnTo>
                  <a:pt x="22" y="72"/>
                </a:lnTo>
                <a:lnTo>
                  <a:pt x="21" y="72"/>
                </a:lnTo>
                <a:lnTo>
                  <a:pt x="21" y="72"/>
                </a:lnTo>
                <a:lnTo>
                  <a:pt x="20" y="72"/>
                </a:lnTo>
                <a:lnTo>
                  <a:pt x="19" y="72"/>
                </a:lnTo>
                <a:lnTo>
                  <a:pt x="19" y="72"/>
                </a:lnTo>
                <a:lnTo>
                  <a:pt x="18" y="72"/>
                </a:lnTo>
                <a:lnTo>
                  <a:pt x="17" y="72"/>
                </a:lnTo>
                <a:lnTo>
                  <a:pt x="17" y="72"/>
                </a:lnTo>
                <a:lnTo>
                  <a:pt x="16" y="72"/>
                </a:lnTo>
                <a:lnTo>
                  <a:pt x="15" y="72"/>
                </a:lnTo>
                <a:lnTo>
                  <a:pt x="15" y="71"/>
                </a:lnTo>
                <a:lnTo>
                  <a:pt x="15" y="70"/>
                </a:lnTo>
                <a:lnTo>
                  <a:pt x="14" y="70"/>
                </a:lnTo>
                <a:lnTo>
                  <a:pt x="14" y="69"/>
                </a:lnTo>
                <a:lnTo>
                  <a:pt x="13" y="69"/>
                </a:lnTo>
                <a:lnTo>
                  <a:pt x="13" y="68"/>
                </a:lnTo>
                <a:lnTo>
                  <a:pt x="13" y="67"/>
                </a:lnTo>
                <a:lnTo>
                  <a:pt x="12" y="66"/>
                </a:lnTo>
                <a:lnTo>
                  <a:pt x="12" y="66"/>
                </a:lnTo>
                <a:lnTo>
                  <a:pt x="11" y="65"/>
                </a:lnTo>
                <a:lnTo>
                  <a:pt x="11" y="64"/>
                </a:lnTo>
                <a:lnTo>
                  <a:pt x="11" y="64"/>
                </a:lnTo>
                <a:lnTo>
                  <a:pt x="11" y="63"/>
                </a:lnTo>
                <a:lnTo>
                  <a:pt x="11" y="63"/>
                </a:lnTo>
                <a:lnTo>
                  <a:pt x="10" y="63"/>
                </a:lnTo>
                <a:lnTo>
                  <a:pt x="10" y="62"/>
                </a:lnTo>
                <a:lnTo>
                  <a:pt x="10" y="61"/>
                </a:lnTo>
                <a:lnTo>
                  <a:pt x="10" y="61"/>
                </a:lnTo>
                <a:lnTo>
                  <a:pt x="10" y="60"/>
                </a:lnTo>
                <a:lnTo>
                  <a:pt x="9" y="59"/>
                </a:lnTo>
                <a:lnTo>
                  <a:pt x="9" y="59"/>
                </a:lnTo>
                <a:lnTo>
                  <a:pt x="8" y="58"/>
                </a:lnTo>
                <a:lnTo>
                  <a:pt x="8" y="58"/>
                </a:lnTo>
                <a:lnTo>
                  <a:pt x="7" y="58"/>
                </a:lnTo>
                <a:lnTo>
                  <a:pt x="6" y="58"/>
                </a:lnTo>
                <a:lnTo>
                  <a:pt x="6" y="57"/>
                </a:lnTo>
                <a:lnTo>
                  <a:pt x="6" y="57"/>
                </a:lnTo>
                <a:lnTo>
                  <a:pt x="5" y="57"/>
                </a:lnTo>
                <a:lnTo>
                  <a:pt x="5" y="56"/>
                </a:lnTo>
                <a:lnTo>
                  <a:pt x="4" y="56"/>
                </a:lnTo>
                <a:lnTo>
                  <a:pt x="4" y="55"/>
                </a:lnTo>
                <a:lnTo>
                  <a:pt x="4" y="55"/>
                </a:lnTo>
                <a:lnTo>
                  <a:pt x="3" y="55"/>
                </a:lnTo>
                <a:lnTo>
                  <a:pt x="2" y="55"/>
                </a:lnTo>
                <a:lnTo>
                  <a:pt x="1" y="55"/>
                </a:lnTo>
                <a:lnTo>
                  <a:pt x="1" y="54"/>
                </a:lnTo>
                <a:lnTo>
                  <a:pt x="0" y="54"/>
                </a:lnTo>
                <a:lnTo>
                  <a:pt x="0" y="53"/>
                </a:lnTo>
                <a:lnTo>
                  <a:pt x="0" y="53"/>
                </a:lnTo>
                <a:lnTo>
                  <a:pt x="0" y="53"/>
                </a:lnTo>
                <a:lnTo>
                  <a:pt x="0" y="52"/>
                </a:lnTo>
                <a:lnTo>
                  <a:pt x="0" y="51"/>
                </a:lnTo>
                <a:lnTo>
                  <a:pt x="0" y="51"/>
                </a:lnTo>
                <a:lnTo>
                  <a:pt x="0" y="50"/>
                </a:lnTo>
                <a:lnTo>
                  <a:pt x="1" y="49"/>
                </a:lnTo>
                <a:lnTo>
                  <a:pt x="2" y="49"/>
                </a:lnTo>
                <a:lnTo>
                  <a:pt x="2" y="48"/>
                </a:lnTo>
                <a:lnTo>
                  <a:pt x="3" y="47"/>
                </a:lnTo>
                <a:lnTo>
                  <a:pt x="4" y="47"/>
                </a:lnTo>
                <a:lnTo>
                  <a:pt x="4" y="46"/>
                </a:lnTo>
                <a:lnTo>
                  <a:pt x="4" y="46"/>
                </a:lnTo>
                <a:lnTo>
                  <a:pt x="4" y="46"/>
                </a:lnTo>
                <a:lnTo>
                  <a:pt x="4" y="45"/>
                </a:lnTo>
                <a:lnTo>
                  <a:pt x="4" y="44"/>
                </a:lnTo>
                <a:lnTo>
                  <a:pt x="5" y="44"/>
                </a:lnTo>
                <a:lnTo>
                  <a:pt x="5" y="43"/>
                </a:lnTo>
                <a:lnTo>
                  <a:pt x="6" y="43"/>
                </a:lnTo>
                <a:lnTo>
                  <a:pt x="6" y="42"/>
                </a:lnTo>
                <a:lnTo>
                  <a:pt x="6" y="42"/>
                </a:lnTo>
                <a:lnTo>
                  <a:pt x="6" y="41"/>
                </a:lnTo>
                <a:lnTo>
                  <a:pt x="7" y="40"/>
                </a:lnTo>
                <a:lnTo>
                  <a:pt x="7" y="40"/>
                </a:lnTo>
                <a:lnTo>
                  <a:pt x="8" y="40"/>
                </a:lnTo>
                <a:lnTo>
                  <a:pt x="8" y="39"/>
                </a:lnTo>
                <a:lnTo>
                  <a:pt x="8" y="38"/>
                </a:lnTo>
                <a:lnTo>
                  <a:pt x="8" y="38"/>
                </a:lnTo>
                <a:lnTo>
                  <a:pt x="8" y="38"/>
                </a:lnTo>
                <a:lnTo>
                  <a:pt x="10" y="36"/>
                </a:lnTo>
                <a:lnTo>
                  <a:pt x="10" y="35"/>
                </a:lnTo>
                <a:lnTo>
                  <a:pt x="11" y="34"/>
                </a:lnTo>
                <a:lnTo>
                  <a:pt x="11" y="34"/>
                </a:lnTo>
                <a:lnTo>
                  <a:pt x="12" y="34"/>
                </a:lnTo>
                <a:lnTo>
                  <a:pt x="12" y="33"/>
                </a:lnTo>
                <a:lnTo>
                  <a:pt x="13" y="33"/>
                </a:lnTo>
                <a:lnTo>
                  <a:pt x="13" y="33"/>
                </a:lnTo>
                <a:lnTo>
                  <a:pt x="14" y="32"/>
                </a:lnTo>
                <a:lnTo>
                  <a:pt x="15" y="32"/>
                </a:lnTo>
                <a:lnTo>
                  <a:pt x="15" y="32"/>
                </a:lnTo>
                <a:lnTo>
                  <a:pt x="16" y="32"/>
                </a:lnTo>
                <a:lnTo>
                  <a:pt x="16" y="32"/>
                </a:lnTo>
                <a:lnTo>
                  <a:pt x="17" y="32"/>
                </a:lnTo>
                <a:lnTo>
                  <a:pt x="17" y="31"/>
                </a:lnTo>
                <a:lnTo>
                  <a:pt x="17" y="31"/>
                </a:lnTo>
                <a:lnTo>
                  <a:pt x="18" y="32"/>
                </a:lnTo>
                <a:lnTo>
                  <a:pt x="19" y="32"/>
                </a:lnTo>
                <a:lnTo>
                  <a:pt x="19" y="32"/>
                </a:lnTo>
                <a:lnTo>
                  <a:pt x="19" y="31"/>
                </a:lnTo>
                <a:lnTo>
                  <a:pt x="20" y="31"/>
                </a:lnTo>
                <a:lnTo>
                  <a:pt x="20" y="30"/>
                </a:lnTo>
                <a:lnTo>
                  <a:pt x="21" y="30"/>
                </a:lnTo>
                <a:lnTo>
                  <a:pt x="21" y="30"/>
                </a:lnTo>
                <a:lnTo>
                  <a:pt x="22" y="30"/>
                </a:lnTo>
                <a:lnTo>
                  <a:pt x="23" y="30"/>
                </a:lnTo>
                <a:lnTo>
                  <a:pt x="23" y="30"/>
                </a:lnTo>
                <a:lnTo>
                  <a:pt x="23" y="29"/>
                </a:lnTo>
                <a:lnTo>
                  <a:pt x="23" y="29"/>
                </a:lnTo>
                <a:lnTo>
                  <a:pt x="23" y="28"/>
                </a:lnTo>
                <a:lnTo>
                  <a:pt x="23" y="27"/>
                </a:lnTo>
                <a:lnTo>
                  <a:pt x="24" y="27"/>
                </a:lnTo>
                <a:lnTo>
                  <a:pt x="25" y="26"/>
                </a:lnTo>
                <a:lnTo>
                  <a:pt x="25" y="25"/>
                </a:lnTo>
                <a:lnTo>
                  <a:pt x="24" y="25"/>
                </a:lnTo>
                <a:lnTo>
                  <a:pt x="24" y="25"/>
                </a:lnTo>
                <a:lnTo>
                  <a:pt x="23" y="24"/>
                </a:lnTo>
                <a:lnTo>
                  <a:pt x="23" y="23"/>
                </a:lnTo>
                <a:lnTo>
                  <a:pt x="23" y="23"/>
                </a:lnTo>
                <a:lnTo>
                  <a:pt x="23" y="22"/>
                </a:lnTo>
                <a:lnTo>
                  <a:pt x="23" y="21"/>
                </a:lnTo>
                <a:lnTo>
                  <a:pt x="23" y="21"/>
                </a:lnTo>
                <a:lnTo>
                  <a:pt x="23" y="20"/>
                </a:lnTo>
                <a:lnTo>
                  <a:pt x="23" y="19"/>
                </a:lnTo>
                <a:lnTo>
                  <a:pt x="22" y="19"/>
                </a:lnTo>
                <a:lnTo>
                  <a:pt x="22" y="18"/>
                </a:lnTo>
                <a:lnTo>
                  <a:pt x="21" y="18"/>
                </a:lnTo>
                <a:lnTo>
                  <a:pt x="21" y="17"/>
                </a:lnTo>
                <a:lnTo>
                  <a:pt x="21" y="17"/>
                </a:lnTo>
                <a:lnTo>
                  <a:pt x="21" y="17"/>
                </a:lnTo>
                <a:lnTo>
                  <a:pt x="21" y="16"/>
                </a:lnTo>
                <a:lnTo>
                  <a:pt x="21" y="15"/>
                </a:lnTo>
                <a:lnTo>
                  <a:pt x="22" y="15"/>
                </a:lnTo>
                <a:lnTo>
                  <a:pt x="23" y="15"/>
                </a:lnTo>
                <a:lnTo>
                  <a:pt x="23" y="14"/>
                </a:lnTo>
                <a:lnTo>
                  <a:pt x="24" y="13"/>
                </a:lnTo>
                <a:lnTo>
                  <a:pt x="24" y="13"/>
                </a:lnTo>
                <a:lnTo>
                  <a:pt x="25" y="13"/>
                </a:lnTo>
                <a:lnTo>
                  <a:pt x="25" y="13"/>
                </a:lnTo>
                <a:lnTo>
                  <a:pt x="25" y="13"/>
                </a:lnTo>
                <a:lnTo>
                  <a:pt x="25" y="13"/>
                </a:lnTo>
                <a:lnTo>
                  <a:pt x="26" y="13"/>
                </a:lnTo>
                <a:lnTo>
                  <a:pt x="26" y="12"/>
                </a:lnTo>
                <a:lnTo>
                  <a:pt x="27" y="11"/>
                </a:lnTo>
                <a:lnTo>
                  <a:pt x="27" y="11"/>
                </a:lnTo>
                <a:lnTo>
                  <a:pt x="27" y="11"/>
                </a:lnTo>
                <a:lnTo>
                  <a:pt x="28" y="11"/>
                </a:lnTo>
                <a:lnTo>
                  <a:pt x="28" y="10"/>
                </a:lnTo>
                <a:lnTo>
                  <a:pt x="28" y="10"/>
                </a:lnTo>
                <a:lnTo>
                  <a:pt x="28" y="9"/>
                </a:lnTo>
                <a:lnTo>
                  <a:pt x="28" y="8"/>
                </a:lnTo>
                <a:lnTo>
                  <a:pt x="28" y="8"/>
                </a:lnTo>
                <a:lnTo>
                  <a:pt x="29" y="8"/>
                </a:lnTo>
                <a:lnTo>
                  <a:pt x="29" y="7"/>
                </a:lnTo>
                <a:lnTo>
                  <a:pt x="30" y="6"/>
                </a:lnTo>
                <a:lnTo>
                  <a:pt x="30" y="6"/>
                </a:lnTo>
                <a:lnTo>
                  <a:pt x="30" y="5"/>
                </a:lnTo>
                <a:lnTo>
                  <a:pt x="30" y="5"/>
                </a:lnTo>
                <a:lnTo>
                  <a:pt x="29" y="5"/>
                </a:lnTo>
                <a:lnTo>
                  <a:pt x="29" y="4"/>
                </a:lnTo>
                <a:lnTo>
                  <a:pt x="28" y="4"/>
                </a:lnTo>
                <a:lnTo>
                  <a:pt x="28" y="4"/>
                </a:lnTo>
                <a:lnTo>
                  <a:pt x="28" y="4"/>
                </a:lnTo>
                <a:lnTo>
                  <a:pt x="28" y="3"/>
                </a:lnTo>
                <a:lnTo>
                  <a:pt x="28" y="2"/>
                </a:lnTo>
                <a:lnTo>
                  <a:pt x="28" y="2"/>
                </a:lnTo>
                <a:lnTo>
                  <a:pt x="29" y="2"/>
                </a:lnTo>
                <a:lnTo>
                  <a:pt x="30" y="2"/>
                </a:lnTo>
                <a:lnTo>
                  <a:pt x="30" y="3"/>
                </a:lnTo>
                <a:lnTo>
                  <a:pt x="30" y="3"/>
                </a:lnTo>
                <a:lnTo>
                  <a:pt x="31" y="3"/>
                </a:lnTo>
                <a:lnTo>
                  <a:pt x="32" y="3"/>
                </a:lnTo>
                <a:lnTo>
                  <a:pt x="32" y="3"/>
                </a:lnTo>
                <a:lnTo>
                  <a:pt x="33" y="3"/>
                </a:lnTo>
                <a:lnTo>
                  <a:pt x="34" y="2"/>
                </a:lnTo>
                <a:lnTo>
                  <a:pt x="34" y="2"/>
                </a:lnTo>
                <a:lnTo>
                  <a:pt x="35" y="2"/>
                </a:lnTo>
                <a:lnTo>
                  <a:pt x="36" y="2"/>
                </a:lnTo>
                <a:lnTo>
                  <a:pt x="36" y="2"/>
                </a:lnTo>
                <a:lnTo>
                  <a:pt x="36" y="2"/>
                </a:lnTo>
                <a:lnTo>
                  <a:pt x="38" y="2"/>
                </a:lnTo>
                <a:lnTo>
                  <a:pt x="38" y="2"/>
                </a:lnTo>
                <a:lnTo>
                  <a:pt x="39" y="2"/>
                </a:lnTo>
                <a:lnTo>
                  <a:pt x="40" y="2"/>
                </a:lnTo>
                <a:lnTo>
                  <a:pt x="40" y="1"/>
                </a:lnTo>
                <a:lnTo>
                  <a:pt x="41" y="1"/>
                </a:lnTo>
                <a:lnTo>
                  <a:pt x="41" y="2"/>
                </a:lnTo>
                <a:lnTo>
                  <a:pt x="42" y="2"/>
                </a:lnTo>
                <a:lnTo>
                  <a:pt x="42" y="1"/>
                </a:lnTo>
                <a:lnTo>
                  <a:pt x="42" y="0"/>
                </a:lnTo>
                <a:lnTo>
                  <a:pt x="42" y="1"/>
                </a:lnTo>
                <a:lnTo>
                  <a:pt x="43" y="1"/>
                </a:lnTo>
                <a:lnTo>
                  <a:pt x="43" y="2"/>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12"/>
          <p:cNvSpPr>
            <a:spLocks/>
          </p:cNvSpPr>
          <p:nvPr/>
        </p:nvSpPr>
        <p:spPr bwMode="auto">
          <a:xfrm>
            <a:off x="5618474" y="1009880"/>
            <a:ext cx="1525275" cy="2908269"/>
          </a:xfrm>
          <a:custGeom>
            <a:avLst/>
            <a:gdLst>
              <a:gd name="T0" fmla="*/ 342 w 804"/>
              <a:gd name="T1" fmla="*/ 228 h 1533"/>
              <a:gd name="T2" fmla="*/ 423 w 804"/>
              <a:gd name="T3" fmla="*/ 289 h 1533"/>
              <a:gd name="T4" fmla="*/ 499 w 804"/>
              <a:gd name="T5" fmla="*/ 381 h 1533"/>
              <a:gd name="T6" fmla="*/ 482 w 804"/>
              <a:gd name="T7" fmla="*/ 418 h 1533"/>
              <a:gd name="T8" fmla="*/ 479 w 804"/>
              <a:gd name="T9" fmla="*/ 465 h 1533"/>
              <a:gd name="T10" fmla="*/ 497 w 804"/>
              <a:gd name="T11" fmla="*/ 505 h 1533"/>
              <a:gd name="T12" fmla="*/ 565 w 804"/>
              <a:gd name="T13" fmla="*/ 624 h 1533"/>
              <a:gd name="T14" fmla="*/ 662 w 804"/>
              <a:gd name="T15" fmla="*/ 748 h 1533"/>
              <a:gd name="T16" fmla="*/ 674 w 804"/>
              <a:gd name="T17" fmla="*/ 807 h 1533"/>
              <a:gd name="T18" fmla="*/ 692 w 804"/>
              <a:gd name="T19" fmla="*/ 847 h 1533"/>
              <a:gd name="T20" fmla="*/ 727 w 804"/>
              <a:gd name="T21" fmla="*/ 879 h 1533"/>
              <a:gd name="T22" fmla="*/ 743 w 804"/>
              <a:gd name="T23" fmla="*/ 908 h 1533"/>
              <a:gd name="T24" fmla="*/ 761 w 804"/>
              <a:gd name="T25" fmla="*/ 946 h 1533"/>
              <a:gd name="T26" fmla="*/ 751 w 804"/>
              <a:gd name="T27" fmla="*/ 961 h 1533"/>
              <a:gd name="T28" fmla="*/ 781 w 804"/>
              <a:gd name="T29" fmla="*/ 1169 h 1533"/>
              <a:gd name="T30" fmla="*/ 667 w 804"/>
              <a:gd name="T31" fmla="*/ 1497 h 1533"/>
              <a:gd name="T32" fmla="*/ 675 w 804"/>
              <a:gd name="T33" fmla="*/ 1518 h 1533"/>
              <a:gd name="T34" fmla="*/ 662 w 804"/>
              <a:gd name="T35" fmla="*/ 1500 h 1533"/>
              <a:gd name="T36" fmla="*/ 646 w 804"/>
              <a:gd name="T37" fmla="*/ 1485 h 1533"/>
              <a:gd name="T38" fmla="*/ 643 w 804"/>
              <a:gd name="T39" fmla="*/ 1470 h 1533"/>
              <a:gd name="T40" fmla="*/ 638 w 804"/>
              <a:gd name="T41" fmla="*/ 1455 h 1533"/>
              <a:gd name="T42" fmla="*/ 627 w 804"/>
              <a:gd name="T43" fmla="*/ 1438 h 1533"/>
              <a:gd name="T44" fmla="*/ 609 w 804"/>
              <a:gd name="T45" fmla="*/ 1438 h 1533"/>
              <a:gd name="T46" fmla="*/ 592 w 804"/>
              <a:gd name="T47" fmla="*/ 1423 h 1533"/>
              <a:gd name="T48" fmla="*/ 579 w 804"/>
              <a:gd name="T49" fmla="*/ 1411 h 1533"/>
              <a:gd name="T50" fmla="*/ 563 w 804"/>
              <a:gd name="T51" fmla="*/ 1410 h 1533"/>
              <a:gd name="T52" fmla="*/ 548 w 804"/>
              <a:gd name="T53" fmla="*/ 1400 h 1533"/>
              <a:gd name="T54" fmla="*/ 528 w 804"/>
              <a:gd name="T55" fmla="*/ 1401 h 1533"/>
              <a:gd name="T56" fmla="*/ 518 w 804"/>
              <a:gd name="T57" fmla="*/ 1404 h 1533"/>
              <a:gd name="T58" fmla="*/ 506 w 804"/>
              <a:gd name="T59" fmla="*/ 1408 h 1533"/>
              <a:gd name="T60" fmla="*/ 497 w 804"/>
              <a:gd name="T61" fmla="*/ 1413 h 1533"/>
              <a:gd name="T62" fmla="*/ 487 w 804"/>
              <a:gd name="T63" fmla="*/ 1420 h 1533"/>
              <a:gd name="T64" fmla="*/ 470 w 804"/>
              <a:gd name="T65" fmla="*/ 1418 h 1533"/>
              <a:gd name="T66" fmla="*/ 453 w 804"/>
              <a:gd name="T67" fmla="*/ 1420 h 1533"/>
              <a:gd name="T68" fmla="*/ 434 w 804"/>
              <a:gd name="T69" fmla="*/ 1424 h 1533"/>
              <a:gd name="T70" fmla="*/ 410 w 804"/>
              <a:gd name="T71" fmla="*/ 1427 h 1533"/>
              <a:gd name="T72" fmla="*/ 393 w 804"/>
              <a:gd name="T73" fmla="*/ 1419 h 1533"/>
              <a:gd name="T74" fmla="*/ 112 w 804"/>
              <a:gd name="T75" fmla="*/ 970 h 1533"/>
              <a:gd name="T76" fmla="*/ 95 w 804"/>
              <a:gd name="T77" fmla="*/ 985 h 1533"/>
              <a:gd name="T78" fmla="*/ 80 w 804"/>
              <a:gd name="T79" fmla="*/ 997 h 1533"/>
              <a:gd name="T80" fmla="*/ 44 w 804"/>
              <a:gd name="T81" fmla="*/ 915 h 1533"/>
              <a:gd name="T82" fmla="*/ 25 w 804"/>
              <a:gd name="T83" fmla="*/ 892 h 1533"/>
              <a:gd name="T84" fmla="*/ 13 w 804"/>
              <a:gd name="T85" fmla="*/ 863 h 1533"/>
              <a:gd name="T86" fmla="*/ 9 w 804"/>
              <a:gd name="T87" fmla="*/ 848 h 1533"/>
              <a:gd name="T88" fmla="*/ 6 w 804"/>
              <a:gd name="T89" fmla="*/ 825 h 1533"/>
              <a:gd name="T90" fmla="*/ 16 w 804"/>
              <a:gd name="T91" fmla="*/ 805 h 1533"/>
              <a:gd name="T92" fmla="*/ 33 w 804"/>
              <a:gd name="T93" fmla="*/ 783 h 1533"/>
              <a:gd name="T94" fmla="*/ 49 w 804"/>
              <a:gd name="T95" fmla="*/ 758 h 1533"/>
              <a:gd name="T96" fmla="*/ 48 w 804"/>
              <a:gd name="T97" fmla="*/ 724 h 1533"/>
              <a:gd name="T98" fmla="*/ 32 w 804"/>
              <a:gd name="T99" fmla="*/ 694 h 1533"/>
              <a:gd name="T100" fmla="*/ 34 w 804"/>
              <a:gd name="T101" fmla="*/ 665 h 1533"/>
              <a:gd name="T102" fmla="*/ 33 w 804"/>
              <a:gd name="T103" fmla="*/ 507 h 1533"/>
              <a:gd name="T104" fmla="*/ 50 w 804"/>
              <a:gd name="T105" fmla="*/ 513 h 1533"/>
              <a:gd name="T106" fmla="*/ 67 w 804"/>
              <a:gd name="T107" fmla="*/ 523 h 1533"/>
              <a:gd name="T108" fmla="*/ 88 w 804"/>
              <a:gd name="T109" fmla="*/ 527 h 1533"/>
              <a:gd name="T110" fmla="*/ 103 w 804"/>
              <a:gd name="T111" fmla="*/ 509 h 1533"/>
              <a:gd name="T112" fmla="*/ 114 w 804"/>
              <a:gd name="T113" fmla="*/ 493 h 1533"/>
              <a:gd name="T114" fmla="*/ 120 w 804"/>
              <a:gd name="T115" fmla="*/ 470 h 1533"/>
              <a:gd name="T116" fmla="*/ 119 w 804"/>
              <a:gd name="T117" fmla="*/ 449 h 1533"/>
              <a:gd name="T118" fmla="*/ 106 w 804"/>
              <a:gd name="T119" fmla="*/ 429 h 1533"/>
              <a:gd name="T120" fmla="*/ 89 w 804"/>
              <a:gd name="T121" fmla="*/ 410 h 1533"/>
              <a:gd name="T122" fmla="*/ 82 w 804"/>
              <a:gd name="T123" fmla="*/ 385 h 1533"/>
              <a:gd name="T124" fmla="*/ 48 w 804"/>
              <a:gd name="T125" fmla="*/ 341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1533">
                <a:moveTo>
                  <a:pt x="293" y="74"/>
                </a:moveTo>
                <a:lnTo>
                  <a:pt x="296" y="76"/>
                </a:lnTo>
                <a:lnTo>
                  <a:pt x="296" y="76"/>
                </a:lnTo>
                <a:lnTo>
                  <a:pt x="302" y="79"/>
                </a:lnTo>
                <a:lnTo>
                  <a:pt x="308" y="91"/>
                </a:lnTo>
                <a:lnTo>
                  <a:pt x="308" y="99"/>
                </a:lnTo>
                <a:lnTo>
                  <a:pt x="307" y="105"/>
                </a:lnTo>
                <a:lnTo>
                  <a:pt x="291" y="110"/>
                </a:lnTo>
                <a:lnTo>
                  <a:pt x="292" y="120"/>
                </a:lnTo>
                <a:lnTo>
                  <a:pt x="303" y="124"/>
                </a:lnTo>
                <a:lnTo>
                  <a:pt x="304" y="124"/>
                </a:lnTo>
                <a:lnTo>
                  <a:pt x="304" y="125"/>
                </a:lnTo>
                <a:lnTo>
                  <a:pt x="316" y="137"/>
                </a:lnTo>
                <a:lnTo>
                  <a:pt x="331" y="145"/>
                </a:lnTo>
                <a:lnTo>
                  <a:pt x="331" y="148"/>
                </a:lnTo>
                <a:lnTo>
                  <a:pt x="324" y="173"/>
                </a:lnTo>
                <a:lnTo>
                  <a:pt x="324" y="174"/>
                </a:lnTo>
                <a:lnTo>
                  <a:pt x="324" y="176"/>
                </a:lnTo>
                <a:lnTo>
                  <a:pt x="324" y="177"/>
                </a:lnTo>
                <a:lnTo>
                  <a:pt x="323" y="177"/>
                </a:lnTo>
                <a:lnTo>
                  <a:pt x="323" y="177"/>
                </a:lnTo>
                <a:lnTo>
                  <a:pt x="323" y="178"/>
                </a:lnTo>
                <a:lnTo>
                  <a:pt x="323" y="178"/>
                </a:lnTo>
                <a:lnTo>
                  <a:pt x="322" y="178"/>
                </a:lnTo>
                <a:lnTo>
                  <a:pt x="321" y="179"/>
                </a:lnTo>
                <a:lnTo>
                  <a:pt x="313" y="183"/>
                </a:lnTo>
                <a:lnTo>
                  <a:pt x="308" y="186"/>
                </a:lnTo>
                <a:lnTo>
                  <a:pt x="307" y="199"/>
                </a:lnTo>
                <a:lnTo>
                  <a:pt x="309" y="199"/>
                </a:lnTo>
                <a:lnTo>
                  <a:pt x="318" y="195"/>
                </a:lnTo>
                <a:lnTo>
                  <a:pt x="328" y="193"/>
                </a:lnTo>
                <a:lnTo>
                  <a:pt x="340" y="195"/>
                </a:lnTo>
                <a:lnTo>
                  <a:pt x="349" y="194"/>
                </a:lnTo>
                <a:lnTo>
                  <a:pt x="350" y="191"/>
                </a:lnTo>
                <a:lnTo>
                  <a:pt x="353" y="189"/>
                </a:lnTo>
                <a:lnTo>
                  <a:pt x="362" y="188"/>
                </a:lnTo>
                <a:lnTo>
                  <a:pt x="368" y="188"/>
                </a:lnTo>
                <a:lnTo>
                  <a:pt x="374" y="188"/>
                </a:lnTo>
                <a:lnTo>
                  <a:pt x="379" y="204"/>
                </a:lnTo>
                <a:lnTo>
                  <a:pt x="379" y="215"/>
                </a:lnTo>
                <a:lnTo>
                  <a:pt x="379" y="214"/>
                </a:lnTo>
                <a:lnTo>
                  <a:pt x="374" y="214"/>
                </a:lnTo>
                <a:lnTo>
                  <a:pt x="373" y="214"/>
                </a:lnTo>
                <a:lnTo>
                  <a:pt x="355" y="214"/>
                </a:lnTo>
                <a:lnTo>
                  <a:pt x="351" y="220"/>
                </a:lnTo>
                <a:lnTo>
                  <a:pt x="346" y="226"/>
                </a:lnTo>
                <a:lnTo>
                  <a:pt x="343" y="227"/>
                </a:lnTo>
                <a:lnTo>
                  <a:pt x="342" y="228"/>
                </a:lnTo>
                <a:lnTo>
                  <a:pt x="342" y="228"/>
                </a:lnTo>
                <a:lnTo>
                  <a:pt x="342" y="231"/>
                </a:lnTo>
                <a:lnTo>
                  <a:pt x="345" y="230"/>
                </a:lnTo>
                <a:lnTo>
                  <a:pt x="346" y="232"/>
                </a:lnTo>
                <a:lnTo>
                  <a:pt x="350" y="231"/>
                </a:lnTo>
                <a:lnTo>
                  <a:pt x="350" y="231"/>
                </a:lnTo>
                <a:lnTo>
                  <a:pt x="351" y="231"/>
                </a:lnTo>
                <a:lnTo>
                  <a:pt x="353" y="231"/>
                </a:lnTo>
                <a:lnTo>
                  <a:pt x="360" y="233"/>
                </a:lnTo>
                <a:lnTo>
                  <a:pt x="360" y="235"/>
                </a:lnTo>
                <a:lnTo>
                  <a:pt x="361" y="240"/>
                </a:lnTo>
                <a:lnTo>
                  <a:pt x="350" y="245"/>
                </a:lnTo>
                <a:lnTo>
                  <a:pt x="347" y="245"/>
                </a:lnTo>
                <a:lnTo>
                  <a:pt x="348" y="245"/>
                </a:lnTo>
                <a:lnTo>
                  <a:pt x="351" y="249"/>
                </a:lnTo>
                <a:lnTo>
                  <a:pt x="360" y="246"/>
                </a:lnTo>
                <a:lnTo>
                  <a:pt x="377" y="239"/>
                </a:lnTo>
                <a:lnTo>
                  <a:pt x="378" y="239"/>
                </a:lnTo>
                <a:lnTo>
                  <a:pt x="380" y="240"/>
                </a:lnTo>
                <a:lnTo>
                  <a:pt x="380" y="241"/>
                </a:lnTo>
                <a:lnTo>
                  <a:pt x="381" y="245"/>
                </a:lnTo>
                <a:lnTo>
                  <a:pt x="381" y="245"/>
                </a:lnTo>
                <a:lnTo>
                  <a:pt x="381" y="245"/>
                </a:lnTo>
                <a:lnTo>
                  <a:pt x="383" y="241"/>
                </a:lnTo>
                <a:lnTo>
                  <a:pt x="385" y="241"/>
                </a:lnTo>
                <a:lnTo>
                  <a:pt x="385" y="241"/>
                </a:lnTo>
                <a:lnTo>
                  <a:pt x="387" y="240"/>
                </a:lnTo>
                <a:lnTo>
                  <a:pt x="391" y="239"/>
                </a:lnTo>
                <a:lnTo>
                  <a:pt x="393" y="243"/>
                </a:lnTo>
                <a:lnTo>
                  <a:pt x="398" y="250"/>
                </a:lnTo>
                <a:lnTo>
                  <a:pt x="400" y="256"/>
                </a:lnTo>
                <a:lnTo>
                  <a:pt x="402" y="259"/>
                </a:lnTo>
                <a:lnTo>
                  <a:pt x="410" y="267"/>
                </a:lnTo>
                <a:lnTo>
                  <a:pt x="418" y="273"/>
                </a:lnTo>
                <a:lnTo>
                  <a:pt x="423" y="278"/>
                </a:lnTo>
                <a:lnTo>
                  <a:pt x="423" y="286"/>
                </a:lnTo>
                <a:lnTo>
                  <a:pt x="421" y="291"/>
                </a:lnTo>
                <a:lnTo>
                  <a:pt x="421" y="292"/>
                </a:lnTo>
                <a:lnTo>
                  <a:pt x="422" y="292"/>
                </a:lnTo>
                <a:lnTo>
                  <a:pt x="421" y="291"/>
                </a:lnTo>
                <a:lnTo>
                  <a:pt x="422" y="291"/>
                </a:lnTo>
                <a:lnTo>
                  <a:pt x="422" y="290"/>
                </a:lnTo>
                <a:lnTo>
                  <a:pt x="423" y="290"/>
                </a:lnTo>
                <a:lnTo>
                  <a:pt x="423" y="290"/>
                </a:lnTo>
                <a:lnTo>
                  <a:pt x="423" y="289"/>
                </a:lnTo>
                <a:lnTo>
                  <a:pt x="423" y="289"/>
                </a:lnTo>
                <a:lnTo>
                  <a:pt x="424" y="289"/>
                </a:lnTo>
                <a:lnTo>
                  <a:pt x="423" y="289"/>
                </a:lnTo>
                <a:lnTo>
                  <a:pt x="423" y="288"/>
                </a:lnTo>
                <a:lnTo>
                  <a:pt x="424" y="288"/>
                </a:lnTo>
                <a:lnTo>
                  <a:pt x="424" y="288"/>
                </a:lnTo>
                <a:lnTo>
                  <a:pt x="425" y="287"/>
                </a:lnTo>
                <a:lnTo>
                  <a:pt x="425" y="286"/>
                </a:lnTo>
                <a:lnTo>
                  <a:pt x="425" y="286"/>
                </a:lnTo>
                <a:lnTo>
                  <a:pt x="424" y="286"/>
                </a:lnTo>
                <a:lnTo>
                  <a:pt x="424" y="285"/>
                </a:lnTo>
                <a:lnTo>
                  <a:pt x="425" y="285"/>
                </a:lnTo>
                <a:lnTo>
                  <a:pt x="425" y="285"/>
                </a:lnTo>
                <a:lnTo>
                  <a:pt x="425" y="285"/>
                </a:lnTo>
                <a:lnTo>
                  <a:pt x="426" y="284"/>
                </a:lnTo>
                <a:lnTo>
                  <a:pt x="426" y="283"/>
                </a:lnTo>
                <a:lnTo>
                  <a:pt x="425" y="283"/>
                </a:lnTo>
                <a:lnTo>
                  <a:pt x="425" y="283"/>
                </a:lnTo>
                <a:lnTo>
                  <a:pt x="426" y="282"/>
                </a:lnTo>
                <a:lnTo>
                  <a:pt x="426" y="281"/>
                </a:lnTo>
                <a:lnTo>
                  <a:pt x="426" y="281"/>
                </a:lnTo>
                <a:lnTo>
                  <a:pt x="426" y="280"/>
                </a:lnTo>
                <a:lnTo>
                  <a:pt x="427" y="279"/>
                </a:lnTo>
                <a:lnTo>
                  <a:pt x="427" y="279"/>
                </a:lnTo>
                <a:lnTo>
                  <a:pt x="427" y="278"/>
                </a:lnTo>
                <a:lnTo>
                  <a:pt x="427" y="278"/>
                </a:lnTo>
                <a:lnTo>
                  <a:pt x="427" y="277"/>
                </a:lnTo>
                <a:lnTo>
                  <a:pt x="427" y="277"/>
                </a:lnTo>
                <a:lnTo>
                  <a:pt x="428" y="277"/>
                </a:lnTo>
                <a:lnTo>
                  <a:pt x="427" y="277"/>
                </a:lnTo>
                <a:lnTo>
                  <a:pt x="428" y="277"/>
                </a:lnTo>
                <a:lnTo>
                  <a:pt x="429" y="276"/>
                </a:lnTo>
                <a:lnTo>
                  <a:pt x="429" y="275"/>
                </a:lnTo>
                <a:lnTo>
                  <a:pt x="429" y="275"/>
                </a:lnTo>
                <a:lnTo>
                  <a:pt x="429" y="274"/>
                </a:lnTo>
                <a:lnTo>
                  <a:pt x="432" y="269"/>
                </a:lnTo>
                <a:lnTo>
                  <a:pt x="438" y="267"/>
                </a:lnTo>
                <a:lnTo>
                  <a:pt x="448" y="266"/>
                </a:lnTo>
                <a:lnTo>
                  <a:pt x="457" y="266"/>
                </a:lnTo>
                <a:lnTo>
                  <a:pt x="461" y="268"/>
                </a:lnTo>
                <a:lnTo>
                  <a:pt x="472" y="281"/>
                </a:lnTo>
                <a:lnTo>
                  <a:pt x="474" y="288"/>
                </a:lnTo>
                <a:lnTo>
                  <a:pt x="481" y="290"/>
                </a:lnTo>
                <a:lnTo>
                  <a:pt x="486" y="291"/>
                </a:lnTo>
                <a:lnTo>
                  <a:pt x="502" y="297"/>
                </a:lnTo>
                <a:lnTo>
                  <a:pt x="506" y="300"/>
                </a:lnTo>
                <a:lnTo>
                  <a:pt x="504" y="317"/>
                </a:lnTo>
                <a:lnTo>
                  <a:pt x="501" y="331"/>
                </a:lnTo>
                <a:lnTo>
                  <a:pt x="503" y="347"/>
                </a:lnTo>
                <a:lnTo>
                  <a:pt x="503" y="349"/>
                </a:lnTo>
                <a:lnTo>
                  <a:pt x="499" y="381"/>
                </a:lnTo>
                <a:lnTo>
                  <a:pt x="497" y="385"/>
                </a:lnTo>
                <a:lnTo>
                  <a:pt x="491" y="391"/>
                </a:lnTo>
                <a:lnTo>
                  <a:pt x="489" y="392"/>
                </a:lnTo>
                <a:lnTo>
                  <a:pt x="489" y="393"/>
                </a:lnTo>
                <a:lnTo>
                  <a:pt x="489" y="393"/>
                </a:lnTo>
                <a:lnTo>
                  <a:pt x="488" y="393"/>
                </a:lnTo>
                <a:lnTo>
                  <a:pt x="488" y="393"/>
                </a:lnTo>
                <a:lnTo>
                  <a:pt x="487" y="393"/>
                </a:lnTo>
                <a:lnTo>
                  <a:pt x="487" y="394"/>
                </a:lnTo>
                <a:lnTo>
                  <a:pt x="486" y="395"/>
                </a:lnTo>
                <a:lnTo>
                  <a:pt x="485" y="395"/>
                </a:lnTo>
                <a:lnTo>
                  <a:pt x="471" y="396"/>
                </a:lnTo>
                <a:lnTo>
                  <a:pt x="470" y="396"/>
                </a:lnTo>
                <a:lnTo>
                  <a:pt x="468" y="394"/>
                </a:lnTo>
                <a:lnTo>
                  <a:pt x="467" y="395"/>
                </a:lnTo>
                <a:lnTo>
                  <a:pt x="467" y="399"/>
                </a:lnTo>
                <a:lnTo>
                  <a:pt x="468" y="400"/>
                </a:lnTo>
                <a:lnTo>
                  <a:pt x="468" y="400"/>
                </a:lnTo>
                <a:lnTo>
                  <a:pt x="469" y="401"/>
                </a:lnTo>
                <a:lnTo>
                  <a:pt x="469" y="402"/>
                </a:lnTo>
                <a:lnTo>
                  <a:pt x="470" y="402"/>
                </a:lnTo>
                <a:lnTo>
                  <a:pt x="470" y="402"/>
                </a:lnTo>
                <a:lnTo>
                  <a:pt x="470" y="402"/>
                </a:lnTo>
                <a:lnTo>
                  <a:pt x="470" y="403"/>
                </a:lnTo>
                <a:lnTo>
                  <a:pt x="471" y="403"/>
                </a:lnTo>
                <a:lnTo>
                  <a:pt x="472" y="404"/>
                </a:lnTo>
                <a:lnTo>
                  <a:pt x="472" y="404"/>
                </a:lnTo>
                <a:lnTo>
                  <a:pt x="472" y="404"/>
                </a:lnTo>
                <a:lnTo>
                  <a:pt x="473" y="405"/>
                </a:lnTo>
                <a:lnTo>
                  <a:pt x="473" y="406"/>
                </a:lnTo>
                <a:lnTo>
                  <a:pt x="475" y="407"/>
                </a:lnTo>
                <a:lnTo>
                  <a:pt x="476" y="408"/>
                </a:lnTo>
                <a:lnTo>
                  <a:pt x="476" y="408"/>
                </a:lnTo>
                <a:lnTo>
                  <a:pt x="476" y="409"/>
                </a:lnTo>
                <a:lnTo>
                  <a:pt x="477" y="410"/>
                </a:lnTo>
                <a:lnTo>
                  <a:pt x="477" y="411"/>
                </a:lnTo>
                <a:lnTo>
                  <a:pt x="478" y="411"/>
                </a:lnTo>
                <a:lnTo>
                  <a:pt x="478" y="412"/>
                </a:lnTo>
                <a:lnTo>
                  <a:pt x="479" y="413"/>
                </a:lnTo>
                <a:lnTo>
                  <a:pt x="480" y="414"/>
                </a:lnTo>
                <a:lnTo>
                  <a:pt x="480" y="415"/>
                </a:lnTo>
                <a:lnTo>
                  <a:pt x="480" y="415"/>
                </a:lnTo>
                <a:lnTo>
                  <a:pt x="480" y="415"/>
                </a:lnTo>
                <a:lnTo>
                  <a:pt x="481" y="416"/>
                </a:lnTo>
                <a:lnTo>
                  <a:pt x="481" y="417"/>
                </a:lnTo>
                <a:lnTo>
                  <a:pt x="482" y="417"/>
                </a:lnTo>
                <a:lnTo>
                  <a:pt x="482" y="417"/>
                </a:lnTo>
                <a:lnTo>
                  <a:pt x="482" y="418"/>
                </a:lnTo>
                <a:lnTo>
                  <a:pt x="482" y="420"/>
                </a:lnTo>
                <a:lnTo>
                  <a:pt x="482" y="422"/>
                </a:lnTo>
                <a:lnTo>
                  <a:pt x="482" y="423"/>
                </a:lnTo>
                <a:lnTo>
                  <a:pt x="482" y="423"/>
                </a:lnTo>
                <a:lnTo>
                  <a:pt x="482" y="424"/>
                </a:lnTo>
                <a:lnTo>
                  <a:pt x="482" y="425"/>
                </a:lnTo>
                <a:lnTo>
                  <a:pt x="482" y="426"/>
                </a:lnTo>
                <a:lnTo>
                  <a:pt x="478" y="434"/>
                </a:lnTo>
                <a:lnTo>
                  <a:pt x="478" y="434"/>
                </a:lnTo>
                <a:lnTo>
                  <a:pt x="477" y="434"/>
                </a:lnTo>
                <a:lnTo>
                  <a:pt x="473" y="436"/>
                </a:lnTo>
                <a:lnTo>
                  <a:pt x="473" y="436"/>
                </a:lnTo>
                <a:lnTo>
                  <a:pt x="473" y="438"/>
                </a:lnTo>
                <a:lnTo>
                  <a:pt x="473" y="438"/>
                </a:lnTo>
                <a:lnTo>
                  <a:pt x="473" y="439"/>
                </a:lnTo>
                <a:lnTo>
                  <a:pt x="473" y="440"/>
                </a:lnTo>
                <a:lnTo>
                  <a:pt x="473" y="442"/>
                </a:lnTo>
                <a:lnTo>
                  <a:pt x="473" y="443"/>
                </a:lnTo>
                <a:lnTo>
                  <a:pt x="473" y="444"/>
                </a:lnTo>
                <a:lnTo>
                  <a:pt x="473" y="444"/>
                </a:lnTo>
                <a:lnTo>
                  <a:pt x="473" y="446"/>
                </a:lnTo>
                <a:lnTo>
                  <a:pt x="473" y="447"/>
                </a:lnTo>
                <a:lnTo>
                  <a:pt x="472" y="448"/>
                </a:lnTo>
                <a:lnTo>
                  <a:pt x="472" y="449"/>
                </a:lnTo>
                <a:lnTo>
                  <a:pt x="472" y="449"/>
                </a:lnTo>
                <a:lnTo>
                  <a:pt x="472" y="450"/>
                </a:lnTo>
                <a:lnTo>
                  <a:pt x="472" y="451"/>
                </a:lnTo>
                <a:lnTo>
                  <a:pt x="472" y="451"/>
                </a:lnTo>
                <a:lnTo>
                  <a:pt x="472" y="452"/>
                </a:lnTo>
                <a:lnTo>
                  <a:pt x="472" y="453"/>
                </a:lnTo>
                <a:lnTo>
                  <a:pt x="472" y="453"/>
                </a:lnTo>
                <a:lnTo>
                  <a:pt x="472" y="454"/>
                </a:lnTo>
                <a:lnTo>
                  <a:pt x="472" y="455"/>
                </a:lnTo>
                <a:lnTo>
                  <a:pt x="472" y="455"/>
                </a:lnTo>
                <a:lnTo>
                  <a:pt x="472" y="456"/>
                </a:lnTo>
                <a:lnTo>
                  <a:pt x="472" y="457"/>
                </a:lnTo>
                <a:lnTo>
                  <a:pt x="472" y="457"/>
                </a:lnTo>
                <a:lnTo>
                  <a:pt x="472" y="458"/>
                </a:lnTo>
                <a:lnTo>
                  <a:pt x="472" y="459"/>
                </a:lnTo>
                <a:lnTo>
                  <a:pt x="473" y="459"/>
                </a:lnTo>
                <a:lnTo>
                  <a:pt x="474" y="460"/>
                </a:lnTo>
                <a:lnTo>
                  <a:pt x="474" y="461"/>
                </a:lnTo>
                <a:lnTo>
                  <a:pt x="475" y="461"/>
                </a:lnTo>
                <a:lnTo>
                  <a:pt x="476" y="462"/>
                </a:lnTo>
                <a:lnTo>
                  <a:pt x="476" y="463"/>
                </a:lnTo>
                <a:lnTo>
                  <a:pt x="477" y="463"/>
                </a:lnTo>
                <a:lnTo>
                  <a:pt x="478" y="464"/>
                </a:lnTo>
                <a:lnTo>
                  <a:pt x="479" y="465"/>
                </a:lnTo>
                <a:lnTo>
                  <a:pt x="480" y="465"/>
                </a:lnTo>
                <a:lnTo>
                  <a:pt x="480" y="466"/>
                </a:lnTo>
                <a:lnTo>
                  <a:pt x="482" y="467"/>
                </a:lnTo>
                <a:lnTo>
                  <a:pt x="482" y="468"/>
                </a:lnTo>
                <a:lnTo>
                  <a:pt x="482" y="468"/>
                </a:lnTo>
                <a:lnTo>
                  <a:pt x="483" y="468"/>
                </a:lnTo>
                <a:lnTo>
                  <a:pt x="484" y="469"/>
                </a:lnTo>
                <a:lnTo>
                  <a:pt x="484" y="470"/>
                </a:lnTo>
                <a:lnTo>
                  <a:pt x="484" y="470"/>
                </a:lnTo>
                <a:lnTo>
                  <a:pt x="485" y="471"/>
                </a:lnTo>
                <a:lnTo>
                  <a:pt x="486" y="471"/>
                </a:lnTo>
                <a:lnTo>
                  <a:pt x="486" y="472"/>
                </a:lnTo>
                <a:lnTo>
                  <a:pt x="487" y="473"/>
                </a:lnTo>
                <a:lnTo>
                  <a:pt x="487" y="473"/>
                </a:lnTo>
                <a:lnTo>
                  <a:pt x="488" y="474"/>
                </a:lnTo>
                <a:lnTo>
                  <a:pt x="488" y="474"/>
                </a:lnTo>
                <a:lnTo>
                  <a:pt x="488" y="475"/>
                </a:lnTo>
                <a:lnTo>
                  <a:pt x="489" y="476"/>
                </a:lnTo>
                <a:lnTo>
                  <a:pt x="489" y="476"/>
                </a:lnTo>
                <a:lnTo>
                  <a:pt x="489" y="477"/>
                </a:lnTo>
                <a:lnTo>
                  <a:pt x="489" y="478"/>
                </a:lnTo>
                <a:lnTo>
                  <a:pt x="489" y="478"/>
                </a:lnTo>
                <a:lnTo>
                  <a:pt x="489" y="480"/>
                </a:lnTo>
                <a:lnTo>
                  <a:pt x="490" y="481"/>
                </a:lnTo>
                <a:lnTo>
                  <a:pt x="491" y="483"/>
                </a:lnTo>
                <a:lnTo>
                  <a:pt x="491" y="485"/>
                </a:lnTo>
                <a:lnTo>
                  <a:pt x="491" y="485"/>
                </a:lnTo>
                <a:lnTo>
                  <a:pt x="491" y="487"/>
                </a:lnTo>
                <a:lnTo>
                  <a:pt x="491" y="487"/>
                </a:lnTo>
                <a:lnTo>
                  <a:pt x="491" y="488"/>
                </a:lnTo>
                <a:lnTo>
                  <a:pt x="492" y="489"/>
                </a:lnTo>
                <a:lnTo>
                  <a:pt x="492" y="490"/>
                </a:lnTo>
                <a:lnTo>
                  <a:pt x="493" y="491"/>
                </a:lnTo>
                <a:lnTo>
                  <a:pt x="493" y="492"/>
                </a:lnTo>
                <a:lnTo>
                  <a:pt x="493" y="493"/>
                </a:lnTo>
                <a:lnTo>
                  <a:pt x="493" y="493"/>
                </a:lnTo>
                <a:lnTo>
                  <a:pt x="493" y="494"/>
                </a:lnTo>
                <a:lnTo>
                  <a:pt x="493" y="495"/>
                </a:lnTo>
                <a:lnTo>
                  <a:pt x="494" y="496"/>
                </a:lnTo>
                <a:lnTo>
                  <a:pt x="494" y="497"/>
                </a:lnTo>
                <a:lnTo>
                  <a:pt x="495" y="497"/>
                </a:lnTo>
                <a:lnTo>
                  <a:pt x="495" y="499"/>
                </a:lnTo>
                <a:lnTo>
                  <a:pt x="495" y="500"/>
                </a:lnTo>
                <a:lnTo>
                  <a:pt x="496" y="500"/>
                </a:lnTo>
                <a:lnTo>
                  <a:pt x="496" y="501"/>
                </a:lnTo>
                <a:lnTo>
                  <a:pt x="497" y="503"/>
                </a:lnTo>
                <a:lnTo>
                  <a:pt x="497" y="504"/>
                </a:lnTo>
                <a:lnTo>
                  <a:pt x="497" y="505"/>
                </a:lnTo>
                <a:lnTo>
                  <a:pt x="498" y="506"/>
                </a:lnTo>
                <a:lnTo>
                  <a:pt x="498" y="507"/>
                </a:lnTo>
                <a:lnTo>
                  <a:pt x="498" y="508"/>
                </a:lnTo>
                <a:lnTo>
                  <a:pt x="498" y="510"/>
                </a:lnTo>
                <a:lnTo>
                  <a:pt x="499" y="510"/>
                </a:lnTo>
                <a:lnTo>
                  <a:pt x="499" y="511"/>
                </a:lnTo>
                <a:lnTo>
                  <a:pt x="499" y="512"/>
                </a:lnTo>
                <a:lnTo>
                  <a:pt x="499" y="512"/>
                </a:lnTo>
                <a:lnTo>
                  <a:pt x="499" y="513"/>
                </a:lnTo>
                <a:lnTo>
                  <a:pt x="499" y="514"/>
                </a:lnTo>
                <a:lnTo>
                  <a:pt x="499" y="514"/>
                </a:lnTo>
                <a:lnTo>
                  <a:pt x="499" y="516"/>
                </a:lnTo>
                <a:lnTo>
                  <a:pt x="499" y="516"/>
                </a:lnTo>
                <a:lnTo>
                  <a:pt x="499" y="517"/>
                </a:lnTo>
                <a:lnTo>
                  <a:pt x="499" y="519"/>
                </a:lnTo>
                <a:lnTo>
                  <a:pt x="499" y="519"/>
                </a:lnTo>
                <a:lnTo>
                  <a:pt x="499" y="521"/>
                </a:lnTo>
                <a:lnTo>
                  <a:pt x="499" y="522"/>
                </a:lnTo>
                <a:lnTo>
                  <a:pt x="499" y="523"/>
                </a:lnTo>
                <a:lnTo>
                  <a:pt x="499" y="523"/>
                </a:lnTo>
                <a:lnTo>
                  <a:pt x="500" y="528"/>
                </a:lnTo>
                <a:lnTo>
                  <a:pt x="500" y="535"/>
                </a:lnTo>
                <a:lnTo>
                  <a:pt x="502" y="550"/>
                </a:lnTo>
                <a:lnTo>
                  <a:pt x="502" y="559"/>
                </a:lnTo>
                <a:lnTo>
                  <a:pt x="504" y="564"/>
                </a:lnTo>
                <a:lnTo>
                  <a:pt x="510" y="565"/>
                </a:lnTo>
                <a:lnTo>
                  <a:pt x="516" y="569"/>
                </a:lnTo>
                <a:lnTo>
                  <a:pt x="520" y="574"/>
                </a:lnTo>
                <a:lnTo>
                  <a:pt x="523" y="581"/>
                </a:lnTo>
                <a:lnTo>
                  <a:pt x="525" y="580"/>
                </a:lnTo>
                <a:lnTo>
                  <a:pt x="531" y="577"/>
                </a:lnTo>
                <a:lnTo>
                  <a:pt x="545" y="581"/>
                </a:lnTo>
                <a:lnTo>
                  <a:pt x="550" y="584"/>
                </a:lnTo>
                <a:lnTo>
                  <a:pt x="557" y="597"/>
                </a:lnTo>
                <a:lnTo>
                  <a:pt x="564" y="604"/>
                </a:lnTo>
                <a:lnTo>
                  <a:pt x="566" y="614"/>
                </a:lnTo>
                <a:lnTo>
                  <a:pt x="566" y="615"/>
                </a:lnTo>
                <a:lnTo>
                  <a:pt x="566" y="616"/>
                </a:lnTo>
                <a:lnTo>
                  <a:pt x="566" y="616"/>
                </a:lnTo>
                <a:lnTo>
                  <a:pt x="566" y="617"/>
                </a:lnTo>
                <a:lnTo>
                  <a:pt x="566" y="618"/>
                </a:lnTo>
                <a:lnTo>
                  <a:pt x="566" y="618"/>
                </a:lnTo>
                <a:lnTo>
                  <a:pt x="566" y="620"/>
                </a:lnTo>
                <a:lnTo>
                  <a:pt x="565" y="620"/>
                </a:lnTo>
                <a:lnTo>
                  <a:pt x="565" y="622"/>
                </a:lnTo>
                <a:lnTo>
                  <a:pt x="565" y="622"/>
                </a:lnTo>
                <a:lnTo>
                  <a:pt x="565" y="623"/>
                </a:lnTo>
                <a:lnTo>
                  <a:pt x="565" y="624"/>
                </a:lnTo>
                <a:lnTo>
                  <a:pt x="565" y="624"/>
                </a:lnTo>
                <a:lnTo>
                  <a:pt x="565" y="625"/>
                </a:lnTo>
                <a:lnTo>
                  <a:pt x="565" y="626"/>
                </a:lnTo>
                <a:lnTo>
                  <a:pt x="565" y="626"/>
                </a:lnTo>
                <a:lnTo>
                  <a:pt x="565" y="627"/>
                </a:lnTo>
                <a:lnTo>
                  <a:pt x="565" y="627"/>
                </a:lnTo>
                <a:lnTo>
                  <a:pt x="565" y="629"/>
                </a:lnTo>
                <a:lnTo>
                  <a:pt x="565" y="629"/>
                </a:lnTo>
                <a:lnTo>
                  <a:pt x="565" y="630"/>
                </a:lnTo>
                <a:lnTo>
                  <a:pt x="565" y="631"/>
                </a:lnTo>
                <a:lnTo>
                  <a:pt x="565" y="631"/>
                </a:lnTo>
                <a:lnTo>
                  <a:pt x="565" y="632"/>
                </a:lnTo>
                <a:lnTo>
                  <a:pt x="565" y="633"/>
                </a:lnTo>
                <a:lnTo>
                  <a:pt x="565" y="634"/>
                </a:lnTo>
                <a:lnTo>
                  <a:pt x="565" y="635"/>
                </a:lnTo>
                <a:lnTo>
                  <a:pt x="565" y="637"/>
                </a:lnTo>
                <a:lnTo>
                  <a:pt x="566" y="637"/>
                </a:lnTo>
                <a:lnTo>
                  <a:pt x="566" y="638"/>
                </a:lnTo>
                <a:lnTo>
                  <a:pt x="566" y="639"/>
                </a:lnTo>
                <a:lnTo>
                  <a:pt x="566" y="640"/>
                </a:lnTo>
                <a:lnTo>
                  <a:pt x="566" y="642"/>
                </a:lnTo>
                <a:lnTo>
                  <a:pt x="566" y="645"/>
                </a:lnTo>
                <a:lnTo>
                  <a:pt x="569" y="651"/>
                </a:lnTo>
                <a:lnTo>
                  <a:pt x="572" y="655"/>
                </a:lnTo>
                <a:lnTo>
                  <a:pt x="572" y="656"/>
                </a:lnTo>
                <a:lnTo>
                  <a:pt x="573" y="664"/>
                </a:lnTo>
                <a:lnTo>
                  <a:pt x="573" y="665"/>
                </a:lnTo>
                <a:lnTo>
                  <a:pt x="578" y="696"/>
                </a:lnTo>
                <a:lnTo>
                  <a:pt x="595" y="703"/>
                </a:lnTo>
                <a:lnTo>
                  <a:pt x="599" y="706"/>
                </a:lnTo>
                <a:lnTo>
                  <a:pt x="607" y="726"/>
                </a:lnTo>
                <a:lnTo>
                  <a:pt x="615" y="729"/>
                </a:lnTo>
                <a:lnTo>
                  <a:pt x="624" y="728"/>
                </a:lnTo>
                <a:lnTo>
                  <a:pt x="628" y="729"/>
                </a:lnTo>
                <a:lnTo>
                  <a:pt x="633" y="721"/>
                </a:lnTo>
                <a:lnTo>
                  <a:pt x="636" y="723"/>
                </a:lnTo>
                <a:lnTo>
                  <a:pt x="638" y="728"/>
                </a:lnTo>
                <a:lnTo>
                  <a:pt x="643" y="730"/>
                </a:lnTo>
                <a:lnTo>
                  <a:pt x="648" y="732"/>
                </a:lnTo>
                <a:lnTo>
                  <a:pt x="651" y="733"/>
                </a:lnTo>
                <a:lnTo>
                  <a:pt x="658" y="749"/>
                </a:lnTo>
                <a:lnTo>
                  <a:pt x="660" y="749"/>
                </a:lnTo>
                <a:lnTo>
                  <a:pt x="660" y="749"/>
                </a:lnTo>
                <a:lnTo>
                  <a:pt x="661" y="748"/>
                </a:lnTo>
                <a:lnTo>
                  <a:pt x="661" y="749"/>
                </a:lnTo>
                <a:lnTo>
                  <a:pt x="662" y="749"/>
                </a:lnTo>
                <a:lnTo>
                  <a:pt x="662" y="748"/>
                </a:lnTo>
                <a:lnTo>
                  <a:pt x="662" y="748"/>
                </a:lnTo>
                <a:lnTo>
                  <a:pt x="663" y="748"/>
                </a:lnTo>
                <a:lnTo>
                  <a:pt x="664" y="747"/>
                </a:lnTo>
                <a:lnTo>
                  <a:pt x="664" y="747"/>
                </a:lnTo>
                <a:lnTo>
                  <a:pt x="665" y="747"/>
                </a:lnTo>
                <a:lnTo>
                  <a:pt x="665" y="748"/>
                </a:lnTo>
                <a:lnTo>
                  <a:pt x="665" y="749"/>
                </a:lnTo>
                <a:lnTo>
                  <a:pt x="666" y="749"/>
                </a:lnTo>
                <a:lnTo>
                  <a:pt x="666" y="749"/>
                </a:lnTo>
                <a:lnTo>
                  <a:pt x="666" y="749"/>
                </a:lnTo>
                <a:lnTo>
                  <a:pt x="666" y="750"/>
                </a:lnTo>
                <a:lnTo>
                  <a:pt x="667" y="750"/>
                </a:lnTo>
                <a:lnTo>
                  <a:pt x="667" y="751"/>
                </a:lnTo>
                <a:lnTo>
                  <a:pt x="667" y="751"/>
                </a:lnTo>
                <a:lnTo>
                  <a:pt x="667" y="751"/>
                </a:lnTo>
                <a:lnTo>
                  <a:pt x="667" y="752"/>
                </a:lnTo>
                <a:lnTo>
                  <a:pt x="667" y="752"/>
                </a:lnTo>
                <a:lnTo>
                  <a:pt x="667" y="753"/>
                </a:lnTo>
                <a:lnTo>
                  <a:pt x="669" y="755"/>
                </a:lnTo>
                <a:lnTo>
                  <a:pt x="671" y="761"/>
                </a:lnTo>
                <a:lnTo>
                  <a:pt x="671" y="764"/>
                </a:lnTo>
                <a:lnTo>
                  <a:pt x="672" y="766"/>
                </a:lnTo>
                <a:lnTo>
                  <a:pt x="673" y="771"/>
                </a:lnTo>
                <a:lnTo>
                  <a:pt x="674" y="774"/>
                </a:lnTo>
                <a:lnTo>
                  <a:pt x="675" y="779"/>
                </a:lnTo>
                <a:lnTo>
                  <a:pt x="676" y="783"/>
                </a:lnTo>
                <a:lnTo>
                  <a:pt x="676" y="786"/>
                </a:lnTo>
                <a:lnTo>
                  <a:pt x="676" y="789"/>
                </a:lnTo>
                <a:lnTo>
                  <a:pt x="677" y="792"/>
                </a:lnTo>
                <a:lnTo>
                  <a:pt x="677" y="793"/>
                </a:lnTo>
                <a:lnTo>
                  <a:pt x="677" y="794"/>
                </a:lnTo>
                <a:lnTo>
                  <a:pt x="677" y="794"/>
                </a:lnTo>
                <a:lnTo>
                  <a:pt x="677" y="795"/>
                </a:lnTo>
                <a:lnTo>
                  <a:pt x="676" y="796"/>
                </a:lnTo>
                <a:lnTo>
                  <a:pt x="676" y="797"/>
                </a:lnTo>
                <a:lnTo>
                  <a:pt x="676" y="798"/>
                </a:lnTo>
                <a:lnTo>
                  <a:pt x="676" y="799"/>
                </a:lnTo>
                <a:lnTo>
                  <a:pt x="675" y="799"/>
                </a:lnTo>
                <a:lnTo>
                  <a:pt x="675" y="800"/>
                </a:lnTo>
                <a:lnTo>
                  <a:pt x="675" y="800"/>
                </a:lnTo>
                <a:lnTo>
                  <a:pt x="675" y="801"/>
                </a:lnTo>
                <a:lnTo>
                  <a:pt x="675" y="802"/>
                </a:lnTo>
                <a:lnTo>
                  <a:pt x="675" y="803"/>
                </a:lnTo>
                <a:lnTo>
                  <a:pt x="675" y="804"/>
                </a:lnTo>
                <a:lnTo>
                  <a:pt x="675" y="804"/>
                </a:lnTo>
                <a:lnTo>
                  <a:pt x="674" y="805"/>
                </a:lnTo>
                <a:lnTo>
                  <a:pt x="674" y="806"/>
                </a:lnTo>
                <a:lnTo>
                  <a:pt x="674" y="807"/>
                </a:lnTo>
                <a:lnTo>
                  <a:pt x="674" y="807"/>
                </a:lnTo>
                <a:lnTo>
                  <a:pt x="674" y="808"/>
                </a:lnTo>
                <a:lnTo>
                  <a:pt x="674" y="809"/>
                </a:lnTo>
                <a:lnTo>
                  <a:pt x="673" y="809"/>
                </a:lnTo>
                <a:lnTo>
                  <a:pt x="673" y="810"/>
                </a:lnTo>
                <a:lnTo>
                  <a:pt x="673" y="811"/>
                </a:lnTo>
                <a:lnTo>
                  <a:pt x="673" y="811"/>
                </a:lnTo>
                <a:lnTo>
                  <a:pt x="673" y="813"/>
                </a:lnTo>
                <a:lnTo>
                  <a:pt x="673" y="814"/>
                </a:lnTo>
                <a:lnTo>
                  <a:pt x="673" y="815"/>
                </a:lnTo>
                <a:lnTo>
                  <a:pt x="672" y="815"/>
                </a:lnTo>
                <a:lnTo>
                  <a:pt x="672" y="816"/>
                </a:lnTo>
                <a:lnTo>
                  <a:pt x="672" y="817"/>
                </a:lnTo>
                <a:lnTo>
                  <a:pt x="676" y="821"/>
                </a:lnTo>
                <a:lnTo>
                  <a:pt x="680" y="824"/>
                </a:lnTo>
                <a:lnTo>
                  <a:pt x="680" y="825"/>
                </a:lnTo>
                <a:lnTo>
                  <a:pt x="681" y="825"/>
                </a:lnTo>
                <a:lnTo>
                  <a:pt x="681" y="826"/>
                </a:lnTo>
                <a:lnTo>
                  <a:pt x="681" y="827"/>
                </a:lnTo>
                <a:lnTo>
                  <a:pt x="681" y="828"/>
                </a:lnTo>
                <a:lnTo>
                  <a:pt x="681" y="828"/>
                </a:lnTo>
                <a:lnTo>
                  <a:pt x="682" y="829"/>
                </a:lnTo>
                <a:lnTo>
                  <a:pt x="682" y="831"/>
                </a:lnTo>
                <a:lnTo>
                  <a:pt x="683" y="831"/>
                </a:lnTo>
                <a:lnTo>
                  <a:pt x="683" y="832"/>
                </a:lnTo>
                <a:lnTo>
                  <a:pt x="683" y="834"/>
                </a:lnTo>
                <a:lnTo>
                  <a:pt x="683" y="834"/>
                </a:lnTo>
                <a:lnTo>
                  <a:pt x="683" y="835"/>
                </a:lnTo>
                <a:lnTo>
                  <a:pt x="684" y="836"/>
                </a:lnTo>
                <a:lnTo>
                  <a:pt x="684" y="837"/>
                </a:lnTo>
                <a:lnTo>
                  <a:pt x="684" y="838"/>
                </a:lnTo>
                <a:lnTo>
                  <a:pt x="684" y="838"/>
                </a:lnTo>
                <a:lnTo>
                  <a:pt x="684" y="839"/>
                </a:lnTo>
                <a:lnTo>
                  <a:pt x="684" y="840"/>
                </a:lnTo>
                <a:lnTo>
                  <a:pt x="685" y="840"/>
                </a:lnTo>
                <a:lnTo>
                  <a:pt x="685" y="840"/>
                </a:lnTo>
                <a:lnTo>
                  <a:pt x="686" y="840"/>
                </a:lnTo>
                <a:lnTo>
                  <a:pt x="686" y="841"/>
                </a:lnTo>
                <a:lnTo>
                  <a:pt x="686" y="841"/>
                </a:lnTo>
                <a:lnTo>
                  <a:pt x="686" y="841"/>
                </a:lnTo>
                <a:lnTo>
                  <a:pt x="687" y="841"/>
                </a:lnTo>
                <a:lnTo>
                  <a:pt x="688" y="842"/>
                </a:lnTo>
                <a:lnTo>
                  <a:pt x="688" y="843"/>
                </a:lnTo>
                <a:lnTo>
                  <a:pt x="689" y="844"/>
                </a:lnTo>
                <a:lnTo>
                  <a:pt x="690" y="845"/>
                </a:lnTo>
                <a:lnTo>
                  <a:pt x="690" y="845"/>
                </a:lnTo>
                <a:lnTo>
                  <a:pt x="691" y="846"/>
                </a:lnTo>
                <a:lnTo>
                  <a:pt x="692" y="847"/>
                </a:lnTo>
                <a:lnTo>
                  <a:pt x="692" y="847"/>
                </a:lnTo>
                <a:lnTo>
                  <a:pt x="692" y="847"/>
                </a:lnTo>
                <a:lnTo>
                  <a:pt x="693" y="848"/>
                </a:lnTo>
                <a:lnTo>
                  <a:pt x="694" y="849"/>
                </a:lnTo>
                <a:lnTo>
                  <a:pt x="694" y="849"/>
                </a:lnTo>
                <a:lnTo>
                  <a:pt x="695" y="851"/>
                </a:lnTo>
                <a:lnTo>
                  <a:pt x="696" y="851"/>
                </a:lnTo>
                <a:lnTo>
                  <a:pt x="696" y="852"/>
                </a:lnTo>
                <a:lnTo>
                  <a:pt x="696" y="852"/>
                </a:lnTo>
                <a:lnTo>
                  <a:pt x="696" y="853"/>
                </a:lnTo>
                <a:lnTo>
                  <a:pt x="697" y="853"/>
                </a:lnTo>
                <a:lnTo>
                  <a:pt x="698" y="853"/>
                </a:lnTo>
                <a:lnTo>
                  <a:pt x="698" y="854"/>
                </a:lnTo>
                <a:lnTo>
                  <a:pt x="699" y="855"/>
                </a:lnTo>
                <a:lnTo>
                  <a:pt x="700" y="855"/>
                </a:lnTo>
                <a:lnTo>
                  <a:pt x="700" y="856"/>
                </a:lnTo>
                <a:lnTo>
                  <a:pt x="700" y="857"/>
                </a:lnTo>
                <a:lnTo>
                  <a:pt x="701" y="857"/>
                </a:lnTo>
                <a:lnTo>
                  <a:pt x="702" y="857"/>
                </a:lnTo>
                <a:lnTo>
                  <a:pt x="702" y="858"/>
                </a:lnTo>
                <a:lnTo>
                  <a:pt x="702" y="860"/>
                </a:lnTo>
                <a:lnTo>
                  <a:pt x="703" y="860"/>
                </a:lnTo>
                <a:lnTo>
                  <a:pt x="704" y="864"/>
                </a:lnTo>
                <a:lnTo>
                  <a:pt x="705" y="865"/>
                </a:lnTo>
                <a:lnTo>
                  <a:pt x="705" y="866"/>
                </a:lnTo>
                <a:lnTo>
                  <a:pt x="705" y="866"/>
                </a:lnTo>
                <a:lnTo>
                  <a:pt x="705" y="867"/>
                </a:lnTo>
                <a:lnTo>
                  <a:pt x="706" y="868"/>
                </a:lnTo>
                <a:lnTo>
                  <a:pt x="707" y="869"/>
                </a:lnTo>
                <a:lnTo>
                  <a:pt x="707" y="870"/>
                </a:lnTo>
                <a:lnTo>
                  <a:pt x="708" y="870"/>
                </a:lnTo>
                <a:lnTo>
                  <a:pt x="708" y="871"/>
                </a:lnTo>
                <a:lnTo>
                  <a:pt x="709" y="871"/>
                </a:lnTo>
                <a:lnTo>
                  <a:pt x="709" y="872"/>
                </a:lnTo>
                <a:lnTo>
                  <a:pt x="709" y="873"/>
                </a:lnTo>
                <a:lnTo>
                  <a:pt x="710" y="873"/>
                </a:lnTo>
                <a:lnTo>
                  <a:pt x="710" y="874"/>
                </a:lnTo>
                <a:lnTo>
                  <a:pt x="710" y="874"/>
                </a:lnTo>
                <a:lnTo>
                  <a:pt x="711" y="874"/>
                </a:lnTo>
                <a:lnTo>
                  <a:pt x="711" y="875"/>
                </a:lnTo>
                <a:lnTo>
                  <a:pt x="711" y="876"/>
                </a:lnTo>
                <a:lnTo>
                  <a:pt x="712" y="876"/>
                </a:lnTo>
                <a:lnTo>
                  <a:pt x="712" y="877"/>
                </a:lnTo>
                <a:lnTo>
                  <a:pt x="721" y="884"/>
                </a:lnTo>
                <a:lnTo>
                  <a:pt x="726" y="883"/>
                </a:lnTo>
                <a:lnTo>
                  <a:pt x="727" y="882"/>
                </a:lnTo>
                <a:lnTo>
                  <a:pt x="727" y="881"/>
                </a:lnTo>
                <a:lnTo>
                  <a:pt x="727" y="880"/>
                </a:lnTo>
                <a:lnTo>
                  <a:pt x="727" y="879"/>
                </a:lnTo>
                <a:lnTo>
                  <a:pt x="727" y="878"/>
                </a:lnTo>
                <a:lnTo>
                  <a:pt x="727" y="877"/>
                </a:lnTo>
                <a:lnTo>
                  <a:pt x="727" y="877"/>
                </a:lnTo>
                <a:lnTo>
                  <a:pt x="728" y="876"/>
                </a:lnTo>
                <a:lnTo>
                  <a:pt x="728" y="876"/>
                </a:lnTo>
                <a:lnTo>
                  <a:pt x="728" y="875"/>
                </a:lnTo>
                <a:lnTo>
                  <a:pt x="728" y="874"/>
                </a:lnTo>
                <a:lnTo>
                  <a:pt x="735" y="872"/>
                </a:lnTo>
                <a:lnTo>
                  <a:pt x="737" y="876"/>
                </a:lnTo>
                <a:lnTo>
                  <a:pt x="737" y="876"/>
                </a:lnTo>
                <a:lnTo>
                  <a:pt x="737" y="877"/>
                </a:lnTo>
                <a:lnTo>
                  <a:pt x="738" y="877"/>
                </a:lnTo>
                <a:lnTo>
                  <a:pt x="738" y="878"/>
                </a:lnTo>
                <a:lnTo>
                  <a:pt x="738" y="879"/>
                </a:lnTo>
                <a:lnTo>
                  <a:pt x="738" y="879"/>
                </a:lnTo>
                <a:lnTo>
                  <a:pt x="738" y="880"/>
                </a:lnTo>
                <a:lnTo>
                  <a:pt x="738" y="882"/>
                </a:lnTo>
                <a:lnTo>
                  <a:pt x="738" y="883"/>
                </a:lnTo>
                <a:lnTo>
                  <a:pt x="738" y="883"/>
                </a:lnTo>
                <a:lnTo>
                  <a:pt x="738" y="884"/>
                </a:lnTo>
                <a:lnTo>
                  <a:pt x="739" y="885"/>
                </a:lnTo>
                <a:lnTo>
                  <a:pt x="739" y="886"/>
                </a:lnTo>
                <a:lnTo>
                  <a:pt x="739" y="887"/>
                </a:lnTo>
                <a:lnTo>
                  <a:pt x="739" y="887"/>
                </a:lnTo>
                <a:lnTo>
                  <a:pt x="739" y="889"/>
                </a:lnTo>
                <a:lnTo>
                  <a:pt x="739" y="889"/>
                </a:lnTo>
                <a:lnTo>
                  <a:pt x="739" y="890"/>
                </a:lnTo>
                <a:lnTo>
                  <a:pt x="739" y="891"/>
                </a:lnTo>
                <a:lnTo>
                  <a:pt x="739" y="892"/>
                </a:lnTo>
                <a:lnTo>
                  <a:pt x="740" y="893"/>
                </a:lnTo>
                <a:lnTo>
                  <a:pt x="740" y="894"/>
                </a:lnTo>
                <a:lnTo>
                  <a:pt x="740" y="895"/>
                </a:lnTo>
                <a:lnTo>
                  <a:pt x="741" y="896"/>
                </a:lnTo>
                <a:lnTo>
                  <a:pt x="741" y="896"/>
                </a:lnTo>
                <a:lnTo>
                  <a:pt x="741" y="897"/>
                </a:lnTo>
                <a:lnTo>
                  <a:pt x="741" y="898"/>
                </a:lnTo>
                <a:lnTo>
                  <a:pt x="741" y="898"/>
                </a:lnTo>
                <a:lnTo>
                  <a:pt x="741" y="899"/>
                </a:lnTo>
                <a:lnTo>
                  <a:pt x="741" y="900"/>
                </a:lnTo>
                <a:lnTo>
                  <a:pt x="742" y="901"/>
                </a:lnTo>
                <a:lnTo>
                  <a:pt x="742" y="902"/>
                </a:lnTo>
                <a:lnTo>
                  <a:pt x="742" y="903"/>
                </a:lnTo>
                <a:lnTo>
                  <a:pt x="743" y="904"/>
                </a:lnTo>
                <a:lnTo>
                  <a:pt x="743" y="904"/>
                </a:lnTo>
                <a:lnTo>
                  <a:pt x="743" y="905"/>
                </a:lnTo>
                <a:lnTo>
                  <a:pt x="743" y="906"/>
                </a:lnTo>
                <a:lnTo>
                  <a:pt x="743" y="907"/>
                </a:lnTo>
                <a:lnTo>
                  <a:pt x="743" y="908"/>
                </a:lnTo>
                <a:lnTo>
                  <a:pt x="744" y="910"/>
                </a:lnTo>
                <a:lnTo>
                  <a:pt x="744" y="911"/>
                </a:lnTo>
                <a:lnTo>
                  <a:pt x="745" y="912"/>
                </a:lnTo>
                <a:lnTo>
                  <a:pt x="745" y="912"/>
                </a:lnTo>
                <a:lnTo>
                  <a:pt x="745" y="913"/>
                </a:lnTo>
                <a:lnTo>
                  <a:pt x="755" y="913"/>
                </a:lnTo>
                <a:lnTo>
                  <a:pt x="756" y="913"/>
                </a:lnTo>
                <a:lnTo>
                  <a:pt x="756" y="914"/>
                </a:lnTo>
                <a:lnTo>
                  <a:pt x="757" y="915"/>
                </a:lnTo>
                <a:lnTo>
                  <a:pt x="757" y="915"/>
                </a:lnTo>
                <a:lnTo>
                  <a:pt x="757" y="916"/>
                </a:lnTo>
                <a:lnTo>
                  <a:pt x="757" y="917"/>
                </a:lnTo>
                <a:lnTo>
                  <a:pt x="757" y="918"/>
                </a:lnTo>
                <a:lnTo>
                  <a:pt x="757" y="919"/>
                </a:lnTo>
                <a:lnTo>
                  <a:pt x="757" y="919"/>
                </a:lnTo>
                <a:lnTo>
                  <a:pt x="758" y="920"/>
                </a:lnTo>
                <a:lnTo>
                  <a:pt x="757" y="921"/>
                </a:lnTo>
                <a:lnTo>
                  <a:pt x="758" y="921"/>
                </a:lnTo>
                <a:lnTo>
                  <a:pt x="758" y="921"/>
                </a:lnTo>
                <a:lnTo>
                  <a:pt x="758" y="922"/>
                </a:lnTo>
                <a:lnTo>
                  <a:pt x="764" y="936"/>
                </a:lnTo>
                <a:lnTo>
                  <a:pt x="764" y="936"/>
                </a:lnTo>
                <a:lnTo>
                  <a:pt x="765" y="936"/>
                </a:lnTo>
                <a:lnTo>
                  <a:pt x="766" y="936"/>
                </a:lnTo>
                <a:lnTo>
                  <a:pt x="766" y="937"/>
                </a:lnTo>
                <a:lnTo>
                  <a:pt x="766" y="937"/>
                </a:lnTo>
                <a:lnTo>
                  <a:pt x="767" y="938"/>
                </a:lnTo>
                <a:lnTo>
                  <a:pt x="767" y="938"/>
                </a:lnTo>
                <a:lnTo>
                  <a:pt x="767" y="939"/>
                </a:lnTo>
                <a:lnTo>
                  <a:pt x="767" y="940"/>
                </a:lnTo>
                <a:lnTo>
                  <a:pt x="766" y="940"/>
                </a:lnTo>
                <a:lnTo>
                  <a:pt x="766" y="941"/>
                </a:lnTo>
                <a:lnTo>
                  <a:pt x="766" y="942"/>
                </a:lnTo>
                <a:lnTo>
                  <a:pt x="766" y="942"/>
                </a:lnTo>
                <a:lnTo>
                  <a:pt x="766" y="943"/>
                </a:lnTo>
                <a:lnTo>
                  <a:pt x="766" y="944"/>
                </a:lnTo>
                <a:lnTo>
                  <a:pt x="766" y="944"/>
                </a:lnTo>
                <a:lnTo>
                  <a:pt x="765" y="945"/>
                </a:lnTo>
                <a:lnTo>
                  <a:pt x="764" y="945"/>
                </a:lnTo>
                <a:lnTo>
                  <a:pt x="764" y="945"/>
                </a:lnTo>
                <a:lnTo>
                  <a:pt x="763" y="945"/>
                </a:lnTo>
                <a:lnTo>
                  <a:pt x="763" y="946"/>
                </a:lnTo>
                <a:lnTo>
                  <a:pt x="762" y="946"/>
                </a:lnTo>
                <a:lnTo>
                  <a:pt x="762" y="946"/>
                </a:lnTo>
                <a:lnTo>
                  <a:pt x="762" y="946"/>
                </a:lnTo>
                <a:lnTo>
                  <a:pt x="762" y="946"/>
                </a:lnTo>
                <a:lnTo>
                  <a:pt x="761" y="946"/>
                </a:lnTo>
                <a:lnTo>
                  <a:pt x="761" y="946"/>
                </a:lnTo>
                <a:lnTo>
                  <a:pt x="760" y="946"/>
                </a:lnTo>
                <a:lnTo>
                  <a:pt x="760" y="947"/>
                </a:lnTo>
                <a:lnTo>
                  <a:pt x="760" y="947"/>
                </a:lnTo>
                <a:lnTo>
                  <a:pt x="760" y="948"/>
                </a:lnTo>
                <a:lnTo>
                  <a:pt x="760" y="948"/>
                </a:lnTo>
                <a:lnTo>
                  <a:pt x="761" y="948"/>
                </a:lnTo>
                <a:lnTo>
                  <a:pt x="761" y="949"/>
                </a:lnTo>
                <a:lnTo>
                  <a:pt x="760" y="949"/>
                </a:lnTo>
                <a:lnTo>
                  <a:pt x="760" y="949"/>
                </a:lnTo>
                <a:lnTo>
                  <a:pt x="760" y="948"/>
                </a:lnTo>
                <a:lnTo>
                  <a:pt x="759" y="948"/>
                </a:lnTo>
                <a:lnTo>
                  <a:pt x="758" y="948"/>
                </a:lnTo>
                <a:lnTo>
                  <a:pt x="759" y="949"/>
                </a:lnTo>
                <a:lnTo>
                  <a:pt x="759" y="949"/>
                </a:lnTo>
                <a:lnTo>
                  <a:pt x="758" y="949"/>
                </a:lnTo>
                <a:lnTo>
                  <a:pt x="758" y="950"/>
                </a:lnTo>
                <a:lnTo>
                  <a:pt x="758" y="951"/>
                </a:lnTo>
                <a:lnTo>
                  <a:pt x="757" y="951"/>
                </a:lnTo>
                <a:lnTo>
                  <a:pt x="757" y="952"/>
                </a:lnTo>
                <a:lnTo>
                  <a:pt x="757" y="953"/>
                </a:lnTo>
                <a:lnTo>
                  <a:pt x="758" y="953"/>
                </a:lnTo>
                <a:lnTo>
                  <a:pt x="758" y="953"/>
                </a:lnTo>
                <a:lnTo>
                  <a:pt x="757" y="953"/>
                </a:lnTo>
                <a:lnTo>
                  <a:pt x="757" y="954"/>
                </a:lnTo>
                <a:lnTo>
                  <a:pt x="757" y="954"/>
                </a:lnTo>
                <a:lnTo>
                  <a:pt x="757" y="955"/>
                </a:lnTo>
                <a:lnTo>
                  <a:pt x="756" y="954"/>
                </a:lnTo>
                <a:lnTo>
                  <a:pt x="755" y="954"/>
                </a:lnTo>
                <a:lnTo>
                  <a:pt x="755" y="954"/>
                </a:lnTo>
                <a:lnTo>
                  <a:pt x="754" y="954"/>
                </a:lnTo>
                <a:lnTo>
                  <a:pt x="754" y="955"/>
                </a:lnTo>
                <a:lnTo>
                  <a:pt x="754" y="955"/>
                </a:lnTo>
                <a:lnTo>
                  <a:pt x="755" y="955"/>
                </a:lnTo>
                <a:lnTo>
                  <a:pt x="755" y="956"/>
                </a:lnTo>
                <a:lnTo>
                  <a:pt x="755" y="957"/>
                </a:lnTo>
                <a:lnTo>
                  <a:pt x="755" y="957"/>
                </a:lnTo>
                <a:lnTo>
                  <a:pt x="755" y="958"/>
                </a:lnTo>
                <a:lnTo>
                  <a:pt x="755" y="959"/>
                </a:lnTo>
                <a:lnTo>
                  <a:pt x="754" y="959"/>
                </a:lnTo>
                <a:lnTo>
                  <a:pt x="754" y="959"/>
                </a:lnTo>
                <a:lnTo>
                  <a:pt x="753" y="959"/>
                </a:lnTo>
                <a:lnTo>
                  <a:pt x="753" y="960"/>
                </a:lnTo>
                <a:lnTo>
                  <a:pt x="753" y="959"/>
                </a:lnTo>
                <a:lnTo>
                  <a:pt x="752" y="959"/>
                </a:lnTo>
                <a:lnTo>
                  <a:pt x="751" y="959"/>
                </a:lnTo>
                <a:lnTo>
                  <a:pt x="751" y="960"/>
                </a:lnTo>
                <a:lnTo>
                  <a:pt x="751" y="961"/>
                </a:lnTo>
                <a:lnTo>
                  <a:pt x="751" y="961"/>
                </a:lnTo>
                <a:lnTo>
                  <a:pt x="750" y="961"/>
                </a:lnTo>
                <a:lnTo>
                  <a:pt x="749" y="961"/>
                </a:lnTo>
                <a:lnTo>
                  <a:pt x="749" y="961"/>
                </a:lnTo>
                <a:lnTo>
                  <a:pt x="749" y="961"/>
                </a:lnTo>
                <a:lnTo>
                  <a:pt x="748" y="962"/>
                </a:lnTo>
                <a:lnTo>
                  <a:pt x="747" y="962"/>
                </a:lnTo>
                <a:lnTo>
                  <a:pt x="747" y="962"/>
                </a:lnTo>
                <a:lnTo>
                  <a:pt x="746" y="962"/>
                </a:lnTo>
                <a:lnTo>
                  <a:pt x="747" y="963"/>
                </a:lnTo>
                <a:lnTo>
                  <a:pt x="747" y="963"/>
                </a:lnTo>
                <a:lnTo>
                  <a:pt x="746" y="964"/>
                </a:lnTo>
                <a:lnTo>
                  <a:pt x="746" y="965"/>
                </a:lnTo>
                <a:lnTo>
                  <a:pt x="747" y="965"/>
                </a:lnTo>
                <a:lnTo>
                  <a:pt x="747" y="965"/>
                </a:lnTo>
                <a:lnTo>
                  <a:pt x="747" y="966"/>
                </a:lnTo>
                <a:lnTo>
                  <a:pt x="747" y="967"/>
                </a:lnTo>
                <a:lnTo>
                  <a:pt x="747" y="968"/>
                </a:lnTo>
                <a:lnTo>
                  <a:pt x="747" y="968"/>
                </a:lnTo>
                <a:lnTo>
                  <a:pt x="746" y="968"/>
                </a:lnTo>
                <a:lnTo>
                  <a:pt x="746" y="969"/>
                </a:lnTo>
                <a:lnTo>
                  <a:pt x="747" y="969"/>
                </a:lnTo>
                <a:lnTo>
                  <a:pt x="747" y="970"/>
                </a:lnTo>
                <a:lnTo>
                  <a:pt x="746" y="970"/>
                </a:lnTo>
                <a:lnTo>
                  <a:pt x="746" y="970"/>
                </a:lnTo>
                <a:lnTo>
                  <a:pt x="746" y="971"/>
                </a:lnTo>
                <a:lnTo>
                  <a:pt x="745" y="972"/>
                </a:lnTo>
                <a:lnTo>
                  <a:pt x="745" y="972"/>
                </a:lnTo>
                <a:lnTo>
                  <a:pt x="745" y="973"/>
                </a:lnTo>
                <a:lnTo>
                  <a:pt x="745" y="974"/>
                </a:lnTo>
                <a:lnTo>
                  <a:pt x="745" y="974"/>
                </a:lnTo>
                <a:lnTo>
                  <a:pt x="745" y="975"/>
                </a:lnTo>
                <a:lnTo>
                  <a:pt x="745" y="976"/>
                </a:lnTo>
                <a:lnTo>
                  <a:pt x="745" y="976"/>
                </a:lnTo>
                <a:lnTo>
                  <a:pt x="745" y="977"/>
                </a:lnTo>
                <a:lnTo>
                  <a:pt x="746" y="978"/>
                </a:lnTo>
                <a:lnTo>
                  <a:pt x="747" y="978"/>
                </a:lnTo>
                <a:lnTo>
                  <a:pt x="747" y="978"/>
                </a:lnTo>
                <a:lnTo>
                  <a:pt x="747" y="978"/>
                </a:lnTo>
                <a:lnTo>
                  <a:pt x="748" y="978"/>
                </a:lnTo>
                <a:lnTo>
                  <a:pt x="747" y="980"/>
                </a:lnTo>
                <a:lnTo>
                  <a:pt x="749" y="992"/>
                </a:lnTo>
                <a:lnTo>
                  <a:pt x="751" y="1005"/>
                </a:lnTo>
                <a:lnTo>
                  <a:pt x="756" y="1036"/>
                </a:lnTo>
                <a:lnTo>
                  <a:pt x="759" y="1055"/>
                </a:lnTo>
                <a:lnTo>
                  <a:pt x="762" y="1069"/>
                </a:lnTo>
                <a:lnTo>
                  <a:pt x="763" y="1077"/>
                </a:lnTo>
                <a:lnTo>
                  <a:pt x="781" y="1159"/>
                </a:lnTo>
                <a:lnTo>
                  <a:pt x="781" y="1169"/>
                </a:lnTo>
                <a:lnTo>
                  <a:pt x="783" y="1188"/>
                </a:lnTo>
                <a:lnTo>
                  <a:pt x="783" y="1196"/>
                </a:lnTo>
                <a:lnTo>
                  <a:pt x="792" y="1208"/>
                </a:lnTo>
                <a:lnTo>
                  <a:pt x="802" y="1228"/>
                </a:lnTo>
                <a:lnTo>
                  <a:pt x="804" y="1251"/>
                </a:lnTo>
                <a:lnTo>
                  <a:pt x="802" y="1259"/>
                </a:lnTo>
                <a:lnTo>
                  <a:pt x="791" y="1316"/>
                </a:lnTo>
                <a:lnTo>
                  <a:pt x="791" y="1321"/>
                </a:lnTo>
                <a:lnTo>
                  <a:pt x="787" y="1365"/>
                </a:lnTo>
                <a:lnTo>
                  <a:pt x="761" y="1412"/>
                </a:lnTo>
                <a:lnTo>
                  <a:pt x="753" y="1417"/>
                </a:lnTo>
                <a:lnTo>
                  <a:pt x="741" y="1425"/>
                </a:lnTo>
                <a:lnTo>
                  <a:pt x="732" y="1424"/>
                </a:lnTo>
                <a:lnTo>
                  <a:pt x="719" y="1438"/>
                </a:lnTo>
                <a:lnTo>
                  <a:pt x="715" y="1453"/>
                </a:lnTo>
                <a:lnTo>
                  <a:pt x="709" y="1476"/>
                </a:lnTo>
                <a:lnTo>
                  <a:pt x="707" y="1478"/>
                </a:lnTo>
                <a:lnTo>
                  <a:pt x="707" y="1478"/>
                </a:lnTo>
                <a:lnTo>
                  <a:pt x="707" y="1479"/>
                </a:lnTo>
                <a:lnTo>
                  <a:pt x="707" y="1480"/>
                </a:lnTo>
                <a:lnTo>
                  <a:pt x="707" y="1480"/>
                </a:lnTo>
                <a:lnTo>
                  <a:pt x="707" y="1480"/>
                </a:lnTo>
                <a:lnTo>
                  <a:pt x="707" y="1481"/>
                </a:lnTo>
                <a:lnTo>
                  <a:pt x="707" y="1481"/>
                </a:lnTo>
                <a:lnTo>
                  <a:pt x="707" y="1482"/>
                </a:lnTo>
                <a:lnTo>
                  <a:pt x="707" y="1482"/>
                </a:lnTo>
                <a:lnTo>
                  <a:pt x="707" y="1483"/>
                </a:lnTo>
                <a:lnTo>
                  <a:pt x="708" y="1483"/>
                </a:lnTo>
                <a:lnTo>
                  <a:pt x="708" y="1484"/>
                </a:lnTo>
                <a:lnTo>
                  <a:pt x="709" y="1484"/>
                </a:lnTo>
                <a:lnTo>
                  <a:pt x="709" y="1484"/>
                </a:lnTo>
                <a:lnTo>
                  <a:pt x="709" y="1484"/>
                </a:lnTo>
                <a:lnTo>
                  <a:pt x="709" y="1485"/>
                </a:lnTo>
                <a:lnTo>
                  <a:pt x="709" y="1486"/>
                </a:lnTo>
                <a:lnTo>
                  <a:pt x="710" y="1486"/>
                </a:lnTo>
                <a:lnTo>
                  <a:pt x="709" y="1486"/>
                </a:lnTo>
                <a:lnTo>
                  <a:pt x="682" y="1491"/>
                </a:lnTo>
                <a:lnTo>
                  <a:pt x="673" y="1492"/>
                </a:lnTo>
                <a:lnTo>
                  <a:pt x="673" y="1493"/>
                </a:lnTo>
                <a:lnTo>
                  <a:pt x="673" y="1493"/>
                </a:lnTo>
                <a:lnTo>
                  <a:pt x="671" y="1493"/>
                </a:lnTo>
                <a:lnTo>
                  <a:pt x="670" y="1493"/>
                </a:lnTo>
                <a:lnTo>
                  <a:pt x="669" y="1494"/>
                </a:lnTo>
                <a:lnTo>
                  <a:pt x="668" y="1495"/>
                </a:lnTo>
                <a:lnTo>
                  <a:pt x="667" y="1495"/>
                </a:lnTo>
                <a:lnTo>
                  <a:pt x="667" y="1496"/>
                </a:lnTo>
                <a:lnTo>
                  <a:pt x="667" y="1497"/>
                </a:lnTo>
                <a:lnTo>
                  <a:pt x="667" y="1497"/>
                </a:lnTo>
                <a:lnTo>
                  <a:pt x="667" y="1498"/>
                </a:lnTo>
                <a:lnTo>
                  <a:pt x="667" y="1498"/>
                </a:lnTo>
                <a:lnTo>
                  <a:pt x="667" y="1499"/>
                </a:lnTo>
                <a:lnTo>
                  <a:pt x="668" y="1499"/>
                </a:lnTo>
                <a:lnTo>
                  <a:pt x="668" y="1500"/>
                </a:lnTo>
                <a:lnTo>
                  <a:pt x="683" y="1517"/>
                </a:lnTo>
                <a:lnTo>
                  <a:pt x="683" y="1522"/>
                </a:lnTo>
                <a:lnTo>
                  <a:pt x="682" y="1523"/>
                </a:lnTo>
                <a:lnTo>
                  <a:pt x="682" y="1523"/>
                </a:lnTo>
                <a:lnTo>
                  <a:pt x="682" y="1524"/>
                </a:lnTo>
                <a:lnTo>
                  <a:pt x="682" y="1525"/>
                </a:lnTo>
                <a:lnTo>
                  <a:pt x="682" y="1525"/>
                </a:lnTo>
                <a:lnTo>
                  <a:pt x="682" y="1526"/>
                </a:lnTo>
                <a:lnTo>
                  <a:pt x="682" y="1527"/>
                </a:lnTo>
                <a:lnTo>
                  <a:pt x="682" y="1527"/>
                </a:lnTo>
                <a:lnTo>
                  <a:pt x="683" y="1528"/>
                </a:lnTo>
                <a:lnTo>
                  <a:pt x="683" y="1529"/>
                </a:lnTo>
                <a:lnTo>
                  <a:pt x="683" y="1529"/>
                </a:lnTo>
                <a:lnTo>
                  <a:pt x="683" y="1529"/>
                </a:lnTo>
                <a:lnTo>
                  <a:pt x="683" y="1530"/>
                </a:lnTo>
                <a:lnTo>
                  <a:pt x="684" y="1531"/>
                </a:lnTo>
                <a:lnTo>
                  <a:pt x="684" y="1531"/>
                </a:lnTo>
                <a:lnTo>
                  <a:pt x="684" y="1532"/>
                </a:lnTo>
                <a:lnTo>
                  <a:pt x="684" y="1533"/>
                </a:lnTo>
                <a:lnTo>
                  <a:pt x="684" y="1532"/>
                </a:lnTo>
                <a:lnTo>
                  <a:pt x="683" y="1532"/>
                </a:lnTo>
                <a:lnTo>
                  <a:pt x="683" y="1531"/>
                </a:lnTo>
                <a:lnTo>
                  <a:pt x="683" y="1530"/>
                </a:lnTo>
                <a:lnTo>
                  <a:pt x="682" y="1530"/>
                </a:lnTo>
                <a:lnTo>
                  <a:pt x="682" y="1529"/>
                </a:lnTo>
                <a:lnTo>
                  <a:pt x="681" y="1529"/>
                </a:lnTo>
                <a:lnTo>
                  <a:pt x="681" y="1527"/>
                </a:lnTo>
                <a:lnTo>
                  <a:pt x="680" y="1527"/>
                </a:lnTo>
                <a:lnTo>
                  <a:pt x="679" y="1526"/>
                </a:lnTo>
                <a:lnTo>
                  <a:pt x="679" y="1525"/>
                </a:lnTo>
                <a:lnTo>
                  <a:pt x="678" y="1525"/>
                </a:lnTo>
                <a:lnTo>
                  <a:pt x="677" y="1524"/>
                </a:lnTo>
                <a:lnTo>
                  <a:pt x="677" y="1523"/>
                </a:lnTo>
                <a:lnTo>
                  <a:pt x="676" y="1523"/>
                </a:lnTo>
                <a:lnTo>
                  <a:pt x="676" y="1522"/>
                </a:lnTo>
                <a:lnTo>
                  <a:pt x="675" y="1522"/>
                </a:lnTo>
                <a:lnTo>
                  <a:pt x="675" y="1522"/>
                </a:lnTo>
                <a:lnTo>
                  <a:pt x="675" y="1521"/>
                </a:lnTo>
                <a:lnTo>
                  <a:pt x="675" y="1520"/>
                </a:lnTo>
                <a:lnTo>
                  <a:pt x="675" y="1520"/>
                </a:lnTo>
                <a:lnTo>
                  <a:pt x="675" y="1520"/>
                </a:lnTo>
                <a:lnTo>
                  <a:pt x="675" y="1519"/>
                </a:lnTo>
                <a:lnTo>
                  <a:pt x="675" y="1518"/>
                </a:lnTo>
                <a:lnTo>
                  <a:pt x="675" y="1518"/>
                </a:lnTo>
                <a:lnTo>
                  <a:pt x="675" y="1517"/>
                </a:lnTo>
                <a:lnTo>
                  <a:pt x="674" y="1517"/>
                </a:lnTo>
                <a:lnTo>
                  <a:pt x="673" y="1516"/>
                </a:lnTo>
                <a:lnTo>
                  <a:pt x="673" y="1516"/>
                </a:lnTo>
                <a:lnTo>
                  <a:pt x="673" y="1516"/>
                </a:lnTo>
                <a:lnTo>
                  <a:pt x="673" y="1515"/>
                </a:lnTo>
                <a:lnTo>
                  <a:pt x="672" y="1514"/>
                </a:lnTo>
                <a:lnTo>
                  <a:pt x="672" y="1514"/>
                </a:lnTo>
                <a:lnTo>
                  <a:pt x="672" y="1513"/>
                </a:lnTo>
                <a:lnTo>
                  <a:pt x="672" y="1512"/>
                </a:lnTo>
                <a:lnTo>
                  <a:pt x="673" y="1512"/>
                </a:lnTo>
                <a:lnTo>
                  <a:pt x="673" y="1512"/>
                </a:lnTo>
                <a:lnTo>
                  <a:pt x="673" y="1511"/>
                </a:lnTo>
                <a:lnTo>
                  <a:pt x="673" y="1510"/>
                </a:lnTo>
                <a:lnTo>
                  <a:pt x="673" y="1510"/>
                </a:lnTo>
                <a:lnTo>
                  <a:pt x="673" y="1510"/>
                </a:lnTo>
                <a:lnTo>
                  <a:pt x="673" y="1509"/>
                </a:lnTo>
                <a:lnTo>
                  <a:pt x="673" y="1508"/>
                </a:lnTo>
                <a:lnTo>
                  <a:pt x="672" y="1508"/>
                </a:lnTo>
                <a:lnTo>
                  <a:pt x="671" y="1508"/>
                </a:lnTo>
                <a:lnTo>
                  <a:pt x="672" y="1508"/>
                </a:lnTo>
                <a:lnTo>
                  <a:pt x="671" y="1508"/>
                </a:lnTo>
                <a:lnTo>
                  <a:pt x="671" y="1507"/>
                </a:lnTo>
                <a:lnTo>
                  <a:pt x="671" y="1508"/>
                </a:lnTo>
                <a:lnTo>
                  <a:pt x="671" y="1507"/>
                </a:lnTo>
                <a:lnTo>
                  <a:pt x="670" y="1507"/>
                </a:lnTo>
                <a:lnTo>
                  <a:pt x="669" y="1506"/>
                </a:lnTo>
                <a:lnTo>
                  <a:pt x="669" y="1507"/>
                </a:lnTo>
                <a:lnTo>
                  <a:pt x="669" y="1506"/>
                </a:lnTo>
                <a:lnTo>
                  <a:pt x="669" y="1506"/>
                </a:lnTo>
                <a:lnTo>
                  <a:pt x="669" y="1506"/>
                </a:lnTo>
                <a:lnTo>
                  <a:pt x="669" y="1506"/>
                </a:lnTo>
                <a:lnTo>
                  <a:pt x="668" y="1506"/>
                </a:lnTo>
                <a:lnTo>
                  <a:pt x="668" y="1505"/>
                </a:lnTo>
                <a:lnTo>
                  <a:pt x="667" y="1505"/>
                </a:lnTo>
                <a:lnTo>
                  <a:pt x="667" y="1505"/>
                </a:lnTo>
                <a:lnTo>
                  <a:pt x="666" y="1505"/>
                </a:lnTo>
                <a:lnTo>
                  <a:pt x="666" y="1504"/>
                </a:lnTo>
                <a:lnTo>
                  <a:pt x="666" y="1503"/>
                </a:lnTo>
                <a:lnTo>
                  <a:pt x="665" y="1503"/>
                </a:lnTo>
                <a:lnTo>
                  <a:pt x="664" y="1502"/>
                </a:lnTo>
                <a:lnTo>
                  <a:pt x="664" y="1501"/>
                </a:lnTo>
                <a:lnTo>
                  <a:pt x="664" y="1501"/>
                </a:lnTo>
                <a:lnTo>
                  <a:pt x="663" y="1501"/>
                </a:lnTo>
                <a:lnTo>
                  <a:pt x="663" y="1500"/>
                </a:lnTo>
                <a:lnTo>
                  <a:pt x="662" y="1500"/>
                </a:lnTo>
                <a:lnTo>
                  <a:pt x="662" y="1500"/>
                </a:lnTo>
                <a:lnTo>
                  <a:pt x="662" y="1501"/>
                </a:lnTo>
                <a:lnTo>
                  <a:pt x="661" y="1500"/>
                </a:lnTo>
                <a:lnTo>
                  <a:pt x="660" y="1499"/>
                </a:lnTo>
                <a:lnTo>
                  <a:pt x="660" y="1499"/>
                </a:lnTo>
                <a:lnTo>
                  <a:pt x="660" y="1498"/>
                </a:lnTo>
                <a:lnTo>
                  <a:pt x="659" y="1498"/>
                </a:lnTo>
                <a:lnTo>
                  <a:pt x="659" y="1497"/>
                </a:lnTo>
                <a:lnTo>
                  <a:pt x="659" y="1497"/>
                </a:lnTo>
                <a:lnTo>
                  <a:pt x="658" y="1496"/>
                </a:lnTo>
                <a:lnTo>
                  <a:pt x="658" y="1496"/>
                </a:lnTo>
                <a:lnTo>
                  <a:pt x="657" y="1496"/>
                </a:lnTo>
                <a:lnTo>
                  <a:pt x="657" y="1495"/>
                </a:lnTo>
                <a:lnTo>
                  <a:pt x="656" y="1495"/>
                </a:lnTo>
                <a:lnTo>
                  <a:pt x="656" y="1496"/>
                </a:lnTo>
                <a:lnTo>
                  <a:pt x="656" y="1496"/>
                </a:lnTo>
                <a:lnTo>
                  <a:pt x="656" y="1495"/>
                </a:lnTo>
                <a:lnTo>
                  <a:pt x="656" y="1495"/>
                </a:lnTo>
                <a:lnTo>
                  <a:pt x="656" y="1495"/>
                </a:lnTo>
                <a:lnTo>
                  <a:pt x="656" y="1495"/>
                </a:lnTo>
                <a:lnTo>
                  <a:pt x="655" y="1495"/>
                </a:lnTo>
                <a:lnTo>
                  <a:pt x="654" y="1495"/>
                </a:lnTo>
                <a:lnTo>
                  <a:pt x="654" y="1494"/>
                </a:lnTo>
                <a:lnTo>
                  <a:pt x="654" y="1494"/>
                </a:lnTo>
                <a:lnTo>
                  <a:pt x="654" y="1493"/>
                </a:lnTo>
                <a:lnTo>
                  <a:pt x="654" y="1493"/>
                </a:lnTo>
                <a:lnTo>
                  <a:pt x="654" y="1493"/>
                </a:lnTo>
                <a:lnTo>
                  <a:pt x="654" y="1492"/>
                </a:lnTo>
                <a:lnTo>
                  <a:pt x="653" y="1492"/>
                </a:lnTo>
                <a:lnTo>
                  <a:pt x="652" y="1492"/>
                </a:lnTo>
                <a:lnTo>
                  <a:pt x="652" y="1492"/>
                </a:lnTo>
                <a:lnTo>
                  <a:pt x="652" y="1491"/>
                </a:lnTo>
                <a:lnTo>
                  <a:pt x="652" y="1491"/>
                </a:lnTo>
                <a:lnTo>
                  <a:pt x="651" y="1490"/>
                </a:lnTo>
                <a:lnTo>
                  <a:pt x="651" y="1489"/>
                </a:lnTo>
                <a:lnTo>
                  <a:pt x="650" y="1489"/>
                </a:lnTo>
                <a:lnTo>
                  <a:pt x="650" y="1489"/>
                </a:lnTo>
                <a:lnTo>
                  <a:pt x="650" y="1488"/>
                </a:lnTo>
                <a:lnTo>
                  <a:pt x="650" y="1487"/>
                </a:lnTo>
                <a:lnTo>
                  <a:pt x="650" y="1487"/>
                </a:lnTo>
                <a:lnTo>
                  <a:pt x="649" y="1487"/>
                </a:lnTo>
                <a:lnTo>
                  <a:pt x="649" y="1486"/>
                </a:lnTo>
                <a:lnTo>
                  <a:pt x="648" y="1486"/>
                </a:lnTo>
                <a:lnTo>
                  <a:pt x="648" y="1486"/>
                </a:lnTo>
                <a:lnTo>
                  <a:pt x="648" y="1486"/>
                </a:lnTo>
                <a:lnTo>
                  <a:pt x="647" y="1486"/>
                </a:lnTo>
                <a:lnTo>
                  <a:pt x="647" y="1486"/>
                </a:lnTo>
                <a:lnTo>
                  <a:pt x="647" y="1485"/>
                </a:lnTo>
                <a:lnTo>
                  <a:pt x="646" y="1485"/>
                </a:lnTo>
                <a:lnTo>
                  <a:pt x="646" y="1484"/>
                </a:lnTo>
                <a:lnTo>
                  <a:pt x="645" y="1484"/>
                </a:lnTo>
                <a:lnTo>
                  <a:pt x="645" y="1484"/>
                </a:lnTo>
                <a:lnTo>
                  <a:pt x="645" y="1485"/>
                </a:lnTo>
                <a:lnTo>
                  <a:pt x="645" y="1484"/>
                </a:lnTo>
                <a:lnTo>
                  <a:pt x="644" y="1484"/>
                </a:lnTo>
                <a:lnTo>
                  <a:pt x="644" y="1485"/>
                </a:lnTo>
                <a:lnTo>
                  <a:pt x="643" y="1485"/>
                </a:lnTo>
                <a:lnTo>
                  <a:pt x="643" y="1484"/>
                </a:lnTo>
                <a:lnTo>
                  <a:pt x="643" y="1484"/>
                </a:lnTo>
                <a:lnTo>
                  <a:pt x="643" y="1484"/>
                </a:lnTo>
                <a:lnTo>
                  <a:pt x="643" y="1484"/>
                </a:lnTo>
                <a:lnTo>
                  <a:pt x="643" y="1484"/>
                </a:lnTo>
                <a:lnTo>
                  <a:pt x="643" y="1483"/>
                </a:lnTo>
                <a:lnTo>
                  <a:pt x="642" y="1483"/>
                </a:lnTo>
                <a:lnTo>
                  <a:pt x="642" y="1482"/>
                </a:lnTo>
                <a:lnTo>
                  <a:pt x="641" y="1482"/>
                </a:lnTo>
                <a:lnTo>
                  <a:pt x="642" y="1482"/>
                </a:lnTo>
                <a:lnTo>
                  <a:pt x="641" y="1482"/>
                </a:lnTo>
                <a:lnTo>
                  <a:pt x="641" y="1481"/>
                </a:lnTo>
                <a:lnTo>
                  <a:pt x="641" y="1480"/>
                </a:lnTo>
                <a:lnTo>
                  <a:pt x="641" y="1480"/>
                </a:lnTo>
                <a:lnTo>
                  <a:pt x="641" y="1479"/>
                </a:lnTo>
                <a:lnTo>
                  <a:pt x="641" y="1478"/>
                </a:lnTo>
                <a:lnTo>
                  <a:pt x="642" y="1478"/>
                </a:lnTo>
                <a:lnTo>
                  <a:pt x="643" y="1478"/>
                </a:lnTo>
                <a:lnTo>
                  <a:pt x="643" y="1477"/>
                </a:lnTo>
                <a:lnTo>
                  <a:pt x="642" y="1477"/>
                </a:lnTo>
                <a:lnTo>
                  <a:pt x="643" y="1477"/>
                </a:lnTo>
                <a:lnTo>
                  <a:pt x="643" y="1476"/>
                </a:lnTo>
                <a:lnTo>
                  <a:pt x="643" y="1476"/>
                </a:lnTo>
                <a:lnTo>
                  <a:pt x="643" y="1475"/>
                </a:lnTo>
                <a:lnTo>
                  <a:pt x="643" y="1475"/>
                </a:lnTo>
                <a:lnTo>
                  <a:pt x="643" y="1475"/>
                </a:lnTo>
                <a:lnTo>
                  <a:pt x="643" y="1474"/>
                </a:lnTo>
                <a:lnTo>
                  <a:pt x="643" y="1474"/>
                </a:lnTo>
                <a:lnTo>
                  <a:pt x="643" y="1473"/>
                </a:lnTo>
                <a:lnTo>
                  <a:pt x="643" y="1473"/>
                </a:lnTo>
                <a:lnTo>
                  <a:pt x="643" y="1472"/>
                </a:lnTo>
                <a:lnTo>
                  <a:pt x="643" y="1472"/>
                </a:lnTo>
                <a:lnTo>
                  <a:pt x="643" y="1472"/>
                </a:lnTo>
                <a:lnTo>
                  <a:pt x="643" y="1471"/>
                </a:lnTo>
                <a:lnTo>
                  <a:pt x="643" y="1471"/>
                </a:lnTo>
                <a:lnTo>
                  <a:pt x="643" y="1470"/>
                </a:lnTo>
                <a:lnTo>
                  <a:pt x="643" y="1470"/>
                </a:lnTo>
                <a:lnTo>
                  <a:pt x="642" y="1470"/>
                </a:lnTo>
                <a:lnTo>
                  <a:pt x="642" y="1469"/>
                </a:lnTo>
                <a:lnTo>
                  <a:pt x="643" y="1470"/>
                </a:lnTo>
                <a:lnTo>
                  <a:pt x="643" y="1469"/>
                </a:lnTo>
                <a:lnTo>
                  <a:pt x="643" y="1469"/>
                </a:lnTo>
                <a:lnTo>
                  <a:pt x="643" y="1469"/>
                </a:lnTo>
                <a:lnTo>
                  <a:pt x="643" y="1469"/>
                </a:lnTo>
                <a:lnTo>
                  <a:pt x="644" y="1469"/>
                </a:lnTo>
                <a:lnTo>
                  <a:pt x="644" y="1469"/>
                </a:lnTo>
                <a:lnTo>
                  <a:pt x="645" y="1469"/>
                </a:lnTo>
                <a:lnTo>
                  <a:pt x="645" y="1469"/>
                </a:lnTo>
                <a:lnTo>
                  <a:pt x="645" y="1469"/>
                </a:lnTo>
                <a:lnTo>
                  <a:pt x="645" y="1468"/>
                </a:lnTo>
                <a:lnTo>
                  <a:pt x="645" y="1468"/>
                </a:lnTo>
                <a:lnTo>
                  <a:pt x="645" y="1467"/>
                </a:lnTo>
                <a:lnTo>
                  <a:pt x="645" y="1467"/>
                </a:lnTo>
                <a:lnTo>
                  <a:pt x="645" y="1466"/>
                </a:lnTo>
                <a:lnTo>
                  <a:pt x="644" y="1466"/>
                </a:lnTo>
                <a:lnTo>
                  <a:pt x="644" y="1465"/>
                </a:lnTo>
                <a:lnTo>
                  <a:pt x="643" y="1465"/>
                </a:lnTo>
                <a:lnTo>
                  <a:pt x="643" y="1465"/>
                </a:lnTo>
                <a:lnTo>
                  <a:pt x="642" y="1465"/>
                </a:lnTo>
                <a:lnTo>
                  <a:pt x="641" y="1465"/>
                </a:lnTo>
                <a:lnTo>
                  <a:pt x="641" y="1465"/>
                </a:lnTo>
                <a:lnTo>
                  <a:pt x="641" y="1464"/>
                </a:lnTo>
                <a:lnTo>
                  <a:pt x="640" y="1464"/>
                </a:lnTo>
                <a:lnTo>
                  <a:pt x="639" y="1464"/>
                </a:lnTo>
                <a:lnTo>
                  <a:pt x="639" y="1465"/>
                </a:lnTo>
                <a:lnTo>
                  <a:pt x="639" y="1464"/>
                </a:lnTo>
                <a:lnTo>
                  <a:pt x="638" y="1464"/>
                </a:lnTo>
                <a:lnTo>
                  <a:pt x="637" y="1463"/>
                </a:lnTo>
                <a:lnTo>
                  <a:pt x="637" y="1463"/>
                </a:lnTo>
                <a:lnTo>
                  <a:pt x="637" y="1462"/>
                </a:lnTo>
                <a:lnTo>
                  <a:pt x="638" y="1462"/>
                </a:lnTo>
                <a:lnTo>
                  <a:pt x="638" y="1461"/>
                </a:lnTo>
                <a:lnTo>
                  <a:pt x="638" y="1461"/>
                </a:lnTo>
                <a:lnTo>
                  <a:pt x="637" y="1461"/>
                </a:lnTo>
                <a:lnTo>
                  <a:pt x="637" y="1460"/>
                </a:lnTo>
                <a:lnTo>
                  <a:pt x="638" y="1460"/>
                </a:lnTo>
                <a:lnTo>
                  <a:pt x="638" y="1459"/>
                </a:lnTo>
                <a:lnTo>
                  <a:pt x="637" y="1459"/>
                </a:lnTo>
                <a:lnTo>
                  <a:pt x="637" y="1459"/>
                </a:lnTo>
                <a:lnTo>
                  <a:pt x="637" y="1458"/>
                </a:lnTo>
                <a:lnTo>
                  <a:pt x="637" y="1457"/>
                </a:lnTo>
                <a:lnTo>
                  <a:pt x="637" y="1457"/>
                </a:lnTo>
                <a:lnTo>
                  <a:pt x="638" y="1457"/>
                </a:lnTo>
                <a:lnTo>
                  <a:pt x="638" y="1456"/>
                </a:lnTo>
                <a:lnTo>
                  <a:pt x="638" y="1455"/>
                </a:lnTo>
                <a:lnTo>
                  <a:pt x="637" y="1455"/>
                </a:lnTo>
                <a:lnTo>
                  <a:pt x="637" y="1455"/>
                </a:lnTo>
                <a:lnTo>
                  <a:pt x="638" y="1455"/>
                </a:lnTo>
                <a:lnTo>
                  <a:pt x="638" y="1454"/>
                </a:lnTo>
                <a:lnTo>
                  <a:pt x="637" y="1454"/>
                </a:lnTo>
                <a:lnTo>
                  <a:pt x="637" y="1453"/>
                </a:lnTo>
                <a:lnTo>
                  <a:pt x="637" y="1453"/>
                </a:lnTo>
                <a:lnTo>
                  <a:pt x="637" y="1452"/>
                </a:lnTo>
                <a:lnTo>
                  <a:pt x="637" y="1452"/>
                </a:lnTo>
                <a:lnTo>
                  <a:pt x="636" y="1452"/>
                </a:lnTo>
                <a:lnTo>
                  <a:pt x="635" y="1451"/>
                </a:lnTo>
                <a:lnTo>
                  <a:pt x="635" y="1451"/>
                </a:lnTo>
                <a:lnTo>
                  <a:pt x="635" y="1452"/>
                </a:lnTo>
                <a:lnTo>
                  <a:pt x="635" y="1453"/>
                </a:lnTo>
                <a:lnTo>
                  <a:pt x="634" y="1453"/>
                </a:lnTo>
                <a:lnTo>
                  <a:pt x="634" y="1452"/>
                </a:lnTo>
                <a:lnTo>
                  <a:pt x="633" y="1451"/>
                </a:lnTo>
                <a:lnTo>
                  <a:pt x="633" y="1451"/>
                </a:lnTo>
                <a:lnTo>
                  <a:pt x="633" y="1451"/>
                </a:lnTo>
                <a:lnTo>
                  <a:pt x="632" y="1451"/>
                </a:lnTo>
                <a:lnTo>
                  <a:pt x="632" y="1450"/>
                </a:lnTo>
                <a:lnTo>
                  <a:pt x="632" y="1450"/>
                </a:lnTo>
                <a:lnTo>
                  <a:pt x="631" y="1450"/>
                </a:lnTo>
                <a:lnTo>
                  <a:pt x="632" y="1449"/>
                </a:lnTo>
                <a:lnTo>
                  <a:pt x="631" y="1448"/>
                </a:lnTo>
                <a:lnTo>
                  <a:pt x="632" y="1448"/>
                </a:lnTo>
                <a:lnTo>
                  <a:pt x="633" y="1448"/>
                </a:lnTo>
                <a:lnTo>
                  <a:pt x="633" y="1448"/>
                </a:lnTo>
                <a:lnTo>
                  <a:pt x="632" y="1448"/>
                </a:lnTo>
                <a:lnTo>
                  <a:pt x="632" y="1447"/>
                </a:lnTo>
                <a:lnTo>
                  <a:pt x="632" y="1446"/>
                </a:lnTo>
                <a:lnTo>
                  <a:pt x="632" y="1446"/>
                </a:lnTo>
                <a:lnTo>
                  <a:pt x="631" y="1446"/>
                </a:lnTo>
                <a:lnTo>
                  <a:pt x="631" y="1445"/>
                </a:lnTo>
                <a:lnTo>
                  <a:pt x="631" y="1444"/>
                </a:lnTo>
                <a:lnTo>
                  <a:pt x="631" y="1444"/>
                </a:lnTo>
                <a:lnTo>
                  <a:pt x="631" y="1443"/>
                </a:lnTo>
                <a:lnTo>
                  <a:pt x="631" y="1442"/>
                </a:lnTo>
                <a:lnTo>
                  <a:pt x="631" y="1442"/>
                </a:lnTo>
                <a:lnTo>
                  <a:pt x="631" y="1441"/>
                </a:lnTo>
                <a:lnTo>
                  <a:pt x="631" y="1440"/>
                </a:lnTo>
                <a:lnTo>
                  <a:pt x="631" y="1440"/>
                </a:lnTo>
                <a:lnTo>
                  <a:pt x="631" y="1439"/>
                </a:lnTo>
                <a:lnTo>
                  <a:pt x="631" y="1439"/>
                </a:lnTo>
                <a:lnTo>
                  <a:pt x="630" y="1439"/>
                </a:lnTo>
                <a:lnTo>
                  <a:pt x="630" y="1439"/>
                </a:lnTo>
                <a:lnTo>
                  <a:pt x="629" y="1439"/>
                </a:lnTo>
                <a:lnTo>
                  <a:pt x="629" y="1438"/>
                </a:lnTo>
                <a:lnTo>
                  <a:pt x="628" y="1438"/>
                </a:lnTo>
                <a:lnTo>
                  <a:pt x="628" y="1438"/>
                </a:lnTo>
                <a:lnTo>
                  <a:pt x="627" y="1438"/>
                </a:lnTo>
                <a:lnTo>
                  <a:pt x="627" y="1438"/>
                </a:lnTo>
                <a:lnTo>
                  <a:pt x="626" y="1438"/>
                </a:lnTo>
                <a:lnTo>
                  <a:pt x="626" y="1438"/>
                </a:lnTo>
                <a:lnTo>
                  <a:pt x="625" y="1438"/>
                </a:lnTo>
                <a:lnTo>
                  <a:pt x="624" y="1438"/>
                </a:lnTo>
                <a:lnTo>
                  <a:pt x="624" y="1438"/>
                </a:lnTo>
                <a:lnTo>
                  <a:pt x="623" y="1438"/>
                </a:lnTo>
                <a:lnTo>
                  <a:pt x="623" y="1437"/>
                </a:lnTo>
                <a:lnTo>
                  <a:pt x="622" y="1438"/>
                </a:lnTo>
                <a:lnTo>
                  <a:pt x="622" y="1438"/>
                </a:lnTo>
                <a:lnTo>
                  <a:pt x="621" y="1438"/>
                </a:lnTo>
                <a:lnTo>
                  <a:pt x="621" y="1437"/>
                </a:lnTo>
                <a:lnTo>
                  <a:pt x="620" y="1438"/>
                </a:lnTo>
                <a:lnTo>
                  <a:pt x="620" y="1438"/>
                </a:lnTo>
                <a:lnTo>
                  <a:pt x="619" y="1438"/>
                </a:lnTo>
                <a:lnTo>
                  <a:pt x="619" y="1438"/>
                </a:lnTo>
                <a:lnTo>
                  <a:pt x="619" y="1439"/>
                </a:lnTo>
                <a:lnTo>
                  <a:pt x="618" y="1439"/>
                </a:lnTo>
                <a:lnTo>
                  <a:pt x="618" y="1439"/>
                </a:lnTo>
                <a:lnTo>
                  <a:pt x="617" y="1439"/>
                </a:lnTo>
                <a:lnTo>
                  <a:pt x="616" y="1439"/>
                </a:lnTo>
                <a:lnTo>
                  <a:pt x="616" y="1439"/>
                </a:lnTo>
                <a:lnTo>
                  <a:pt x="616" y="1440"/>
                </a:lnTo>
                <a:lnTo>
                  <a:pt x="616" y="1440"/>
                </a:lnTo>
                <a:lnTo>
                  <a:pt x="616" y="1440"/>
                </a:lnTo>
                <a:lnTo>
                  <a:pt x="616" y="1440"/>
                </a:lnTo>
                <a:lnTo>
                  <a:pt x="616" y="1440"/>
                </a:lnTo>
                <a:lnTo>
                  <a:pt x="615" y="1440"/>
                </a:lnTo>
                <a:lnTo>
                  <a:pt x="614" y="1440"/>
                </a:lnTo>
                <a:lnTo>
                  <a:pt x="614" y="1440"/>
                </a:lnTo>
                <a:lnTo>
                  <a:pt x="614" y="1440"/>
                </a:lnTo>
                <a:lnTo>
                  <a:pt x="613" y="1440"/>
                </a:lnTo>
                <a:lnTo>
                  <a:pt x="613" y="1440"/>
                </a:lnTo>
                <a:lnTo>
                  <a:pt x="613" y="1440"/>
                </a:lnTo>
                <a:lnTo>
                  <a:pt x="612" y="1440"/>
                </a:lnTo>
                <a:lnTo>
                  <a:pt x="612" y="1440"/>
                </a:lnTo>
                <a:lnTo>
                  <a:pt x="612" y="1440"/>
                </a:lnTo>
                <a:lnTo>
                  <a:pt x="611" y="1440"/>
                </a:lnTo>
                <a:lnTo>
                  <a:pt x="611" y="1440"/>
                </a:lnTo>
                <a:lnTo>
                  <a:pt x="611" y="1439"/>
                </a:lnTo>
                <a:lnTo>
                  <a:pt x="611" y="1439"/>
                </a:lnTo>
                <a:lnTo>
                  <a:pt x="611" y="1440"/>
                </a:lnTo>
                <a:lnTo>
                  <a:pt x="611" y="1439"/>
                </a:lnTo>
                <a:lnTo>
                  <a:pt x="610" y="1439"/>
                </a:lnTo>
                <a:lnTo>
                  <a:pt x="610" y="1440"/>
                </a:lnTo>
                <a:lnTo>
                  <a:pt x="610" y="1439"/>
                </a:lnTo>
                <a:lnTo>
                  <a:pt x="610" y="1438"/>
                </a:lnTo>
                <a:lnTo>
                  <a:pt x="609" y="1438"/>
                </a:lnTo>
                <a:lnTo>
                  <a:pt x="609" y="1438"/>
                </a:lnTo>
                <a:lnTo>
                  <a:pt x="610" y="1438"/>
                </a:lnTo>
                <a:lnTo>
                  <a:pt x="609" y="1437"/>
                </a:lnTo>
                <a:lnTo>
                  <a:pt x="609" y="1436"/>
                </a:lnTo>
                <a:lnTo>
                  <a:pt x="609" y="1436"/>
                </a:lnTo>
                <a:lnTo>
                  <a:pt x="608" y="1436"/>
                </a:lnTo>
                <a:lnTo>
                  <a:pt x="608" y="1435"/>
                </a:lnTo>
                <a:lnTo>
                  <a:pt x="608" y="1434"/>
                </a:lnTo>
                <a:lnTo>
                  <a:pt x="607" y="1434"/>
                </a:lnTo>
                <a:lnTo>
                  <a:pt x="607" y="1434"/>
                </a:lnTo>
                <a:lnTo>
                  <a:pt x="606" y="1434"/>
                </a:lnTo>
                <a:lnTo>
                  <a:pt x="605" y="1433"/>
                </a:lnTo>
                <a:lnTo>
                  <a:pt x="605" y="1433"/>
                </a:lnTo>
                <a:lnTo>
                  <a:pt x="605" y="1433"/>
                </a:lnTo>
                <a:lnTo>
                  <a:pt x="604" y="1433"/>
                </a:lnTo>
                <a:lnTo>
                  <a:pt x="604" y="1432"/>
                </a:lnTo>
                <a:lnTo>
                  <a:pt x="603" y="1432"/>
                </a:lnTo>
                <a:lnTo>
                  <a:pt x="603" y="1431"/>
                </a:lnTo>
                <a:lnTo>
                  <a:pt x="603" y="1431"/>
                </a:lnTo>
                <a:lnTo>
                  <a:pt x="602" y="1431"/>
                </a:lnTo>
                <a:lnTo>
                  <a:pt x="601" y="1431"/>
                </a:lnTo>
                <a:lnTo>
                  <a:pt x="601" y="1431"/>
                </a:lnTo>
                <a:lnTo>
                  <a:pt x="600" y="1431"/>
                </a:lnTo>
                <a:lnTo>
                  <a:pt x="599" y="1431"/>
                </a:lnTo>
                <a:lnTo>
                  <a:pt x="599" y="1431"/>
                </a:lnTo>
                <a:lnTo>
                  <a:pt x="599" y="1431"/>
                </a:lnTo>
                <a:lnTo>
                  <a:pt x="598" y="1431"/>
                </a:lnTo>
                <a:lnTo>
                  <a:pt x="597" y="1430"/>
                </a:lnTo>
                <a:lnTo>
                  <a:pt x="597" y="1430"/>
                </a:lnTo>
                <a:lnTo>
                  <a:pt x="597" y="1429"/>
                </a:lnTo>
                <a:lnTo>
                  <a:pt x="596" y="1429"/>
                </a:lnTo>
                <a:lnTo>
                  <a:pt x="596" y="1429"/>
                </a:lnTo>
                <a:lnTo>
                  <a:pt x="595" y="1429"/>
                </a:lnTo>
                <a:lnTo>
                  <a:pt x="595" y="1428"/>
                </a:lnTo>
                <a:lnTo>
                  <a:pt x="595" y="1428"/>
                </a:lnTo>
                <a:lnTo>
                  <a:pt x="595" y="1427"/>
                </a:lnTo>
                <a:lnTo>
                  <a:pt x="594" y="1427"/>
                </a:lnTo>
                <a:lnTo>
                  <a:pt x="594" y="1427"/>
                </a:lnTo>
                <a:lnTo>
                  <a:pt x="594" y="1427"/>
                </a:lnTo>
                <a:lnTo>
                  <a:pt x="594" y="1426"/>
                </a:lnTo>
                <a:lnTo>
                  <a:pt x="594" y="1425"/>
                </a:lnTo>
                <a:lnTo>
                  <a:pt x="594" y="1425"/>
                </a:lnTo>
                <a:lnTo>
                  <a:pt x="593" y="1425"/>
                </a:lnTo>
                <a:lnTo>
                  <a:pt x="593" y="1424"/>
                </a:lnTo>
                <a:lnTo>
                  <a:pt x="593" y="1423"/>
                </a:lnTo>
                <a:lnTo>
                  <a:pt x="592" y="1423"/>
                </a:lnTo>
                <a:lnTo>
                  <a:pt x="592" y="1423"/>
                </a:lnTo>
                <a:lnTo>
                  <a:pt x="592" y="1423"/>
                </a:lnTo>
                <a:lnTo>
                  <a:pt x="592" y="1422"/>
                </a:lnTo>
                <a:lnTo>
                  <a:pt x="592" y="1422"/>
                </a:lnTo>
                <a:lnTo>
                  <a:pt x="592" y="1421"/>
                </a:lnTo>
                <a:lnTo>
                  <a:pt x="592" y="1421"/>
                </a:lnTo>
                <a:lnTo>
                  <a:pt x="592" y="1420"/>
                </a:lnTo>
                <a:lnTo>
                  <a:pt x="592" y="1419"/>
                </a:lnTo>
                <a:lnTo>
                  <a:pt x="592" y="1419"/>
                </a:lnTo>
                <a:lnTo>
                  <a:pt x="592" y="1419"/>
                </a:lnTo>
                <a:lnTo>
                  <a:pt x="592" y="1418"/>
                </a:lnTo>
                <a:lnTo>
                  <a:pt x="592" y="1417"/>
                </a:lnTo>
                <a:lnTo>
                  <a:pt x="591" y="1417"/>
                </a:lnTo>
                <a:lnTo>
                  <a:pt x="591" y="1416"/>
                </a:lnTo>
                <a:lnTo>
                  <a:pt x="590" y="1416"/>
                </a:lnTo>
                <a:lnTo>
                  <a:pt x="590" y="1416"/>
                </a:lnTo>
                <a:lnTo>
                  <a:pt x="591" y="1416"/>
                </a:lnTo>
                <a:lnTo>
                  <a:pt x="590" y="1415"/>
                </a:lnTo>
                <a:lnTo>
                  <a:pt x="590" y="1414"/>
                </a:lnTo>
                <a:lnTo>
                  <a:pt x="590" y="1414"/>
                </a:lnTo>
                <a:lnTo>
                  <a:pt x="590" y="1414"/>
                </a:lnTo>
                <a:lnTo>
                  <a:pt x="589" y="1414"/>
                </a:lnTo>
                <a:lnTo>
                  <a:pt x="589" y="1413"/>
                </a:lnTo>
                <a:lnTo>
                  <a:pt x="588" y="1413"/>
                </a:lnTo>
                <a:lnTo>
                  <a:pt x="588" y="1412"/>
                </a:lnTo>
                <a:lnTo>
                  <a:pt x="588" y="1412"/>
                </a:lnTo>
                <a:lnTo>
                  <a:pt x="588" y="1412"/>
                </a:lnTo>
                <a:lnTo>
                  <a:pt x="588" y="1412"/>
                </a:lnTo>
                <a:lnTo>
                  <a:pt x="588" y="1412"/>
                </a:lnTo>
                <a:lnTo>
                  <a:pt x="587" y="1412"/>
                </a:lnTo>
                <a:lnTo>
                  <a:pt x="586" y="1412"/>
                </a:lnTo>
                <a:lnTo>
                  <a:pt x="586" y="1412"/>
                </a:lnTo>
                <a:lnTo>
                  <a:pt x="586" y="1413"/>
                </a:lnTo>
                <a:lnTo>
                  <a:pt x="585" y="1413"/>
                </a:lnTo>
                <a:lnTo>
                  <a:pt x="584" y="1413"/>
                </a:lnTo>
                <a:lnTo>
                  <a:pt x="584" y="1413"/>
                </a:lnTo>
                <a:lnTo>
                  <a:pt x="583" y="1413"/>
                </a:lnTo>
                <a:lnTo>
                  <a:pt x="583" y="1412"/>
                </a:lnTo>
                <a:lnTo>
                  <a:pt x="583" y="1413"/>
                </a:lnTo>
                <a:lnTo>
                  <a:pt x="583" y="1412"/>
                </a:lnTo>
                <a:lnTo>
                  <a:pt x="582" y="1412"/>
                </a:lnTo>
                <a:lnTo>
                  <a:pt x="582" y="1413"/>
                </a:lnTo>
                <a:lnTo>
                  <a:pt x="582" y="1412"/>
                </a:lnTo>
                <a:lnTo>
                  <a:pt x="582" y="1412"/>
                </a:lnTo>
                <a:lnTo>
                  <a:pt x="582" y="1412"/>
                </a:lnTo>
                <a:lnTo>
                  <a:pt x="581" y="1412"/>
                </a:lnTo>
                <a:lnTo>
                  <a:pt x="581" y="1411"/>
                </a:lnTo>
                <a:lnTo>
                  <a:pt x="580" y="1411"/>
                </a:lnTo>
                <a:lnTo>
                  <a:pt x="580" y="1411"/>
                </a:lnTo>
                <a:lnTo>
                  <a:pt x="579" y="1411"/>
                </a:lnTo>
                <a:lnTo>
                  <a:pt x="579" y="1412"/>
                </a:lnTo>
                <a:lnTo>
                  <a:pt x="578" y="1412"/>
                </a:lnTo>
                <a:lnTo>
                  <a:pt x="578" y="1411"/>
                </a:lnTo>
                <a:lnTo>
                  <a:pt x="578" y="1411"/>
                </a:lnTo>
                <a:lnTo>
                  <a:pt x="578" y="1410"/>
                </a:lnTo>
                <a:lnTo>
                  <a:pt x="577" y="1410"/>
                </a:lnTo>
                <a:lnTo>
                  <a:pt x="576" y="1410"/>
                </a:lnTo>
                <a:lnTo>
                  <a:pt x="576" y="1410"/>
                </a:lnTo>
                <a:lnTo>
                  <a:pt x="575" y="1410"/>
                </a:lnTo>
                <a:lnTo>
                  <a:pt x="575" y="1410"/>
                </a:lnTo>
                <a:lnTo>
                  <a:pt x="575" y="1410"/>
                </a:lnTo>
                <a:lnTo>
                  <a:pt x="575" y="1410"/>
                </a:lnTo>
                <a:lnTo>
                  <a:pt x="575" y="1409"/>
                </a:lnTo>
                <a:lnTo>
                  <a:pt x="575" y="1408"/>
                </a:lnTo>
                <a:lnTo>
                  <a:pt x="575" y="1408"/>
                </a:lnTo>
                <a:lnTo>
                  <a:pt x="575" y="1407"/>
                </a:lnTo>
                <a:lnTo>
                  <a:pt x="575" y="1407"/>
                </a:lnTo>
                <a:lnTo>
                  <a:pt x="575" y="1408"/>
                </a:lnTo>
                <a:lnTo>
                  <a:pt x="574" y="1408"/>
                </a:lnTo>
                <a:lnTo>
                  <a:pt x="574" y="1407"/>
                </a:lnTo>
                <a:lnTo>
                  <a:pt x="574" y="1408"/>
                </a:lnTo>
                <a:lnTo>
                  <a:pt x="573" y="1408"/>
                </a:lnTo>
                <a:lnTo>
                  <a:pt x="573" y="1407"/>
                </a:lnTo>
                <a:lnTo>
                  <a:pt x="573" y="1407"/>
                </a:lnTo>
                <a:lnTo>
                  <a:pt x="573" y="1406"/>
                </a:lnTo>
                <a:lnTo>
                  <a:pt x="572" y="1406"/>
                </a:lnTo>
                <a:lnTo>
                  <a:pt x="571" y="1406"/>
                </a:lnTo>
                <a:lnTo>
                  <a:pt x="571" y="1407"/>
                </a:lnTo>
                <a:lnTo>
                  <a:pt x="571" y="1406"/>
                </a:lnTo>
                <a:lnTo>
                  <a:pt x="571" y="1407"/>
                </a:lnTo>
                <a:lnTo>
                  <a:pt x="570" y="1407"/>
                </a:lnTo>
                <a:lnTo>
                  <a:pt x="570" y="1408"/>
                </a:lnTo>
                <a:lnTo>
                  <a:pt x="569" y="1408"/>
                </a:lnTo>
                <a:lnTo>
                  <a:pt x="569" y="1408"/>
                </a:lnTo>
                <a:lnTo>
                  <a:pt x="569" y="1408"/>
                </a:lnTo>
                <a:lnTo>
                  <a:pt x="568" y="1408"/>
                </a:lnTo>
                <a:lnTo>
                  <a:pt x="568" y="1409"/>
                </a:lnTo>
                <a:lnTo>
                  <a:pt x="567" y="1409"/>
                </a:lnTo>
                <a:lnTo>
                  <a:pt x="567" y="1409"/>
                </a:lnTo>
                <a:lnTo>
                  <a:pt x="566" y="1409"/>
                </a:lnTo>
                <a:lnTo>
                  <a:pt x="566" y="1410"/>
                </a:lnTo>
                <a:lnTo>
                  <a:pt x="565" y="1410"/>
                </a:lnTo>
                <a:lnTo>
                  <a:pt x="565" y="1409"/>
                </a:lnTo>
                <a:lnTo>
                  <a:pt x="565" y="1410"/>
                </a:lnTo>
                <a:lnTo>
                  <a:pt x="565" y="1410"/>
                </a:lnTo>
                <a:lnTo>
                  <a:pt x="565" y="1410"/>
                </a:lnTo>
                <a:lnTo>
                  <a:pt x="564" y="1410"/>
                </a:lnTo>
                <a:lnTo>
                  <a:pt x="563" y="1410"/>
                </a:lnTo>
                <a:lnTo>
                  <a:pt x="563" y="1410"/>
                </a:lnTo>
                <a:lnTo>
                  <a:pt x="563" y="1409"/>
                </a:lnTo>
                <a:lnTo>
                  <a:pt x="562" y="1409"/>
                </a:lnTo>
                <a:lnTo>
                  <a:pt x="561" y="1410"/>
                </a:lnTo>
                <a:lnTo>
                  <a:pt x="561" y="1409"/>
                </a:lnTo>
                <a:lnTo>
                  <a:pt x="561" y="1408"/>
                </a:lnTo>
                <a:lnTo>
                  <a:pt x="561" y="1408"/>
                </a:lnTo>
                <a:lnTo>
                  <a:pt x="561" y="1408"/>
                </a:lnTo>
                <a:lnTo>
                  <a:pt x="560" y="1408"/>
                </a:lnTo>
                <a:lnTo>
                  <a:pt x="561" y="1408"/>
                </a:lnTo>
                <a:lnTo>
                  <a:pt x="561" y="1407"/>
                </a:lnTo>
                <a:lnTo>
                  <a:pt x="560" y="1407"/>
                </a:lnTo>
                <a:lnTo>
                  <a:pt x="560" y="1406"/>
                </a:lnTo>
                <a:lnTo>
                  <a:pt x="559" y="1406"/>
                </a:lnTo>
                <a:lnTo>
                  <a:pt x="559" y="1406"/>
                </a:lnTo>
                <a:lnTo>
                  <a:pt x="559" y="1406"/>
                </a:lnTo>
                <a:lnTo>
                  <a:pt x="559" y="1405"/>
                </a:lnTo>
                <a:lnTo>
                  <a:pt x="558" y="1405"/>
                </a:lnTo>
                <a:lnTo>
                  <a:pt x="558" y="1405"/>
                </a:lnTo>
                <a:lnTo>
                  <a:pt x="557" y="1405"/>
                </a:lnTo>
                <a:lnTo>
                  <a:pt x="557" y="1404"/>
                </a:lnTo>
                <a:lnTo>
                  <a:pt x="556" y="1404"/>
                </a:lnTo>
                <a:lnTo>
                  <a:pt x="556" y="1404"/>
                </a:lnTo>
                <a:lnTo>
                  <a:pt x="555" y="1404"/>
                </a:lnTo>
                <a:lnTo>
                  <a:pt x="555" y="1404"/>
                </a:lnTo>
                <a:lnTo>
                  <a:pt x="555" y="1404"/>
                </a:lnTo>
                <a:lnTo>
                  <a:pt x="554" y="1404"/>
                </a:lnTo>
                <a:lnTo>
                  <a:pt x="554" y="1404"/>
                </a:lnTo>
                <a:lnTo>
                  <a:pt x="554" y="1404"/>
                </a:lnTo>
                <a:lnTo>
                  <a:pt x="554" y="1403"/>
                </a:lnTo>
                <a:lnTo>
                  <a:pt x="553" y="1403"/>
                </a:lnTo>
                <a:lnTo>
                  <a:pt x="552" y="1403"/>
                </a:lnTo>
                <a:lnTo>
                  <a:pt x="552" y="1403"/>
                </a:lnTo>
                <a:lnTo>
                  <a:pt x="552" y="1402"/>
                </a:lnTo>
                <a:lnTo>
                  <a:pt x="552" y="1402"/>
                </a:lnTo>
                <a:lnTo>
                  <a:pt x="552" y="1402"/>
                </a:lnTo>
                <a:lnTo>
                  <a:pt x="551" y="1402"/>
                </a:lnTo>
                <a:lnTo>
                  <a:pt x="551" y="1402"/>
                </a:lnTo>
                <a:lnTo>
                  <a:pt x="550" y="1402"/>
                </a:lnTo>
                <a:lnTo>
                  <a:pt x="550" y="1402"/>
                </a:lnTo>
                <a:lnTo>
                  <a:pt x="550" y="1402"/>
                </a:lnTo>
                <a:lnTo>
                  <a:pt x="550" y="1402"/>
                </a:lnTo>
                <a:lnTo>
                  <a:pt x="550" y="1401"/>
                </a:lnTo>
                <a:lnTo>
                  <a:pt x="550" y="1401"/>
                </a:lnTo>
                <a:lnTo>
                  <a:pt x="550" y="1400"/>
                </a:lnTo>
                <a:lnTo>
                  <a:pt x="550" y="1400"/>
                </a:lnTo>
                <a:lnTo>
                  <a:pt x="549" y="1400"/>
                </a:lnTo>
                <a:lnTo>
                  <a:pt x="548" y="1400"/>
                </a:lnTo>
                <a:lnTo>
                  <a:pt x="548" y="1400"/>
                </a:lnTo>
                <a:lnTo>
                  <a:pt x="547" y="1400"/>
                </a:lnTo>
                <a:lnTo>
                  <a:pt x="546" y="1400"/>
                </a:lnTo>
                <a:lnTo>
                  <a:pt x="546" y="1400"/>
                </a:lnTo>
                <a:lnTo>
                  <a:pt x="545" y="1400"/>
                </a:lnTo>
                <a:lnTo>
                  <a:pt x="545" y="1400"/>
                </a:lnTo>
                <a:lnTo>
                  <a:pt x="545" y="1400"/>
                </a:lnTo>
                <a:lnTo>
                  <a:pt x="544" y="1400"/>
                </a:lnTo>
                <a:lnTo>
                  <a:pt x="544" y="1400"/>
                </a:lnTo>
                <a:lnTo>
                  <a:pt x="543" y="1400"/>
                </a:lnTo>
                <a:lnTo>
                  <a:pt x="542" y="1400"/>
                </a:lnTo>
                <a:lnTo>
                  <a:pt x="542" y="1400"/>
                </a:lnTo>
                <a:lnTo>
                  <a:pt x="541" y="1400"/>
                </a:lnTo>
                <a:lnTo>
                  <a:pt x="540" y="1399"/>
                </a:lnTo>
                <a:lnTo>
                  <a:pt x="540" y="1399"/>
                </a:lnTo>
                <a:lnTo>
                  <a:pt x="539" y="1399"/>
                </a:lnTo>
                <a:lnTo>
                  <a:pt x="539" y="1400"/>
                </a:lnTo>
                <a:lnTo>
                  <a:pt x="539" y="1399"/>
                </a:lnTo>
                <a:lnTo>
                  <a:pt x="538" y="1399"/>
                </a:lnTo>
                <a:lnTo>
                  <a:pt x="537" y="1399"/>
                </a:lnTo>
                <a:lnTo>
                  <a:pt x="537" y="1399"/>
                </a:lnTo>
                <a:lnTo>
                  <a:pt x="537" y="1398"/>
                </a:lnTo>
                <a:lnTo>
                  <a:pt x="537" y="1399"/>
                </a:lnTo>
                <a:lnTo>
                  <a:pt x="537" y="1400"/>
                </a:lnTo>
                <a:lnTo>
                  <a:pt x="536" y="1400"/>
                </a:lnTo>
                <a:lnTo>
                  <a:pt x="536" y="1399"/>
                </a:lnTo>
                <a:lnTo>
                  <a:pt x="536" y="1400"/>
                </a:lnTo>
                <a:lnTo>
                  <a:pt x="535" y="1400"/>
                </a:lnTo>
                <a:lnTo>
                  <a:pt x="535" y="1399"/>
                </a:lnTo>
                <a:lnTo>
                  <a:pt x="535" y="1399"/>
                </a:lnTo>
                <a:lnTo>
                  <a:pt x="535" y="1400"/>
                </a:lnTo>
                <a:lnTo>
                  <a:pt x="534" y="1400"/>
                </a:lnTo>
                <a:lnTo>
                  <a:pt x="534" y="1400"/>
                </a:lnTo>
                <a:lnTo>
                  <a:pt x="534" y="1401"/>
                </a:lnTo>
                <a:lnTo>
                  <a:pt x="533" y="1400"/>
                </a:lnTo>
                <a:lnTo>
                  <a:pt x="533" y="1400"/>
                </a:lnTo>
                <a:lnTo>
                  <a:pt x="533" y="1401"/>
                </a:lnTo>
                <a:lnTo>
                  <a:pt x="533" y="1400"/>
                </a:lnTo>
                <a:lnTo>
                  <a:pt x="533" y="1401"/>
                </a:lnTo>
                <a:lnTo>
                  <a:pt x="532" y="1401"/>
                </a:lnTo>
                <a:lnTo>
                  <a:pt x="531" y="1401"/>
                </a:lnTo>
                <a:lnTo>
                  <a:pt x="531" y="1400"/>
                </a:lnTo>
                <a:lnTo>
                  <a:pt x="531" y="1400"/>
                </a:lnTo>
                <a:lnTo>
                  <a:pt x="531" y="1401"/>
                </a:lnTo>
                <a:lnTo>
                  <a:pt x="530" y="1401"/>
                </a:lnTo>
                <a:lnTo>
                  <a:pt x="529" y="1401"/>
                </a:lnTo>
                <a:lnTo>
                  <a:pt x="529" y="1401"/>
                </a:lnTo>
                <a:lnTo>
                  <a:pt x="528" y="1401"/>
                </a:lnTo>
                <a:lnTo>
                  <a:pt x="527" y="1401"/>
                </a:lnTo>
                <a:lnTo>
                  <a:pt x="527" y="1401"/>
                </a:lnTo>
                <a:lnTo>
                  <a:pt x="526" y="1401"/>
                </a:lnTo>
                <a:lnTo>
                  <a:pt x="525" y="1401"/>
                </a:lnTo>
                <a:lnTo>
                  <a:pt x="525" y="1401"/>
                </a:lnTo>
                <a:lnTo>
                  <a:pt x="525" y="1400"/>
                </a:lnTo>
                <a:lnTo>
                  <a:pt x="524" y="1400"/>
                </a:lnTo>
                <a:lnTo>
                  <a:pt x="524" y="1400"/>
                </a:lnTo>
                <a:lnTo>
                  <a:pt x="525" y="1400"/>
                </a:lnTo>
                <a:lnTo>
                  <a:pt x="524" y="1400"/>
                </a:lnTo>
                <a:lnTo>
                  <a:pt x="524" y="1399"/>
                </a:lnTo>
                <a:lnTo>
                  <a:pt x="523" y="1399"/>
                </a:lnTo>
                <a:lnTo>
                  <a:pt x="524" y="1398"/>
                </a:lnTo>
                <a:lnTo>
                  <a:pt x="524" y="1398"/>
                </a:lnTo>
                <a:lnTo>
                  <a:pt x="523" y="1398"/>
                </a:lnTo>
                <a:lnTo>
                  <a:pt x="523" y="1398"/>
                </a:lnTo>
                <a:lnTo>
                  <a:pt x="523" y="1398"/>
                </a:lnTo>
                <a:lnTo>
                  <a:pt x="523" y="1398"/>
                </a:lnTo>
                <a:lnTo>
                  <a:pt x="523" y="1398"/>
                </a:lnTo>
                <a:lnTo>
                  <a:pt x="523" y="1398"/>
                </a:lnTo>
                <a:lnTo>
                  <a:pt x="522" y="1398"/>
                </a:lnTo>
                <a:lnTo>
                  <a:pt x="522" y="1398"/>
                </a:lnTo>
                <a:lnTo>
                  <a:pt x="522" y="1398"/>
                </a:lnTo>
                <a:lnTo>
                  <a:pt x="522" y="1398"/>
                </a:lnTo>
                <a:lnTo>
                  <a:pt x="522" y="1398"/>
                </a:lnTo>
                <a:lnTo>
                  <a:pt x="521" y="1398"/>
                </a:lnTo>
                <a:lnTo>
                  <a:pt x="520" y="1398"/>
                </a:lnTo>
                <a:lnTo>
                  <a:pt x="520" y="1399"/>
                </a:lnTo>
                <a:lnTo>
                  <a:pt x="520" y="1399"/>
                </a:lnTo>
                <a:lnTo>
                  <a:pt x="520" y="1400"/>
                </a:lnTo>
                <a:lnTo>
                  <a:pt x="520" y="1399"/>
                </a:lnTo>
                <a:lnTo>
                  <a:pt x="520" y="1400"/>
                </a:lnTo>
                <a:lnTo>
                  <a:pt x="520" y="1400"/>
                </a:lnTo>
                <a:lnTo>
                  <a:pt x="519" y="1400"/>
                </a:lnTo>
                <a:lnTo>
                  <a:pt x="519" y="1401"/>
                </a:lnTo>
                <a:lnTo>
                  <a:pt x="518" y="1402"/>
                </a:lnTo>
                <a:lnTo>
                  <a:pt x="519" y="1402"/>
                </a:lnTo>
                <a:lnTo>
                  <a:pt x="519" y="1402"/>
                </a:lnTo>
                <a:lnTo>
                  <a:pt x="519" y="1402"/>
                </a:lnTo>
                <a:lnTo>
                  <a:pt x="519" y="1402"/>
                </a:lnTo>
                <a:lnTo>
                  <a:pt x="519" y="1403"/>
                </a:lnTo>
                <a:lnTo>
                  <a:pt x="518" y="1403"/>
                </a:lnTo>
                <a:lnTo>
                  <a:pt x="518" y="1402"/>
                </a:lnTo>
                <a:lnTo>
                  <a:pt x="518" y="1402"/>
                </a:lnTo>
                <a:lnTo>
                  <a:pt x="518" y="1403"/>
                </a:lnTo>
                <a:lnTo>
                  <a:pt x="518" y="1403"/>
                </a:lnTo>
                <a:lnTo>
                  <a:pt x="518" y="1404"/>
                </a:lnTo>
                <a:lnTo>
                  <a:pt x="518" y="1404"/>
                </a:lnTo>
                <a:lnTo>
                  <a:pt x="518" y="1404"/>
                </a:lnTo>
                <a:lnTo>
                  <a:pt x="518" y="1405"/>
                </a:lnTo>
                <a:lnTo>
                  <a:pt x="518" y="1406"/>
                </a:lnTo>
                <a:lnTo>
                  <a:pt x="518" y="1405"/>
                </a:lnTo>
                <a:lnTo>
                  <a:pt x="518" y="1405"/>
                </a:lnTo>
                <a:lnTo>
                  <a:pt x="518" y="1406"/>
                </a:lnTo>
                <a:lnTo>
                  <a:pt x="518" y="1406"/>
                </a:lnTo>
                <a:lnTo>
                  <a:pt x="518" y="1406"/>
                </a:lnTo>
                <a:lnTo>
                  <a:pt x="518" y="1406"/>
                </a:lnTo>
                <a:lnTo>
                  <a:pt x="518" y="1406"/>
                </a:lnTo>
                <a:lnTo>
                  <a:pt x="517" y="1406"/>
                </a:lnTo>
                <a:lnTo>
                  <a:pt x="517" y="1406"/>
                </a:lnTo>
                <a:lnTo>
                  <a:pt x="517" y="1406"/>
                </a:lnTo>
                <a:lnTo>
                  <a:pt x="516" y="1406"/>
                </a:lnTo>
                <a:lnTo>
                  <a:pt x="516" y="1406"/>
                </a:lnTo>
                <a:lnTo>
                  <a:pt x="516" y="1406"/>
                </a:lnTo>
                <a:lnTo>
                  <a:pt x="515" y="1406"/>
                </a:lnTo>
                <a:lnTo>
                  <a:pt x="515" y="1406"/>
                </a:lnTo>
                <a:lnTo>
                  <a:pt x="514" y="1406"/>
                </a:lnTo>
                <a:lnTo>
                  <a:pt x="514" y="1406"/>
                </a:lnTo>
                <a:lnTo>
                  <a:pt x="514" y="1406"/>
                </a:lnTo>
                <a:lnTo>
                  <a:pt x="514" y="1405"/>
                </a:lnTo>
                <a:lnTo>
                  <a:pt x="514" y="1406"/>
                </a:lnTo>
                <a:lnTo>
                  <a:pt x="513" y="1406"/>
                </a:lnTo>
                <a:lnTo>
                  <a:pt x="512" y="1406"/>
                </a:lnTo>
                <a:lnTo>
                  <a:pt x="512" y="1406"/>
                </a:lnTo>
                <a:lnTo>
                  <a:pt x="512" y="1406"/>
                </a:lnTo>
                <a:lnTo>
                  <a:pt x="512" y="1406"/>
                </a:lnTo>
                <a:lnTo>
                  <a:pt x="511" y="1406"/>
                </a:lnTo>
                <a:lnTo>
                  <a:pt x="511" y="1405"/>
                </a:lnTo>
                <a:lnTo>
                  <a:pt x="510" y="1406"/>
                </a:lnTo>
                <a:lnTo>
                  <a:pt x="510" y="1405"/>
                </a:lnTo>
                <a:lnTo>
                  <a:pt x="510" y="1406"/>
                </a:lnTo>
                <a:lnTo>
                  <a:pt x="510" y="1406"/>
                </a:lnTo>
                <a:lnTo>
                  <a:pt x="510" y="1406"/>
                </a:lnTo>
                <a:lnTo>
                  <a:pt x="510" y="1406"/>
                </a:lnTo>
                <a:lnTo>
                  <a:pt x="510" y="1407"/>
                </a:lnTo>
                <a:lnTo>
                  <a:pt x="510" y="1406"/>
                </a:lnTo>
                <a:lnTo>
                  <a:pt x="510" y="1407"/>
                </a:lnTo>
                <a:lnTo>
                  <a:pt x="509" y="1407"/>
                </a:lnTo>
                <a:lnTo>
                  <a:pt x="508" y="1407"/>
                </a:lnTo>
                <a:lnTo>
                  <a:pt x="508" y="1407"/>
                </a:lnTo>
                <a:lnTo>
                  <a:pt x="507" y="1407"/>
                </a:lnTo>
                <a:lnTo>
                  <a:pt x="507" y="1408"/>
                </a:lnTo>
                <a:lnTo>
                  <a:pt x="507" y="1407"/>
                </a:lnTo>
                <a:lnTo>
                  <a:pt x="506" y="1407"/>
                </a:lnTo>
                <a:lnTo>
                  <a:pt x="506" y="1408"/>
                </a:lnTo>
                <a:lnTo>
                  <a:pt x="506" y="1408"/>
                </a:lnTo>
                <a:lnTo>
                  <a:pt x="506" y="1408"/>
                </a:lnTo>
                <a:lnTo>
                  <a:pt x="506" y="1408"/>
                </a:lnTo>
                <a:lnTo>
                  <a:pt x="506" y="1408"/>
                </a:lnTo>
                <a:lnTo>
                  <a:pt x="506" y="1408"/>
                </a:lnTo>
                <a:lnTo>
                  <a:pt x="507" y="1408"/>
                </a:lnTo>
                <a:lnTo>
                  <a:pt x="506" y="1408"/>
                </a:lnTo>
                <a:lnTo>
                  <a:pt x="506" y="1408"/>
                </a:lnTo>
                <a:lnTo>
                  <a:pt x="506" y="1409"/>
                </a:lnTo>
                <a:lnTo>
                  <a:pt x="506" y="1409"/>
                </a:lnTo>
                <a:lnTo>
                  <a:pt x="506" y="1410"/>
                </a:lnTo>
                <a:lnTo>
                  <a:pt x="506" y="1410"/>
                </a:lnTo>
                <a:lnTo>
                  <a:pt x="506" y="1410"/>
                </a:lnTo>
                <a:lnTo>
                  <a:pt x="505" y="1410"/>
                </a:lnTo>
                <a:lnTo>
                  <a:pt x="505" y="1410"/>
                </a:lnTo>
                <a:lnTo>
                  <a:pt x="504" y="1410"/>
                </a:lnTo>
                <a:lnTo>
                  <a:pt x="504" y="1410"/>
                </a:lnTo>
                <a:lnTo>
                  <a:pt x="504" y="1410"/>
                </a:lnTo>
                <a:lnTo>
                  <a:pt x="504" y="1411"/>
                </a:lnTo>
                <a:lnTo>
                  <a:pt x="504" y="1412"/>
                </a:lnTo>
                <a:lnTo>
                  <a:pt x="504" y="1412"/>
                </a:lnTo>
                <a:lnTo>
                  <a:pt x="504" y="1412"/>
                </a:lnTo>
                <a:lnTo>
                  <a:pt x="504" y="1412"/>
                </a:lnTo>
                <a:lnTo>
                  <a:pt x="503" y="1412"/>
                </a:lnTo>
                <a:lnTo>
                  <a:pt x="503" y="1412"/>
                </a:lnTo>
                <a:lnTo>
                  <a:pt x="503" y="1413"/>
                </a:lnTo>
                <a:lnTo>
                  <a:pt x="502" y="1413"/>
                </a:lnTo>
                <a:lnTo>
                  <a:pt x="502" y="1414"/>
                </a:lnTo>
                <a:lnTo>
                  <a:pt x="502" y="1413"/>
                </a:lnTo>
                <a:lnTo>
                  <a:pt x="501" y="1413"/>
                </a:lnTo>
                <a:lnTo>
                  <a:pt x="501" y="1414"/>
                </a:lnTo>
                <a:lnTo>
                  <a:pt x="501" y="1414"/>
                </a:lnTo>
                <a:lnTo>
                  <a:pt x="501" y="1413"/>
                </a:lnTo>
                <a:lnTo>
                  <a:pt x="501" y="1414"/>
                </a:lnTo>
                <a:lnTo>
                  <a:pt x="501" y="1414"/>
                </a:lnTo>
                <a:lnTo>
                  <a:pt x="501" y="1414"/>
                </a:lnTo>
                <a:lnTo>
                  <a:pt x="500" y="1414"/>
                </a:lnTo>
                <a:lnTo>
                  <a:pt x="499" y="1414"/>
                </a:lnTo>
                <a:lnTo>
                  <a:pt x="499" y="1414"/>
                </a:lnTo>
                <a:lnTo>
                  <a:pt x="499" y="1414"/>
                </a:lnTo>
                <a:lnTo>
                  <a:pt x="499" y="1414"/>
                </a:lnTo>
                <a:lnTo>
                  <a:pt x="498" y="1414"/>
                </a:lnTo>
                <a:lnTo>
                  <a:pt x="498" y="1413"/>
                </a:lnTo>
                <a:lnTo>
                  <a:pt x="498" y="1414"/>
                </a:lnTo>
                <a:lnTo>
                  <a:pt x="497" y="1414"/>
                </a:lnTo>
                <a:lnTo>
                  <a:pt x="497" y="1413"/>
                </a:lnTo>
                <a:lnTo>
                  <a:pt x="497" y="1414"/>
                </a:lnTo>
                <a:lnTo>
                  <a:pt x="497" y="1414"/>
                </a:lnTo>
                <a:lnTo>
                  <a:pt x="497" y="1413"/>
                </a:lnTo>
                <a:lnTo>
                  <a:pt x="497" y="1414"/>
                </a:lnTo>
                <a:lnTo>
                  <a:pt x="496" y="1414"/>
                </a:lnTo>
                <a:lnTo>
                  <a:pt x="496" y="1414"/>
                </a:lnTo>
                <a:lnTo>
                  <a:pt x="495" y="1414"/>
                </a:lnTo>
                <a:lnTo>
                  <a:pt x="495" y="1414"/>
                </a:lnTo>
                <a:lnTo>
                  <a:pt x="495" y="1414"/>
                </a:lnTo>
                <a:lnTo>
                  <a:pt x="495" y="1414"/>
                </a:lnTo>
                <a:lnTo>
                  <a:pt x="494" y="1414"/>
                </a:lnTo>
                <a:lnTo>
                  <a:pt x="494" y="1414"/>
                </a:lnTo>
                <a:lnTo>
                  <a:pt x="494" y="1414"/>
                </a:lnTo>
                <a:lnTo>
                  <a:pt x="493" y="1414"/>
                </a:lnTo>
                <a:lnTo>
                  <a:pt x="493" y="1414"/>
                </a:lnTo>
                <a:lnTo>
                  <a:pt x="493" y="1414"/>
                </a:lnTo>
                <a:lnTo>
                  <a:pt x="493" y="1414"/>
                </a:lnTo>
                <a:lnTo>
                  <a:pt x="493" y="1414"/>
                </a:lnTo>
                <a:lnTo>
                  <a:pt x="493" y="1414"/>
                </a:lnTo>
                <a:lnTo>
                  <a:pt x="493" y="1415"/>
                </a:lnTo>
                <a:lnTo>
                  <a:pt x="492" y="1415"/>
                </a:lnTo>
                <a:lnTo>
                  <a:pt x="491" y="1415"/>
                </a:lnTo>
                <a:lnTo>
                  <a:pt x="491" y="1416"/>
                </a:lnTo>
                <a:lnTo>
                  <a:pt x="491" y="1415"/>
                </a:lnTo>
                <a:lnTo>
                  <a:pt x="491" y="1416"/>
                </a:lnTo>
                <a:lnTo>
                  <a:pt x="490" y="1416"/>
                </a:lnTo>
                <a:lnTo>
                  <a:pt x="491" y="1416"/>
                </a:lnTo>
                <a:lnTo>
                  <a:pt x="491" y="1416"/>
                </a:lnTo>
                <a:lnTo>
                  <a:pt x="491" y="1416"/>
                </a:lnTo>
                <a:lnTo>
                  <a:pt x="491" y="1416"/>
                </a:lnTo>
                <a:lnTo>
                  <a:pt x="491" y="1416"/>
                </a:lnTo>
                <a:lnTo>
                  <a:pt x="491" y="1416"/>
                </a:lnTo>
                <a:lnTo>
                  <a:pt x="491" y="1417"/>
                </a:lnTo>
                <a:lnTo>
                  <a:pt x="490" y="1416"/>
                </a:lnTo>
                <a:lnTo>
                  <a:pt x="490" y="1417"/>
                </a:lnTo>
                <a:lnTo>
                  <a:pt x="490" y="1417"/>
                </a:lnTo>
                <a:lnTo>
                  <a:pt x="489" y="1417"/>
                </a:lnTo>
                <a:lnTo>
                  <a:pt x="490" y="1418"/>
                </a:lnTo>
                <a:lnTo>
                  <a:pt x="489" y="1418"/>
                </a:lnTo>
                <a:lnTo>
                  <a:pt x="489" y="1418"/>
                </a:lnTo>
                <a:lnTo>
                  <a:pt x="489" y="1419"/>
                </a:lnTo>
                <a:lnTo>
                  <a:pt x="489" y="1419"/>
                </a:lnTo>
                <a:lnTo>
                  <a:pt x="489" y="1419"/>
                </a:lnTo>
                <a:lnTo>
                  <a:pt x="489" y="1419"/>
                </a:lnTo>
                <a:lnTo>
                  <a:pt x="488" y="1419"/>
                </a:lnTo>
                <a:lnTo>
                  <a:pt x="489" y="1419"/>
                </a:lnTo>
                <a:lnTo>
                  <a:pt x="488" y="1419"/>
                </a:lnTo>
                <a:lnTo>
                  <a:pt x="488" y="1419"/>
                </a:lnTo>
                <a:lnTo>
                  <a:pt x="488" y="1420"/>
                </a:lnTo>
                <a:lnTo>
                  <a:pt x="487" y="1420"/>
                </a:lnTo>
                <a:lnTo>
                  <a:pt x="487" y="1420"/>
                </a:lnTo>
                <a:lnTo>
                  <a:pt x="487" y="1421"/>
                </a:lnTo>
                <a:lnTo>
                  <a:pt x="486" y="1421"/>
                </a:lnTo>
                <a:lnTo>
                  <a:pt x="486" y="1421"/>
                </a:lnTo>
                <a:lnTo>
                  <a:pt x="486" y="1421"/>
                </a:lnTo>
                <a:lnTo>
                  <a:pt x="486" y="1422"/>
                </a:lnTo>
                <a:lnTo>
                  <a:pt x="486" y="1423"/>
                </a:lnTo>
                <a:lnTo>
                  <a:pt x="485" y="1423"/>
                </a:lnTo>
                <a:lnTo>
                  <a:pt x="485" y="1423"/>
                </a:lnTo>
                <a:lnTo>
                  <a:pt x="484" y="1423"/>
                </a:lnTo>
                <a:lnTo>
                  <a:pt x="484" y="1423"/>
                </a:lnTo>
                <a:lnTo>
                  <a:pt x="483" y="1423"/>
                </a:lnTo>
                <a:lnTo>
                  <a:pt x="482" y="1423"/>
                </a:lnTo>
                <a:lnTo>
                  <a:pt x="482" y="1424"/>
                </a:lnTo>
                <a:lnTo>
                  <a:pt x="482" y="1423"/>
                </a:lnTo>
                <a:lnTo>
                  <a:pt x="482" y="1423"/>
                </a:lnTo>
                <a:lnTo>
                  <a:pt x="481" y="1423"/>
                </a:lnTo>
                <a:lnTo>
                  <a:pt x="481" y="1424"/>
                </a:lnTo>
                <a:lnTo>
                  <a:pt x="480" y="1424"/>
                </a:lnTo>
                <a:lnTo>
                  <a:pt x="480" y="1423"/>
                </a:lnTo>
                <a:lnTo>
                  <a:pt x="480" y="1423"/>
                </a:lnTo>
                <a:lnTo>
                  <a:pt x="480" y="1424"/>
                </a:lnTo>
                <a:lnTo>
                  <a:pt x="479" y="1423"/>
                </a:lnTo>
                <a:lnTo>
                  <a:pt x="478" y="1423"/>
                </a:lnTo>
                <a:lnTo>
                  <a:pt x="478" y="1423"/>
                </a:lnTo>
                <a:lnTo>
                  <a:pt x="478" y="1423"/>
                </a:lnTo>
                <a:lnTo>
                  <a:pt x="477" y="1423"/>
                </a:lnTo>
                <a:lnTo>
                  <a:pt x="476" y="1423"/>
                </a:lnTo>
                <a:lnTo>
                  <a:pt x="476" y="1423"/>
                </a:lnTo>
                <a:lnTo>
                  <a:pt x="476" y="1423"/>
                </a:lnTo>
                <a:lnTo>
                  <a:pt x="475" y="1423"/>
                </a:lnTo>
                <a:lnTo>
                  <a:pt x="475" y="1422"/>
                </a:lnTo>
                <a:lnTo>
                  <a:pt x="474" y="1422"/>
                </a:lnTo>
                <a:lnTo>
                  <a:pt x="474" y="1421"/>
                </a:lnTo>
                <a:lnTo>
                  <a:pt x="474" y="1422"/>
                </a:lnTo>
                <a:lnTo>
                  <a:pt x="474" y="1421"/>
                </a:lnTo>
                <a:lnTo>
                  <a:pt x="473" y="1421"/>
                </a:lnTo>
                <a:lnTo>
                  <a:pt x="472" y="1421"/>
                </a:lnTo>
                <a:lnTo>
                  <a:pt x="472" y="1421"/>
                </a:lnTo>
                <a:lnTo>
                  <a:pt x="472" y="1421"/>
                </a:lnTo>
                <a:lnTo>
                  <a:pt x="471" y="1421"/>
                </a:lnTo>
                <a:lnTo>
                  <a:pt x="471" y="1420"/>
                </a:lnTo>
                <a:lnTo>
                  <a:pt x="471" y="1419"/>
                </a:lnTo>
                <a:lnTo>
                  <a:pt x="470" y="1419"/>
                </a:lnTo>
                <a:lnTo>
                  <a:pt x="470" y="1419"/>
                </a:lnTo>
                <a:lnTo>
                  <a:pt x="470" y="1419"/>
                </a:lnTo>
                <a:lnTo>
                  <a:pt x="469" y="1419"/>
                </a:lnTo>
                <a:lnTo>
                  <a:pt x="469" y="1418"/>
                </a:lnTo>
                <a:lnTo>
                  <a:pt x="470" y="1418"/>
                </a:lnTo>
                <a:lnTo>
                  <a:pt x="469" y="1417"/>
                </a:lnTo>
                <a:lnTo>
                  <a:pt x="469" y="1418"/>
                </a:lnTo>
                <a:lnTo>
                  <a:pt x="468" y="1417"/>
                </a:lnTo>
                <a:lnTo>
                  <a:pt x="468" y="1418"/>
                </a:lnTo>
                <a:lnTo>
                  <a:pt x="468" y="1418"/>
                </a:lnTo>
                <a:lnTo>
                  <a:pt x="468" y="1417"/>
                </a:lnTo>
                <a:lnTo>
                  <a:pt x="467" y="1417"/>
                </a:lnTo>
                <a:lnTo>
                  <a:pt x="467" y="1418"/>
                </a:lnTo>
                <a:lnTo>
                  <a:pt x="467" y="1417"/>
                </a:lnTo>
                <a:lnTo>
                  <a:pt x="466" y="1417"/>
                </a:lnTo>
                <a:lnTo>
                  <a:pt x="466" y="1418"/>
                </a:lnTo>
                <a:lnTo>
                  <a:pt x="466" y="1417"/>
                </a:lnTo>
                <a:lnTo>
                  <a:pt x="465" y="1417"/>
                </a:lnTo>
                <a:lnTo>
                  <a:pt x="465" y="1417"/>
                </a:lnTo>
                <a:lnTo>
                  <a:pt x="464" y="1417"/>
                </a:lnTo>
                <a:lnTo>
                  <a:pt x="464" y="1418"/>
                </a:lnTo>
                <a:lnTo>
                  <a:pt x="463" y="1418"/>
                </a:lnTo>
                <a:lnTo>
                  <a:pt x="463" y="1417"/>
                </a:lnTo>
                <a:lnTo>
                  <a:pt x="463" y="1418"/>
                </a:lnTo>
                <a:lnTo>
                  <a:pt x="463" y="1418"/>
                </a:lnTo>
                <a:lnTo>
                  <a:pt x="462" y="1418"/>
                </a:lnTo>
                <a:lnTo>
                  <a:pt x="461" y="1418"/>
                </a:lnTo>
                <a:lnTo>
                  <a:pt x="461" y="1419"/>
                </a:lnTo>
                <a:lnTo>
                  <a:pt x="460" y="1419"/>
                </a:lnTo>
                <a:lnTo>
                  <a:pt x="460" y="1418"/>
                </a:lnTo>
                <a:lnTo>
                  <a:pt x="460" y="1419"/>
                </a:lnTo>
                <a:lnTo>
                  <a:pt x="460" y="1418"/>
                </a:lnTo>
                <a:lnTo>
                  <a:pt x="459" y="1418"/>
                </a:lnTo>
                <a:lnTo>
                  <a:pt x="459" y="1419"/>
                </a:lnTo>
                <a:lnTo>
                  <a:pt x="459" y="1418"/>
                </a:lnTo>
                <a:lnTo>
                  <a:pt x="459" y="1418"/>
                </a:lnTo>
                <a:lnTo>
                  <a:pt x="459" y="1419"/>
                </a:lnTo>
                <a:lnTo>
                  <a:pt x="458" y="1419"/>
                </a:lnTo>
                <a:lnTo>
                  <a:pt x="457" y="1419"/>
                </a:lnTo>
                <a:lnTo>
                  <a:pt x="457" y="1418"/>
                </a:lnTo>
                <a:lnTo>
                  <a:pt x="456" y="1418"/>
                </a:lnTo>
                <a:lnTo>
                  <a:pt x="457" y="1418"/>
                </a:lnTo>
                <a:lnTo>
                  <a:pt x="457" y="1419"/>
                </a:lnTo>
                <a:lnTo>
                  <a:pt x="456" y="1419"/>
                </a:lnTo>
                <a:lnTo>
                  <a:pt x="456" y="1418"/>
                </a:lnTo>
                <a:lnTo>
                  <a:pt x="456" y="1419"/>
                </a:lnTo>
                <a:lnTo>
                  <a:pt x="455" y="1419"/>
                </a:lnTo>
                <a:lnTo>
                  <a:pt x="455" y="1419"/>
                </a:lnTo>
                <a:lnTo>
                  <a:pt x="454" y="1419"/>
                </a:lnTo>
                <a:lnTo>
                  <a:pt x="454" y="1419"/>
                </a:lnTo>
                <a:lnTo>
                  <a:pt x="453" y="1419"/>
                </a:lnTo>
                <a:lnTo>
                  <a:pt x="453" y="1420"/>
                </a:lnTo>
                <a:lnTo>
                  <a:pt x="453" y="1420"/>
                </a:lnTo>
                <a:lnTo>
                  <a:pt x="452" y="1421"/>
                </a:lnTo>
                <a:lnTo>
                  <a:pt x="451" y="1421"/>
                </a:lnTo>
                <a:lnTo>
                  <a:pt x="451" y="1420"/>
                </a:lnTo>
                <a:lnTo>
                  <a:pt x="451" y="1420"/>
                </a:lnTo>
                <a:lnTo>
                  <a:pt x="451" y="1419"/>
                </a:lnTo>
                <a:lnTo>
                  <a:pt x="450" y="1419"/>
                </a:lnTo>
                <a:lnTo>
                  <a:pt x="450" y="1419"/>
                </a:lnTo>
                <a:lnTo>
                  <a:pt x="450" y="1419"/>
                </a:lnTo>
                <a:lnTo>
                  <a:pt x="450" y="1418"/>
                </a:lnTo>
                <a:lnTo>
                  <a:pt x="449" y="1418"/>
                </a:lnTo>
                <a:lnTo>
                  <a:pt x="448" y="1418"/>
                </a:lnTo>
                <a:lnTo>
                  <a:pt x="448" y="1417"/>
                </a:lnTo>
                <a:lnTo>
                  <a:pt x="448" y="1417"/>
                </a:lnTo>
                <a:lnTo>
                  <a:pt x="447" y="1417"/>
                </a:lnTo>
                <a:lnTo>
                  <a:pt x="446" y="1417"/>
                </a:lnTo>
                <a:lnTo>
                  <a:pt x="446" y="1417"/>
                </a:lnTo>
                <a:lnTo>
                  <a:pt x="445" y="1416"/>
                </a:lnTo>
                <a:lnTo>
                  <a:pt x="444" y="1416"/>
                </a:lnTo>
                <a:lnTo>
                  <a:pt x="444" y="1416"/>
                </a:lnTo>
                <a:lnTo>
                  <a:pt x="443" y="1416"/>
                </a:lnTo>
                <a:lnTo>
                  <a:pt x="442" y="1416"/>
                </a:lnTo>
                <a:lnTo>
                  <a:pt x="442" y="1417"/>
                </a:lnTo>
                <a:lnTo>
                  <a:pt x="442" y="1417"/>
                </a:lnTo>
                <a:lnTo>
                  <a:pt x="442" y="1417"/>
                </a:lnTo>
                <a:lnTo>
                  <a:pt x="442" y="1417"/>
                </a:lnTo>
                <a:lnTo>
                  <a:pt x="442" y="1417"/>
                </a:lnTo>
                <a:lnTo>
                  <a:pt x="442" y="1418"/>
                </a:lnTo>
                <a:lnTo>
                  <a:pt x="442" y="1419"/>
                </a:lnTo>
                <a:lnTo>
                  <a:pt x="441" y="1419"/>
                </a:lnTo>
                <a:lnTo>
                  <a:pt x="441" y="1419"/>
                </a:lnTo>
                <a:lnTo>
                  <a:pt x="440" y="1419"/>
                </a:lnTo>
                <a:lnTo>
                  <a:pt x="440" y="1420"/>
                </a:lnTo>
                <a:lnTo>
                  <a:pt x="440" y="1420"/>
                </a:lnTo>
                <a:lnTo>
                  <a:pt x="440" y="1421"/>
                </a:lnTo>
                <a:lnTo>
                  <a:pt x="440" y="1421"/>
                </a:lnTo>
                <a:lnTo>
                  <a:pt x="439" y="1421"/>
                </a:lnTo>
                <a:lnTo>
                  <a:pt x="439" y="1421"/>
                </a:lnTo>
                <a:lnTo>
                  <a:pt x="438" y="1421"/>
                </a:lnTo>
                <a:lnTo>
                  <a:pt x="438" y="1421"/>
                </a:lnTo>
                <a:lnTo>
                  <a:pt x="438" y="1421"/>
                </a:lnTo>
                <a:lnTo>
                  <a:pt x="438" y="1422"/>
                </a:lnTo>
                <a:lnTo>
                  <a:pt x="437" y="1422"/>
                </a:lnTo>
                <a:lnTo>
                  <a:pt x="436" y="1422"/>
                </a:lnTo>
                <a:lnTo>
                  <a:pt x="436" y="1423"/>
                </a:lnTo>
                <a:lnTo>
                  <a:pt x="436" y="1423"/>
                </a:lnTo>
                <a:lnTo>
                  <a:pt x="435" y="1423"/>
                </a:lnTo>
                <a:lnTo>
                  <a:pt x="434" y="1423"/>
                </a:lnTo>
                <a:lnTo>
                  <a:pt x="434" y="1424"/>
                </a:lnTo>
                <a:lnTo>
                  <a:pt x="434" y="1425"/>
                </a:lnTo>
                <a:lnTo>
                  <a:pt x="433" y="1425"/>
                </a:lnTo>
                <a:lnTo>
                  <a:pt x="432" y="1425"/>
                </a:lnTo>
                <a:lnTo>
                  <a:pt x="432" y="1425"/>
                </a:lnTo>
                <a:lnTo>
                  <a:pt x="432" y="1424"/>
                </a:lnTo>
                <a:lnTo>
                  <a:pt x="431" y="1424"/>
                </a:lnTo>
                <a:lnTo>
                  <a:pt x="431" y="1425"/>
                </a:lnTo>
                <a:lnTo>
                  <a:pt x="431" y="1425"/>
                </a:lnTo>
                <a:lnTo>
                  <a:pt x="430" y="1424"/>
                </a:lnTo>
                <a:lnTo>
                  <a:pt x="429" y="1424"/>
                </a:lnTo>
                <a:lnTo>
                  <a:pt x="429" y="1424"/>
                </a:lnTo>
                <a:lnTo>
                  <a:pt x="428" y="1424"/>
                </a:lnTo>
                <a:lnTo>
                  <a:pt x="427" y="1424"/>
                </a:lnTo>
                <a:lnTo>
                  <a:pt x="427" y="1424"/>
                </a:lnTo>
                <a:lnTo>
                  <a:pt x="426" y="1424"/>
                </a:lnTo>
                <a:lnTo>
                  <a:pt x="426" y="1423"/>
                </a:lnTo>
                <a:lnTo>
                  <a:pt x="425" y="1423"/>
                </a:lnTo>
                <a:lnTo>
                  <a:pt x="425" y="1423"/>
                </a:lnTo>
                <a:lnTo>
                  <a:pt x="424" y="1423"/>
                </a:lnTo>
                <a:lnTo>
                  <a:pt x="423" y="1423"/>
                </a:lnTo>
                <a:lnTo>
                  <a:pt x="423" y="1423"/>
                </a:lnTo>
                <a:lnTo>
                  <a:pt x="422" y="1423"/>
                </a:lnTo>
                <a:lnTo>
                  <a:pt x="422" y="1424"/>
                </a:lnTo>
                <a:lnTo>
                  <a:pt x="421" y="1424"/>
                </a:lnTo>
                <a:lnTo>
                  <a:pt x="421" y="1423"/>
                </a:lnTo>
                <a:lnTo>
                  <a:pt x="420" y="1423"/>
                </a:lnTo>
                <a:lnTo>
                  <a:pt x="419" y="1423"/>
                </a:lnTo>
                <a:lnTo>
                  <a:pt x="419" y="1423"/>
                </a:lnTo>
                <a:lnTo>
                  <a:pt x="418" y="1423"/>
                </a:lnTo>
                <a:lnTo>
                  <a:pt x="418" y="1423"/>
                </a:lnTo>
                <a:lnTo>
                  <a:pt x="417" y="1423"/>
                </a:lnTo>
                <a:lnTo>
                  <a:pt x="417" y="1424"/>
                </a:lnTo>
                <a:lnTo>
                  <a:pt x="417" y="1424"/>
                </a:lnTo>
                <a:lnTo>
                  <a:pt x="416" y="1424"/>
                </a:lnTo>
                <a:lnTo>
                  <a:pt x="416" y="1425"/>
                </a:lnTo>
                <a:lnTo>
                  <a:pt x="415" y="1425"/>
                </a:lnTo>
                <a:lnTo>
                  <a:pt x="415" y="1425"/>
                </a:lnTo>
                <a:lnTo>
                  <a:pt x="415" y="1425"/>
                </a:lnTo>
                <a:lnTo>
                  <a:pt x="414" y="1425"/>
                </a:lnTo>
                <a:lnTo>
                  <a:pt x="414" y="1425"/>
                </a:lnTo>
                <a:lnTo>
                  <a:pt x="414" y="1426"/>
                </a:lnTo>
                <a:lnTo>
                  <a:pt x="413" y="1426"/>
                </a:lnTo>
                <a:lnTo>
                  <a:pt x="412" y="1426"/>
                </a:lnTo>
                <a:lnTo>
                  <a:pt x="412" y="1426"/>
                </a:lnTo>
                <a:lnTo>
                  <a:pt x="411" y="1427"/>
                </a:lnTo>
                <a:lnTo>
                  <a:pt x="410" y="1427"/>
                </a:lnTo>
                <a:lnTo>
                  <a:pt x="410" y="1427"/>
                </a:lnTo>
                <a:lnTo>
                  <a:pt x="410" y="1427"/>
                </a:lnTo>
                <a:lnTo>
                  <a:pt x="410" y="1427"/>
                </a:lnTo>
                <a:lnTo>
                  <a:pt x="410" y="1427"/>
                </a:lnTo>
                <a:lnTo>
                  <a:pt x="409" y="1427"/>
                </a:lnTo>
                <a:lnTo>
                  <a:pt x="408" y="1427"/>
                </a:lnTo>
                <a:lnTo>
                  <a:pt x="408" y="1427"/>
                </a:lnTo>
                <a:lnTo>
                  <a:pt x="408" y="1427"/>
                </a:lnTo>
                <a:lnTo>
                  <a:pt x="407" y="1427"/>
                </a:lnTo>
                <a:lnTo>
                  <a:pt x="406" y="1427"/>
                </a:lnTo>
                <a:lnTo>
                  <a:pt x="406" y="1427"/>
                </a:lnTo>
                <a:lnTo>
                  <a:pt x="406" y="1427"/>
                </a:lnTo>
                <a:lnTo>
                  <a:pt x="406" y="1427"/>
                </a:lnTo>
                <a:lnTo>
                  <a:pt x="405" y="1427"/>
                </a:lnTo>
                <a:lnTo>
                  <a:pt x="405" y="1427"/>
                </a:lnTo>
                <a:lnTo>
                  <a:pt x="405" y="1427"/>
                </a:lnTo>
                <a:lnTo>
                  <a:pt x="404" y="1427"/>
                </a:lnTo>
                <a:lnTo>
                  <a:pt x="404" y="1427"/>
                </a:lnTo>
                <a:lnTo>
                  <a:pt x="404" y="1427"/>
                </a:lnTo>
                <a:lnTo>
                  <a:pt x="404" y="1426"/>
                </a:lnTo>
                <a:lnTo>
                  <a:pt x="404" y="1425"/>
                </a:lnTo>
                <a:lnTo>
                  <a:pt x="404" y="1425"/>
                </a:lnTo>
                <a:lnTo>
                  <a:pt x="404" y="1425"/>
                </a:lnTo>
                <a:lnTo>
                  <a:pt x="403" y="1425"/>
                </a:lnTo>
                <a:lnTo>
                  <a:pt x="403" y="1424"/>
                </a:lnTo>
                <a:lnTo>
                  <a:pt x="403" y="1423"/>
                </a:lnTo>
                <a:lnTo>
                  <a:pt x="402" y="1423"/>
                </a:lnTo>
                <a:lnTo>
                  <a:pt x="402" y="1423"/>
                </a:lnTo>
                <a:lnTo>
                  <a:pt x="402" y="1422"/>
                </a:lnTo>
                <a:lnTo>
                  <a:pt x="402" y="1422"/>
                </a:lnTo>
                <a:lnTo>
                  <a:pt x="402" y="1421"/>
                </a:lnTo>
                <a:lnTo>
                  <a:pt x="402" y="1421"/>
                </a:lnTo>
                <a:lnTo>
                  <a:pt x="401" y="1421"/>
                </a:lnTo>
                <a:lnTo>
                  <a:pt x="400" y="1421"/>
                </a:lnTo>
                <a:lnTo>
                  <a:pt x="400" y="1421"/>
                </a:lnTo>
                <a:lnTo>
                  <a:pt x="399" y="1421"/>
                </a:lnTo>
                <a:lnTo>
                  <a:pt x="399" y="1420"/>
                </a:lnTo>
                <a:lnTo>
                  <a:pt x="398" y="1421"/>
                </a:lnTo>
                <a:lnTo>
                  <a:pt x="398" y="1420"/>
                </a:lnTo>
                <a:lnTo>
                  <a:pt x="398" y="1419"/>
                </a:lnTo>
                <a:lnTo>
                  <a:pt x="398" y="1419"/>
                </a:lnTo>
                <a:lnTo>
                  <a:pt x="397" y="1419"/>
                </a:lnTo>
                <a:lnTo>
                  <a:pt x="396" y="1419"/>
                </a:lnTo>
                <a:lnTo>
                  <a:pt x="396" y="1419"/>
                </a:lnTo>
                <a:lnTo>
                  <a:pt x="395" y="1419"/>
                </a:lnTo>
                <a:lnTo>
                  <a:pt x="395" y="1419"/>
                </a:lnTo>
                <a:lnTo>
                  <a:pt x="393" y="1419"/>
                </a:lnTo>
                <a:lnTo>
                  <a:pt x="393" y="1419"/>
                </a:lnTo>
                <a:lnTo>
                  <a:pt x="393" y="1419"/>
                </a:lnTo>
                <a:lnTo>
                  <a:pt x="393" y="1419"/>
                </a:lnTo>
                <a:lnTo>
                  <a:pt x="381" y="1419"/>
                </a:lnTo>
                <a:lnTo>
                  <a:pt x="381" y="1410"/>
                </a:lnTo>
                <a:lnTo>
                  <a:pt x="381" y="1379"/>
                </a:lnTo>
                <a:lnTo>
                  <a:pt x="381" y="1378"/>
                </a:lnTo>
                <a:lnTo>
                  <a:pt x="378" y="1378"/>
                </a:lnTo>
                <a:lnTo>
                  <a:pt x="378" y="1355"/>
                </a:lnTo>
                <a:lnTo>
                  <a:pt x="378" y="1321"/>
                </a:lnTo>
                <a:lnTo>
                  <a:pt x="378" y="1291"/>
                </a:lnTo>
                <a:lnTo>
                  <a:pt x="378" y="1280"/>
                </a:lnTo>
                <a:lnTo>
                  <a:pt x="378" y="1250"/>
                </a:lnTo>
                <a:lnTo>
                  <a:pt x="378" y="1206"/>
                </a:lnTo>
                <a:lnTo>
                  <a:pt x="378" y="1197"/>
                </a:lnTo>
                <a:lnTo>
                  <a:pt x="378" y="1196"/>
                </a:lnTo>
                <a:lnTo>
                  <a:pt x="378" y="1188"/>
                </a:lnTo>
                <a:lnTo>
                  <a:pt x="374" y="1150"/>
                </a:lnTo>
                <a:lnTo>
                  <a:pt x="373" y="1135"/>
                </a:lnTo>
                <a:lnTo>
                  <a:pt x="373" y="1131"/>
                </a:lnTo>
                <a:lnTo>
                  <a:pt x="372" y="1123"/>
                </a:lnTo>
                <a:lnTo>
                  <a:pt x="355" y="1112"/>
                </a:lnTo>
                <a:lnTo>
                  <a:pt x="340" y="1103"/>
                </a:lnTo>
                <a:lnTo>
                  <a:pt x="338" y="1101"/>
                </a:lnTo>
                <a:lnTo>
                  <a:pt x="318" y="1090"/>
                </a:lnTo>
                <a:lnTo>
                  <a:pt x="304" y="1081"/>
                </a:lnTo>
                <a:lnTo>
                  <a:pt x="275" y="1063"/>
                </a:lnTo>
                <a:lnTo>
                  <a:pt x="262" y="1055"/>
                </a:lnTo>
                <a:lnTo>
                  <a:pt x="260" y="1054"/>
                </a:lnTo>
                <a:lnTo>
                  <a:pt x="259" y="1053"/>
                </a:lnTo>
                <a:lnTo>
                  <a:pt x="243" y="1042"/>
                </a:lnTo>
                <a:lnTo>
                  <a:pt x="211" y="1023"/>
                </a:lnTo>
                <a:lnTo>
                  <a:pt x="196" y="1014"/>
                </a:lnTo>
                <a:lnTo>
                  <a:pt x="192" y="1012"/>
                </a:lnTo>
                <a:lnTo>
                  <a:pt x="182" y="1005"/>
                </a:lnTo>
                <a:lnTo>
                  <a:pt x="180" y="1004"/>
                </a:lnTo>
                <a:lnTo>
                  <a:pt x="165" y="995"/>
                </a:lnTo>
                <a:lnTo>
                  <a:pt x="127" y="971"/>
                </a:lnTo>
                <a:lnTo>
                  <a:pt x="118" y="966"/>
                </a:lnTo>
                <a:lnTo>
                  <a:pt x="118" y="966"/>
                </a:lnTo>
                <a:lnTo>
                  <a:pt x="117" y="967"/>
                </a:lnTo>
                <a:lnTo>
                  <a:pt x="116" y="967"/>
                </a:lnTo>
                <a:lnTo>
                  <a:pt x="116" y="967"/>
                </a:lnTo>
                <a:lnTo>
                  <a:pt x="116" y="967"/>
                </a:lnTo>
                <a:lnTo>
                  <a:pt x="115" y="967"/>
                </a:lnTo>
                <a:lnTo>
                  <a:pt x="115" y="968"/>
                </a:lnTo>
                <a:lnTo>
                  <a:pt x="114" y="968"/>
                </a:lnTo>
                <a:lnTo>
                  <a:pt x="114" y="968"/>
                </a:lnTo>
                <a:lnTo>
                  <a:pt x="114" y="969"/>
                </a:lnTo>
                <a:lnTo>
                  <a:pt x="113" y="969"/>
                </a:lnTo>
                <a:lnTo>
                  <a:pt x="112" y="970"/>
                </a:lnTo>
                <a:lnTo>
                  <a:pt x="112" y="970"/>
                </a:lnTo>
                <a:lnTo>
                  <a:pt x="112" y="970"/>
                </a:lnTo>
                <a:lnTo>
                  <a:pt x="112" y="971"/>
                </a:lnTo>
                <a:lnTo>
                  <a:pt x="111" y="971"/>
                </a:lnTo>
                <a:lnTo>
                  <a:pt x="110" y="972"/>
                </a:lnTo>
                <a:lnTo>
                  <a:pt x="110" y="972"/>
                </a:lnTo>
                <a:lnTo>
                  <a:pt x="109" y="972"/>
                </a:lnTo>
                <a:lnTo>
                  <a:pt x="109" y="971"/>
                </a:lnTo>
                <a:lnTo>
                  <a:pt x="108" y="971"/>
                </a:lnTo>
                <a:lnTo>
                  <a:pt x="108" y="972"/>
                </a:lnTo>
                <a:lnTo>
                  <a:pt x="108" y="972"/>
                </a:lnTo>
                <a:lnTo>
                  <a:pt x="108" y="973"/>
                </a:lnTo>
                <a:lnTo>
                  <a:pt x="108" y="974"/>
                </a:lnTo>
                <a:lnTo>
                  <a:pt x="107" y="974"/>
                </a:lnTo>
                <a:lnTo>
                  <a:pt x="107" y="974"/>
                </a:lnTo>
                <a:lnTo>
                  <a:pt x="106" y="974"/>
                </a:lnTo>
                <a:lnTo>
                  <a:pt x="105" y="974"/>
                </a:lnTo>
                <a:lnTo>
                  <a:pt x="105" y="975"/>
                </a:lnTo>
                <a:lnTo>
                  <a:pt x="105" y="976"/>
                </a:lnTo>
                <a:lnTo>
                  <a:pt x="105" y="976"/>
                </a:lnTo>
                <a:lnTo>
                  <a:pt x="104" y="976"/>
                </a:lnTo>
                <a:lnTo>
                  <a:pt x="104" y="976"/>
                </a:lnTo>
                <a:lnTo>
                  <a:pt x="103" y="976"/>
                </a:lnTo>
                <a:lnTo>
                  <a:pt x="103" y="977"/>
                </a:lnTo>
                <a:lnTo>
                  <a:pt x="104" y="977"/>
                </a:lnTo>
                <a:lnTo>
                  <a:pt x="104" y="978"/>
                </a:lnTo>
                <a:lnTo>
                  <a:pt x="103" y="978"/>
                </a:lnTo>
                <a:lnTo>
                  <a:pt x="104" y="978"/>
                </a:lnTo>
                <a:lnTo>
                  <a:pt x="104" y="979"/>
                </a:lnTo>
                <a:lnTo>
                  <a:pt x="103" y="979"/>
                </a:lnTo>
                <a:lnTo>
                  <a:pt x="103" y="979"/>
                </a:lnTo>
                <a:lnTo>
                  <a:pt x="103" y="980"/>
                </a:lnTo>
                <a:lnTo>
                  <a:pt x="102" y="980"/>
                </a:lnTo>
                <a:lnTo>
                  <a:pt x="102" y="980"/>
                </a:lnTo>
                <a:lnTo>
                  <a:pt x="101" y="980"/>
                </a:lnTo>
                <a:lnTo>
                  <a:pt x="101" y="980"/>
                </a:lnTo>
                <a:lnTo>
                  <a:pt x="101" y="981"/>
                </a:lnTo>
                <a:lnTo>
                  <a:pt x="100" y="981"/>
                </a:lnTo>
                <a:lnTo>
                  <a:pt x="99" y="981"/>
                </a:lnTo>
                <a:lnTo>
                  <a:pt x="99" y="981"/>
                </a:lnTo>
                <a:lnTo>
                  <a:pt x="98" y="981"/>
                </a:lnTo>
                <a:lnTo>
                  <a:pt x="97" y="982"/>
                </a:lnTo>
                <a:lnTo>
                  <a:pt x="97" y="982"/>
                </a:lnTo>
                <a:lnTo>
                  <a:pt x="96" y="983"/>
                </a:lnTo>
                <a:lnTo>
                  <a:pt x="96" y="984"/>
                </a:lnTo>
                <a:lnTo>
                  <a:pt x="96" y="984"/>
                </a:lnTo>
                <a:lnTo>
                  <a:pt x="95" y="985"/>
                </a:lnTo>
                <a:lnTo>
                  <a:pt x="95" y="985"/>
                </a:lnTo>
                <a:lnTo>
                  <a:pt x="95" y="985"/>
                </a:lnTo>
                <a:lnTo>
                  <a:pt x="94" y="986"/>
                </a:lnTo>
                <a:lnTo>
                  <a:pt x="94" y="987"/>
                </a:lnTo>
                <a:lnTo>
                  <a:pt x="93" y="987"/>
                </a:lnTo>
                <a:lnTo>
                  <a:pt x="93" y="987"/>
                </a:lnTo>
                <a:lnTo>
                  <a:pt x="93" y="987"/>
                </a:lnTo>
                <a:lnTo>
                  <a:pt x="92" y="987"/>
                </a:lnTo>
                <a:lnTo>
                  <a:pt x="92" y="987"/>
                </a:lnTo>
                <a:lnTo>
                  <a:pt x="91" y="987"/>
                </a:lnTo>
                <a:lnTo>
                  <a:pt x="91" y="988"/>
                </a:lnTo>
                <a:lnTo>
                  <a:pt x="91" y="988"/>
                </a:lnTo>
                <a:lnTo>
                  <a:pt x="90" y="988"/>
                </a:lnTo>
                <a:lnTo>
                  <a:pt x="90" y="989"/>
                </a:lnTo>
                <a:lnTo>
                  <a:pt x="90" y="989"/>
                </a:lnTo>
                <a:lnTo>
                  <a:pt x="89" y="989"/>
                </a:lnTo>
                <a:lnTo>
                  <a:pt x="89" y="989"/>
                </a:lnTo>
                <a:lnTo>
                  <a:pt x="89" y="990"/>
                </a:lnTo>
                <a:lnTo>
                  <a:pt x="88" y="990"/>
                </a:lnTo>
                <a:lnTo>
                  <a:pt x="88" y="990"/>
                </a:lnTo>
                <a:lnTo>
                  <a:pt x="88" y="991"/>
                </a:lnTo>
                <a:lnTo>
                  <a:pt x="87" y="991"/>
                </a:lnTo>
                <a:lnTo>
                  <a:pt x="87" y="991"/>
                </a:lnTo>
                <a:lnTo>
                  <a:pt x="88" y="991"/>
                </a:lnTo>
                <a:lnTo>
                  <a:pt x="88" y="992"/>
                </a:lnTo>
                <a:lnTo>
                  <a:pt x="87" y="992"/>
                </a:lnTo>
                <a:lnTo>
                  <a:pt x="87" y="993"/>
                </a:lnTo>
                <a:lnTo>
                  <a:pt x="86" y="993"/>
                </a:lnTo>
                <a:lnTo>
                  <a:pt x="86" y="993"/>
                </a:lnTo>
                <a:lnTo>
                  <a:pt x="86" y="994"/>
                </a:lnTo>
                <a:lnTo>
                  <a:pt x="86" y="995"/>
                </a:lnTo>
                <a:lnTo>
                  <a:pt x="86" y="995"/>
                </a:lnTo>
                <a:lnTo>
                  <a:pt x="86" y="995"/>
                </a:lnTo>
                <a:lnTo>
                  <a:pt x="86" y="996"/>
                </a:lnTo>
                <a:lnTo>
                  <a:pt x="86" y="997"/>
                </a:lnTo>
                <a:lnTo>
                  <a:pt x="86" y="997"/>
                </a:lnTo>
                <a:lnTo>
                  <a:pt x="86" y="997"/>
                </a:lnTo>
                <a:lnTo>
                  <a:pt x="86" y="997"/>
                </a:lnTo>
                <a:lnTo>
                  <a:pt x="85" y="997"/>
                </a:lnTo>
                <a:lnTo>
                  <a:pt x="84" y="997"/>
                </a:lnTo>
                <a:lnTo>
                  <a:pt x="84" y="997"/>
                </a:lnTo>
                <a:lnTo>
                  <a:pt x="84" y="997"/>
                </a:lnTo>
                <a:lnTo>
                  <a:pt x="83" y="997"/>
                </a:lnTo>
                <a:lnTo>
                  <a:pt x="82" y="997"/>
                </a:lnTo>
                <a:lnTo>
                  <a:pt x="82" y="997"/>
                </a:lnTo>
                <a:lnTo>
                  <a:pt x="81" y="997"/>
                </a:lnTo>
                <a:lnTo>
                  <a:pt x="81" y="998"/>
                </a:lnTo>
                <a:lnTo>
                  <a:pt x="80" y="998"/>
                </a:lnTo>
                <a:lnTo>
                  <a:pt x="80" y="997"/>
                </a:lnTo>
                <a:lnTo>
                  <a:pt x="80" y="997"/>
                </a:lnTo>
                <a:lnTo>
                  <a:pt x="79" y="998"/>
                </a:lnTo>
                <a:lnTo>
                  <a:pt x="78" y="998"/>
                </a:lnTo>
                <a:lnTo>
                  <a:pt x="78" y="998"/>
                </a:lnTo>
                <a:lnTo>
                  <a:pt x="77" y="998"/>
                </a:lnTo>
                <a:lnTo>
                  <a:pt x="77" y="997"/>
                </a:lnTo>
                <a:lnTo>
                  <a:pt x="76" y="997"/>
                </a:lnTo>
                <a:lnTo>
                  <a:pt x="76" y="997"/>
                </a:lnTo>
                <a:lnTo>
                  <a:pt x="76" y="997"/>
                </a:lnTo>
                <a:lnTo>
                  <a:pt x="75" y="997"/>
                </a:lnTo>
                <a:lnTo>
                  <a:pt x="74" y="997"/>
                </a:lnTo>
                <a:lnTo>
                  <a:pt x="74" y="997"/>
                </a:lnTo>
                <a:lnTo>
                  <a:pt x="73" y="997"/>
                </a:lnTo>
                <a:lnTo>
                  <a:pt x="73" y="997"/>
                </a:lnTo>
                <a:lnTo>
                  <a:pt x="73" y="997"/>
                </a:lnTo>
                <a:lnTo>
                  <a:pt x="72" y="997"/>
                </a:lnTo>
                <a:lnTo>
                  <a:pt x="72" y="997"/>
                </a:lnTo>
                <a:lnTo>
                  <a:pt x="71" y="997"/>
                </a:lnTo>
                <a:lnTo>
                  <a:pt x="71" y="997"/>
                </a:lnTo>
                <a:lnTo>
                  <a:pt x="70" y="997"/>
                </a:lnTo>
                <a:lnTo>
                  <a:pt x="69" y="997"/>
                </a:lnTo>
                <a:lnTo>
                  <a:pt x="69" y="997"/>
                </a:lnTo>
                <a:lnTo>
                  <a:pt x="69" y="997"/>
                </a:lnTo>
                <a:lnTo>
                  <a:pt x="68" y="997"/>
                </a:lnTo>
                <a:lnTo>
                  <a:pt x="68" y="997"/>
                </a:lnTo>
                <a:lnTo>
                  <a:pt x="67" y="996"/>
                </a:lnTo>
                <a:lnTo>
                  <a:pt x="66" y="997"/>
                </a:lnTo>
                <a:lnTo>
                  <a:pt x="66" y="996"/>
                </a:lnTo>
                <a:lnTo>
                  <a:pt x="65" y="996"/>
                </a:lnTo>
                <a:lnTo>
                  <a:pt x="65" y="996"/>
                </a:lnTo>
                <a:lnTo>
                  <a:pt x="64" y="995"/>
                </a:lnTo>
                <a:lnTo>
                  <a:pt x="64" y="996"/>
                </a:lnTo>
                <a:lnTo>
                  <a:pt x="64" y="997"/>
                </a:lnTo>
                <a:lnTo>
                  <a:pt x="64" y="997"/>
                </a:lnTo>
                <a:lnTo>
                  <a:pt x="64" y="997"/>
                </a:lnTo>
                <a:lnTo>
                  <a:pt x="63" y="997"/>
                </a:lnTo>
                <a:lnTo>
                  <a:pt x="63" y="997"/>
                </a:lnTo>
                <a:lnTo>
                  <a:pt x="63" y="997"/>
                </a:lnTo>
                <a:lnTo>
                  <a:pt x="62" y="998"/>
                </a:lnTo>
                <a:lnTo>
                  <a:pt x="62" y="997"/>
                </a:lnTo>
                <a:lnTo>
                  <a:pt x="77" y="977"/>
                </a:lnTo>
                <a:lnTo>
                  <a:pt x="75" y="956"/>
                </a:lnTo>
                <a:lnTo>
                  <a:pt x="74" y="945"/>
                </a:lnTo>
                <a:lnTo>
                  <a:pt x="73" y="934"/>
                </a:lnTo>
                <a:lnTo>
                  <a:pt x="55" y="922"/>
                </a:lnTo>
                <a:lnTo>
                  <a:pt x="54" y="921"/>
                </a:lnTo>
                <a:lnTo>
                  <a:pt x="53" y="921"/>
                </a:lnTo>
                <a:lnTo>
                  <a:pt x="44" y="915"/>
                </a:lnTo>
                <a:lnTo>
                  <a:pt x="43" y="914"/>
                </a:lnTo>
                <a:lnTo>
                  <a:pt x="42" y="913"/>
                </a:lnTo>
                <a:lnTo>
                  <a:pt x="42" y="913"/>
                </a:lnTo>
                <a:lnTo>
                  <a:pt x="42" y="912"/>
                </a:lnTo>
                <a:lnTo>
                  <a:pt x="41" y="912"/>
                </a:lnTo>
                <a:lnTo>
                  <a:pt x="40" y="912"/>
                </a:lnTo>
                <a:lnTo>
                  <a:pt x="40" y="912"/>
                </a:lnTo>
                <a:lnTo>
                  <a:pt x="40" y="912"/>
                </a:lnTo>
                <a:lnTo>
                  <a:pt x="40" y="911"/>
                </a:lnTo>
                <a:lnTo>
                  <a:pt x="40" y="910"/>
                </a:lnTo>
                <a:lnTo>
                  <a:pt x="40" y="910"/>
                </a:lnTo>
                <a:lnTo>
                  <a:pt x="39" y="909"/>
                </a:lnTo>
                <a:lnTo>
                  <a:pt x="38" y="908"/>
                </a:lnTo>
                <a:lnTo>
                  <a:pt x="38" y="908"/>
                </a:lnTo>
                <a:lnTo>
                  <a:pt x="38" y="907"/>
                </a:lnTo>
                <a:lnTo>
                  <a:pt x="37" y="907"/>
                </a:lnTo>
                <a:lnTo>
                  <a:pt x="36" y="907"/>
                </a:lnTo>
                <a:lnTo>
                  <a:pt x="36" y="906"/>
                </a:lnTo>
                <a:lnTo>
                  <a:pt x="36" y="906"/>
                </a:lnTo>
                <a:lnTo>
                  <a:pt x="36" y="905"/>
                </a:lnTo>
                <a:lnTo>
                  <a:pt x="36" y="904"/>
                </a:lnTo>
                <a:lnTo>
                  <a:pt x="36" y="904"/>
                </a:lnTo>
                <a:lnTo>
                  <a:pt x="35" y="903"/>
                </a:lnTo>
                <a:lnTo>
                  <a:pt x="35" y="902"/>
                </a:lnTo>
                <a:lnTo>
                  <a:pt x="35" y="902"/>
                </a:lnTo>
                <a:lnTo>
                  <a:pt x="34" y="902"/>
                </a:lnTo>
                <a:lnTo>
                  <a:pt x="34" y="901"/>
                </a:lnTo>
                <a:lnTo>
                  <a:pt x="34" y="900"/>
                </a:lnTo>
                <a:lnTo>
                  <a:pt x="34" y="900"/>
                </a:lnTo>
                <a:lnTo>
                  <a:pt x="34" y="899"/>
                </a:lnTo>
                <a:lnTo>
                  <a:pt x="34" y="898"/>
                </a:lnTo>
                <a:lnTo>
                  <a:pt x="33" y="898"/>
                </a:lnTo>
                <a:lnTo>
                  <a:pt x="33" y="897"/>
                </a:lnTo>
                <a:lnTo>
                  <a:pt x="32" y="897"/>
                </a:lnTo>
                <a:lnTo>
                  <a:pt x="31" y="897"/>
                </a:lnTo>
                <a:lnTo>
                  <a:pt x="31" y="896"/>
                </a:lnTo>
                <a:lnTo>
                  <a:pt x="31" y="896"/>
                </a:lnTo>
                <a:lnTo>
                  <a:pt x="31" y="895"/>
                </a:lnTo>
                <a:lnTo>
                  <a:pt x="30" y="895"/>
                </a:lnTo>
                <a:lnTo>
                  <a:pt x="30" y="895"/>
                </a:lnTo>
                <a:lnTo>
                  <a:pt x="29" y="895"/>
                </a:lnTo>
                <a:lnTo>
                  <a:pt x="29" y="894"/>
                </a:lnTo>
                <a:lnTo>
                  <a:pt x="29" y="894"/>
                </a:lnTo>
                <a:lnTo>
                  <a:pt x="28" y="893"/>
                </a:lnTo>
                <a:lnTo>
                  <a:pt x="27" y="893"/>
                </a:lnTo>
                <a:lnTo>
                  <a:pt x="27" y="893"/>
                </a:lnTo>
                <a:lnTo>
                  <a:pt x="26" y="892"/>
                </a:lnTo>
                <a:lnTo>
                  <a:pt x="25" y="892"/>
                </a:lnTo>
                <a:lnTo>
                  <a:pt x="25" y="891"/>
                </a:lnTo>
                <a:lnTo>
                  <a:pt x="24" y="891"/>
                </a:lnTo>
                <a:lnTo>
                  <a:pt x="23" y="890"/>
                </a:lnTo>
                <a:lnTo>
                  <a:pt x="22" y="889"/>
                </a:lnTo>
                <a:lnTo>
                  <a:pt x="22" y="889"/>
                </a:lnTo>
                <a:lnTo>
                  <a:pt x="21" y="889"/>
                </a:lnTo>
                <a:lnTo>
                  <a:pt x="21" y="888"/>
                </a:lnTo>
                <a:lnTo>
                  <a:pt x="21" y="887"/>
                </a:lnTo>
                <a:lnTo>
                  <a:pt x="21" y="887"/>
                </a:lnTo>
                <a:lnTo>
                  <a:pt x="21" y="886"/>
                </a:lnTo>
                <a:lnTo>
                  <a:pt x="21" y="885"/>
                </a:lnTo>
                <a:lnTo>
                  <a:pt x="21" y="885"/>
                </a:lnTo>
                <a:lnTo>
                  <a:pt x="21" y="884"/>
                </a:lnTo>
                <a:lnTo>
                  <a:pt x="19" y="881"/>
                </a:lnTo>
                <a:lnTo>
                  <a:pt x="19" y="881"/>
                </a:lnTo>
                <a:lnTo>
                  <a:pt x="19" y="880"/>
                </a:lnTo>
                <a:lnTo>
                  <a:pt x="18" y="879"/>
                </a:lnTo>
                <a:lnTo>
                  <a:pt x="18" y="879"/>
                </a:lnTo>
                <a:lnTo>
                  <a:pt x="18" y="878"/>
                </a:lnTo>
                <a:lnTo>
                  <a:pt x="18" y="877"/>
                </a:lnTo>
                <a:lnTo>
                  <a:pt x="18" y="877"/>
                </a:lnTo>
                <a:lnTo>
                  <a:pt x="17" y="877"/>
                </a:lnTo>
                <a:lnTo>
                  <a:pt x="17" y="876"/>
                </a:lnTo>
                <a:lnTo>
                  <a:pt x="16" y="876"/>
                </a:lnTo>
                <a:lnTo>
                  <a:pt x="16" y="876"/>
                </a:lnTo>
                <a:lnTo>
                  <a:pt x="16" y="875"/>
                </a:lnTo>
                <a:lnTo>
                  <a:pt x="15" y="874"/>
                </a:lnTo>
                <a:lnTo>
                  <a:pt x="15" y="874"/>
                </a:lnTo>
                <a:lnTo>
                  <a:pt x="15" y="873"/>
                </a:lnTo>
                <a:lnTo>
                  <a:pt x="14" y="873"/>
                </a:lnTo>
                <a:lnTo>
                  <a:pt x="14" y="872"/>
                </a:lnTo>
                <a:lnTo>
                  <a:pt x="14" y="872"/>
                </a:lnTo>
                <a:lnTo>
                  <a:pt x="14" y="871"/>
                </a:lnTo>
                <a:lnTo>
                  <a:pt x="14" y="870"/>
                </a:lnTo>
                <a:lnTo>
                  <a:pt x="14" y="870"/>
                </a:lnTo>
                <a:lnTo>
                  <a:pt x="13" y="869"/>
                </a:lnTo>
                <a:lnTo>
                  <a:pt x="13" y="868"/>
                </a:lnTo>
                <a:lnTo>
                  <a:pt x="12" y="868"/>
                </a:lnTo>
                <a:lnTo>
                  <a:pt x="12" y="866"/>
                </a:lnTo>
                <a:lnTo>
                  <a:pt x="12" y="866"/>
                </a:lnTo>
                <a:lnTo>
                  <a:pt x="12" y="866"/>
                </a:lnTo>
                <a:lnTo>
                  <a:pt x="11" y="865"/>
                </a:lnTo>
                <a:lnTo>
                  <a:pt x="11" y="864"/>
                </a:lnTo>
                <a:lnTo>
                  <a:pt x="12" y="864"/>
                </a:lnTo>
                <a:lnTo>
                  <a:pt x="12" y="864"/>
                </a:lnTo>
                <a:lnTo>
                  <a:pt x="12" y="863"/>
                </a:lnTo>
                <a:lnTo>
                  <a:pt x="12" y="863"/>
                </a:lnTo>
                <a:lnTo>
                  <a:pt x="13" y="863"/>
                </a:lnTo>
                <a:lnTo>
                  <a:pt x="13" y="862"/>
                </a:lnTo>
                <a:lnTo>
                  <a:pt x="14" y="862"/>
                </a:lnTo>
                <a:lnTo>
                  <a:pt x="14" y="863"/>
                </a:lnTo>
                <a:lnTo>
                  <a:pt x="14" y="863"/>
                </a:lnTo>
                <a:lnTo>
                  <a:pt x="14" y="862"/>
                </a:lnTo>
                <a:lnTo>
                  <a:pt x="15" y="862"/>
                </a:lnTo>
                <a:lnTo>
                  <a:pt x="15" y="862"/>
                </a:lnTo>
                <a:lnTo>
                  <a:pt x="14" y="862"/>
                </a:lnTo>
                <a:lnTo>
                  <a:pt x="14" y="861"/>
                </a:lnTo>
                <a:lnTo>
                  <a:pt x="14" y="860"/>
                </a:lnTo>
                <a:lnTo>
                  <a:pt x="15" y="860"/>
                </a:lnTo>
                <a:lnTo>
                  <a:pt x="14" y="860"/>
                </a:lnTo>
                <a:lnTo>
                  <a:pt x="14" y="860"/>
                </a:lnTo>
                <a:lnTo>
                  <a:pt x="14" y="860"/>
                </a:lnTo>
                <a:lnTo>
                  <a:pt x="13" y="859"/>
                </a:lnTo>
                <a:lnTo>
                  <a:pt x="13" y="859"/>
                </a:lnTo>
                <a:lnTo>
                  <a:pt x="13" y="858"/>
                </a:lnTo>
                <a:lnTo>
                  <a:pt x="13" y="857"/>
                </a:lnTo>
                <a:lnTo>
                  <a:pt x="14" y="857"/>
                </a:lnTo>
                <a:lnTo>
                  <a:pt x="14" y="856"/>
                </a:lnTo>
                <a:lnTo>
                  <a:pt x="13" y="855"/>
                </a:lnTo>
                <a:lnTo>
                  <a:pt x="14" y="855"/>
                </a:lnTo>
                <a:lnTo>
                  <a:pt x="14" y="855"/>
                </a:lnTo>
                <a:lnTo>
                  <a:pt x="14" y="855"/>
                </a:lnTo>
                <a:lnTo>
                  <a:pt x="14" y="855"/>
                </a:lnTo>
                <a:lnTo>
                  <a:pt x="14" y="854"/>
                </a:lnTo>
                <a:lnTo>
                  <a:pt x="13" y="854"/>
                </a:lnTo>
                <a:lnTo>
                  <a:pt x="13" y="855"/>
                </a:lnTo>
                <a:lnTo>
                  <a:pt x="12" y="854"/>
                </a:lnTo>
                <a:lnTo>
                  <a:pt x="12" y="853"/>
                </a:lnTo>
                <a:lnTo>
                  <a:pt x="12" y="853"/>
                </a:lnTo>
                <a:lnTo>
                  <a:pt x="12" y="852"/>
                </a:lnTo>
                <a:lnTo>
                  <a:pt x="12" y="852"/>
                </a:lnTo>
                <a:lnTo>
                  <a:pt x="11" y="852"/>
                </a:lnTo>
                <a:lnTo>
                  <a:pt x="11" y="853"/>
                </a:lnTo>
                <a:lnTo>
                  <a:pt x="11" y="852"/>
                </a:lnTo>
                <a:lnTo>
                  <a:pt x="10" y="852"/>
                </a:lnTo>
                <a:lnTo>
                  <a:pt x="10" y="853"/>
                </a:lnTo>
                <a:lnTo>
                  <a:pt x="10" y="853"/>
                </a:lnTo>
                <a:lnTo>
                  <a:pt x="9" y="853"/>
                </a:lnTo>
                <a:lnTo>
                  <a:pt x="8" y="853"/>
                </a:lnTo>
                <a:lnTo>
                  <a:pt x="8" y="852"/>
                </a:lnTo>
                <a:lnTo>
                  <a:pt x="9" y="851"/>
                </a:lnTo>
                <a:lnTo>
                  <a:pt x="9" y="851"/>
                </a:lnTo>
                <a:lnTo>
                  <a:pt x="9" y="850"/>
                </a:lnTo>
                <a:lnTo>
                  <a:pt x="9" y="849"/>
                </a:lnTo>
                <a:lnTo>
                  <a:pt x="9" y="849"/>
                </a:lnTo>
                <a:lnTo>
                  <a:pt x="9" y="848"/>
                </a:lnTo>
                <a:lnTo>
                  <a:pt x="10" y="848"/>
                </a:lnTo>
                <a:lnTo>
                  <a:pt x="10" y="847"/>
                </a:lnTo>
                <a:lnTo>
                  <a:pt x="10" y="847"/>
                </a:lnTo>
                <a:lnTo>
                  <a:pt x="10" y="846"/>
                </a:lnTo>
                <a:lnTo>
                  <a:pt x="10" y="845"/>
                </a:lnTo>
                <a:lnTo>
                  <a:pt x="10" y="845"/>
                </a:lnTo>
                <a:lnTo>
                  <a:pt x="10" y="844"/>
                </a:lnTo>
                <a:lnTo>
                  <a:pt x="10" y="843"/>
                </a:lnTo>
                <a:lnTo>
                  <a:pt x="10" y="843"/>
                </a:lnTo>
                <a:lnTo>
                  <a:pt x="10" y="842"/>
                </a:lnTo>
                <a:lnTo>
                  <a:pt x="9" y="842"/>
                </a:lnTo>
                <a:lnTo>
                  <a:pt x="9" y="841"/>
                </a:lnTo>
                <a:lnTo>
                  <a:pt x="9" y="841"/>
                </a:lnTo>
                <a:lnTo>
                  <a:pt x="8" y="841"/>
                </a:lnTo>
                <a:lnTo>
                  <a:pt x="8" y="840"/>
                </a:lnTo>
                <a:lnTo>
                  <a:pt x="8" y="840"/>
                </a:lnTo>
                <a:lnTo>
                  <a:pt x="8" y="840"/>
                </a:lnTo>
                <a:lnTo>
                  <a:pt x="8" y="839"/>
                </a:lnTo>
                <a:lnTo>
                  <a:pt x="7" y="839"/>
                </a:lnTo>
                <a:lnTo>
                  <a:pt x="7" y="838"/>
                </a:lnTo>
                <a:lnTo>
                  <a:pt x="7" y="838"/>
                </a:lnTo>
                <a:lnTo>
                  <a:pt x="7" y="837"/>
                </a:lnTo>
                <a:lnTo>
                  <a:pt x="6" y="836"/>
                </a:lnTo>
                <a:lnTo>
                  <a:pt x="6" y="836"/>
                </a:lnTo>
                <a:lnTo>
                  <a:pt x="6" y="835"/>
                </a:lnTo>
                <a:lnTo>
                  <a:pt x="6" y="834"/>
                </a:lnTo>
                <a:lnTo>
                  <a:pt x="6" y="834"/>
                </a:lnTo>
                <a:lnTo>
                  <a:pt x="6" y="833"/>
                </a:lnTo>
                <a:lnTo>
                  <a:pt x="6" y="832"/>
                </a:lnTo>
                <a:lnTo>
                  <a:pt x="6" y="832"/>
                </a:lnTo>
                <a:lnTo>
                  <a:pt x="6" y="832"/>
                </a:lnTo>
                <a:lnTo>
                  <a:pt x="6" y="831"/>
                </a:lnTo>
                <a:lnTo>
                  <a:pt x="6" y="831"/>
                </a:lnTo>
                <a:lnTo>
                  <a:pt x="6" y="830"/>
                </a:lnTo>
                <a:lnTo>
                  <a:pt x="6" y="830"/>
                </a:lnTo>
                <a:lnTo>
                  <a:pt x="6" y="830"/>
                </a:lnTo>
                <a:lnTo>
                  <a:pt x="5" y="830"/>
                </a:lnTo>
                <a:lnTo>
                  <a:pt x="5" y="829"/>
                </a:lnTo>
                <a:lnTo>
                  <a:pt x="6" y="829"/>
                </a:lnTo>
                <a:lnTo>
                  <a:pt x="6" y="828"/>
                </a:lnTo>
                <a:lnTo>
                  <a:pt x="6" y="828"/>
                </a:lnTo>
                <a:lnTo>
                  <a:pt x="6" y="828"/>
                </a:lnTo>
                <a:lnTo>
                  <a:pt x="6" y="827"/>
                </a:lnTo>
                <a:lnTo>
                  <a:pt x="6" y="826"/>
                </a:lnTo>
                <a:lnTo>
                  <a:pt x="7" y="826"/>
                </a:lnTo>
                <a:lnTo>
                  <a:pt x="7" y="826"/>
                </a:lnTo>
                <a:lnTo>
                  <a:pt x="6" y="826"/>
                </a:lnTo>
                <a:lnTo>
                  <a:pt x="6" y="825"/>
                </a:lnTo>
                <a:lnTo>
                  <a:pt x="6" y="824"/>
                </a:lnTo>
                <a:lnTo>
                  <a:pt x="7" y="824"/>
                </a:lnTo>
                <a:lnTo>
                  <a:pt x="7" y="823"/>
                </a:lnTo>
                <a:lnTo>
                  <a:pt x="8" y="823"/>
                </a:lnTo>
                <a:lnTo>
                  <a:pt x="8" y="823"/>
                </a:lnTo>
                <a:lnTo>
                  <a:pt x="8" y="822"/>
                </a:lnTo>
                <a:lnTo>
                  <a:pt x="8" y="821"/>
                </a:lnTo>
                <a:lnTo>
                  <a:pt x="8" y="821"/>
                </a:lnTo>
                <a:lnTo>
                  <a:pt x="8" y="821"/>
                </a:lnTo>
                <a:lnTo>
                  <a:pt x="8" y="820"/>
                </a:lnTo>
                <a:lnTo>
                  <a:pt x="9" y="820"/>
                </a:lnTo>
                <a:lnTo>
                  <a:pt x="10" y="820"/>
                </a:lnTo>
                <a:lnTo>
                  <a:pt x="10" y="819"/>
                </a:lnTo>
                <a:lnTo>
                  <a:pt x="10" y="819"/>
                </a:lnTo>
                <a:lnTo>
                  <a:pt x="9" y="819"/>
                </a:lnTo>
                <a:lnTo>
                  <a:pt x="9" y="818"/>
                </a:lnTo>
                <a:lnTo>
                  <a:pt x="9" y="817"/>
                </a:lnTo>
                <a:lnTo>
                  <a:pt x="10" y="817"/>
                </a:lnTo>
                <a:lnTo>
                  <a:pt x="10" y="817"/>
                </a:lnTo>
                <a:lnTo>
                  <a:pt x="10" y="817"/>
                </a:lnTo>
                <a:lnTo>
                  <a:pt x="10" y="816"/>
                </a:lnTo>
                <a:lnTo>
                  <a:pt x="10" y="815"/>
                </a:lnTo>
                <a:lnTo>
                  <a:pt x="11" y="815"/>
                </a:lnTo>
                <a:lnTo>
                  <a:pt x="12" y="815"/>
                </a:lnTo>
                <a:lnTo>
                  <a:pt x="12" y="814"/>
                </a:lnTo>
                <a:lnTo>
                  <a:pt x="11" y="814"/>
                </a:lnTo>
                <a:lnTo>
                  <a:pt x="11" y="813"/>
                </a:lnTo>
                <a:lnTo>
                  <a:pt x="11" y="813"/>
                </a:lnTo>
                <a:lnTo>
                  <a:pt x="12" y="812"/>
                </a:lnTo>
                <a:lnTo>
                  <a:pt x="12" y="811"/>
                </a:lnTo>
                <a:lnTo>
                  <a:pt x="12" y="811"/>
                </a:lnTo>
                <a:lnTo>
                  <a:pt x="12" y="811"/>
                </a:lnTo>
                <a:lnTo>
                  <a:pt x="13" y="810"/>
                </a:lnTo>
                <a:lnTo>
                  <a:pt x="14" y="809"/>
                </a:lnTo>
                <a:lnTo>
                  <a:pt x="14" y="809"/>
                </a:lnTo>
                <a:lnTo>
                  <a:pt x="14" y="808"/>
                </a:lnTo>
                <a:lnTo>
                  <a:pt x="14" y="807"/>
                </a:lnTo>
                <a:lnTo>
                  <a:pt x="14" y="807"/>
                </a:lnTo>
                <a:lnTo>
                  <a:pt x="14" y="807"/>
                </a:lnTo>
                <a:lnTo>
                  <a:pt x="14" y="806"/>
                </a:lnTo>
                <a:lnTo>
                  <a:pt x="14" y="805"/>
                </a:lnTo>
                <a:lnTo>
                  <a:pt x="14" y="805"/>
                </a:lnTo>
                <a:lnTo>
                  <a:pt x="14" y="805"/>
                </a:lnTo>
                <a:lnTo>
                  <a:pt x="15" y="805"/>
                </a:lnTo>
                <a:lnTo>
                  <a:pt x="15" y="805"/>
                </a:lnTo>
                <a:lnTo>
                  <a:pt x="15" y="805"/>
                </a:lnTo>
                <a:lnTo>
                  <a:pt x="15" y="805"/>
                </a:lnTo>
                <a:lnTo>
                  <a:pt x="16" y="805"/>
                </a:lnTo>
                <a:lnTo>
                  <a:pt x="16" y="804"/>
                </a:lnTo>
                <a:lnTo>
                  <a:pt x="16" y="804"/>
                </a:lnTo>
                <a:lnTo>
                  <a:pt x="16" y="804"/>
                </a:lnTo>
                <a:lnTo>
                  <a:pt x="18" y="804"/>
                </a:lnTo>
                <a:lnTo>
                  <a:pt x="18" y="803"/>
                </a:lnTo>
                <a:lnTo>
                  <a:pt x="19" y="802"/>
                </a:lnTo>
                <a:lnTo>
                  <a:pt x="19" y="802"/>
                </a:lnTo>
                <a:lnTo>
                  <a:pt x="19" y="801"/>
                </a:lnTo>
                <a:lnTo>
                  <a:pt x="19" y="800"/>
                </a:lnTo>
                <a:lnTo>
                  <a:pt x="20" y="800"/>
                </a:lnTo>
                <a:lnTo>
                  <a:pt x="20" y="800"/>
                </a:lnTo>
                <a:lnTo>
                  <a:pt x="21" y="799"/>
                </a:lnTo>
                <a:lnTo>
                  <a:pt x="21" y="798"/>
                </a:lnTo>
                <a:lnTo>
                  <a:pt x="21" y="798"/>
                </a:lnTo>
                <a:lnTo>
                  <a:pt x="21" y="797"/>
                </a:lnTo>
                <a:lnTo>
                  <a:pt x="22" y="797"/>
                </a:lnTo>
                <a:lnTo>
                  <a:pt x="23" y="797"/>
                </a:lnTo>
                <a:lnTo>
                  <a:pt x="23" y="796"/>
                </a:lnTo>
                <a:lnTo>
                  <a:pt x="23" y="796"/>
                </a:lnTo>
                <a:lnTo>
                  <a:pt x="23" y="796"/>
                </a:lnTo>
                <a:lnTo>
                  <a:pt x="23" y="795"/>
                </a:lnTo>
                <a:lnTo>
                  <a:pt x="23" y="795"/>
                </a:lnTo>
                <a:lnTo>
                  <a:pt x="23" y="795"/>
                </a:lnTo>
                <a:lnTo>
                  <a:pt x="23" y="794"/>
                </a:lnTo>
                <a:lnTo>
                  <a:pt x="23" y="794"/>
                </a:lnTo>
                <a:lnTo>
                  <a:pt x="24" y="793"/>
                </a:lnTo>
                <a:lnTo>
                  <a:pt x="25" y="793"/>
                </a:lnTo>
                <a:lnTo>
                  <a:pt x="25" y="793"/>
                </a:lnTo>
                <a:lnTo>
                  <a:pt x="25" y="792"/>
                </a:lnTo>
                <a:lnTo>
                  <a:pt x="26" y="792"/>
                </a:lnTo>
                <a:lnTo>
                  <a:pt x="26" y="791"/>
                </a:lnTo>
                <a:lnTo>
                  <a:pt x="27" y="790"/>
                </a:lnTo>
                <a:lnTo>
                  <a:pt x="27" y="790"/>
                </a:lnTo>
                <a:lnTo>
                  <a:pt x="27" y="789"/>
                </a:lnTo>
                <a:lnTo>
                  <a:pt x="28" y="789"/>
                </a:lnTo>
                <a:lnTo>
                  <a:pt x="28" y="788"/>
                </a:lnTo>
                <a:lnTo>
                  <a:pt x="28" y="788"/>
                </a:lnTo>
                <a:lnTo>
                  <a:pt x="29" y="787"/>
                </a:lnTo>
                <a:lnTo>
                  <a:pt x="29" y="787"/>
                </a:lnTo>
                <a:lnTo>
                  <a:pt x="29" y="786"/>
                </a:lnTo>
                <a:lnTo>
                  <a:pt x="29" y="785"/>
                </a:lnTo>
                <a:lnTo>
                  <a:pt x="30" y="785"/>
                </a:lnTo>
                <a:lnTo>
                  <a:pt x="31" y="785"/>
                </a:lnTo>
                <a:lnTo>
                  <a:pt x="31" y="784"/>
                </a:lnTo>
                <a:lnTo>
                  <a:pt x="31" y="784"/>
                </a:lnTo>
                <a:lnTo>
                  <a:pt x="31" y="783"/>
                </a:lnTo>
                <a:lnTo>
                  <a:pt x="32" y="783"/>
                </a:lnTo>
                <a:lnTo>
                  <a:pt x="33" y="783"/>
                </a:lnTo>
                <a:lnTo>
                  <a:pt x="33" y="783"/>
                </a:lnTo>
                <a:lnTo>
                  <a:pt x="34" y="782"/>
                </a:lnTo>
                <a:lnTo>
                  <a:pt x="34" y="781"/>
                </a:lnTo>
                <a:lnTo>
                  <a:pt x="35" y="781"/>
                </a:lnTo>
                <a:lnTo>
                  <a:pt x="35" y="781"/>
                </a:lnTo>
                <a:lnTo>
                  <a:pt x="36" y="781"/>
                </a:lnTo>
                <a:lnTo>
                  <a:pt x="36" y="781"/>
                </a:lnTo>
                <a:lnTo>
                  <a:pt x="36" y="780"/>
                </a:lnTo>
                <a:lnTo>
                  <a:pt x="36" y="779"/>
                </a:lnTo>
                <a:lnTo>
                  <a:pt x="36" y="779"/>
                </a:lnTo>
                <a:lnTo>
                  <a:pt x="37" y="778"/>
                </a:lnTo>
                <a:lnTo>
                  <a:pt x="38" y="778"/>
                </a:lnTo>
                <a:lnTo>
                  <a:pt x="38" y="777"/>
                </a:lnTo>
                <a:lnTo>
                  <a:pt x="38" y="777"/>
                </a:lnTo>
                <a:lnTo>
                  <a:pt x="39" y="777"/>
                </a:lnTo>
                <a:lnTo>
                  <a:pt x="40" y="777"/>
                </a:lnTo>
                <a:lnTo>
                  <a:pt x="40" y="777"/>
                </a:lnTo>
                <a:lnTo>
                  <a:pt x="40" y="776"/>
                </a:lnTo>
                <a:lnTo>
                  <a:pt x="41" y="775"/>
                </a:lnTo>
                <a:lnTo>
                  <a:pt x="41" y="775"/>
                </a:lnTo>
                <a:lnTo>
                  <a:pt x="42" y="775"/>
                </a:lnTo>
                <a:lnTo>
                  <a:pt x="42" y="775"/>
                </a:lnTo>
                <a:lnTo>
                  <a:pt x="42" y="774"/>
                </a:lnTo>
                <a:lnTo>
                  <a:pt x="43" y="774"/>
                </a:lnTo>
                <a:lnTo>
                  <a:pt x="44" y="774"/>
                </a:lnTo>
                <a:lnTo>
                  <a:pt x="44" y="773"/>
                </a:lnTo>
                <a:lnTo>
                  <a:pt x="44" y="773"/>
                </a:lnTo>
                <a:lnTo>
                  <a:pt x="45" y="773"/>
                </a:lnTo>
                <a:lnTo>
                  <a:pt x="46" y="773"/>
                </a:lnTo>
                <a:lnTo>
                  <a:pt x="46" y="772"/>
                </a:lnTo>
                <a:lnTo>
                  <a:pt x="47" y="772"/>
                </a:lnTo>
                <a:lnTo>
                  <a:pt x="47" y="771"/>
                </a:lnTo>
                <a:lnTo>
                  <a:pt x="47" y="771"/>
                </a:lnTo>
                <a:lnTo>
                  <a:pt x="48" y="770"/>
                </a:lnTo>
                <a:lnTo>
                  <a:pt x="48" y="770"/>
                </a:lnTo>
                <a:lnTo>
                  <a:pt x="48" y="770"/>
                </a:lnTo>
                <a:lnTo>
                  <a:pt x="48" y="769"/>
                </a:lnTo>
                <a:lnTo>
                  <a:pt x="49" y="768"/>
                </a:lnTo>
                <a:lnTo>
                  <a:pt x="49" y="768"/>
                </a:lnTo>
                <a:lnTo>
                  <a:pt x="49" y="767"/>
                </a:lnTo>
                <a:lnTo>
                  <a:pt x="49" y="766"/>
                </a:lnTo>
                <a:lnTo>
                  <a:pt x="49" y="764"/>
                </a:lnTo>
                <a:lnTo>
                  <a:pt x="49" y="764"/>
                </a:lnTo>
                <a:lnTo>
                  <a:pt x="49" y="763"/>
                </a:lnTo>
                <a:lnTo>
                  <a:pt x="49" y="762"/>
                </a:lnTo>
                <a:lnTo>
                  <a:pt x="49" y="760"/>
                </a:lnTo>
                <a:lnTo>
                  <a:pt x="49" y="760"/>
                </a:lnTo>
                <a:lnTo>
                  <a:pt x="49" y="758"/>
                </a:lnTo>
                <a:lnTo>
                  <a:pt x="49" y="758"/>
                </a:lnTo>
                <a:lnTo>
                  <a:pt x="49" y="757"/>
                </a:lnTo>
                <a:lnTo>
                  <a:pt x="49" y="756"/>
                </a:lnTo>
                <a:lnTo>
                  <a:pt x="49" y="756"/>
                </a:lnTo>
                <a:lnTo>
                  <a:pt x="49" y="754"/>
                </a:lnTo>
                <a:lnTo>
                  <a:pt x="49" y="754"/>
                </a:lnTo>
                <a:lnTo>
                  <a:pt x="49" y="753"/>
                </a:lnTo>
                <a:lnTo>
                  <a:pt x="49" y="752"/>
                </a:lnTo>
                <a:lnTo>
                  <a:pt x="49" y="752"/>
                </a:lnTo>
                <a:lnTo>
                  <a:pt x="49" y="751"/>
                </a:lnTo>
                <a:lnTo>
                  <a:pt x="49" y="750"/>
                </a:lnTo>
                <a:lnTo>
                  <a:pt x="49" y="749"/>
                </a:lnTo>
                <a:lnTo>
                  <a:pt x="49" y="748"/>
                </a:lnTo>
                <a:lnTo>
                  <a:pt x="49" y="747"/>
                </a:lnTo>
                <a:lnTo>
                  <a:pt x="49" y="746"/>
                </a:lnTo>
                <a:lnTo>
                  <a:pt x="49" y="745"/>
                </a:lnTo>
                <a:lnTo>
                  <a:pt x="49" y="745"/>
                </a:lnTo>
                <a:lnTo>
                  <a:pt x="49" y="744"/>
                </a:lnTo>
                <a:lnTo>
                  <a:pt x="49" y="743"/>
                </a:lnTo>
                <a:lnTo>
                  <a:pt x="49" y="743"/>
                </a:lnTo>
                <a:lnTo>
                  <a:pt x="49" y="741"/>
                </a:lnTo>
                <a:lnTo>
                  <a:pt x="49" y="741"/>
                </a:lnTo>
                <a:lnTo>
                  <a:pt x="49" y="740"/>
                </a:lnTo>
                <a:lnTo>
                  <a:pt x="49" y="739"/>
                </a:lnTo>
                <a:lnTo>
                  <a:pt x="49" y="738"/>
                </a:lnTo>
                <a:lnTo>
                  <a:pt x="49" y="737"/>
                </a:lnTo>
                <a:lnTo>
                  <a:pt x="49" y="737"/>
                </a:lnTo>
                <a:lnTo>
                  <a:pt x="49" y="736"/>
                </a:lnTo>
                <a:lnTo>
                  <a:pt x="49" y="735"/>
                </a:lnTo>
                <a:lnTo>
                  <a:pt x="49" y="734"/>
                </a:lnTo>
                <a:lnTo>
                  <a:pt x="49" y="734"/>
                </a:lnTo>
                <a:lnTo>
                  <a:pt x="49" y="733"/>
                </a:lnTo>
                <a:lnTo>
                  <a:pt x="49" y="732"/>
                </a:lnTo>
                <a:lnTo>
                  <a:pt x="49" y="732"/>
                </a:lnTo>
                <a:lnTo>
                  <a:pt x="50" y="732"/>
                </a:lnTo>
                <a:lnTo>
                  <a:pt x="50" y="731"/>
                </a:lnTo>
                <a:lnTo>
                  <a:pt x="50" y="730"/>
                </a:lnTo>
                <a:lnTo>
                  <a:pt x="50" y="730"/>
                </a:lnTo>
                <a:lnTo>
                  <a:pt x="50" y="729"/>
                </a:lnTo>
                <a:lnTo>
                  <a:pt x="50" y="728"/>
                </a:lnTo>
                <a:lnTo>
                  <a:pt x="50" y="728"/>
                </a:lnTo>
                <a:lnTo>
                  <a:pt x="50" y="727"/>
                </a:lnTo>
                <a:lnTo>
                  <a:pt x="50" y="726"/>
                </a:lnTo>
                <a:lnTo>
                  <a:pt x="49" y="726"/>
                </a:lnTo>
                <a:lnTo>
                  <a:pt x="49" y="725"/>
                </a:lnTo>
                <a:lnTo>
                  <a:pt x="49" y="724"/>
                </a:lnTo>
                <a:lnTo>
                  <a:pt x="49" y="724"/>
                </a:lnTo>
                <a:lnTo>
                  <a:pt x="48" y="724"/>
                </a:lnTo>
                <a:lnTo>
                  <a:pt x="48" y="724"/>
                </a:lnTo>
                <a:lnTo>
                  <a:pt x="47" y="724"/>
                </a:lnTo>
                <a:lnTo>
                  <a:pt x="46" y="724"/>
                </a:lnTo>
                <a:lnTo>
                  <a:pt x="46" y="723"/>
                </a:lnTo>
                <a:lnTo>
                  <a:pt x="45" y="723"/>
                </a:lnTo>
                <a:lnTo>
                  <a:pt x="45" y="722"/>
                </a:lnTo>
                <a:lnTo>
                  <a:pt x="44" y="722"/>
                </a:lnTo>
                <a:lnTo>
                  <a:pt x="44" y="722"/>
                </a:lnTo>
                <a:lnTo>
                  <a:pt x="43" y="722"/>
                </a:lnTo>
                <a:lnTo>
                  <a:pt x="42" y="722"/>
                </a:lnTo>
                <a:lnTo>
                  <a:pt x="42" y="721"/>
                </a:lnTo>
                <a:lnTo>
                  <a:pt x="42" y="721"/>
                </a:lnTo>
                <a:lnTo>
                  <a:pt x="41" y="720"/>
                </a:lnTo>
                <a:lnTo>
                  <a:pt x="40" y="720"/>
                </a:lnTo>
                <a:lnTo>
                  <a:pt x="40" y="720"/>
                </a:lnTo>
                <a:lnTo>
                  <a:pt x="39" y="719"/>
                </a:lnTo>
                <a:lnTo>
                  <a:pt x="38" y="719"/>
                </a:lnTo>
                <a:lnTo>
                  <a:pt x="38" y="719"/>
                </a:lnTo>
                <a:lnTo>
                  <a:pt x="37" y="718"/>
                </a:lnTo>
                <a:lnTo>
                  <a:pt x="36" y="718"/>
                </a:lnTo>
                <a:lnTo>
                  <a:pt x="36" y="718"/>
                </a:lnTo>
                <a:lnTo>
                  <a:pt x="35" y="718"/>
                </a:lnTo>
                <a:lnTo>
                  <a:pt x="35" y="718"/>
                </a:lnTo>
                <a:lnTo>
                  <a:pt x="35" y="718"/>
                </a:lnTo>
                <a:lnTo>
                  <a:pt x="35" y="717"/>
                </a:lnTo>
                <a:lnTo>
                  <a:pt x="35" y="716"/>
                </a:lnTo>
                <a:lnTo>
                  <a:pt x="35" y="716"/>
                </a:lnTo>
                <a:lnTo>
                  <a:pt x="35" y="715"/>
                </a:lnTo>
                <a:lnTo>
                  <a:pt x="34" y="713"/>
                </a:lnTo>
                <a:lnTo>
                  <a:pt x="34" y="712"/>
                </a:lnTo>
                <a:lnTo>
                  <a:pt x="34" y="711"/>
                </a:lnTo>
                <a:lnTo>
                  <a:pt x="34" y="709"/>
                </a:lnTo>
                <a:lnTo>
                  <a:pt x="33" y="708"/>
                </a:lnTo>
                <a:lnTo>
                  <a:pt x="33" y="707"/>
                </a:lnTo>
                <a:lnTo>
                  <a:pt x="33" y="705"/>
                </a:lnTo>
                <a:lnTo>
                  <a:pt x="33" y="704"/>
                </a:lnTo>
                <a:lnTo>
                  <a:pt x="33" y="703"/>
                </a:lnTo>
                <a:lnTo>
                  <a:pt x="33" y="702"/>
                </a:lnTo>
                <a:lnTo>
                  <a:pt x="33" y="701"/>
                </a:lnTo>
                <a:lnTo>
                  <a:pt x="33" y="699"/>
                </a:lnTo>
                <a:lnTo>
                  <a:pt x="33" y="699"/>
                </a:lnTo>
                <a:lnTo>
                  <a:pt x="33" y="698"/>
                </a:lnTo>
                <a:lnTo>
                  <a:pt x="33" y="698"/>
                </a:lnTo>
                <a:lnTo>
                  <a:pt x="33" y="697"/>
                </a:lnTo>
                <a:lnTo>
                  <a:pt x="33" y="696"/>
                </a:lnTo>
                <a:lnTo>
                  <a:pt x="33" y="696"/>
                </a:lnTo>
                <a:lnTo>
                  <a:pt x="32" y="695"/>
                </a:lnTo>
                <a:lnTo>
                  <a:pt x="32" y="694"/>
                </a:lnTo>
                <a:lnTo>
                  <a:pt x="32" y="694"/>
                </a:lnTo>
                <a:lnTo>
                  <a:pt x="32" y="693"/>
                </a:lnTo>
                <a:lnTo>
                  <a:pt x="32" y="692"/>
                </a:lnTo>
                <a:lnTo>
                  <a:pt x="32" y="692"/>
                </a:lnTo>
                <a:lnTo>
                  <a:pt x="32" y="691"/>
                </a:lnTo>
                <a:lnTo>
                  <a:pt x="31" y="691"/>
                </a:lnTo>
                <a:lnTo>
                  <a:pt x="31" y="690"/>
                </a:lnTo>
                <a:lnTo>
                  <a:pt x="31" y="690"/>
                </a:lnTo>
                <a:lnTo>
                  <a:pt x="31" y="689"/>
                </a:lnTo>
                <a:lnTo>
                  <a:pt x="31" y="688"/>
                </a:lnTo>
                <a:lnTo>
                  <a:pt x="32" y="688"/>
                </a:lnTo>
                <a:lnTo>
                  <a:pt x="32" y="687"/>
                </a:lnTo>
                <a:lnTo>
                  <a:pt x="33" y="687"/>
                </a:lnTo>
                <a:lnTo>
                  <a:pt x="33" y="686"/>
                </a:lnTo>
                <a:lnTo>
                  <a:pt x="34" y="685"/>
                </a:lnTo>
                <a:lnTo>
                  <a:pt x="35" y="684"/>
                </a:lnTo>
                <a:lnTo>
                  <a:pt x="35" y="684"/>
                </a:lnTo>
                <a:lnTo>
                  <a:pt x="35" y="684"/>
                </a:lnTo>
                <a:lnTo>
                  <a:pt x="36" y="684"/>
                </a:lnTo>
                <a:lnTo>
                  <a:pt x="36" y="683"/>
                </a:lnTo>
                <a:lnTo>
                  <a:pt x="36" y="683"/>
                </a:lnTo>
                <a:lnTo>
                  <a:pt x="36" y="682"/>
                </a:lnTo>
                <a:lnTo>
                  <a:pt x="36" y="682"/>
                </a:lnTo>
                <a:lnTo>
                  <a:pt x="36" y="681"/>
                </a:lnTo>
                <a:lnTo>
                  <a:pt x="36" y="680"/>
                </a:lnTo>
                <a:lnTo>
                  <a:pt x="36" y="679"/>
                </a:lnTo>
                <a:lnTo>
                  <a:pt x="36" y="679"/>
                </a:lnTo>
                <a:lnTo>
                  <a:pt x="36" y="678"/>
                </a:lnTo>
                <a:lnTo>
                  <a:pt x="36" y="678"/>
                </a:lnTo>
                <a:lnTo>
                  <a:pt x="36" y="677"/>
                </a:lnTo>
                <a:lnTo>
                  <a:pt x="36" y="677"/>
                </a:lnTo>
                <a:lnTo>
                  <a:pt x="35" y="676"/>
                </a:lnTo>
                <a:lnTo>
                  <a:pt x="35" y="675"/>
                </a:lnTo>
                <a:lnTo>
                  <a:pt x="35" y="675"/>
                </a:lnTo>
                <a:lnTo>
                  <a:pt x="35" y="675"/>
                </a:lnTo>
                <a:lnTo>
                  <a:pt x="35" y="674"/>
                </a:lnTo>
                <a:lnTo>
                  <a:pt x="34" y="673"/>
                </a:lnTo>
                <a:lnTo>
                  <a:pt x="34" y="673"/>
                </a:lnTo>
                <a:lnTo>
                  <a:pt x="34" y="672"/>
                </a:lnTo>
                <a:lnTo>
                  <a:pt x="34" y="671"/>
                </a:lnTo>
                <a:lnTo>
                  <a:pt x="34" y="671"/>
                </a:lnTo>
                <a:lnTo>
                  <a:pt x="34" y="670"/>
                </a:lnTo>
                <a:lnTo>
                  <a:pt x="33" y="669"/>
                </a:lnTo>
                <a:lnTo>
                  <a:pt x="33" y="668"/>
                </a:lnTo>
                <a:lnTo>
                  <a:pt x="33" y="667"/>
                </a:lnTo>
                <a:lnTo>
                  <a:pt x="33" y="667"/>
                </a:lnTo>
                <a:lnTo>
                  <a:pt x="33" y="666"/>
                </a:lnTo>
                <a:lnTo>
                  <a:pt x="34" y="665"/>
                </a:lnTo>
                <a:lnTo>
                  <a:pt x="34" y="664"/>
                </a:lnTo>
                <a:lnTo>
                  <a:pt x="33" y="663"/>
                </a:lnTo>
                <a:lnTo>
                  <a:pt x="33" y="663"/>
                </a:lnTo>
                <a:lnTo>
                  <a:pt x="33" y="662"/>
                </a:lnTo>
                <a:lnTo>
                  <a:pt x="33" y="662"/>
                </a:lnTo>
                <a:lnTo>
                  <a:pt x="32" y="661"/>
                </a:lnTo>
                <a:lnTo>
                  <a:pt x="32" y="660"/>
                </a:lnTo>
                <a:lnTo>
                  <a:pt x="32" y="660"/>
                </a:lnTo>
                <a:lnTo>
                  <a:pt x="32" y="659"/>
                </a:lnTo>
                <a:lnTo>
                  <a:pt x="32" y="658"/>
                </a:lnTo>
                <a:lnTo>
                  <a:pt x="32" y="658"/>
                </a:lnTo>
                <a:lnTo>
                  <a:pt x="31" y="657"/>
                </a:lnTo>
                <a:lnTo>
                  <a:pt x="31" y="656"/>
                </a:lnTo>
                <a:lnTo>
                  <a:pt x="30" y="639"/>
                </a:lnTo>
                <a:lnTo>
                  <a:pt x="30" y="637"/>
                </a:lnTo>
                <a:lnTo>
                  <a:pt x="29" y="620"/>
                </a:lnTo>
                <a:lnTo>
                  <a:pt x="26" y="588"/>
                </a:lnTo>
                <a:lnTo>
                  <a:pt x="25" y="576"/>
                </a:lnTo>
                <a:lnTo>
                  <a:pt x="24" y="558"/>
                </a:lnTo>
                <a:lnTo>
                  <a:pt x="21" y="523"/>
                </a:lnTo>
                <a:lnTo>
                  <a:pt x="21" y="516"/>
                </a:lnTo>
                <a:lnTo>
                  <a:pt x="21" y="505"/>
                </a:lnTo>
                <a:lnTo>
                  <a:pt x="21" y="505"/>
                </a:lnTo>
                <a:lnTo>
                  <a:pt x="22" y="505"/>
                </a:lnTo>
                <a:lnTo>
                  <a:pt x="22" y="506"/>
                </a:lnTo>
                <a:lnTo>
                  <a:pt x="23" y="506"/>
                </a:lnTo>
                <a:lnTo>
                  <a:pt x="23" y="506"/>
                </a:lnTo>
                <a:lnTo>
                  <a:pt x="24" y="506"/>
                </a:lnTo>
                <a:lnTo>
                  <a:pt x="25" y="506"/>
                </a:lnTo>
                <a:lnTo>
                  <a:pt x="25" y="506"/>
                </a:lnTo>
                <a:lnTo>
                  <a:pt x="25" y="506"/>
                </a:lnTo>
                <a:lnTo>
                  <a:pt x="25" y="506"/>
                </a:lnTo>
                <a:lnTo>
                  <a:pt x="25" y="505"/>
                </a:lnTo>
                <a:lnTo>
                  <a:pt x="26" y="505"/>
                </a:lnTo>
                <a:lnTo>
                  <a:pt x="27" y="506"/>
                </a:lnTo>
                <a:lnTo>
                  <a:pt x="27" y="506"/>
                </a:lnTo>
                <a:lnTo>
                  <a:pt x="28" y="506"/>
                </a:lnTo>
                <a:lnTo>
                  <a:pt x="28" y="506"/>
                </a:lnTo>
                <a:lnTo>
                  <a:pt x="29" y="506"/>
                </a:lnTo>
                <a:lnTo>
                  <a:pt x="29" y="506"/>
                </a:lnTo>
                <a:lnTo>
                  <a:pt x="30" y="506"/>
                </a:lnTo>
                <a:lnTo>
                  <a:pt x="31" y="506"/>
                </a:lnTo>
                <a:lnTo>
                  <a:pt x="31" y="506"/>
                </a:lnTo>
                <a:lnTo>
                  <a:pt x="31" y="506"/>
                </a:lnTo>
                <a:lnTo>
                  <a:pt x="32" y="506"/>
                </a:lnTo>
                <a:lnTo>
                  <a:pt x="33" y="506"/>
                </a:lnTo>
                <a:lnTo>
                  <a:pt x="33" y="506"/>
                </a:lnTo>
                <a:lnTo>
                  <a:pt x="33" y="507"/>
                </a:lnTo>
                <a:lnTo>
                  <a:pt x="34" y="507"/>
                </a:lnTo>
                <a:lnTo>
                  <a:pt x="34" y="508"/>
                </a:lnTo>
                <a:lnTo>
                  <a:pt x="35" y="508"/>
                </a:lnTo>
                <a:lnTo>
                  <a:pt x="35" y="508"/>
                </a:lnTo>
                <a:lnTo>
                  <a:pt x="35" y="508"/>
                </a:lnTo>
                <a:lnTo>
                  <a:pt x="35" y="509"/>
                </a:lnTo>
                <a:lnTo>
                  <a:pt x="36" y="509"/>
                </a:lnTo>
                <a:lnTo>
                  <a:pt x="36" y="508"/>
                </a:lnTo>
                <a:lnTo>
                  <a:pt x="36" y="508"/>
                </a:lnTo>
                <a:lnTo>
                  <a:pt x="36" y="509"/>
                </a:lnTo>
                <a:lnTo>
                  <a:pt x="36" y="508"/>
                </a:lnTo>
                <a:lnTo>
                  <a:pt x="37" y="508"/>
                </a:lnTo>
                <a:lnTo>
                  <a:pt x="38" y="508"/>
                </a:lnTo>
                <a:lnTo>
                  <a:pt x="38" y="509"/>
                </a:lnTo>
                <a:lnTo>
                  <a:pt x="38" y="510"/>
                </a:lnTo>
                <a:lnTo>
                  <a:pt x="38" y="510"/>
                </a:lnTo>
                <a:lnTo>
                  <a:pt x="39" y="510"/>
                </a:lnTo>
                <a:lnTo>
                  <a:pt x="38" y="509"/>
                </a:lnTo>
                <a:lnTo>
                  <a:pt x="39" y="509"/>
                </a:lnTo>
                <a:lnTo>
                  <a:pt x="39" y="508"/>
                </a:lnTo>
                <a:lnTo>
                  <a:pt x="40" y="508"/>
                </a:lnTo>
                <a:lnTo>
                  <a:pt x="40" y="509"/>
                </a:lnTo>
                <a:lnTo>
                  <a:pt x="40" y="509"/>
                </a:lnTo>
                <a:lnTo>
                  <a:pt x="41" y="509"/>
                </a:lnTo>
                <a:lnTo>
                  <a:pt x="41" y="508"/>
                </a:lnTo>
                <a:lnTo>
                  <a:pt x="42" y="508"/>
                </a:lnTo>
                <a:lnTo>
                  <a:pt x="42" y="508"/>
                </a:lnTo>
                <a:lnTo>
                  <a:pt x="43" y="508"/>
                </a:lnTo>
                <a:lnTo>
                  <a:pt x="44" y="508"/>
                </a:lnTo>
                <a:lnTo>
                  <a:pt x="44" y="509"/>
                </a:lnTo>
                <a:lnTo>
                  <a:pt x="44" y="508"/>
                </a:lnTo>
                <a:lnTo>
                  <a:pt x="44" y="508"/>
                </a:lnTo>
                <a:lnTo>
                  <a:pt x="45" y="508"/>
                </a:lnTo>
                <a:lnTo>
                  <a:pt x="46" y="508"/>
                </a:lnTo>
                <a:lnTo>
                  <a:pt x="46" y="508"/>
                </a:lnTo>
                <a:lnTo>
                  <a:pt x="46" y="508"/>
                </a:lnTo>
                <a:lnTo>
                  <a:pt x="46" y="508"/>
                </a:lnTo>
                <a:lnTo>
                  <a:pt x="46" y="509"/>
                </a:lnTo>
                <a:lnTo>
                  <a:pt x="46" y="510"/>
                </a:lnTo>
                <a:lnTo>
                  <a:pt x="47" y="510"/>
                </a:lnTo>
                <a:lnTo>
                  <a:pt x="48" y="510"/>
                </a:lnTo>
                <a:lnTo>
                  <a:pt x="48" y="510"/>
                </a:lnTo>
                <a:lnTo>
                  <a:pt x="48" y="510"/>
                </a:lnTo>
                <a:lnTo>
                  <a:pt x="48" y="511"/>
                </a:lnTo>
                <a:lnTo>
                  <a:pt x="49" y="511"/>
                </a:lnTo>
                <a:lnTo>
                  <a:pt x="49" y="512"/>
                </a:lnTo>
                <a:lnTo>
                  <a:pt x="50" y="512"/>
                </a:lnTo>
                <a:lnTo>
                  <a:pt x="50" y="513"/>
                </a:lnTo>
                <a:lnTo>
                  <a:pt x="50" y="514"/>
                </a:lnTo>
                <a:lnTo>
                  <a:pt x="51" y="514"/>
                </a:lnTo>
                <a:lnTo>
                  <a:pt x="52" y="514"/>
                </a:lnTo>
                <a:lnTo>
                  <a:pt x="52" y="514"/>
                </a:lnTo>
                <a:lnTo>
                  <a:pt x="53" y="515"/>
                </a:lnTo>
                <a:lnTo>
                  <a:pt x="53" y="514"/>
                </a:lnTo>
                <a:lnTo>
                  <a:pt x="54" y="514"/>
                </a:lnTo>
                <a:lnTo>
                  <a:pt x="54" y="515"/>
                </a:lnTo>
                <a:lnTo>
                  <a:pt x="54" y="515"/>
                </a:lnTo>
                <a:lnTo>
                  <a:pt x="55" y="515"/>
                </a:lnTo>
                <a:lnTo>
                  <a:pt x="55" y="514"/>
                </a:lnTo>
                <a:lnTo>
                  <a:pt x="56" y="514"/>
                </a:lnTo>
                <a:lnTo>
                  <a:pt x="57" y="514"/>
                </a:lnTo>
                <a:lnTo>
                  <a:pt x="57" y="514"/>
                </a:lnTo>
                <a:lnTo>
                  <a:pt x="57" y="514"/>
                </a:lnTo>
                <a:lnTo>
                  <a:pt x="57" y="514"/>
                </a:lnTo>
                <a:lnTo>
                  <a:pt x="57" y="514"/>
                </a:lnTo>
                <a:lnTo>
                  <a:pt x="58" y="514"/>
                </a:lnTo>
                <a:lnTo>
                  <a:pt x="58" y="514"/>
                </a:lnTo>
                <a:lnTo>
                  <a:pt x="59" y="514"/>
                </a:lnTo>
                <a:lnTo>
                  <a:pt x="59" y="514"/>
                </a:lnTo>
                <a:lnTo>
                  <a:pt x="59" y="514"/>
                </a:lnTo>
                <a:lnTo>
                  <a:pt x="59" y="515"/>
                </a:lnTo>
                <a:lnTo>
                  <a:pt x="60" y="516"/>
                </a:lnTo>
                <a:lnTo>
                  <a:pt x="60" y="516"/>
                </a:lnTo>
                <a:lnTo>
                  <a:pt x="61" y="516"/>
                </a:lnTo>
                <a:lnTo>
                  <a:pt x="61" y="516"/>
                </a:lnTo>
                <a:lnTo>
                  <a:pt x="61" y="517"/>
                </a:lnTo>
                <a:lnTo>
                  <a:pt x="61" y="518"/>
                </a:lnTo>
                <a:lnTo>
                  <a:pt x="62" y="517"/>
                </a:lnTo>
                <a:lnTo>
                  <a:pt x="62" y="518"/>
                </a:lnTo>
                <a:lnTo>
                  <a:pt x="62" y="518"/>
                </a:lnTo>
                <a:lnTo>
                  <a:pt x="63" y="518"/>
                </a:lnTo>
                <a:lnTo>
                  <a:pt x="63" y="519"/>
                </a:lnTo>
                <a:lnTo>
                  <a:pt x="63" y="519"/>
                </a:lnTo>
                <a:lnTo>
                  <a:pt x="63" y="520"/>
                </a:lnTo>
                <a:lnTo>
                  <a:pt x="63" y="521"/>
                </a:lnTo>
                <a:lnTo>
                  <a:pt x="63" y="521"/>
                </a:lnTo>
                <a:lnTo>
                  <a:pt x="63" y="521"/>
                </a:lnTo>
                <a:lnTo>
                  <a:pt x="63" y="522"/>
                </a:lnTo>
                <a:lnTo>
                  <a:pt x="63" y="523"/>
                </a:lnTo>
                <a:lnTo>
                  <a:pt x="64" y="523"/>
                </a:lnTo>
                <a:lnTo>
                  <a:pt x="65" y="523"/>
                </a:lnTo>
                <a:lnTo>
                  <a:pt x="65" y="523"/>
                </a:lnTo>
                <a:lnTo>
                  <a:pt x="65" y="523"/>
                </a:lnTo>
                <a:lnTo>
                  <a:pt x="65" y="523"/>
                </a:lnTo>
                <a:lnTo>
                  <a:pt x="66" y="523"/>
                </a:lnTo>
                <a:lnTo>
                  <a:pt x="67" y="523"/>
                </a:lnTo>
                <a:lnTo>
                  <a:pt x="67" y="523"/>
                </a:lnTo>
                <a:lnTo>
                  <a:pt x="67" y="523"/>
                </a:lnTo>
                <a:lnTo>
                  <a:pt x="67" y="523"/>
                </a:lnTo>
                <a:lnTo>
                  <a:pt x="68" y="523"/>
                </a:lnTo>
                <a:lnTo>
                  <a:pt x="69" y="523"/>
                </a:lnTo>
                <a:lnTo>
                  <a:pt x="69" y="523"/>
                </a:lnTo>
                <a:lnTo>
                  <a:pt x="69" y="523"/>
                </a:lnTo>
                <a:lnTo>
                  <a:pt x="70" y="523"/>
                </a:lnTo>
                <a:lnTo>
                  <a:pt x="70" y="524"/>
                </a:lnTo>
                <a:lnTo>
                  <a:pt x="71" y="524"/>
                </a:lnTo>
                <a:lnTo>
                  <a:pt x="71" y="525"/>
                </a:lnTo>
                <a:lnTo>
                  <a:pt x="71" y="525"/>
                </a:lnTo>
                <a:lnTo>
                  <a:pt x="71" y="525"/>
                </a:lnTo>
                <a:lnTo>
                  <a:pt x="72" y="525"/>
                </a:lnTo>
                <a:lnTo>
                  <a:pt x="72" y="525"/>
                </a:lnTo>
                <a:lnTo>
                  <a:pt x="73" y="525"/>
                </a:lnTo>
                <a:lnTo>
                  <a:pt x="73" y="525"/>
                </a:lnTo>
                <a:lnTo>
                  <a:pt x="74" y="525"/>
                </a:lnTo>
                <a:lnTo>
                  <a:pt x="74" y="525"/>
                </a:lnTo>
                <a:lnTo>
                  <a:pt x="75" y="525"/>
                </a:lnTo>
                <a:lnTo>
                  <a:pt x="76" y="525"/>
                </a:lnTo>
                <a:lnTo>
                  <a:pt x="76" y="525"/>
                </a:lnTo>
                <a:lnTo>
                  <a:pt x="76" y="525"/>
                </a:lnTo>
                <a:lnTo>
                  <a:pt x="76" y="526"/>
                </a:lnTo>
                <a:lnTo>
                  <a:pt x="77" y="526"/>
                </a:lnTo>
                <a:lnTo>
                  <a:pt x="78" y="526"/>
                </a:lnTo>
                <a:lnTo>
                  <a:pt x="78" y="525"/>
                </a:lnTo>
                <a:lnTo>
                  <a:pt x="79" y="525"/>
                </a:lnTo>
                <a:lnTo>
                  <a:pt x="80" y="525"/>
                </a:lnTo>
                <a:lnTo>
                  <a:pt x="80" y="526"/>
                </a:lnTo>
                <a:lnTo>
                  <a:pt x="80" y="526"/>
                </a:lnTo>
                <a:lnTo>
                  <a:pt x="81" y="526"/>
                </a:lnTo>
                <a:lnTo>
                  <a:pt x="82" y="526"/>
                </a:lnTo>
                <a:lnTo>
                  <a:pt x="82" y="527"/>
                </a:lnTo>
                <a:lnTo>
                  <a:pt x="82" y="526"/>
                </a:lnTo>
                <a:lnTo>
                  <a:pt x="82" y="526"/>
                </a:lnTo>
                <a:lnTo>
                  <a:pt x="82" y="525"/>
                </a:lnTo>
                <a:lnTo>
                  <a:pt x="83" y="525"/>
                </a:lnTo>
                <a:lnTo>
                  <a:pt x="83" y="526"/>
                </a:lnTo>
                <a:lnTo>
                  <a:pt x="84" y="527"/>
                </a:lnTo>
                <a:lnTo>
                  <a:pt x="84" y="526"/>
                </a:lnTo>
                <a:lnTo>
                  <a:pt x="85" y="526"/>
                </a:lnTo>
                <a:lnTo>
                  <a:pt x="85" y="527"/>
                </a:lnTo>
                <a:lnTo>
                  <a:pt x="86" y="527"/>
                </a:lnTo>
                <a:lnTo>
                  <a:pt x="86" y="527"/>
                </a:lnTo>
                <a:lnTo>
                  <a:pt x="87" y="527"/>
                </a:lnTo>
                <a:lnTo>
                  <a:pt x="88" y="527"/>
                </a:lnTo>
                <a:lnTo>
                  <a:pt x="88" y="527"/>
                </a:lnTo>
                <a:lnTo>
                  <a:pt x="89" y="527"/>
                </a:lnTo>
                <a:lnTo>
                  <a:pt x="90" y="527"/>
                </a:lnTo>
                <a:lnTo>
                  <a:pt x="90" y="527"/>
                </a:lnTo>
                <a:lnTo>
                  <a:pt x="91" y="527"/>
                </a:lnTo>
                <a:lnTo>
                  <a:pt x="91" y="527"/>
                </a:lnTo>
                <a:lnTo>
                  <a:pt x="92" y="527"/>
                </a:lnTo>
                <a:lnTo>
                  <a:pt x="93" y="527"/>
                </a:lnTo>
                <a:lnTo>
                  <a:pt x="93" y="526"/>
                </a:lnTo>
                <a:lnTo>
                  <a:pt x="93" y="526"/>
                </a:lnTo>
                <a:lnTo>
                  <a:pt x="94" y="526"/>
                </a:lnTo>
                <a:lnTo>
                  <a:pt x="94" y="525"/>
                </a:lnTo>
                <a:lnTo>
                  <a:pt x="95" y="525"/>
                </a:lnTo>
                <a:lnTo>
                  <a:pt x="95" y="525"/>
                </a:lnTo>
                <a:lnTo>
                  <a:pt x="95" y="525"/>
                </a:lnTo>
                <a:lnTo>
                  <a:pt x="96" y="524"/>
                </a:lnTo>
                <a:lnTo>
                  <a:pt x="97" y="524"/>
                </a:lnTo>
                <a:lnTo>
                  <a:pt x="97" y="523"/>
                </a:lnTo>
                <a:lnTo>
                  <a:pt x="97" y="523"/>
                </a:lnTo>
                <a:lnTo>
                  <a:pt x="97" y="522"/>
                </a:lnTo>
                <a:lnTo>
                  <a:pt x="97" y="521"/>
                </a:lnTo>
                <a:lnTo>
                  <a:pt x="97" y="521"/>
                </a:lnTo>
                <a:lnTo>
                  <a:pt x="97" y="520"/>
                </a:lnTo>
                <a:lnTo>
                  <a:pt x="98" y="520"/>
                </a:lnTo>
                <a:lnTo>
                  <a:pt x="99" y="519"/>
                </a:lnTo>
                <a:lnTo>
                  <a:pt x="99" y="519"/>
                </a:lnTo>
                <a:lnTo>
                  <a:pt x="99" y="518"/>
                </a:lnTo>
                <a:lnTo>
                  <a:pt x="99" y="518"/>
                </a:lnTo>
                <a:lnTo>
                  <a:pt x="98" y="518"/>
                </a:lnTo>
                <a:lnTo>
                  <a:pt x="98" y="517"/>
                </a:lnTo>
                <a:lnTo>
                  <a:pt x="98" y="516"/>
                </a:lnTo>
                <a:lnTo>
                  <a:pt x="98" y="516"/>
                </a:lnTo>
                <a:lnTo>
                  <a:pt x="99" y="516"/>
                </a:lnTo>
                <a:lnTo>
                  <a:pt x="99" y="515"/>
                </a:lnTo>
                <a:lnTo>
                  <a:pt x="99" y="514"/>
                </a:lnTo>
                <a:lnTo>
                  <a:pt x="99" y="514"/>
                </a:lnTo>
                <a:lnTo>
                  <a:pt x="99" y="514"/>
                </a:lnTo>
                <a:lnTo>
                  <a:pt x="100" y="514"/>
                </a:lnTo>
                <a:lnTo>
                  <a:pt x="100" y="513"/>
                </a:lnTo>
                <a:lnTo>
                  <a:pt x="100" y="512"/>
                </a:lnTo>
                <a:lnTo>
                  <a:pt x="101" y="512"/>
                </a:lnTo>
                <a:lnTo>
                  <a:pt x="101" y="513"/>
                </a:lnTo>
                <a:lnTo>
                  <a:pt x="101" y="512"/>
                </a:lnTo>
                <a:lnTo>
                  <a:pt x="101" y="512"/>
                </a:lnTo>
                <a:lnTo>
                  <a:pt x="101" y="511"/>
                </a:lnTo>
                <a:lnTo>
                  <a:pt x="102" y="511"/>
                </a:lnTo>
                <a:lnTo>
                  <a:pt x="102" y="510"/>
                </a:lnTo>
                <a:lnTo>
                  <a:pt x="103" y="510"/>
                </a:lnTo>
                <a:lnTo>
                  <a:pt x="103" y="509"/>
                </a:lnTo>
                <a:lnTo>
                  <a:pt x="103" y="509"/>
                </a:lnTo>
                <a:lnTo>
                  <a:pt x="103" y="508"/>
                </a:lnTo>
                <a:lnTo>
                  <a:pt x="104" y="508"/>
                </a:lnTo>
                <a:lnTo>
                  <a:pt x="105" y="508"/>
                </a:lnTo>
                <a:lnTo>
                  <a:pt x="105" y="508"/>
                </a:lnTo>
                <a:lnTo>
                  <a:pt x="105" y="508"/>
                </a:lnTo>
                <a:lnTo>
                  <a:pt x="106" y="508"/>
                </a:lnTo>
                <a:lnTo>
                  <a:pt x="106" y="508"/>
                </a:lnTo>
                <a:lnTo>
                  <a:pt x="107" y="508"/>
                </a:lnTo>
                <a:lnTo>
                  <a:pt x="107" y="508"/>
                </a:lnTo>
                <a:lnTo>
                  <a:pt x="107" y="507"/>
                </a:lnTo>
                <a:lnTo>
                  <a:pt x="107" y="507"/>
                </a:lnTo>
                <a:lnTo>
                  <a:pt x="107" y="506"/>
                </a:lnTo>
                <a:lnTo>
                  <a:pt x="108" y="506"/>
                </a:lnTo>
                <a:lnTo>
                  <a:pt x="107" y="505"/>
                </a:lnTo>
                <a:lnTo>
                  <a:pt x="108" y="505"/>
                </a:lnTo>
                <a:lnTo>
                  <a:pt x="108" y="504"/>
                </a:lnTo>
                <a:lnTo>
                  <a:pt x="107" y="504"/>
                </a:lnTo>
                <a:lnTo>
                  <a:pt x="107" y="503"/>
                </a:lnTo>
                <a:lnTo>
                  <a:pt x="107" y="502"/>
                </a:lnTo>
                <a:lnTo>
                  <a:pt x="108" y="502"/>
                </a:lnTo>
                <a:lnTo>
                  <a:pt x="108" y="502"/>
                </a:lnTo>
                <a:lnTo>
                  <a:pt x="108" y="502"/>
                </a:lnTo>
                <a:lnTo>
                  <a:pt x="109" y="502"/>
                </a:lnTo>
                <a:lnTo>
                  <a:pt x="110" y="502"/>
                </a:lnTo>
                <a:lnTo>
                  <a:pt x="110" y="502"/>
                </a:lnTo>
                <a:lnTo>
                  <a:pt x="111" y="501"/>
                </a:lnTo>
                <a:lnTo>
                  <a:pt x="111" y="500"/>
                </a:lnTo>
                <a:lnTo>
                  <a:pt x="112" y="500"/>
                </a:lnTo>
                <a:lnTo>
                  <a:pt x="112" y="500"/>
                </a:lnTo>
                <a:lnTo>
                  <a:pt x="112" y="500"/>
                </a:lnTo>
                <a:lnTo>
                  <a:pt x="112" y="500"/>
                </a:lnTo>
                <a:lnTo>
                  <a:pt x="112" y="500"/>
                </a:lnTo>
                <a:lnTo>
                  <a:pt x="113" y="500"/>
                </a:lnTo>
                <a:lnTo>
                  <a:pt x="113" y="499"/>
                </a:lnTo>
                <a:lnTo>
                  <a:pt x="114" y="499"/>
                </a:lnTo>
                <a:lnTo>
                  <a:pt x="114" y="499"/>
                </a:lnTo>
                <a:lnTo>
                  <a:pt x="114" y="499"/>
                </a:lnTo>
                <a:lnTo>
                  <a:pt x="114" y="498"/>
                </a:lnTo>
                <a:lnTo>
                  <a:pt x="113" y="498"/>
                </a:lnTo>
                <a:lnTo>
                  <a:pt x="114" y="498"/>
                </a:lnTo>
                <a:lnTo>
                  <a:pt x="114" y="497"/>
                </a:lnTo>
                <a:lnTo>
                  <a:pt x="114" y="497"/>
                </a:lnTo>
                <a:lnTo>
                  <a:pt x="114" y="496"/>
                </a:lnTo>
                <a:lnTo>
                  <a:pt x="114" y="495"/>
                </a:lnTo>
                <a:lnTo>
                  <a:pt x="114" y="495"/>
                </a:lnTo>
                <a:lnTo>
                  <a:pt x="114" y="494"/>
                </a:lnTo>
                <a:lnTo>
                  <a:pt x="114" y="493"/>
                </a:lnTo>
                <a:lnTo>
                  <a:pt x="114" y="493"/>
                </a:lnTo>
                <a:lnTo>
                  <a:pt x="115" y="493"/>
                </a:lnTo>
                <a:lnTo>
                  <a:pt x="114" y="492"/>
                </a:lnTo>
                <a:lnTo>
                  <a:pt x="115" y="492"/>
                </a:lnTo>
                <a:lnTo>
                  <a:pt x="114" y="491"/>
                </a:lnTo>
                <a:lnTo>
                  <a:pt x="115" y="491"/>
                </a:lnTo>
                <a:lnTo>
                  <a:pt x="115" y="491"/>
                </a:lnTo>
                <a:lnTo>
                  <a:pt x="115" y="490"/>
                </a:lnTo>
                <a:lnTo>
                  <a:pt x="116" y="490"/>
                </a:lnTo>
                <a:lnTo>
                  <a:pt x="116" y="489"/>
                </a:lnTo>
                <a:lnTo>
                  <a:pt x="116" y="489"/>
                </a:lnTo>
                <a:lnTo>
                  <a:pt x="116" y="489"/>
                </a:lnTo>
                <a:lnTo>
                  <a:pt x="116" y="488"/>
                </a:lnTo>
                <a:lnTo>
                  <a:pt x="116" y="487"/>
                </a:lnTo>
                <a:lnTo>
                  <a:pt x="116" y="487"/>
                </a:lnTo>
                <a:lnTo>
                  <a:pt x="116" y="486"/>
                </a:lnTo>
                <a:lnTo>
                  <a:pt x="116" y="485"/>
                </a:lnTo>
                <a:lnTo>
                  <a:pt x="116" y="485"/>
                </a:lnTo>
                <a:lnTo>
                  <a:pt x="116" y="484"/>
                </a:lnTo>
                <a:lnTo>
                  <a:pt x="116" y="483"/>
                </a:lnTo>
                <a:lnTo>
                  <a:pt x="116" y="483"/>
                </a:lnTo>
                <a:lnTo>
                  <a:pt x="116" y="482"/>
                </a:lnTo>
                <a:lnTo>
                  <a:pt x="116" y="482"/>
                </a:lnTo>
                <a:lnTo>
                  <a:pt x="115" y="482"/>
                </a:lnTo>
                <a:lnTo>
                  <a:pt x="116" y="481"/>
                </a:lnTo>
                <a:lnTo>
                  <a:pt x="116" y="480"/>
                </a:lnTo>
                <a:lnTo>
                  <a:pt x="116" y="480"/>
                </a:lnTo>
                <a:lnTo>
                  <a:pt x="115" y="480"/>
                </a:lnTo>
                <a:lnTo>
                  <a:pt x="115" y="479"/>
                </a:lnTo>
                <a:lnTo>
                  <a:pt x="115" y="478"/>
                </a:lnTo>
                <a:lnTo>
                  <a:pt x="116" y="478"/>
                </a:lnTo>
                <a:lnTo>
                  <a:pt x="116" y="478"/>
                </a:lnTo>
                <a:lnTo>
                  <a:pt x="116" y="477"/>
                </a:lnTo>
                <a:lnTo>
                  <a:pt x="116" y="476"/>
                </a:lnTo>
                <a:lnTo>
                  <a:pt x="116" y="476"/>
                </a:lnTo>
                <a:lnTo>
                  <a:pt x="116" y="476"/>
                </a:lnTo>
                <a:lnTo>
                  <a:pt x="117" y="476"/>
                </a:lnTo>
                <a:lnTo>
                  <a:pt x="118" y="475"/>
                </a:lnTo>
                <a:lnTo>
                  <a:pt x="118" y="475"/>
                </a:lnTo>
                <a:lnTo>
                  <a:pt x="118" y="474"/>
                </a:lnTo>
                <a:lnTo>
                  <a:pt x="119" y="474"/>
                </a:lnTo>
                <a:lnTo>
                  <a:pt x="119" y="474"/>
                </a:lnTo>
                <a:lnTo>
                  <a:pt x="119" y="473"/>
                </a:lnTo>
                <a:lnTo>
                  <a:pt x="120" y="473"/>
                </a:lnTo>
                <a:lnTo>
                  <a:pt x="120" y="472"/>
                </a:lnTo>
                <a:lnTo>
                  <a:pt x="120" y="472"/>
                </a:lnTo>
                <a:lnTo>
                  <a:pt x="120" y="471"/>
                </a:lnTo>
                <a:lnTo>
                  <a:pt x="120" y="470"/>
                </a:lnTo>
                <a:lnTo>
                  <a:pt x="120" y="470"/>
                </a:lnTo>
                <a:lnTo>
                  <a:pt x="120" y="470"/>
                </a:lnTo>
                <a:lnTo>
                  <a:pt x="120" y="469"/>
                </a:lnTo>
                <a:lnTo>
                  <a:pt x="120" y="468"/>
                </a:lnTo>
                <a:lnTo>
                  <a:pt x="121" y="468"/>
                </a:lnTo>
                <a:lnTo>
                  <a:pt x="121" y="468"/>
                </a:lnTo>
                <a:lnTo>
                  <a:pt x="121" y="467"/>
                </a:lnTo>
                <a:lnTo>
                  <a:pt x="122" y="466"/>
                </a:lnTo>
                <a:lnTo>
                  <a:pt x="121" y="466"/>
                </a:lnTo>
                <a:lnTo>
                  <a:pt x="122" y="466"/>
                </a:lnTo>
                <a:lnTo>
                  <a:pt x="121" y="466"/>
                </a:lnTo>
                <a:lnTo>
                  <a:pt x="121" y="465"/>
                </a:lnTo>
                <a:lnTo>
                  <a:pt x="122" y="465"/>
                </a:lnTo>
                <a:lnTo>
                  <a:pt x="122" y="465"/>
                </a:lnTo>
                <a:lnTo>
                  <a:pt x="122" y="464"/>
                </a:lnTo>
                <a:lnTo>
                  <a:pt x="122" y="463"/>
                </a:lnTo>
                <a:lnTo>
                  <a:pt x="121" y="463"/>
                </a:lnTo>
                <a:lnTo>
                  <a:pt x="122" y="463"/>
                </a:lnTo>
                <a:lnTo>
                  <a:pt x="122" y="462"/>
                </a:lnTo>
                <a:lnTo>
                  <a:pt x="122" y="461"/>
                </a:lnTo>
                <a:lnTo>
                  <a:pt x="122" y="461"/>
                </a:lnTo>
                <a:lnTo>
                  <a:pt x="122" y="461"/>
                </a:lnTo>
                <a:lnTo>
                  <a:pt x="122" y="460"/>
                </a:lnTo>
                <a:lnTo>
                  <a:pt x="122" y="459"/>
                </a:lnTo>
                <a:lnTo>
                  <a:pt x="122" y="459"/>
                </a:lnTo>
                <a:lnTo>
                  <a:pt x="122" y="458"/>
                </a:lnTo>
                <a:lnTo>
                  <a:pt x="122" y="458"/>
                </a:lnTo>
                <a:lnTo>
                  <a:pt x="122" y="457"/>
                </a:lnTo>
                <a:lnTo>
                  <a:pt x="122" y="457"/>
                </a:lnTo>
                <a:lnTo>
                  <a:pt x="122" y="457"/>
                </a:lnTo>
                <a:lnTo>
                  <a:pt x="122" y="457"/>
                </a:lnTo>
                <a:lnTo>
                  <a:pt x="122" y="456"/>
                </a:lnTo>
                <a:lnTo>
                  <a:pt x="122" y="456"/>
                </a:lnTo>
                <a:lnTo>
                  <a:pt x="122" y="455"/>
                </a:lnTo>
                <a:lnTo>
                  <a:pt x="122" y="455"/>
                </a:lnTo>
                <a:lnTo>
                  <a:pt x="122" y="454"/>
                </a:lnTo>
                <a:lnTo>
                  <a:pt x="122" y="454"/>
                </a:lnTo>
                <a:lnTo>
                  <a:pt x="122" y="453"/>
                </a:lnTo>
                <a:lnTo>
                  <a:pt x="122" y="453"/>
                </a:lnTo>
                <a:lnTo>
                  <a:pt x="121" y="453"/>
                </a:lnTo>
                <a:lnTo>
                  <a:pt x="121" y="452"/>
                </a:lnTo>
                <a:lnTo>
                  <a:pt x="122" y="452"/>
                </a:lnTo>
                <a:lnTo>
                  <a:pt x="121" y="451"/>
                </a:lnTo>
                <a:lnTo>
                  <a:pt x="121" y="451"/>
                </a:lnTo>
                <a:lnTo>
                  <a:pt x="120" y="451"/>
                </a:lnTo>
                <a:lnTo>
                  <a:pt x="120" y="450"/>
                </a:lnTo>
                <a:lnTo>
                  <a:pt x="120" y="449"/>
                </a:lnTo>
                <a:lnTo>
                  <a:pt x="119" y="449"/>
                </a:lnTo>
                <a:lnTo>
                  <a:pt x="118" y="449"/>
                </a:lnTo>
                <a:lnTo>
                  <a:pt x="118" y="449"/>
                </a:lnTo>
                <a:lnTo>
                  <a:pt x="118" y="449"/>
                </a:lnTo>
                <a:lnTo>
                  <a:pt x="117" y="449"/>
                </a:lnTo>
                <a:lnTo>
                  <a:pt x="117" y="448"/>
                </a:lnTo>
                <a:lnTo>
                  <a:pt x="117" y="447"/>
                </a:lnTo>
                <a:lnTo>
                  <a:pt x="117" y="447"/>
                </a:lnTo>
                <a:lnTo>
                  <a:pt x="117" y="446"/>
                </a:lnTo>
                <a:lnTo>
                  <a:pt x="117" y="446"/>
                </a:lnTo>
                <a:lnTo>
                  <a:pt x="116" y="446"/>
                </a:lnTo>
                <a:lnTo>
                  <a:pt x="116" y="445"/>
                </a:lnTo>
                <a:lnTo>
                  <a:pt x="116" y="445"/>
                </a:lnTo>
                <a:lnTo>
                  <a:pt x="116" y="444"/>
                </a:lnTo>
                <a:lnTo>
                  <a:pt x="115" y="444"/>
                </a:lnTo>
                <a:lnTo>
                  <a:pt x="115" y="444"/>
                </a:lnTo>
                <a:lnTo>
                  <a:pt x="115" y="443"/>
                </a:lnTo>
                <a:lnTo>
                  <a:pt x="114" y="443"/>
                </a:lnTo>
                <a:lnTo>
                  <a:pt x="114" y="442"/>
                </a:lnTo>
                <a:lnTo>
                  <a:pt x="114" y="442"/>
                </a:lnTo>
                <a:lnTo>
                  <a:pt x="113" y="442"/>
                </a:lnTo>
                <a:lnTo>
                  <a:pt x="112" y="441"/>
                </a:lnTo>
                <a:lnTo>
                  <a:pt x="112" y="441"/>
                </a:lnTo>
                <a:lnTo>
                  <a:pt x="112" y="440"/>
                </a:lnTo>
                <a:lnTo>
                  <a:pt x="111" y="440"/>
                </a:lnTo>
                <a:lnTo>
                  <a:pt x="111" y="440"/>
                </a:lnTo>
                <a:lnTo>
                  <a:pt x="111" y="439"/>
                </a:lnTo>
                <a:lnTo>
                  <a:pt x="111" y="438"/>
                </a:lnTo>
                <a:lnTo>
                  <a:pt x="111" y="438"/>
                </a:lnTo>
                <a:lnTo>
                  <a:pt x="112" y="437"/>
                </a:lnTo>
                <a:lnTo>
                  <a:pt x="112" y="436"/>
                </a:lnTo>
                <a:lnTo>
                  <a:pt x="112" y="436"/>
                </a:lnTo>
                <a:lnTo>
                  <a:pt x="111" y="436"/>
                </a:lnTo>
                <a:lnTo>
                  <a:pt x="111" y="435"/>
                </a:lnTo>
                <a:lnTo>
                  <a:pt x="112" y="435"/>
                </a:lnTo>
                <a:lnTo>
                  <a:pt x="112" y="434"/>
                </a:lnTo>
                <a:lnTo>
                  <a:pt x="111" y="434"/>
                </a:lnTo>
                <a:lnTo>
                  <a:pt x="111" y="433"/>
                </a:lnTo>
                <a:lnTo>
                  <a:pt x="111" y="432"/>
                </a:lnTo>
                <a:lnTo>
                  <a:pt x="110" y="432"/>
                </a:lnTo>
                <a:lnTo>
                  <a:pt x="110" y="432"/>
                </a:lnTo>
                <a:lnTo>
                  <a:pt x="109" y="432"/>
                </a:lnTo>
                <a:lnTo>
                  <a:pt x="108" y="432"/>
                </a:lnTo>
                <a:lnTo>
                  <a:pt x="108" y="432"/>
                </a:lnTo>
                <a:lnTo>
                  <a:pt x="108" y="431"/>
                </a:lnTo>
                <a:lnTo>
                  <a:pt x="107" y="431"/>
                </a:lnTo>
                <a:lnTo>
                  <a:pt x="107" y="430"/>
                </a:lnTo>
                <a:lnTo>
                  <a:pt x="106" y="430"/>
                </a:lnTo>
                <a:lnTo>
                  <a:pt x="106" y="429"/>
                </a:lnTo>
                <a:lnTo>
                  <a:pt x="105" y="429"/>
                </a:lnTo>
                <a:lnTo>
                  <a:pt x="105" y="429"/>
                </a:lnTo>
                <a:lnTo>
                  <a:pt x="105" y="429"/>
                </a:lnTo>
                <a:lnTo>
                  <a:pt x="105" y="428"/>
                </a:lnTo>
                <a:lnTo>
                  <a:pt x="104" y="428"/>
                </a:lnTo>
                <a:lnTo>
                  <a:pt x="104" y="427"/>
                </a:lnTo>
                <a:lnTo>
                  <a:pt x="103" y="427"/>
                </a:lnTo>
                <a:lnTo>
                  <a:pt x="103" y="427"/>
                </a:lnTo>
                <a:lnTo>
                  <a:pt x="103" y="427"/>
                </a:lnTo>
                <a:lnTo>
                  <a:pt x="103" y="426"/>
                </a:lnTo>
                <a:lnTo>
                  <a:pt x="103" y="425"/>
                </a:lnTo>
                <a:lnTo>
                  <a:pt x="102" y="424"/>
                </a:lnTo>
                <a:lnTo>
                  <a:pt x="101" y="423"/>
                </a:lnTo>
                <a:lnTo>
                  <a:pt x="101" y="423"/>
                </a:lnTo>
                <a:lnTo>
                  <a:pt x="101" y="422"/>
                </a:lnTo>
                <a:lnTo>
                  <a:pt x="101" y="421"/>
                </a:lnTo>
                <a:lnTo>
                  <a:pt x="101" y="421"/>
                </a:lnTo>
                <a:lnTo>
                  <a:pt x="101" y="421"/>
                </a:lnTo>
                <a:lnTo>
                  <a:pt x="101" y="420"/>
                </a:lnTo>
                <a:lnTo>
                  <a:pt x="101" y="419"/>
                </a:lnTo>
                <a:lnTo>
                  <a:pt x="100" y="419"/>
                </a:lnTo>
                <a:lnTo>
                  <a:pt x="100" y="419"/>
                </a:lnTo>
                <a:lnTo>
                  <a:pt x="99" y="419"/>
                </a:lnTo>
                <a:lnTo>
                  <a:pt x="99" y="418"/>
                </a:lnTo>
                <a:lnTo>
                  <a:pt x="99" y="418"/>
                </a:lnTo>
                <a:lnTo>
                  <a:pt x="98" y="418"/>
                </a:lnTo>
                <a:lnTo>
                  <a:pt x="97" y="418"/>
                </a:lnTo>
                <a:lnTo>
                  <a:pt x="97" y="418"/>
                </a:lnTo>
                <a:lnTo>
                  <a:pt x="96" y="417"/>
                </a:lnTo>
                <a:lnTo>
                  <a:pt x="95" y="417"/>
                </a:lnTo>
                <a:lnTo>
                  <a:pt x="95" y="417"/>
                </a:lnTo>
                <a:lnTo>
                  <a:pt x="95" y="416"/>
                </a:lnTo>
                <a:lnTo>
                  <a:pt x="94" y="416"/>
                </a:lnTo>
                <a:lnTo>
                  <a:pt x="93" y="416"/>
                </a:lnTo>
                <a:lnTo>
                  <a:pt x="93" y="415"/>
                </a:lnTo>
                <a:lnTo>
                  <a:pt x="93" y="415"/>
                </a:lnTo>
                <a:lnTo>
                  <a:pt x="92" y="415"/>
                </a:lnTo>
                <a:lnTo>
                  <a:pt x="92" y="415"/>
                </a:lnTo>
                <a:lnTo>
                  <a:pt x="91" y="415"/>
                </a:lnTo>
                <a:lnTo>
                  <a:pt x="91" y="414"/>
                </a:lnTo>
                <a:lnTo>
                  <a:pt x="91" y="413"/>
                </a:lnTo>
                <a:lnTo>
                  <a:pt x="91" y="413"/>
                </a:lnTo>
                <a:lnTo>
                  <a:pt x="91" y="412"/>
                </a:lnTo>
                <a:lnTo>
                  <a:pt x="90" y="411"/>
                </a:lnTo>
                <a:lnTo>
                  <a:pt x="90" y="411"/>
                </a:lnTo>
                <a:lnTo>
                  <a:pt x="90" y="411"/>
                </a:lnTo>
                <a:lnTo>
                  <a:pt x="89" y="411"/>
                </a:lnTo>
                <a:lnTo>
                  <a:pt x="89" y="410"/>
                </a:lnTo>
                <a:lnTo>
                  <a:pt x="88" y="410"/>
                </a:lnTo>
                <a:lnTo>
                  <a:pt x="88" y="409"/>
                </a:lnTo>
                <a:lnTo>
                  <a:pt x="88" y="409"/>
                </a:lnTo>
                <a:lnTo>
                  <a:pt x="88" y="408"/>
                </a:lnTo>
                <a:lnTo>
                  <a:pt x="87" y="408"/>
                </a:lnTo>
                <a:lnTo>
                  <a:pt x="86" y="408"/>
                </a:lnTo>
                <a:lnTo>
                  <a:pt x="86" y="408"/>
                </a:lnTo>
                <a:lnTo>
                  <a:pt x="86" y="408"/>
                </a:lnTo>
                <a:lnTo>
                  <a:pt x="86" y="407"/>
                </a:lnTo>
                <a:lnTo>
                  <a:pt x="86" y="406"/>
                </a:lnTo>
                <a:lnTo>
                  <a:pt x="85" y="406"/>
                </a:lnTo>
                <a:lnTo>
                  <a:pt x="84" y="406"/>
                </a:lnTo>
                <a:lnTo>
                  <a:pt x="84" y="406"/>
                </a:lnTo>
                <a:lnTo>
                  <a:pt x="84" y="405"/>
                </a:lnTo>
                <a:lnTo>
                  <a:pt x="84" y="404"/>
                </a:lnTo>
                <a:lnTo>
                  <a:pt x="83" y="404"/>
                </a:lnTo>
                <a:lnTo>
                  <a:pt x="83" y="403"/>
                </a:lnTo>
                <a:lnTo>
                  <a:pt x="82" y="403"/>
                </a:lnTo>
                <a:lnTo>
                  <a:pt x="82" y="402"/>
                </a:lnTo>
                <a:lnTo>
                  <a:pt x="82" y="402"/>
                </a:lnTo>
                <a:lnTo>
                  <a:pt x="82" y="401"/>
                </a:lnTo>
                <a:lnTo>
                  <a:pt x="81" y="401"/>
                </a:lnTo>
                <a:lnTo>
                  <a:pt x="81" y="400"/>
                </a:lnTo>
                <a:lnTo>
                  <a:pt x="80" y="400"/>
                </a:lnTo>
                <a:lnTo>
                  <a:pt x="80" y="399"/>
                </a:lnTo>
                <a:lnTo>
                  <a:pt x="80" y="398"/>
                </a:lnTo>
                <a:lnTo>
                  <a:pt x="80" y="398"/>
                </a:lnTo>
                <a:lnTo>
                  <a:pt x="80" y="398"/>
                </a:lnTo>
                <a:lnTo>
                  <a:pt x="80" y="397"/>
                </a:lnTo>
                <a:lnTo>
                  <a:pt x="80" y="396"/>
                </a:lnTo>
                <a:lnTo>
                  <a:pt x="80" y="396"/>
                </a:lnTo>
                <a:lnTo>
                  <a:pt x="81" y="395"/>
                </a:lnTo>
                <a:lnTo>
                  <a:pt x="81" y="394"/>
                </a:lnTo>
                <a:lnTo>
                  <a:pt x="82" y="394"/>
                </a:lnTo>
                <a:lnTo>
                  <a:pt x="82" y="393"/>
                </a:lnTo>
                <a:lnTo>
                  <a:pt x="82" y="393"/>
                </a:lnTo>
                <a:lnTo>
                  <a:pt x="82" y="392"/>
                </a:lnTo>
                <a:lnTo>
                  <a:pt x="82" y="391"/>
                </a:lnTo>
                <a:lnTo>
                  <a:pt x="82" y="391"/>
                </a:lnTo>
                <a:lnTo>
                  <a:pt x="82" y="390"/>
                </a:lnTo>
                <a:lnTo>
                  <a:pt x="83" y="389"/>
                </a:lnTo>
                <a:lnTo>
                  <a:pt x="83" y="389"/>
                </a:lnTo>
                <a:lnTo>
                  <a:pt x="83" y="388"/>
                </a:lnTo>
                <a:lnTo>
                  <a:pt x="83" y="387"/>
                </a:lnTo>
                <a:lnTo>
                  <a:pt x="83" y="387"/>
                </a:lnTo>
                <a:lnTo>
                  <a:pt x="82" y="387"/>
                </a:lnTo>
                <a:lnTo>
                  <a:pt x="82" y="386"/>
                </a:lnTo>
                <a:lnTo>
                  <a:pt x="82" y="385"/>
                </a:lnTo>
                <a:lnTo>
                  <a:pt x="82" y="385"/>
                </a:lnTo>
                <a:lnTo>
                  <a:pt x="82" y="384"/>
                </a:lnTo>
                <a:lnTo>
                  <a:pt x="81" y="383"/>
                </a:lnTo>
                <a:lnTo>
                  <a:pt x="81" y="383"/>
                </a:lnTo>
                <a:lnTo>
                  <a:pt x="81" y="382"/>
                </a:lnTo>
                <a:lnTo>
                  <a:pt x="81" y="381"/>
                </a:lnTo>
                <a:lnTo>
                  <a:pt x="80" y="381"/>
                </a:lnTo>
                <a:lnTo>
                  <a:pt x="80" y="380"/>
                </a:lnTo>
                <a:lnTo>
                  <a:pt x="81" y="380"/>
                </a:lnTo>
                <a:lnTo>
                  <a:pt x="81" y="379"/>
                </a:lnTo>
                <a:lnTo>
                  <a:pt x="81" y="379"/>
                </a:lnTo>
                <a:lnTo>
                  <a:pt x="80" y="378"/>
                </a:lnTo>
                <a:lnTo>
                  <a:pt x="80" y="377"/>
                </a:lnTo>
                <a:lnTo>
                  <a:pt x="80" y="377"/>
                </a:lnTo>
                <a:lnTo>
                  <a:pt x="80" y="377"/>
                </a:lnTo>
                <a:lnTo>
                  <a:pt x="79" y="376"/>
                </a:lnTo>
                <a:lnTo>
                  <a:pt x="79" y="375"/>
                </a:lnTo>
                <a:lnTo>
                  <a:pt x="78" y="375"/>
                </a:lnTo>
                <a:lnTo>
                  <a:pt x="79" y="375"/>
                </a:lnTo>
                <a:lnTo>
                  <a:pt x="78" y="374"/>
                </a:lnTo>
                <a:lnTo>
                  <a:pt x="78" y="374"/>
                </a:lnTo>
                <a:lnTo>
                  <a:pt x="78" y="374"/>
                </a:lnTo>
                <a:lnTo>
                  <a:pt x="77" y="374"/>
                </a:lnTo>
                <a:lnTo>
                  <a:pt x="77" y="373"/>
                </a:lnTo>
                <a:lnTo>
                  <a:pt x="76" y="373"/>
                </a:lnTo>
                <a:lnTo>
                  <a:pt x="76" y="372"/>
                </a:lnTo>
                <a:lnTo>
                  <a:pt x="76" y="372"/>
                </a:lnTo>
                <a:lnTo>
                  <a:pt x="76" y="372"/>
                </a:lnTo>
                <a:lnTo>
                  <a:pt x="76" y="371"/>
                </a:lnTo>
                <a:lnTo>
                  <a:pt x="75" y="371"/>
                </a:lnTo>
                <a:lnTo>
                  <a:pt x="75" y="370"/>
                </a:lnTo>
                <a:lnTo>
                  <a:pt x="76" y="370"/>
                </a:lnTo>
                <a:lnTo>
                  <a:pt x="75" y="370"/>
                </a:lnTo>
                <a:lnTo>
                  <a:pt x="75" y="370"/>
                </a:lnTo>
                <a:lnTo>
                  <a:pt x="75" y="369"/>
                </a:lnTo>
                <a:lnTo>
                  <a:pt x="74" y="369"/>
                </a:lnTo>
                <a:lnTo>
                  <a:pt x="74" y="368"/>
                </a:lnTo>
                <a:lnTo>
                  <a:pt x="74" y="368"/>
                </a:lnTo>
                <a:lnTo>
                  <a:pt x="74" y="368"/>
                </a:lnTo>
                <a:lnTo>
                  <a:pt x="74" y="367"/>
                </a:lnTo>
                <a:lnTo>
                  <a:pt x="74" y="366"/>
                </a:lnTo>
                <a:lnTo>
                  <a:pt x="74" y="366"/>
                </a:lnTo>
                <a:lnTo>
                  <a:pt x="74" y="365"/>
                </a:lnTo>
                <a:lnTo>
                  <a:pt x="74" y="364"/>
                </a:lnTo>
                <a:lnTo>
                  <a:pt x="75" y="364"/>
                </a:lnTo>
                <a:lnTo>
                  <a:pt x="75" y="363"/>
                </a:lnTo>
                <a:lnTo>
                  <a:pt x="76" y="362"/>
                </a:lnTo>
                <a:lnTo>
                  <a:pt x="48" y="341"/>
                </a:lnTo>
                <a:lnTo>
                  <a:pt x="48" y="340"/>
                </a:lnTo>
                <a:lnTo>
                  <a:pt x="0" y="258"/>
                </a:lnTo>
                <a:lnTo>
                  <a:pt x="0" y="257"/>
                </a:lnTo>
                <a:lnTo>
                  <a:pt x="0" y="256"/>
                </a:lnTo>
                <a:lnTo>
                  <a:pt x="23" y="233"/>
                </a:lnTo>
                <a:lnTo>
                  <a:pt x="80" y="176"/>
                </a:lnTo>
                <a:lnTo>
                  <a:pt x="101" y="155"/>
                </a:lnTo>
                <a:lnTo>
                  <a:pt x="127" y="128"/>
                </a:lnTo>
                <a:lnTo>
                  <a:pt x="130" y="125"/>
                </a:lnTo>
                <a:lnTo>
                  <a:pt x="241" y="14"/>
                </a:lnTo>
                <a:lnTo>
                  <a:pt x="253" y="0"/>
                </a:lnTo>
                <a:lnTo>
                  <a:pt x="259" y="6"/>
                </a:lnTo>
                <a:lnTo>
                  <a:pt x="260" y="6"/>
                </a:lnTo>
                <a:lnTo>
                  <a:pt x="285" y="30"/>
                </a:lnTo>
                <a:lnTo>
                  <a:pt x="295" y="48"/>
                </a:lnTo>
                <a:lnTo>
                  <a:pt x="291" y="53"/>
                </a:lnTo>
                <a:lnTo>
                  <a:pt x="291" y="54"/>
                </a:lnTo>
                <a:lnTo>
                  <a:pt x="290" y="54"/>
                </a:lnTo>
                <a:lnTo>
                  <a:pt x="286" y="60"/>
                </a:lnTo>
                <a:lnTo>
                  <a:pt x="293" y="74"/>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13"/>
          <p:cNvSpPr>
            <a:spLocks/>
          </p:cNvSpPr>
          <p:nvPr/>
        </p:nvSpPr>
        <p:spPr bwMode="auto">
          <a:xfrm>
            <a:off x="1647825" y="5616062"/>
            <a:ext cx="730387" cy="1153442"/>
          </a:xfrm>
          <a:custGeom>
            <a:avLst/>
            <a:gdLst>
              <a:gd name="T0" fmla="*/ 154 w 385"/>
              <a:gd name="T1" fmla="*/ 43 h 608"/>
              <a:gd name="T2" fmla="*/ 168 w 385"/>
              <a:gd name="T3" fmla="*/ 61 h 608"/>
              <a:gd name="T4" fmla="*/ 191 w 385"/>
              <a:gd name="T5" fmla="*/ 59 h 608"/>
              <a:gd name="T6" fmla="*/ 191 w 385"/>
              <a:gd name="T7" fmla="*/ 103 h 608"/>
              <a:gd name="T8" fmla="*/ 187 w 385"/>
              <a:gd name="T9" fmla="*/ 120 h 608"/>
              <a:gd name="T10" fmla="*/ 170 w 385"/>
              <a:gd name="T11" fmla="*/ 140 h 608"/>
              <a:gd name="T12" fmla="*/ 176 w 385"/>
              <a:gd name="T13" fmla="*/ 155 h 608"/>
              <a:gd name="T14" fmla="*/ 193 w 385"/>
              <a:gd name="T15" fmla="*/ 166 h 608"/>
              <a:gd name="T16" fmla="*/ 210 w 385"/>
              <a:gd name="T17" fmla="*/ 183 h 608"/>
              <a:gd name="T18" fmla="*/ 225 w 385"/>
              <a:gd name="T19" fmla="*/ 208 h 608"/>
              <a:gd name="T20" fmla="*/ 238 w 385"/>
              <a:gd name="T21" fmla="*/ 216 h 608"/>
              <a:gd name="T22" fmla="*/ 252 w 385"/>
              <a:gd name="T23" fmla="*/ 232 h 608"/>
              <a:gd name="T24" fmla="*/ 257 w 385"/>
              <a:gd name="T25" fmla="*/ 253 h 608"/>
              <a:gd name="T26" fmla="*/ 252 w 385"/>
              <a:gd name="T27" fmla="*/ 276 h 608"/>
              <a:gd name="T28" fmla="*/ 252 w 385"/>
              <a:gd name="T29" fmla="*/ 293 h 608"/>
              <a:gd name="T30" fmla="*/ 238 w 385"/>
              <a:gd name="T31" fmla="*/ 303 h 608"/>
              <a:gd name="T32" fmla="*/ 257 w 385"/>
              <a:gd name="T33" fmla="*/ 317 h 608"/>
              <a:gd name="T34" fmla="*/ 264 w 385"/>
              <a:gd name="T35" fmla="*/ 345 h 608"/>
              <a:gd name="T36" fmla="*/ 252 w 385"/>
              <a:gd name="T37" fmla="*/ 367 h 608"/>
              <a:gd name="T38" fmla="*/ 265 w 385"/>
              <a:gd name="T39" fmla="*/ 393 h 608"/>
              <a:gd name="T40" fmla="*/ 279 w 385"/>
              <a:gd name="T41" fmla="*/ 423 h 608"/>
              <a:gd name="T42" fmla="*/ 303 w 385"/>
              <a:gd name="T43" fmla="*/ 437 h 608"/>
              <a:gd name="T44" fmla="*/ 326 w 385"/>
              <a:gd name="T45" fmla="*/ 442 h 608"/>
              <a:gd name="T46" fmla="*/ 345 w 385"/>
              <a:gd name="T47" fmla="*/ 450 h 608"/>
              <a:gd name="T48" fmla="*/ 382 w 385"/>
              <a:gd name="T49" fmla="*/ 446 h 608"/>
              <a:gd name="T50" fmla="*/ 368 w 385"/>
              <a:gd name="T51" fmla="*/ 465 h 608"/>
              <a:gd name="T52" fmla="*/ 350 w 385"/>
              <a:gd name="T53" fmla="*/ 484 h 608"/>
              <a:gd name="T54" fmla="*/ 328 w 385"/>
              <a:gd name="T55" fmla="*/ 502 h 608"/>
              <a:gd name="T56" fmla="*/ 314 w 385"/>
              <a:gd name="T57" fmla="*/ 518 h 608"/>
              <a:gd name="T58" fmla="*/ 301 w 385"/>
              <a:gd name="T59" fmla="*/ 541 h 608"/>
              <a:gd name="T60" fmla="*/ 281 w 385"/>
              <a:gd name="T61" fmla="*/ 550 h 608"/>
              <a:gd name="T62" fmla="*/ 256 w 385"/>
              <a:gd name="T63" fmla="*/ 565 h 608"/>
              <a:gd name="T64" fmla="*/ 242 w 385"/>
              <a:gd name="T65" fmla="*/ 575 h 608"/>
              <a:gd name="T66" fmla="*/ 218 w 385"/>
              <a:gd name="T67" fmla="*/ 592 h 608"/>
              <a:gd name="T68" fmla="*/ 187 w 385"/>
              <a:gd name="T69" fmla="*/ 607 h 608"/>
              <a:gd name="T70" fmla="*/ 168 w 385"/>
              <a:gd name="T71" fmla="*/ 583 h 608"/>
              <a:gd name="T72" fmla="*/ 163 w 385"/>
              <a:gd name="T73" fmla="*/ 554 h 608"/>
              <a:gd name="T74" fmla="*/ 148 w 385"/>
              <a:gd name="T75" fmla="*/ 537 h 608"/>
              <a:gd name="T76" fmla="*/ 131 w 385"/>
              <a:gd name="T77" fmla="*/ 520 h 608"/>
              <a:gd name="T78" fmla="*/ 118 w 385"/>
              <a:gd name="T79" fmla="*/ 548 h 608"/>
              <a:gd name="T80" fmla="*/ 87 w 385"/>
              <a:gd name="T81" fmla="*/ 534 h 608"/>
              <a:gd name="T82" fmla="*/ 60 w 385"/>
              <a:gd name="T83" fmla="*/ 549 h 608"/>
              <a:gd name="T84" fmla="*/ 26 w 385"/>
              <a:gd name="T85" fmla="*/ 559 h 608"/>
              <a:gd name="T86" fmla="*/ 16 w 385"/>
              <a:gd name="T87" fmla="*/ 483 h 608"/>
              <a:gd name="T88" fmla="*/ 7 w 385"/>
              <a:gd name="T89" fmla="*/ 461 h 608"/>
              <a:gd name="T90" fmla="*/ 7 w 385"/>
              <a:gd name="T91" fmla="*/ 436 h 608"/>
              <a:gd name="T92" fmla="*/ 4 w 385"/>
              <a:gd name="T93" fmla="*/ 411 h 608"/>
              <a:gd name="T94" fmla="*/ 11 w 385"/>
              <a:gd name="T95" fmla="*/ 340 h 608"/>
              <a:gd name="T96" fmla="*/ 5 w 385"/>
              <a:gd name="T97" fmla="*/ 311 h 608"/>
              <a:gd name="T98" fmla="*/ 29 w 385"/>
              <a:gd name="T99" fmla="*/ 286 h 608"/>
              <a:gd name="T100" fmla="*/ 35 w 385"/>
              <a:gd name="T101" fmla="*/ 260 h 608"/>
              <a:gd name="T102" fmla="*/ 30 w 385"/>
              <a:gd name="T103" fmla="*/ 244 h 608"/>
              <a:gd name="T104" fmla="*/ 31 w 385"/>
              <a:gd name="T105" fmla="*/ 230 h 608"/>
              <a:gd name="T106" fmla="*/ 30 w 385"/>
              <a:gd name="T107" fmla="*/ 211 h 608"/>
              <a:gd name="T108" fmla="*/ 32 w 385"/>
              <a:gd name="T109" fmla="*/ 191 h 608"/>
              <a:gd name="T110" fmla="*/ 38 w 385"/>
              <a:gd name="T111" fmla="*/ 174 h 608"/>
              <a:gd name="T112" fmla="*/ 47 w 385"/>
              <a:gd name="T113" fmla="*/ 154 h 608"/>
              <a:gd name="T114" fmla="*/ 44 w 385"/>
              <a:gd name="T115" fmla="*/ 139 h 608"/>
              <a:gd name="T116" fmla="*/ 55 w 385"/>
              <a:gd name="T117" fmla="*/ 126 h 608"/>
              <a:gd name="T118" fmla="*/ 51 w 385"/>
              <a:gd name="T119" fmla="*/ 117 h 608"/>
              <a:gd name="T120" fmla="*/ 52 w 385"/>
              <a:gd name="T121" fmla="*/ 94 h 608"/>
              <a:gd name="T122" fmla="*/ 50 w 385"/>
              <a:gd name="T123" fmla="*/ 7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608">
                <a:moveTo>
                  <a:pt x="144" y="27"/>
                </a:moveTo>
                <a:lnTo>
                  <a:pt x="144" y="27"/>
                </a:lnTo>
                <a:lnTo>
                  <a:pt x="145" y="26"/>
                </a:lnTo>
                <a:lnTo>
                  <a:pt x="146" y="26"/>
                </a:lnTo>
                <a:lnTo>
                  <a:pt x="146" y="26"/>
                </a:lnTo>
                <a:lnTo>
                  <a:pt x="147" y="26"/>
                </a:lnTo>
                <a:lnTo>
                  <a:pt x="147" y="27"/>
                </a:lnTo>
                <a:lnTo>
                  <a:pt x="148" y="27"/>
                </a:lnTo>
                <a:lnTo>
                  <a:pt x="148" y="27"/>
                </a:lnTo>
                <a:lnTo>
                  <a:pt x="149" y="27"/>
                </a:lnTo>
                <a:lnTo>
                  <a:pt x="149" y="28"/>
                </a:lnTo>
                <a:lnTo>
                  <a:pt x="149" y="28"/>
                </a:lnTo>
                <a:lnTo>
                  <a:pt x="150" y="28"/>
                </a:lnTo>
                <a:lnTo>
                  <a:pt x="151" y="28"/>
                </a:lnTo>
                <a:lnTo>
                  <a:pt x="151" y="28"/>
                </a:lnTo>
                <a:lnTo>
                  <a:pt x="152" y="28"/>
                </a:lnTo>
                <a:lnTo>
                  <a:pt x="153" y="28"/>
                </a:lnTo>
                <a:lnTo>
                  <a:pt x="153" y="29"/>
                </a:lnTo>
                <a:lnTo>
                  <a:pt x="153" y="29"/>
                </a:lnTo>
                <a:lnTo>
                  <a:pt x="153" y="29"/>
                </a:lnTo>
                <a:lnTo>
                  <a:pt x="153" y="30"/>
                </a:lnTo>
                <a:lnTo>
                  <a:pt x="154" y="31"/>
                </a:lnTo>
                <a:lnTo>
                  <a:pt x="154" y="31"/>
                </a:lnTo>
                <a:lnTo>
                  <a:pt x="154" y="32"/>
                </a:lnTo>
                <a:lnTo>
                  <a:pt x="154" y="33"/>
                </a:lnTo>
                <a:lnTo>
                  <a:pt x="154" y="33"/>
                </a:lnTo>
                <a:lnTo>
                  <a:pt x="154" y="34"/>
                </a:lnTo>
                <a:lnTo>
                  <a:pt x="154" y="35"/>
                </a:lnTo>
                <a:lnTo>
                  <a:pt x="154" y="35"/>
                </a:lnTo>
                <a:lnTo>
                  <a:pt x="154" y="36"/>
                </a:lnTo>
                <a:lnTo>
                  <a:pt x="153" y="36"/>
                </a:lnTo>
                <a:lnTo>
                  <a:pt x="154" y="36"/>
                </a:lnTo>
                <a:lnTo>
                  <a:pt x="154" y="37"/>
                </a:lnTo>
                <a:lnTo>
                  <a:pt x="153" y="37"/>
                </a:lnTo>
                <a:lnTo>
                  <a:pt x="153" y="37"/>
                </a:lnTo>
                <a:lnTo>
                  <a:pt x="153" y="38"/>
                </a:lnTo>
                <a:lnTo>
                  <a:pt x="153" y="39"/>
                </a:lnTo>
                <a:lnTo>
                  <a:pt x="153" y="39"/>
                </a:lnTo>
                <a:lnTo>
                  <a:pt x="153" y="39"/>
                </a:lnTo>
                <a:lnTo>
                  <a:pt x="153" y="40"/>
                </a:lnTo>
                <a:lnTo>
                  <a:pt x="153" y="41"/>
                </a:lnTo>
                <a:lnTo>
                  <a:pt x="152" y="41"/>
                </a:lnTo>
                <a:lnTo>
                  <a:pt x="152" y="41"/>
                </a:lnTo>
                <a:lnTo>
                  <a:pt x="153" y="41"/>
                </a:lnTo>
                <a:lnTo>
                  <a:pt x="153" y="42"/>
                </a:lnTo>
                <a:lnTo>
                  <a:pt x="153" y="42"/>
                </a:lnTo>
                <a:lnTo>
                  <a:pt x="153" y="42"/>
                </a:lnTo>
                <a:lnTo>
                  <a:pt x="153" y="43"/>
                </a:lnTo>
                <a:lnTo>
                  <a:pt x="153" y="43"/>
                </a:lnTo>
                <a:lnTo>
                  <a:pt x="153" y="43"/>
                </a:lnTo>
                <a:lnTo>
                  <a:pt x="154" y="43"/>
                </a:lnTo>
                <a:lnTo>
                  <a:pt x="154" y="44"/>
                </a:lnTo>
                <a:lnTo>
                  <a:pt x="155" y="44"/>
                </a:lnTo>
                <a:lnTo>
                  <a:pt x="155" y="45"/>
                </a:lnTo>
                <a:lnTo>
                  <a:pt x="155" y="45"/>
                </a:lnTo>
                <a:lnTo>
                  <a:pt x="155" y="45"/>
                </a:lnTo>
                <a:lnTo>
                  <a:pt x="156" y="45"/>
                </a:lnTo>
                <a:lnTo>
                  <a:pt x="156" y="46"/>
                </a:lnTo>
                <a:lnTo>
                  <a:pt x="157" y="46"/>
                </a:lnTo>
                <a:lnTo>
                  <a:pt x="157" y="46"/>
                </a:lnTo>
                <a:lnTo>
                  <a:pt x="157" y="47"/>
                </a:lnTo>
                <a:lnTo>
                  <a:pt x="157" y="47"/>
                </a:lnTo>
                <a:lnTo>
                  <a:pt x="158" y="48"/>
                </a:lnTo>
                <a:lnTo>
                  <a:pt x="159" y="48"/>
                </a:lnTo>
                <a:lnTo>
                  <a:pt x="159" y="48"/>
                </a:lnTo>
                <a:lnTo>
                  <a:pt x="159" y="48"/>
                </a:lnTo>
                <a:lnTo>
                  <a:pt x="159" y="49"/>
                </a:lnTo>
                <a:lnTo>
                  <a:pt x="159" y="50"/>
                </a:lnTo>
                <a:lnTo>
                  <a:pt x="160" y="50"/>
                </a:lnTo>
                <a:lnTo>
                  <a:pt x="160" y="50"/>
                </a:lnTo>
                <a:lnTo>
                  <a:pt x="160" y="51"/>
                </a:lnTo>
                <a:lnTo>
                  <a:pt x="159" y="52"/>
                </a:lnTo>
                <a:lnTo>
                  <a:pt x="160" y="52"/>
                </a:lnTo>
                <a:lnTo>
                  <a:pt x="160" y="52"/>
                </a:lnTo>
                <a:lnTo>
                  <a:pt x="160" y="53"/>
                </a:lnTo>
                <a:lnTo>
                  <a:pt x="159" y="53"/>
                </a:lnTo>
                <a:lnTo>
                  <a:pt x="159" y="54"/>
                </a:lnTo>
                <a:lnTo>
                  <a:pt x="159" y="54"/>
                </a:lnTo>
                <a:lnTo>
                  <a:pt x="159" y="54"/>
                </a:lnTo>
                <a:lnTo>
                  <a:pt x="159" y="55"/>
                </a:lnTo>
                <a:lnTo>
                  <a:pt x="159" y="56"/>
                </a:lnTo>
                <a:lnTo>
                  <a:pt x="159" y="56"/>
                </a:lnTo>
                <a:lnTo>
                  <a:pt x="159" y="57"/>
                </a:lnTo>
                <a:lnTo>
                  <a:pt x="159" y="58"/>
                </a:lnTo>
                <a:lnTo>
                  <a:pt x="159" y="58"/>
                </a:lnTo>
                <a:lnTo>
                  <a:pt x="159" y="58"/>
                </a:lnTo>
                <a:lnTo>
                  <a:pt x="160" y="58"/>
                </a:lnTo>
                <a:lnTo>
                  <a:pt x="161" y="58"/>
                </a:lnTo>
                <a:lnTo>
                  <a:pt x="161" y="59"/>
                </a:lnTo>
                <a:lnTo>
                  <a:pt x="161" y="59"/>
                </a:lnTo>
                <a:lnTo>
                  <a:pt x="162" y="60"/>
                </a:lnTo>
                <a:lnTo>
                  <a:pt x="162" y="59"/>
                </a:lnTo>
                <a:lnTo>
                  <a:pt x="163" y="59"/>
                </a:lnTo>
                <a:lnTo>
                  <a:pt x="163" y="59"/>
                </a:lnTo>
                <a:lnTo>
                  <a:pt x="163" y="60"/>
                </a:lnTo>
                <a:lnTo>
                  <a:pt x="164" y="60"/>
                </a:lnTo>
                <a:lnTo>
                  <a:pt x="165" y="60"/>
                </a:lnTo>
                <a:lnTo>
                  <a:pt x="165" y="60"/>
                </a:lnTo>
                <a:lnTo>
                  <a:pt x="166" y="60"/>
                </a:lnTo>
                <a:lnTo>
                  <a:pt x="166" y="61"/>
                </a:lnTo>
                <a:lnTo>
                  <a:pt x="167" y="61"/>
                </a:lnTo>
                <a:lnTo>
                  <a:pt x="168" y="61"/>
                </a:lnTo>
                <a:lnTo>
                  <a:pt x="168" y="62"/>
                </a:lnTo>
                <a:lnTo>
                  <a:pt x="168" y="61"/>
                </a:lnTo>
                <a:lnTo>
                  <a:pt x="168" y="61"/>
                </a:lnTo>
                <a:lnTo>
                  <a:pt x="168" y="60"/>
                </a:lnTo>
                <a:lnTo>
                  <a:pt x="169" y="60"/>
                </a:lnTo>
                <a:lnTo>
                  <a:pt x="168" y="60"/>
                </a:lnTo>
                <a:lnTo>
                  <a:pt x="169" y="60"/>
                </a:lnTo>
                <a:lnTo>
                  <a:pt x="170" y="60"/>
                </a:lnTo>
                <a:lnTo>
                  <a:pt x="170" y="60"/>
                </a:lnTo>
                <a:lnTo>
                  <a:pt x="171" y="60"/>
                </a:lnTo>
                <a:lnTo>
                  <a:pt x="172" y="60"/>
                </a:lnTo>
                <a:lnTo>
                  <a:pt x="172" y="60"/>
                </a:lnTo>
                <a:lnTo>
                  <a:pt x="173" y="60"/>
                </a:lnTo>
                <a:lnTo>
                  <a:pt x="174" y="60"/>
                </a:lnTo>
                <a:lnTo>
                  <a:pt x="174" y="60"/>
                </a:lnTo>
                <a:lnTo>
                  <a:pt x="175" y="60"/>
                </a:lnTo>
                <a:lnTo>
                  <a:pt x="175" y="60"/>
                </a:lnTo>
                <a:lnTo>
                  <a:pt x="176" y="60"/>
                </a:lnTo>
                <a:lnTo>
                  <a:pt x="176" y="60"/>
                </a:lnTo>
                <a:lnTo>
                  <a:pt x="176" y="60"/>
                </a:lnTo>
                <a:lnTo>
                  <a:pt x="176" y="59"/>
                </a:lnTo>
                <a:lnTo>
                  <a:pt x="177" y="59"/>
                </a:lnTo>
                <a:lnTo>
                  <a:pt x="178" y="58"/>
                </a:lnTo>
                <a:lnTo>
                  <a:pt x="178" y="58"/>
                </a:lnTo>
                <a:lnTo>
                  <a:pt x="179" y="58"/>
                </a:lnTo>
                <a:lnTo>
                  <a:pt x="179" y="59"/>
                </a:lnTo>
                <a:lnTo>
                  <a:pt x="180" y="59"/>
                </a:lnTo>
                <a:lnTo>
                  <a:pt x="180" y="58"/>
                </a:lnTo>
                <a:lnTo>
                  <a:pt x="180" y="58"/>
                </a:lnTo>
                <a:lnTo>
                  <a:pt x="180" y="58"/>
                </a:lnTo>
                <a:lnTo>
                  <a:pt x="181" y="58"/>
                </a:lnTo>
                <a:lnTo>
                  <a:pt x="182" y="58"/>
                </a:lnTo>
                <a:lnTo>
                  <a:pt x="182" y="57"/>
                </a:lnTo>
                <a:lnTo>
                  <a:pt x="182" y="58"/>
                </a:lnTo>
                <a:lnTo>
                  <a:pt x="183" y="57"/>
                </a:lnTo>
                <a:lnTo>
                  <a:pt x="184" y="58"/>
                </a:lnTo>
                <a:lnTo>
                  <a:pt x="184" y="57"/>
                </a:lnTo>
                <a:lnTo>
                  <a:pt x="185" y="57"/>
                </a:lnTo>
                <a:lnTo>
                  <a:pt x="185" y="57"/>
                </a:lnTo>
                <a:lnTo>
                  <a:pt x="185" y="58"/>
                </a:lnTo>
                <a:lnTo>
                  <a:pt x="186" y="58"/>
                </a:lnTo>
                <a:lnTo>
                  <a:pt x="187" y="58"/>
                </a:lnTo>
                <a:lnTo>
                  <a:pt x="187" y="58"/>
                </a:lnTo>
                <a:lnTo>
                  <a:pt x="188" y="58"/>
                </a:lnTo>
                <a:lnTo>
                  <a:pt x="188" y="59"/>
                </a:lnTo>
                <a:lnTo>
                  <a:pt x="189" y="59"/>
                </a:lnTo>
                <a:lnTo>
                  <a:pt x="189" y="59"/>
                </a:lnTo>
                <a:lnTo>
                  <a:pt x="189" y="58"/>
                </a:lnTo>
                <a:lnTo>
                  <a:pt x="190" y="58"/>
                </a:lnTo>
                <a:lnTo>
                  <a:pt x="191" y="59"/>
                </a:lnTo>
                <a:lnTo>
                  <a:pt x="191" y="59"/>
                </a:lnTo>
                <a:lnTo>
                  <a:pt x="192" y="59"/>
                </a:lnTo>
                <a:lnTo>
                  <a:pt x="192" y="60"/>
                </a:lnTo>
                <a:lnTo>
                  <a:pt x="193" y="60"/>
                </a:lnTo>
                <a:lnTo>
                  <a:pt x="193" y="60"/>
                </a:lnTo>
                <a:lnTo>
                  <a:pt x="193" y="61"/>
                </a:lnTo>
                <a:lnTo>
                  <a:pt x="193" y="62"/>
                </a:lnTo>
                <a:lnTo>
                  <a:pt x="194" y="62"/>
                </a:lnTo>
                <a:lnTo>
                  <a:pt x="195" y="63"/>
                </a:lnTo>
                <a:lnTo>
                  <a:pt x="195" y="64"/>
                </a:lnTo>
                <a:lnTo>
                  <a:pt x="195" y="64"/>
                </a:lnTo>
                <a:lnTo>
                  <a:pt x="196" y="64"/>
                </a:lnTo>
                <a:lnTo>
                  <a:pt x="196" y="65"/>
                </a:lnTo>
                <a:lnTo>
                  <a:pt x="197" y="65"/>
                </a:lnTo>
                <a:lnTo>
                  <a:pt x="197" y="65"/>
                </a:lnTo>
                <a:lnTo>
                  <a:pt x="197" y="66"/>
                </a:lnTo>
                <a:lnTo>
                  <a:pt x="197" y="67"/>
                </a:lnTo>
                <a:lnTo>
                  <a:pt x="197" y="67"/>
                </a:lnTo>
                <a:lnTo>
                  <a:pt x="197" y="67"/>
                </a:lnTo>
                <a:lnTo>
                  <a:pt x="197" y="68"/>
                </a:lnTo>
                <a:lnTo>
                  <a:pt x="197" y="69"/>
                </a:lnTo>
                <a:lnTo>
                  <a:pt x="197" y="69"/>
                </a:lnTo>
                <a:lnTo>
                  <a:pt x="197" y="69"/>
                </a:lnTo>
                <a:lnTo>
                  <a:pt x="197" y="70"/>
                </a:lnTo>
                <a:lnTo>
                  <a:pt x="197" y="71"/>
                </a:lnTo>
                <a:lnTo>
                  <a:pt x="197" y="71"/>
                </a:lnTo>
                <a:lnTo>
                  <a:pt x="191" y="82"/>
                </a:lnTo>
                <a:lnTo>
                  <a:pt x="189" y="88"/>
                </a:lnTo>
                <a:lnTo>
                  <a:pt x="189" y="88"/>
                </a:lnTo>
                <a:lnTo>
                  <a:pt x="189" y="89"/>
                </a:lnTo>
                <a:lnTo>
                  <a:pt x="189" y="90"/>
                </a:lnTo>
                <a:lnTo>
                  <a:pt x="189" y="90"/>
                </a:lnTo>
                <a:lnTo>
                  <a:pt x="189" y="91"/>
                </a:lnTo>
                <a:lnTo>
                  <a:pt x="188" y="92"/>
                </a:lnTo>
                <a:lnTo>
                  <a:pt x="187" y="94"/>
                </a:lnTo>
                <a:lnTo>
                  <a:pt x="187" y="95"/>
                </a:lnTo>
                <a:lnTo>
                  <a:pt x="187" y="96"/>
                </a:lnTo>
                <a:lnTo>
                  <a:pt x="187" y="96"/>
                </a:lnTo>
                <a:lnTo>
                  <a:pt x="187" y="97"/>
                </a:lnTo>
                <a:lnTo>
                  <a:pt x="187" y="98"/>
                </a:lnTo>
                <a:lnTo>
                  <a:pt x="187" y="98"/>
                </a:lnTo>
                <a:lnTo>
                  <a:pt x="187" y="98"/>
                </a:lnTo>
                <a:lnTo>
                  <a:pt x="188" y="99"/>
                </a:lnTo>
                <a:lnTo>
                  <a:pt x="188" y="100"/>
                </a:lnTo>
                <a:lnTo>
                  <a:pt x="189" y="100"/>
                </a:lnTo>
                <a:lnTo>
                  <a:pt x="189" y="101"/>
                </a:lnTo>
                <a:lnTo>
                  <a:pt x="189" y="101"/>
                </a:lnTo>
                <a:lnTo>
                  <a:pt x="189" y="101"/>
                </a:lnTo>
                <a:lnTo>
                  <a:pt x="189" y="102"/>
                </a:lnTo>
                <a:lnTo>
                  <a:pt x="190" y="102"/>
                </a:lnTo>
                <a:lnTo>
                  <a:pt x="190" y="103"/>
                </a:lnTo>
                <a:lnTo>
                  <a:pt x="191" y="103"/>
                </a:lnTo>
                <a:lnTo>
                  <a:pt x="191" y="103"/>
                </a:lnTo>
                <a:lnTo>
                  <a:pt x="191" y="104"/>
                </a:lnTo>
                <a:lnTo>
                  <a:pt x="191" y="105"/>
                </a:lnTo>
                <a:lnTo>
                  <a:pt x="192" y="105"/>
                </a:lnTo>
                <a:lnTo>
                  <a:pt x="193" y="105"/>
                </a:lnTo>
                <a:lnTo>
                  <a:pt x="193" y="105"/>
                </a:lnTo>
                <a:lnTo>
                  <a:pt x="193" y="106"/>
                </a:lnTo>
                <a:lnTo>
                  <a:pt x="193" y="107"/>
                </a:lnTo>
                <a:lnTo>
                  <a:pt x="194" y="107"/>
                </a:lnTo>
                <a:lnTo>
                  <a:pt x="193" y="107"/>
                </a:lnTo>
                <a:lnTo>
                  <a:pt x="193" y="108"/>
                </a:lnTo>
                <a:lnTo>
                  <a:pt x="193" y="108"/>
                </a:lnTo>
                <a:lnTo>
                  <a:pt x="193" y="109"/>
                </a:lnTo>
                <a:lnTo>
                  <a:pt x="192" y="109"/>
                </a:lnTo>
                <a:lnTo>
                  <a:pt x="192" y="109"/>
                </a:lnTo>
                <a:lnTo>
                  <a:pt x="191" y="109"/>
                </a:lnTo>
                <a:lnTo>
                  <a:pt x="191" y="109"/>
                </a:lnTo>
                <a:lnTo>
                  <a:pt x="191" y="110"/>
                </a:lnTo>
                <a:lnTo>
                  <a:pt x="190" y="110"/>
                </a:lnTo>
                <a:lnTo>
                  <a:pt x="189" y="110"/>
                </a:lnTo>
                <a:lnTo>
                  <a:pt x="189" y="111"/>
                </a:lnTo>
                <a:lnTo>
                  <a:pt x="188" y="111"/>
                </a:lnTo>
                <a:lnTo>
                  <a:pt x="187" y="111"/>
                </a:lnTo>
                <a:lnTo>
                  <a:pt x="187" y="111"/>
                </a:lnTo>
                <a:lnTo>
                  <a:pt x="187" y="111"/>
                </a:lnTo>
                <a:lnTo>
                  <a:pt x="186" y="111"/>
                </a:lnTo>
                <a:lnTo>
                  <a:pt x="185" y="111"/>
                </a:lnTo>
                <a:lnTo>
                  <a:pt x="185" y="111"/>
                </a:lnTo>
                <a:lnTo>
                  <a:pt x="185" y="111"/>
                </a:lnTo>
                <a:lnTo>
                  <a:pt x="184" y="111"/>
                </a:lnTo>
                <a:lnTo>
                  <a:pt x="184" y="111"/>
                </a:lnTo>
                <a:lnTo>
                  <a:pt x="184" y="112"/>
                </a:lnTo>
                <a:lnTo>
                  <a:pt x="183" y="112"/>
                </a:lnTo>
                <a:lnTo>
                  <a:pt x="184" y="113"/>
                </a:lnTo>
                <a:lnTo>
                  <a:pt x="184" y="113"/>
                </a:lnTo>
                <a:lnTo>
                  <a:pt x="184" y="114"/>
                </a:lnTo>
                <a:lnTo>
                  <a:pt x="184" y="115"/>
                </a:lnTo>
                <a:lnTo>
                  <a:pt x="184" y="115"/>
                </a:lnTo>
                <a:lnTo>
                  <a:pt x="184" y="115"/>
                </a:lnTo>
                <a:lnTo>
                  <a:pt x="185" y="115"/>
                </a:lnTo>
                <a:lnTo>
                  <a:pt x="185" y="116"/>
                </a:lnTo>
                <a:lnTo>
                  <a:pt x="185" y="116"/>
                </a:lnTo>
                <a:lnTo>
                  <a:pt x="185" y="117"/>
                </a:lnTo>
                <a:lnTo>
                  <a:pt x="185" y="117"/>
                </a:lnTo>
                <a:lnTo>
                  <a:pt x="186" y="117"/>
                </a:lnTo>
                <a:lnTo>
                  <a:pt x="186" y="118"/>
                </a:lnTo>
                <a:lnTo>
                  <a:pt x="187" y="118"/>
                </a:lnTo>
                <a:lnTo>
                  <a:pt x="187" y="118"/>
                </a:lnTo>
                <a:lnTo>
                  <a:pt x="187" y="119"/>
                </a:lnTo>
                <a:lnTo>
                  <a:pt x="187" y="120"/>
                </a:lnTo>
                <a:lnTo>
                  <a:pt x="187" y="120"/>
                </a:lnTo>
                <a:lnTo>
                  <a:pt x="187" y="121"/>
                </a:lnTo>
                <a:lnTo>
                  <a:pt x="187" y="122"/>
                </a:lnTo>
                <a:lnTo>
                  <a:pt x="186" y="122"/>
                </a:lnTo>
                <a:lnTo>
                  <a:pt x="185" y="122"/>
                </a:lnTo>
                <a:lnTo>
                  <a:pt x="185" y="122"/>
                </a:lnTo>
                <a:lnTo>
                  <a:pt x="185" y="122"/>
                </a:lnTo>
                <a:lnTo>
                  <a:pt x="184" y="122"/>
                </a:lnTo>
                <a:lnTo>
                  <a:pt x="184" y="122"/>
                </a:lnTo>
                <a:lnTo>
                  <a:pt x="184" y="123"/>
                </a:lnTo>
                <a:lnTo>
                  <a:pt x="183" y="123"/>
                </a:lnTo>
                <a:lnTo>
                  <a:pt x="182" y="124"/>
                </a:lnTo>
                <a:lnTo>
                  <a:pt x="182" y="124"/>
                </a:lnTo>
                <a:lnTo>
                  <a:pt x="182" y="125"/>
                </a:lnTo>
                <a:lnTo>
                  <a:pt x="182" y="126"/>
                </a:lnTo>
                <a:lnTo>
                  <a:pt x="182" y="126"/>
                </a:lnTo>
                <a:lnTo>
                  <a:pt x="182" y="126"/>
                </a:lnTo>
                <a:lnTo>
                  <a:pt x="181" y="126"/>
                </a:lnTo>
                <a:lnTo>
                  <a:pt x="181" y="127"/>
                </a:lnTo>
                <a:lnTo>
                  <a:pt x="180" y="128"/>
                </a:lnTo>
                <a:lnTo>
                  <a:pt x="180" y="128"/>
                </a:lnTo>
                <a:lnTo>
                  <a:pt x="180" y="129"/>
                </a:lnTo>
                <a:lnTo>
                  <a:pt x="180" y="129"/>
                </a:lnTo>
                <a:lnTo>
                  <a:pt x="180" y="130"/>
                </a:lnTo>
                <a:lnTo>
                  <a:pt x="180" y="130"/>
                </a:lnTo>
                <a:lnTo>
                  <a:pt x="179" y="131"/>
                </a:lnTo>
                <a:lnTo>
                  <a:pt x="178" y="131"/>
                </a:lnTo>
                <a:lnTo>
                  <a:pt x="178" y="130"/>
                </a:lnTo>
                <a:lnTo>
                  <a:pt x="178" y="130"/>
                </a:lnTo>
                <a:lnTo>
                  <a:pt x="177" y="130"/>
                </a:lnTo>
                <a:lnTo>
                  <a:pt x="176" y="130"/>
                </a:lnTo>
                <a:lnTo>
                  <a:pt x="176" y="130"/>
                </a:lnTo>
                <a:lnTo>
                  <a:pt x="176" y="131"/>
                </a:lnTo>
                <a:lnTo>
                  <a:pt x="176" y="132"/>
                </a:lnTo>
                <a:lnTo>
                  <a:pt x="176" y="132"/>
                </a:lnTo>
                <a:lnTo>
                  <a:pt x="176" y="133"/>
                </a:lnTo>
                <a:lnTo>
                  <a:pt x="176" y="134"/>
                </a:lnTo>
                <a:lnTo>
                  <a:pt x="175" y="134"/>
                </a:lnTo>
                <a:lnTo>
                  <a:pt x="175" y="134"/>
                </a:lnTo>
                <a:lnTo>
                  <a:pt x="174" y="134"/>
                </a:lnTo>
                <a:lnTo>
                  <a:pt x="174" y="135"/>
                </a:lnTo>
                <a:lnTo>
                  <a:pt x="173" y="135"/>
                </a:lnTo>
                <a:lnTo>
                  <a:pt x="172" y="136"/>
                </a:lnTo>
                <a:lnTo>
                  <a:pt x="172" y="136"/>
                </a:lnTo>
                <a:lnTo>
                  <a:pt x="172" y="136"/>
                </a:lnTo>
                <a:lnTo>
                  <a:pt x="172" y="137"/>
                </a:lnTo>
                <a:lnTo>
                  <a:pt x="172" y="137"/>
                </a:lnTo>
                <a:lnTo>
                  <a:pt x="172" y="138"/>
                </a:lnTo>
                <a:lnTo>
                  <a:pt x="172" y="139"/>
                </a:lnTo>
                <a:lnTo>
                  <a:pt x="171" y="139"/>
                </a:lnTo>
                <a:lnTo>
                  <a:pt x="170" y="140"/>
                </a:lnTo>
                <a:lnTo>
                  <a:pt x="170" y="140"/>
                </a:lnTo>
                <a:lnTo>
                  <a:pt x="169" y="141"/>
                </a:lnTo>
                <a:lnTo>
                  <a:pt x="169" y="141"/>
                </a:lnTo>
                <a:lnTo>
                  <a:pt x="168" y="141"/>
                </a:lnTo>
                <a:lnTo>
                  <a:pt x="168" y="142"/>
                </a:lnTo>
                <a:lnTo>
                  <a:pt x="168" y="143"/>
                </a:lnTo>
                <a:lnTo>
                  <a:pt x="168" y="143"/>
                </a:lnTo>
                <a:lnTo>
                  <a:pt x="167" y="143"/>
                </a:lnTo>
                <a:lnTo>
                  <a:pt x="167" y="144"/>
                </a:lnTo>
                <a:lnTo>
                  <a:pt x="167" y="145"/>
                </a:lnTo>
                <a:lnTo>
                  <a:pt x="166" y="145"/>
                </a:lnTo>
                <a:lnTo>
                  <a:pt x="166" y="145"/>
                </a:lnTo>
                <a:lnTo>
                  <a:pt x="166" y="145"/>
                </a:lnTo>
                <a:lnTo>
                  <a:pt x="165" y="146"/>
                </a:lnTo>
                <a:lnTo>
                  <a:pt x="165" y="147"/>
                </a:lnTo>
                <a:lnTo>
                  <a:pt x="166" y="147"/>
                </a:lnTo>
                <a:lnTo>
                  <a:pt x="166" y="147"/>
                </a:lnTo>
                <a:lnTo>
                  <a:pt x="166" y="147"/>
                </a:lnTo>
                <a:lnTo>
                  <a:pt x="167" y="147"/>
                </a:lnTo>
                <a:lnTo>
                  <a:pt x="167" y="148"/>
                </a:lnTo>
                <a:lnTo>
                  <a:pt x="167" y="149"/>
                </a:lnTo>
                <a:lnTo>
                  <a:pt x="168" y="149"/>
                </a:lnTo>
                <a:lnTo>
                  <a:pt x="168" y="148"/>
                </a:lnTo>
                <a:lnTo>
                  <a:pt x="168" y="148"/>
                </a:lnTo>
                <a:lnTo>
                  <a:pt x="169" y="149"/>
                </a:lnTo>
                <a:lnTo>
                  <a:pt x="170" y="149"/>
                </a:lnTo>
                <a:lnTo>
                  <a:pt x="170" y="150"/>
                </a:lnTo>
                <a:lnTo>
                  <a:pt x="169" y="150"/>
                </a:lnTo>
                <a:lnTo>
                  <a:pt x="169" y="151"/>
                </a:lnTo>
                <a:lnTo>
                  <a:pt x="170" y="151"/>
                </a:lnTo>
                <a:lnTo>
                  <a:pt x="170" y="151"/>
                </a:lnTo>
                <a:lnTo>
                  <a:pt x="170" y="151"/>
                </a:lnTo>
                <a:lnTo>
                  <a:pt x="171" y="151"/>
                </a:lnTo>
                <a:lnTo>
                  <a:pt x="171" y="152"/>
                </a:lnTo>
                <a:lnTo>
                  <a:pt x="171" y="153"/>
                </a:lnTo>
                <a:lnTo>
                  <a:pt x="171" y="153"/>
                </a:lnTo>
                <a:lnTo>
                  <a:pt x="172" y="153"/>
                </a:lnTo>
                <a:lnTo>
                  <a:pt x="172" y="153"/>
                </a:lnTo>
                <a:lnTo>
                  <a:pt x="172" y="153"/>
                </a:lnTo>
                <a:lnTo>
                  <a:pt x="172" y="152"/>
                </a:lnTo>
                <a:lnTo>
                  <a:pt x="173" y="152"/>
                </a:lnTo>
                <a:lnTo>
                  <a:pt x="173" y="153"/>
                </a:lnTo>
                <a:lnTo>
                  <a:pt x="174" y="153"/>
                </a:lnTo>
                <a:lnTo>
                  <a:pt x="174" y="152"/>
                </a:lnTo>
                <a:lnTo>
                  <a:pt x="174" y="152"/>
                </a:lnTo>
                <a:lnTo>
                  <a:pt x="174" y="153"/>
                </a:lnTo>
                <a:lnTo>
                  <a:pt x="175" y="153"/>
                </a:lnTo>
                <a:lnTo>
                  <a:pt x="175" y="153"/>
                </a:lnTo>
                <a:lnTo>
                  <a:pt x="176" y="153"/>
                </a:lnTo>
                <a:lnTo>
                  <a:pt x="176" y="154"/>
                </a:lnTo>
                <a:lnTo>
                  <a:pt x="176" y="154"/>
                </a:lnTo>
                <a:lnTo>
                  <a:pt x="176" y="155"/>
                </a:lnTo>
                <a:lnTo>
                  <a:pt x="177" y="155"/>
                </a:lnTo>
                <a:lnTo>
                  <a:pt x="177" y="156"/>
                </a:lnTo>
                <a:lnTo>
                  <a:pt x="177" y="156"/>
                </a:lnTo>
                <a:lnTo>
                  <a:pt x="178" y="156"/>
                </a:lnTo>
                <a:lnTo>
                  <a:pt x="178" y="156"/>
                </a:lnTo>
                <a:lnTo>
                  <a:pt x="178" y="157"/>
                </a:lnTo>
                <a:lnTo>
                  <a:pt x="179" y="157"/>
                </a:lnTo>
                <a:lnTo>
                  <a:pt x="179" y="158"/>
                </a:lnTo>
                <a:lnTo>
                  <a:pt x="179" y="158"/>
                </a:lnTo>
                <a:lnTo>
                  <a:pt x="180" y="158"/>
                </a:lnTo>
                <a:lnTo>
                  <a:pt x="180" y="159"/>
                </a:lnTo>
                <a:lnTo>
                  <a:pt x="180" y="160"/>
                </a:lnTo>
                <a:lnTo>
                  <a:pt x="181" y="160"/>
                </a:lnTo>
                <a:lnTo>
                  <a:pt x="181" y="160"/>
                </a:lnTo>
                <a:lnTo>
                  <a:pt x="181" y="161"/>
                </a:lnTo>
                <a:lnTo>
                  <a:pt x="181" y="162"/>
                </a:lnTo>
                <a:lnTo>
                  <a:pt x="182" y="162"/>
                </a:lnTo>
                <a:lnTo>
                  <a:pt x="182" y="162"/>
                </a:lnTo>
                <a:lnTo>
                  <a:pt x="182" y="162"/>
                </a:lnTo>
                <a:lnTo>
                  <a:pt x="183" y="162"/>
                </a:lnTo>
                <a:lnTo>
                  <a:pt x="184" y="162"/>
                </a:lnTo>
                <a:lnTo>
                  <a:pt x="184" y="162"/>
                </a:lnTo>
                <a:lnTo>
                  <a:pt x="184" y="163"/>
                </a:lnTo>
                <a:lnTo>
                  <a:pt x="184" y="164"/>
                </a:lnTo>
                <a:lnTo>
                  <a:pt x="184" y="164"/>
                </a:lnTo>
                <a:lnTo>
                  <a:pt x="184" y="165"/>
                </a:lnTo>
                <a:lnTo>
                  <a:pt x="185" y="165"/>
                </a:lnTo>
                <a:lnTo>
                  <a:pt x="185" y="165"/>
                </a:lnTo>
                <a:lnTo>
                  <a:pt x="185" y="164"/>
                </a:lnTo>
                <a:lnTo>
                  <a:pt x="186" y="164"/>
                </a:lnTo>
                <a:lnTo>
                  <a:pt x="187" y="164"/>
                </a:lnTo>
                <a:lnTo>
                  <a:pt x="187" y="164"/>
                </a:lnTo>
                <a:lnTo>
                  <a:pt x="187" y="163"/>
                </a:lnTo>
                <a:lnTo>
                  <a:pt x="188" y="164"/>
                </a:lnTo>
                <a:lnTo>
                  <a:pt x="189" y="164"/>
                </a:lnTo>
                <a:lnTo>
                  <a:pt x="189" y="164"/>
                </a:lnTo>
                <a:lnTo>
                  <a:pt x="190" y="164"/>
                </a:lnTo>
                <a:lnTo>
                  <a:pt x="189" y="164"/>
                </a:lnTo>
                <a:lnTo>
                  <a:pt x="190" y="165"/>
                </a:lnTo>
                <a:lnTo>
                  <a:pt x="190" y="164"/>
                </a:lnTo>
                <a:lnTo>
                  <a:pt x="191" y="164"/>
                </a:lnTo>
                <a:lnTo>
                  <a:pt x="191" y="164"/>
                </a:lnTo>
                <a:lnTo>
                  <a:pt x="192" y="164"/>
                </a:lnTo>
                <a:lnTo>
                  <a:pt x="192" y="165"/>
                </a:lnTo>
                <a:lnTo>
                  <a:pt x="193" y="164"/>
                </a:lnTo>
                <a:lnTo>
                  <a:pt x="193" y="165"/>
                </a:lnTo>
                <a:lnTo>
                  <a:pt x="192" y="165"/>
                </a:lnTo>
                <a:lnTo>
                  <a:pt x="192" y="166"/>
                </a:lnTo>
                <a:lnTo>
                  <a:pt x="193" y="166"/>
                </a:lnTo>
                <a:lnTo>
                  <a:pt x="193" y="166"/>
                </a:lnTo>
                <a:lnTo>
                  <a:pt x="193" y="166"/>
                </a:lnTo>
                <a:lnTo>
                  <a:pt x="194" y="166"/>
                </a:lnTo>
                <a:lnTo>
                  <a:pt x="194" y="167"/>
                </a:lnTo>
                <a:lnTo>
                  <a:pt x="194" y="166"/>
                </a:lnTo>
                <a:lnTo>
                  <a:pt x="195" y="166"/>
                </a:lnTo>
                <a:lnTo>
                  <a:pt x="195" y="167"/>
                </a:lnTo>
                <a:lnTo>
                  <a:pt x="195" y="168"/>
                </a:lnTo>
                <a:lnTo>
                  <a:pt x="196" y="168"/>
                </a:lnTo>
                <a:lnTo>
                  <a:pt x="197" y="168"/>
                </a:lnTo>
                <a:lnTo>
                  <a:pt x="197" y="168"/>
                </a:lnTo>
                <a:lnTo>
                  <a:pt x="197" y="168"/>
                </a:lnTo>
                <a:lnTo>
                  <a:pt x="198" y="168"/>
                </a:lnTo>
                <a:lnTo>
                  <a:pt x="199" y="168"/>
                </a:lnTo>
                <a:lnTo>
                  <a:pt x="199" y="169"/>
                </a:lnTo>
                <a:lnTo>
                  <a:pt x="199" y="169"/>
                </a:lnTo>
                <a:lnTo>
                  <a:pt x="200" y="169"/>
                </a:lnTo>
                <a:lnTo>
                  <a:pt x="200" y="170"/>
                </a:lnTo>
                <a:lnTo>
                  <a:pt x="201" y="170"/>
                </a:lnTo>
                <a:lnTo>
                  <a:pt x="202" y="170"/>
                </a:lnTo>
                <a:lnTo>
                  <a:pt x="202" y="169"/>
                </a:lnTo>
                <a:lnTo>
                  <a:pt x="202" y="170"/>
                </a:lnTo>
                <a:lnTo>
                  <a:pt x="202" y="170"/>
                </a:lnTo>
                <a:lnTo>
                  <a:pt x="202" y="171"/>
                </a:lnTo>
                <a:lnTo>
                  <a:pt x="203" y="171"/>
                </a:lnTo>
                <a:lnTo>
                  <a:pt x="203" y="170"/>
                </a:lnTo>
                <a:lnTo>
                  <a:pt x="204" y="170"/>
                </a:lnTo>
                <a:lnTo>
                  <a:pt x="204" y="171"/>
                </a:lnTo>
                <a:lnTo>
                  <a:pt x="204" y="171"/>
                </a:lnTo>
                <a:lnTo>
                  <a:pt x="204" y="172"/>
                </a:lnTo>
                <a:lnTo>
                  <a:pt x="205" y="172"/>
                </a:lnTo>
                <a:lnTo>
                  <a:pt x="205" y="172"/>
                </a:lnTo>
                <a:lnTo>
                  <a:pt x="205" y="173"/>
                </a:lnTo>
                <a:lnTo>
                  <a:pt x="204" y="173"/>
                </a:lnTo>
                <a:lnTo>
                  <a:pt x="204" y="173"/>
                </a:lnTo>
                <a:lnTo>
                  <a:pt x="204" y="174"/>
                </a:lnTo>
                <a:lnTo>
                  <a:pt x="204" y="175"/>
                </a:lnTo>
                <a:lnTo>
                  <a:pt x="204" y="175"/>
                </a:lnTo>
                <a:lnTo>
                  <a:pt x="204" y="175"/>
                </a:lnTo>
                <a:lnTo>
                  <a:pt x="204" y="176"/>
                </a:lnTo>
                <a:lnTo>
                  <a:pt x="205" y="176"/>
                </a:lnTo>
                <a:lnTo>
                  <a:pt x="205" y="177"/>
                </a:lnTo>
                <a:lnTo>
                  <a:pt x="206" y="177"/>
                </a:lnTo>
                <a:lnTo>
                  <a:pt x="206" y="177"/>
                </a:lnTo>
                <a:lnTo>
                  <a:pt x="206" y="178"/>
                </a:lnTo>
                <a:lnTo>
                  <a:pt x="206" y="179"/>
                </a:lnTo>
                <a:lnTo>
                  <a:pt x="207" y="179"/>
                </a:lnTo>
                <a:lnTo>
                  <a:pt x="208" y="180"/>
                </a:lnTo>
                <a:lnTo>
                  <a:pt x="208" y="181"/>
                </a:lnTo>
                <a:lnTo>
                  <a:pt x="208" y="181"/>
                </a:lnTo>
                <a:lnTo>
                  <a:pt x="208" y="182"/>
                </a:lnTo>
                <a:lnTo>
                  <a:pt x="209" y="183"/>
                </a:lnTo>
                <a:lnTo>
                  <a:pt x="210" y="183"/>
                </a:lnTo>
                <a:lnTo>
                  <a:pt x="210" y="184"/>
                </a:lnTo>
                <a:lnTo>
                  <a:pt x="210" y="185"/>
                </a:lnTo>
                <a:lnTo>
                  <a:pt x="211" y="186"/>
                </a:lnTo>
                <a:lnTo>
                  <a:pt x="211" y="187"/>
                </a:lnTo>
                <a:lnTo>
                  <a:pt x="212" y="187"/>
                </a:lnTo>
                <a:lnTo>
                  <a:pt x="212" y="187"/>
                </a:lnTo>
                <a:lnTo>
                  <a:pt x="212" y="188"/>
                </a:lnTo>
                <a:lnTo>
                  <a:pt x="212" y="188"/>
                </a:lnTo>
                <a:lnTo>
                  <a:pt x="212" y="189"/>
                </a:lnTo>
                <a:lnTo>
                  <a:pt x="212" y="189"/>
                </a:lnTo>
                <a:lnTo>
                  <a:pt x="212" y="190"/>
                </a:lnTo>
                <a:lnTo>
                  <a:pt x="212" y="190"/>
                </a:lnTo>
                <a:lnTo>
                  <a:pt x="212" y="190"/>
                </a:lnTo>
                <a:lnTo>
                  <a:pt x="213" y="190"/>
                </a:lnTo>
                <a:lnTo>
                  <a:pt x="213" y="191"/>
                </a:lnTo>
                <a:lnTo>
                  <a:pt x="214" y="192"/>
                </a:lnTo>
                <a:lnTo>
                  <a:pt x="214" y="192"/>
                </a:lnTo>
                <a:lnTo>
                  <a:pt x="215" y="192"/>
                </a:lnTo>
                <a:lnTo>
                  <a:pt x="216" y="193"/>
                </a:lnTo>
                <a:lnTo>
                  <a:pt x="217" y="193"/>
                </a:lnTo>
                <a:lnTo>
                  <a:pt x="217" y="194"/>
                </a:lnTo>
                <a:lnTo>
                  <a:pt x="217" y="194"/>
                </a:lnTo>
                <a:lnTo>
                  <a:pt x="217" y="195"/>
                </a:lnTo>
                <a:lnTo>
                  <a:pt x="217" y="196"/>
                </a:lnTo>
                <a:lnTo>
                  <a:pt x="217" y="196"/>
                </a:lnTo>
                <a:lnTo>
                  <a:pt x="218" y="197"/>
                </a:lnTo>
                <a:lnTo>
                  <a:pt x="219" y="197"/>
                </a:lnTo>
                <a:lnTo>
                  <a:pt x="220" y="198"/>
                </a:lnTo>
                <a:lnTo>
                  <a:pt x="220" y="198"/>
                </a:lnTo>
                <a:lnTo>
                  <a:pt x="220" y="198"/>
                </a:lnTo>
                <a:lnTo>
                  <a:pt x="220" y="199"/>
                </a:lnTo>
                <a:lnTo>
                  <a:pt x="220" y="200"/>
                </a:lnTo>
                <a:lnTo>
                  <a:pt x="221" y="200"/>
                </a:lnTo>
                <a:lnTo>
                  <a:pt x="221" y="200"/>
                </a:lnTo>
                <a:lnTo>
                  <a:pt x="221" y="201"/>
                </a:lnTo>
                <a:lnTo>
                  <a:pt x="221" y="202"/>
                </a:lnTo>
                <a:lnTo>
                  <a:pt x="221" y="202"/>
                </a:lnTo>
                <a:lnTo>
                  <a:pt x="221" y="203"/>
                </a:lnTo>
                <a:lnTo>
                  <a:pt x="221" y="203"/>
                </a:lnTo>
                <a:lnTo>
                  <a:pt x="221" y="204"/>
                </a:lnTo>
                <a:lnTo>
                  <a:pt x="221" y="204"/>
                </a:lnTo>
                <a:lnTo>
                  <a:pt x="222" y="204"/>
                </a:lnTo>
                <a:lnTo>
                  <a:pt x="222" y="205"/>
                </a:lnTo>
                <a:lnTo>
                  <a:pt x="223" y="205"/>
                </a:lnTo>
                <a:lnTo>
                  <a:pt x="223" y="206"/>
                </a:lnTo>
                <a:lnTo>
                  <a:pt x="223" y="206"/>
                </a:lnTo>
                <a:lnTo>
                  <a:pt x="223" y="206"/>
                </a:lnTo>
                <a:lnTo>
                  <a:pt x="223" y="207"/>
                </a:lnTo>
                <a:lnTo>
                  <a:pt x="224" y="207"/>
                </a:lnTo>
                <a:lnTo>
                  <a:pt x="224" y="208"/>
                </a:lnTo>
                <a:lnTo>
                  <a:pt x="225" y="208"/>
                </a:lnTo>
                <a:lnTo>
                  <a:pt x="225" y="208"/>
                </a:lnTo>
                <a:lnTo>
                  <a:pt x="225" y="209"/>
                </a:lnTo>
                <a:lnTo>
                  <a:pt x="226" y="209"/>
                </a:lnTo>
                <a:lnTo>
                  <a:pt x="226" y="208"/>
                </a:lnTo>
                <a:lnTo>
                  <a:pt x="227" y="209"/>
                </a:lnTo>
                <a:lnTo>
                  <a:pt x="227" y="209"/>
                </a:lnTo>
                <a:lnTo>
                  <a:pt x="227" y="209"/>
                </a:lnTo>
                <a:lnTo>
                  <a:pt x="228" y="209"/>
                </a:lnTo>
                <a:lnTo>
                  <a:pt x="228" y="209"/>
                </a:lnTo>
                <a:lnTo>
                  <a:pt x="229" y="209"/>
                </a:lnTo>
                <a:lnTo>
                  <a:pt x="228" y="210"/>
                </a:lnTo>
                <a:lnTo>
                  <a:pt x="228" y="211"/>
                </a:lnTo>
                <a:lnTo>
                  <a:pt x="228" y="211"/>
                </a:lnTo>
                <a:lnTo>
                  <a:pt x="229" y="211"/>
                </a:lnTo>
                <a:lnTo>
                  <a:pt x="228" y="211"/>
                </a:lnTo>
                <a:lnTo>
                  <a:pt x="229" y="211"/>
                </a:lnTo>
                <a:lnTo>
                  <a:pt x="229" y="212"/>
                </a:lnTo>
                <a:lnTo>
                  <a:pt x="229" y="213"/>
                </a:lnTo>
                <a:lnTo>
                  <a:pt x="229" y="213"/>
                </a:lnTo>
                <a:lnTo>
                  <a:pt x="229" y="214"/>
                </a:lnTo>
                <a:lnTo>
                  <a:pt x="229" y="215"/>
                </a:lnTo>
                <a:lnTo>
                  <a:pt x="229" y="215"/>
                </a:lnTo>
                <a:lnTo>
                  <a:pt x="229" y="216"/>
                </a:lnTo>
                <a:lnTo>
                  <a:pt x="229" y="217"/>
                </a:lnTo>
                <a:lnTo>
                  <a:pt x="229" y="217"/>
                </a:lnTo>
                <a:lnTo>
                  <a:pt x="230" y="217"/>
                </a:lnTo>
                <a:lnTo>
                  <a:pt x="230" y="217"/>
                </a:lnTo>
                <a:lnTo>
                  <a:pt x="230" y="218"/>
                </a:lnTo>
                <a:lnTo>
                  <a:pt x="231" y="218"/>
                </a:lnTo>
                <a:lnTo>
                  <a:pt x="231" y="217"/>
                </a:lnTo>
                <a:lnTo>
                  <a:pt x="231" y="217"/>
                </a:lnTo>
                <a:lnTo>
                  <a:pt x="232" y="217"/>
                </a:lnTo>
                <a:lnTo>
                  <a:pt x="233" y="217"/>
                </a:lnTo>
                <a:lnTo>
                  <a:pt x="233" y="217"/>
                </a:lnTo>
                <a:lnTo>
                  <a:pt x="234" y="217"/>
                </a:lnTo>
                <a:lnTo>
                  <a:pt x="235" y="217"/>
                </a:lnTo>
                <a:lnTo>
                  <a:pt x="235" y="217"/>
                </a:lnTo>
                <a:lnTo>
                  <a:pt x="236" y="217"/>
                </a:lnTo>
                <a:lnTo>
                  <a:pt x="236" y="217"/>
                </a:lnTo>
                <a:lnTo>
                  <a:pt x="237" y="217"/>
                </a:lnTo>
                <a:lnTo>
                  <a:pt x="237" y="217"/>
                </a:lnTo>
                <a:lnTo>
                  <a:pt x="237" y="216"/>
                </a:lnTo>
                <a:lnTo>
                  <a:pt x="237" y="215"/>
                </a:lnTo>
                <a:lnTo>
                  <a:pt x="237" y="215"/>
                </a:lnTo>
                <a:lnTo>
                  <a:pt x="237" y="216"/>
                </a:lnTo>
                <a:lnTo>
                  <a:pt x="237" y="215"/>
                </a:lnTo>
                <a:lnTo>
                  <a:pt x="238" y="215"/>
                </a:lnTo>
                <a:lnTo>
                  <a:pt x="238" y="215"/>
                </a:lnTo>
                <a:lnTo>
                  <a:pt x="239" y="215"/>
                </a:lnTo>
                <a:lnTo>
                  <a:pt x="239" y="216"/>
                </a:lnTo>
                <a:lnTo>
                  <a:pt x="238" y="216"/>
                </a:lnTo>
                <a:lnTo>
                  <a:pt x="238" y="217"/>
                </a:lnTo>
                <a:lnTo>
                  <a:pt x="239" y="218"/>
                </a:lnTo>
                <a:lnTo>
                  <a:pt x="238" y="219"/>
                </a:lnTo>
                <a:lnTo>
                  <a:pt x="238" y="219"/>
                </a:lnTo>
                <a:lnTo>
                  <a:pt x="239" y="220"/>
                </a:lnTo>
                <a:lnTo>
                  <a:pt x="240" y="220"/>
                </a:lnTo>
                <a:lnTo>
                  <a:pt x="240" y="220"/>
                </a:lnTo>
                <a:lnTo>
                  <a:pt x="240" y="221"/>
                </a:lnTo>
                <a:lnTo>
                  <a:pt x="240" y="221"/>
                </a:lnTo>
                <a:lnTo>
                  <a:pt x="241" y="221"/>
                </a:lnTo>
                <a:lnTo>
                  <a:pt x="242" y="222"/>
                </a:lnTo>
                <a:lnTo>
                  <a:pt x="242" y="222"/>
                </a:lnTo>
                <a:lnTo>
                  <a:pt x="243" y="222"/>
                </a:lnTo>
                <a:lnTo>
                  <a:pt x="243" y="223"/>
                </a:lnTo>
                <a:lnTo>
                  <a:pt x="244" y="222"/>
                </a:lnTo>
                <a:lnTo>
                  <a:pt x="244" y="222"/>
                </a:lnTo>
                <a:lnTo>
                  <a:pt x="245" y="222"/>
                </a:lnTo>
                <a:lnTo>
                  <a:pt x="246" y="222"/>
                </a:lnTo>
                <a:lnTo>
                  <a:pt x="246" y="223"/>
                </a:lnTo>
                <a:lnTo>
                  <a:pt x="246" y="223"/>
                </a:lnTo>
                <a:lnTo>
                  <a:pt x="246" y="223"/>
                </a:lnTo>
                <a:lnTo>
                  <a:pt x="246" y="224"/>
                </a:lnTo>
                <a:lnTo>
                  <a:pt x="246" y="224"/>
                </a:lnTo>
                <a:lnTo>
                  <a:pt x="246" y="225"/>
                </a:lnTo>
                <a:lnTo>
                  <a:pt x="246" y="225"/>
                </a:lnTo>
                <a:lnTo>
                  <a:pt x="246" y="225"/>
                </a:lnTo>
                <a:lnTo>
                  <a:pt x="247" y="225"/>
                </a:lnTo>
                <a:lnTo>
                  <a:pt x="247" y="225"/>
                </a:lnTo>
                <a:lnTo>
                  <a:pt x="248" y="225"/>
                </a:lnTo>
                <a:lnTo>
                  <a:pt x="248" y="225"/>
                </a:lnTo>
                <a:lnTo>
                  <a:pt x="248" y="225"/>
                </a:lnTo>
                <a:lnTo>
                  <a:pt x="248" y="225"/>
                </a:lnTo>
                <a:lnTo>
                  <a:pt x="248" y="226"/>
                </a:lnTo>
                <a:lnTo>
                  <a:pt x="248" y="226"/>
                </a:lnTo>
                <a:lnTo>
                  <a:pt x="248" y="226"/>
                </a:lnTo>
                <a:lnTo>
                  <a:pt x="248" y="226"/>
                </a:lnTo>
                <a:lnTo>
                  <a:pt x="248" y="227"/>
                </a:lnTo>
                <a:lnTo>
                  <a:pt x="248" y="227"/>
                </a:lnTo>
                <a:lnTo>
                  <a:pt x="248" y="228"/>
                </a:lnTo>
                <a:lnTo>
                  <a:pt x="248" y="228"/>
                </a:lnTo>
                <a:lnTo>
                  <a:pt x="248" y="228"/>
                </a:lnTo>
                <a:lnTo>
                  <a:pt x="249" y="228"/>
                </a:lnTo>
                <a:lnTo>
                  <a:pt x="249" y="229"/>
                </a:lnTo>
                <a:lnTo>
                  <a:pt x="249" y="230"/>
                </a:lnTo>
                <a:lnTo>
                  <a:pt x="249" y="230"/>
                </a:lnTo>
                <a:lnTo>
                  <a:pt x="250" y="230"/>
                </a:lnTo>
                <a:lnTo>
                  <a:pt x="250" y="231"/>
                </a:lnTo>
                <a:lnTo>
                  <a:pt x="250" y="232"/>
                </a:lnTo>
                <a:lnTo>
                  <a:pt x="250" y="232"/>
                </a:lnTo>
                <a:lnTo>
                  <a:pt x="251" y="232"/>
                </a:lnTo>
                <a:lnTo>
                  <a:pt x="252" y="232"/>
                </a:lnTo>
                <a:lnTo>
                  <a:pt x="252" y="233"/>
                </a:lnTo>
                <a:lnTo>
                  <a:pt x="252" y="233"/>
                </a:lnTo>
                <a:lnTo>
                  <a:pt x="253" y="233"/>
                </a:lnTo>
                <a:lnTo>
                  <a:pt x="254" y="233"/>
                </a:lnTo>
                <a:lnTo>
                  <a:pt x="254" y="234"/>
                </a:lnTo>
                <a:lnTo>
                  <a:pt x="254" y="234"/>
                </a:lnTo>
                <a:lnTo>
                  <a:pt x="254" y="234"/>
                </a:lnTo>
                <a:lnTo>
                  <a:pt x="254" y="235"/>
                </a:lnTo>
                <a:lnTo>
                  <a:pt x="255" y="235"/>
                </a:lnTo>
                <a:lnTo>
                  <a:pt x="254" y="236"/>
                </a:lnTo>
                <a:lnTo>
                  <a:pt x="255" y="236"/>
                </a:lnTo>
                <a:lnTo>
                  <a:pt x="255" y="236"/>
                </a:lnTo>
                <a:lnTo>
                  <a:pt x="255" y="237"/>
                </a:lnTo>
                <a:lnTo>
                  <a:pt x="255" y="238"/>
                </a:lnTo>
                <a:lnTo>
                  <a:pt x="254" y="238"/>
                </a:lnTo>
                <a:lnTo>
                  <a:pt x="254" y="238"/>
                </a:lnTo>
                <a:lnTo>
                  <a:pt x="254" y="239"/>
                </a:lnTo>
                <a:lnTo>
                  <a:pt x="255" y="239"/>
                </a:lnTo>
                <a:lnTo>
                  <a:pt x="255" y="240"/>
                </a:lnTo>
                <a:lnTo>
                  <a:pt x="255" y="240"/>
                </a:lnTo>
                <a:lnTo>
                  <a:pt x="256" y="241"/>
                </a:lnTo>
                <a:lnTo>
                  <a:pt x="256" y="242"/>
                </a:lnTo>
                <a:lnTo>
                  <a:pt x="256" y="242"/>
                </a:lnTo>
                <a:lnTo>
                  <a:pt x="256" y="242"/>
                </a:lnTo>
                <a:lnTo>
                  <a:pt x="256" y="243"/>
                </a:lnTo>
                <a:lnTo>
                  <a:pt x="257" y="243"/>
                </a:lnTo>
                <a:lnTo>
                  <a:pt x="257" y="244"/>
                </a:lnTo>
                <a:lnTo>
                  <a:pt x="257" y="244"/>
                </a:lnTo>
                <a:lnTo>
                  <a:pt x="257" y="245"/>
                </a:lnTo>
                <a:lnTo>
                  <a:pt x="257" y="245"/>
                </a:lnTo>
                <a:lnTo>
                  <a:pt x="257" y="246"/>
                </a:lnTo>
                <a:lnTo>
                  <a:pt x="256" y="246"/>
                </a:lnTo>
                <a:lnTo>
                  <a:pt x="256" y="246"/>
                </a:lnTo>
                <a:lnTo>
                  <a:pt x="255" y="246"/>
                </a:lnTo>
                <a:lnTo>
                  <a:pt x="255" y="247"/>
                </a:lnTo>
                <a:lnTo>
                  <a:pt x="256" y="247"/>
                </a:lnTo>
                <a:lnTo>
                  <a:pt x="256" y="247"/>
                </a:lnTo>
                <a:lnTo>
                  <a:pt x="256" y="248"/>
                </a:lnTo>
                <a:lnTo>
                  <a:pt x="256" y="249"/>
                </a:lnTo>
                <a:lnTo>
                  <a:pt x="256" y="249"/>
                </a:lnTo>
                <a:lnTo>
                  <a:pt x="256" y="249"/>
                </a:lnTo>
                <a:lnTo>
                  <a:pt x="256" y="250"/>
                </a:lnTo>
                <a:lnTo>
                  <a:pt x="256" y="251"/>
                </a:lnTo>
                <a:lnTo>
                  <a:pt x="256" y="251"/>
                </a:lnTo>
                <a:lnTo>
                  <a:pt x="256" y="251"/>
                </a:lnTo>
                <a:lnTo>
                  <a:pt x="256" y="252"/>
                </a:lnTo>
                <a:lnTo>
                  <a:pt x="257" y="252"/>
                </a:lnTo>
                <a:lnTo>
                  <a:pt x="257" y="252"/>
                </a:lnTo>
                <a:lnTo>
                  <a:pt x="257" y="253"/>
                </a:lnTo>
                <a:lnTo>
                  <a:pt x="257" y="253"/>
                </a:lnTo>
                <a:lnTo>
                  <a:pt x="257" y="253"/>
                </a:lnTo>
                <a:lnTo>
                  <a:pt x="256" y="254"/>
                </a:lnTo>
                <a:lnTo>
                  <a:pt x="256" y="255"/>
                </a:lnTo>
                <a:lnTo>
                  <a:pt x="256" y="255"/>
                </a:lnTo>
                <a:lnTo>
                  <a:pt x="256" y="255"/>
                </a:lnTo>
                <a:lnTo>
                  <a:pt x="255" y="255"/>
                </a:lnTo>
                <a:lnTo>
                  <a:pt x="255" y="256"/>
                </a:lnTo>
                <a:lnTo>
                  <a:pt x="255" y="257"/>
                </a:lnTo>
                <a:lnTo>
                  <a:pt x="254" y="257"/>
                </a:lnTo>
                <a:lnTo>
                  <a:pt x="254" y="257"/>
                </a:lnTo>
                <a:lnTo>
                  <a:pt x="254" y="257"/>
                </a:lnTo>
                <a:lnTo>
                  <a:pt x="253" y="257"/>
                </a:lnTo>
                <a:lnTo>
                  <a:pt x="252" y="257"/>
                </a:lnTo>
                <a:lnTo>
                  <a:pt x="252" y="257"/>
                </a:lnTo>
                <a:lnTo>
                  <a:pt x="252" y="258"/>
                </a:lnTo>
                <a:lnTo>
                  <a:pt x="252" y="259"/>
                </a:lnTo>
                <a:lnTo>
                  <a:pt x="252" y="259"/>
                </a:lnTo>
                <a:lnTo>
                  <a:pt x="252" y="260"/>
                </a:lnTo>
                <a:lnTo>
                  <a:pt x="252" y="261"/>
                </a:lnTo>
                <a:lnTo>
                  <a:pt x="253" y="261"/>
                </a:lnTo>
                <a:lnTo>
                  <a:pt x="253" y="262"/>
                </a:lnTo>
                <a:lnTo>
                  <a:pt x="254" y="262"/>
                </a:lnTo>
                <a:lnTo>
                  <a:pt x="254" y="262"/>
                </a:lnTo>
                <a:lnTo>
                  <a:pt x="254" y="263"/>
                </a:lnTo>
                <a:lnTo>
                  <a:pt x="253" y="264"/>
                </a:lnTo>
                <a:lnTo>
                  <a:pt x="254" y="264"/>
                </a:lnTo>
                <a:lnTo>
                  <a:pt x="253" y="265"/>
                </a:lnTo>
                <a:lnTo>
                  <a:pt x="254" y="265"/>
                </a:lnTo>
                <a:lnTo>
                  <a:pt x="254" y="266"/>
                </a:lnTo>
                <a:lnTo>
                  <a:pt x="253" y="266"/>
                </a:lnTo>
                <a:lnTo>
                  <a:pt x="254" y="266"/>
                </a:lnTo>
                <a:lnTo>
                  <a:pt x="254" y="266"/>
                </a:lnTo>
                <a:lnTo>
                  <a:pt x="253" y="266"/>
                </a:lnTo>
                <a:lnTo>
                  <a:pt x="254" y="267"/>
                </a:lnTo>
                <a:lnTo>
                  <a:pt x="254" y="268"/>
                </a:lnTo>
                <a:lnTo>
                  <a:pt x="254" y="268"/>
                </a:lnTo>
                <a:lnTo>
                  <a:pt x="254" y="269"/>
                </a:lnTo>
                <a:lnTo>
                  <a:pt x="254" y="270"/>
                </a:lnTo>
                <a:lnTo>
                  <a:pt x="254" y="270"/>
                </a:lnTo>
                <a:lnTo>
                  <a:pt x="254" y="270"/>
                </a:lnTo>
                <a:lnTo>
                  <a:pt x="254" y="271"/>
                </a:lnTo>
                <a:lnTo>
                  <a:pt x="254" y="272"/>
                </a:lnTo>
                <a:lnTo>
                  <a:pt x="254" y="272"/>
                </a:lnTo>
                <a:lnTo>
                  <a:pt x="254" y="272"/>
                </a:lnTo>
                <a:lnTo>
                  <a:pt x="254" y="273"/>
                </a:lnTo>
                <a:lnTo>
                  <a:pt x="254" y="274"/>
                </a:lnTo>
                <a:lnTo>
                  <a:pt x="254" y="274"/>
                </a:lnTo>
                <a:lnTo>
                  <a:pt x="254" y="274"/>
                </a:lnTo>
                <a:lnTo>
                  <a:pt x="254" y="275"/>
                </a:lnTo>
                <a:lnTo>
                  <a:pt x="253" y="275"/>
                </a:lnTo>
                <a:lnTo>
                  <a:pt x="253" y="276"/>
                </a:lnTo>
                <a:lnTo>
                  <a:pt x="252" y="276"/>
                </a:lnTo>
                <a:lnTo>
                  <a:pt x="252" y="276"/>
                </a:lnTo>
                <a:lnTo>
                  <a:pt x="253" y="276"/>
                </a:lnTo>
                <a:lnTo>
                  <a:pt x="253" y="276"/>
                </a:lnTo>
                <a:lnTo>
                  <a:pt x="253" y="276"/>
                </a:lnTo>
                <a:lnTo>
                  <a:pt x="254" y="276"/>
                </a:lnTo>
                <a:lnTo>
                  <a:pt x="254" y="277"/>
                </a:lnTo>
                <a:lnTo>
                  <a:pt x="254" y="278"/>
                </a:lnTo>
                <a:lnTo>
                  <a:pt x="254" y="278"/>
                </a:lnTo>
                <a:lnTo>
                  <a:pt x="254" y="278"/>
                </a:lnTo>
                <a:lnTo>
                  <a:pt x="255" y="278"/>
                </a:lnTo>
                <a:lnTo>
                  <a:pt x="255" y="279"/>
                </a:lnTo>
                <a:lnTo>
                  <a:pt x="254" y="279"/>
                </a:lnTo>
                <a:lnTo>
                  <a:pt x="254" y="279"/>
                </a:lnTo>
                <a:lnTo>
                  <a:pt x="254" y="280"/>
                </a:lnTo>
                <a:lnTo>
                  <a:pt x="254" y="280"/>
                </a:lnTo>
                <a:lnTo>
                  <a:pt x="254" y="281"/>
                </a:lnTo>
                <a:lnTo>
                  <a:pt x="254" y="281"/>
                </a:lnTo>
                <a:lnTo>
                  <a:pt x="254" y="281"/>
                </a:lnTo>
                <a:lnTo>
                  <a:pt x="254" y="281"/>
                </a:lnTo>
                <a:lnTo>
                  <a:pt x="254" y="281"/>
                </a:lnTo>
                <a:lnTo>
                  <a:pt x="255" y="281"/>
                </a:lnTo>
                <a:lnTo>
                  <a:pt x="255" y="282"/>
                </a:lnTo>
                <a:lnTo>
                  <a:pt x="255" y="283"/>
                </a:lnTo>
                <a:lnTo>
                  <a:pt x="254" y="283"/>
                </a:lnTo>
                <a:lnTo>
                  <a:pt x="254" y="284"/>
                </a:lnTo>
                <a:lnTo>
                  <a:pt x="254" y="285"/>
                </a:lnTo>
                <a:lnTo>
                  <a:pt x="254" y="285"/>
                </a:lnTo>
                <a:lnTo>
                  <a:pt x="254" y="285"/>
                </a:lnTo>
                <a:lnTo>
                  <a:pt x="254" y="286"/>
                </a:lnTo>
                <a:lnTo>
                  <a:pt x="253" y="286"/>
                </a:lnTo>
                <a:lnTo>
                  <a:pt x="253" y="287"/>
                </a:lnTo>
                <a:lnTo>
                  <a:pt x="253" y="287"/>
                </a:lnTo>
                <a:lnTo>
                  <a:pt x="253" y="288"/>
                </a:lnTo>
                <a:lnTo>
                  <a:pt x="254" y="288"/>
                </a:lnTo>
                <a:lnTo>
                  <a:pt x="253" y="288"/>
                </a:lnTo>
                <a:lnTo>
                  <a:pt x="254" y="288"/>
                </a:lnTo>
                <a:lnTo>
                  <a:pt x="254" y="289"/>
                </a:lnTo>
                <a:lnTo>
                  <a:pt x="253" y="289"/>
                </a:lnTo>
                <a:lnTo>
                  <a:pt x="254" y="289"/>
                </a:lnTo>
                <a:lnTo>
                  <a:pt x="254" y="289"/>
                </a:lnTo>
                <a:lnTo>
                  <a:pt x="254" y="289"/>
                </a:lnTo>
                <a:lnTo>
                  <a:pt x="254" y="290"/>
                </a:lnTo>
                <a:lnTo>
                  <a:pt x="254" y="291"/>
                </a:lnTo>
                <a:lnTo>
                  <a:pt x="255" y="291"/>
                </a:lnTo>
                <a:lnTo>
                  <a:pt x="254" y="291"/>
                </a:lnTo>
                <a:lnTo>
                  <a:pt x="254" y="291"/>
                </a:lnTo>
                <a:lnTo>
                  <a:pt x="254" y="291"/>
                </a:lnTo>
                <a:lnTo>
                  <a:pt x="253" y="291"/>
                </a:lnTo>
                <a:lnTo>
                  <a:pt x="253" y="292"/>
                </a:lnTo>
                <a:lnTo>
                  <a:pt x="252" y="292"/>
                </a:lnTo>
                <a:lnTo>
                  <a:pt x="252" y="293"/>
                </a:lnTo>
                <a:lnTo>
                  <a:pt x="252" y="293"/>
                </a:lnTo>
                <a:lnTo>
                  <a:pt x="252" y="293"/>
                </a:lnTo>
                <a:lnTo>
                  <a:pt x="251" y="293"/>
                </a:lnTo>
                <a:lnTo>
                  <a:pt x="251" y="294"/>
                </a:lnTo>
                <a:lnTo>
                  <a:pt x="250" y="294"/>
                </a:lnTo>
                <a:lnTo>
                  <a:pt x="250" y="295"/>
                </a:lnTo>
                <a:lnTo>
                  <a:pt x="250" y="295"/>
                </a:lnTo>
                <a:lnTo>
                  <a:pt x="250" y="295"/>
                </a:lnTo>
                <a:lnTo>
                  <a:pt x="250" y="296"/>
                </a:lnTo>
                <a:lnTo>
                  <a:pt x="249" y="296"/>
                </a:lnTo>
                <a:lnTo>
                  <a:pt x="248" y="296"/>
                </a:lnTo>
                <a:lnTo>
                  <a:pt x="248" y="297"/>
                </a:lnTo>
                <a:lnTo>
                  <a:pt x="248" y="297"/>
                </a:lnTo>
                <a:lnTo>
                  <a:pt x="248" y="297"/>
                </a:lnTo>
                <a:lnTo>
                  <a:pt x="247" y="297"/>
                </a:lnTo>
                <a:lnTo>
                  <a:pt x="247" y="298"/>
                </a:lnTo>
                <a:lnTo>
                  <a:pt x="246" y="297"/>
                </a:lnTo>
                <a:lnTo>
                  <a:pt x="246" y="297"/>
                </a:lnTo>
                <a:lnTo>
                  <a:pt x="245" y="297"/>
                </a:lnTo>
                <a:lnTo>
                  <a:pt x="244" y="297"/>
                </a:lnTo>
                <a:lnTo>
                  <a:pt x="244" y="296"/>
                </a:lnTo>
                <a:lnTo>
                  <a:pt x="243" y="296"/>
                </a:lnTo>
                <a:lnTo>
                  <a:pt x="243" y="295"/>
                </a:lnTo>
                <a:lnTo>
                  <a:pt x="242" y="295"/>
                </a:lnTo>
                <a:lnTo>
                  <a:pt x="242" y="296"/>
                </a:lnTo>
                <a:lnTo>
                  <a:pt x="243" y="297"/>
                </a:lnTo>
                <a:lnTo>
                  <a:pt x="243" y="297"/>
                </a:lnTo>
                <a:lnTo>
                  <a:pt x="242" y="297"/>
                </a:lnTo>
                <a:lnTo>
                  <a:pt x="242" y="297"/>
                </a:lnTo>
                <a:lnTo>
                  <a:pt x="241" y="297"/>
                </a:lnTo>
                <a:lnTo>
                  <a:pt x="241" y="297"/>
                </a:lnTo>
                <a:lnTo>
                  <a:pt x="240" y="297"/>
                </a:lnTo>
                <a:lnTo>
                  <a:pt x="240" y="297"/>
                </a:lnTo>
                <a:lnTo>
                  <a:pt x="240" y="297"/>
                </a:lnTo>
                <a:lnTo>
                  <a:pt x="239" y="297"/>
                </a:lnTo>
                <a:lnTo>
                  <a:pt x="240" y="297"/>
                </a:lnTo>
                <a:lnTo>
                  <a:pt x="240" y="298"/>
                </a:lnTo>
                <a:lnTo>
                  <a:pt x="240" y="298"/>
                </a:lnTo>
                <a:lnTo>
                  <a:pt x="240" y="299"/>
                </a:lnTo>
                <a:lnTo>
                  <a:pt x="239" y="299"/>
                </a:lnTo>
                <a:lnTo>
                  <a:pt x="239" y="300"/>
                </a:lnTo>
                <a:lnTo>
                  <a:pt x="239" y="300"/>
                </a:lnTo>
                <a:lnTo>
                  <a:pt x="238" y="300"/>
                </a:lnTo>
                <a:lnTo>
                  <a:pt x="238" y="301"/>
                </a:lnTo>
                <a:lnTo>
                  <a:pt x="238" y="301"/>
                </a:lnTo>
                <a:lnTo>
                  <a:pt x="237" y="301"/>
                </a:lnTo>
                <a:lnTo>
                  <a:pt x="237" y="302"/>
                </a:lnTo>
                <a:lnTo>
                  <a:pt x="237" y="302"/>
                </a:lnTo>
                <a:lnTo>
                  <a:pt x="238" y="302"/>
                </a:lnTo>
                <a:lnTo>
                  <a:pt x="238" y="303"/>
                </a:lnTo>
                <a:lnTo>
                  <a:pt x="238" y="303"/>
                </a:lnTo>
                <a:lnTo>
                  <a:pt x="239" y="303"/>
                </a:lnTo>
                <a:lnTo>
                  <a:pt x="240" y="303"/>
                </a:lnTo>
                <a:lnTo>
                  <a:pt x="240" y="303"/>
                </a:lnTo>
                <a:lnTo>
                  <a:pt x="240" y="302"/>
                </a:lnTo>
                <a:lnTo>
                  <a:pt x="241" y="302"/>
                </a:lnTo>
                <a:lnTo>
                  <a:pt x="242" y="302"/>
                </a:lnTo>
                <a:lnTo>
                  <a:pt x="242" y="302"/>
                </a:lnTo>
                <a:lnTo>
                  <a:pt x="242" y="303"/>
                </a:lnTo>
                <a:lnTo>
                  <a:pt x="243" y="302"/>
                </a:lnTo>
                <a:lnTo>
                  <a:pt x="243" y="303"/>
                </a:lnTo>
                <a:lnTo>
                  <a:pt x="244" y="303"/>
                </a:lnTo>
                <a:lnTo>
                  <a:pt x="244" y="303"/>
                </a:lnTo>
                <a:lnTo>
                  <a:pt x="245" y="303"/>
                </a:lnTo>
                <a:lnTo>
                  <a:pt x="246" y="303"/>
                </a:lnTo>
                <a:lnTo>
                  <a:pt x="246" y="303"/>
                </a:lnTo>
                <a:lnTo>
                  <a:pt x="246" y="304"/>
                </a:lnTo>
                <a:lnTo>
                  <a:pt x="246" y="304"/>
                </a:lnTo>
                <a:lnTo>
                  <a:pt x="246" y="305"/>
                </a:lnTo>
                <a:lnTo>
                  <a:pt x="247" y="305"/>
                </a:lnTo>
                <a:lnTo>
                  <a:pt x="247" y="306"/>
                </a:lnTo>
                <a:lnTo>
                  <a:pt x="248" y="306"/>
                </a:lnTo>
                <a:lnTo>
                  <a:pt x="248" y="306"/>
                </a:lnTo>
                <a:lnTo>
                  <a:pt x="248" y="307"/>
                </a:lnTo>
                <a:lnTo>
                  <a:pt x="248" y="308"/>
                </a:lnTo>
                <a:lnTo>
                  <a:pt x="248" y="308"/>
                </a:lnTo>
                <a:lnTo>
                  <a:pt x="249" y="308"/>
                </a:lnTo>
                <a:lnTo>
                  <a:pt x="249" y="308"/>
                </a:lnTo>
                <a:lnTo>
                  <a:pt x="250" y="308"/>
                </a:lnTo>
                <a:lnTo>
                  <a:pt x="250" y="308"/>
                </a:lnTo>
                <a:lnTo>
                  <a:pt x="251" y="309"/>
                </a:lnTo>
                <a:lnTo>
                  <a:pt x="251" y="310"/>
                </a:lnTo>
                <a:lnTo>
                  <a:pt x="251" y="310"/>
                </a:lnTo>
                <a:lnTo>
                  <a:pt x="251" y="311"/>
                </a:lnTo>
                <a:lnTo>
                  <a:pt x="251" y="312"/>
                </a:lnTo>
                <a:lnTo>
                  <a:pt x="251" y="312"/>
                </a:lnTo>
                <a:lnTo>
                  <a:pt x="252" y="312"/>
                </a:lnTo>
                <a:lnTo>
                  <a:pt x="252" y="313"/>
                </a:lnTo>
                <a:lnTo>
                  <a:pt x="252" y="314"/>
                </a:lnTo>
                <a:lnTo>
                  <a:pt x="252" y="314"/>
                </a:lnTo>
                <a:lnTo>
                  <a:pt x="253" y="314"/>
                </a:lnTo>
                <a:lnTo>
                  <a:pt x="253" y="314"/>
                </a:lnTo>
                <a:lnTo>
                  <a:pt x="254" y="314"/>
                </a:lnTo>
                <a:lnTo>
                  <a:pt x="254" y="314"/>
                </a:lnTo>
                <a:lnTo>
                  <a:pt x="255" y="315"/>
                </a:lnTo>
                <a:lnTo>
                  <a:pt x="256" y="315"/>
                </a:lnTo>
                <a:lnTo>
                  <a:pt x="256" y="315"/>
                </a:lnTo>
                <a:lnTo>
                  <a:pt x="256" y="315"/>
                </a:lnTo>
                <a:lnTo>
                  <a:pt x="256" y="316"/>
                </a:lnTo>
                <a:lnTo>
                  <a:pt x="257" y="316"/>
                </a:lnTo>
                <a:lnTo>
                  <a:pt x="257" y="317"/>
                </a:lnTo>
                <a:lnTo>
                  <a:pt x="257" y="317"/>
                </a:lnTo>
                <a:lnTo>
                  <a:pt x="257" y="317"/>
                </a:lnTo>
                <a:lnTo>
                  <a:pt x="257" y="318"/>
                </a:lnTo>
                <a:lnTo>
                  <a:pt x="258" y="319"/>
                </a:lnTo>
                <a:lnTo>
                  <a:pt x="258" y="319"/>
                </a:lnTo>
                <a:lnTo>
                  <a:pt x="259" y="319"/>
                </a:lnTo>
                <a:lnTo>
                  <a:pt x="259" y="319"/>
                </a:lnTo>
                <a:lnTo>
                  <a:pt x="261" y="320"/>
                </a:lnTo>
                <a:lnTo>
                  <a:pt x="261" y="321"/>
                </a:lnTo>
                <a:lnTo>
                  <a:pt x="261" y="321"/>
                </a:lnTo>
                <a:lnTo>
                  <a:pt x="261" y="321"/>
                </a:lnTo>
                <a:lnTo>
                  <a:pt x="262" y="322"/>
                </a:lnTo>
                <a:lnTo>
                  <a:pt x="263" y="322"/>
                </a:lnTo>
                <a:lnTo>
                  <a:pt x="263" y="323"/>
                </a:lnTo>
                <a:lnTo>
                  <a:pt x="264" y="323"/>
                </a:lnTo>
                <a:lnTo>
                  <a:pt x="265" y="323"/>
                </a:lnTo>
                <a:lnTo>
                  <a:pt x="265" y="324"/>
                </a:lnTo>
                <a:lnTo>
                  <a:pt x="266" y="325"/>
                </a:lnTo>
                <a:lnTo>
                  <a:pt x="267" y="325"/>
                </a:lnTo>
                <a:lnTo>
                  <a:pt x="267" y="325"/>
                </a:lnTo>
                <a:lnTo>
                  <a:pt x="267" y="326"/>
                </a:lnTo>
                <a:lnTo>
                  <a:pt x="267" y="327"/>
                </a:lnTo>
                <a:lnTo>
                  <a:pt x="266" y="327"/>
                </a:lnTo>
                <a:lnTo>
                  <a:pt x="266" y="329"/>
                </a:lnTo>
                <a:lnTo>
                  <a:pt x="266" y="329"/>
                </a:lnTo>
                <a:lnTo>
                  <a:pt x="265" y="329"/>
                </a:lnTo>
                <a:lnTo>
                  <a:pt x="265" y="330"/>
                </a:lnTo>
                <a:lnTo>
                  <a:pt x="265" y="330"/>
                </a:lnTo>
                <a:lnTo>
                  <a:pt x="265" y="331"/>
                </a:lnTo>
                <a:lnTo>
                  <a:pt x="264" y="331"/>
                </a:lnTo>
                <a:lnTo>
                  <a:pt x="264" y="331"/>
                </a:lnTo>
                <a:lnTo>
                  <a:pt x="263" y="332"/>
                </a:lnTo>
                <a:lnTo>
                  <a:pt x="263" y="333"/>
                </a:lnTo>
                <a:lnTo>
                  <a:pt x="263" y="333"/>
                </a:lnTo>
                <a:lnTo>
                  <a:pt x="263" y="334"/>
                </a:lnTo>
                <a:lnTo>
                  <a:pt x="263" y="334"/>
                </a:lnTo>
                <a:lnTo>
                  <a:pt x="263" y="335"/>
                </a:lnTo>
                <a:lnTo>
                  <a:pt x="263" y="336"/>
                </a:lnTo>
                <a:lnTo>
                  <a:pt x="263" y="336"/>
                </a:lnTo>
                <a:lnTo>
                  <a:pt x="263" y="337"/>
                </a:lnTo>
                <a:lnTo>
                  <a:pt x="263" y="338"/>
                </a:lnTo>
                <a:lnTo>
                  <a:pt x="263" y="338"/>
                </a:lnTo>
                <a:lnTo>
                  <a:pt x="263" y="339"/>
                </a:lnTo>
                <a:lnTo>
                  <a:pt x="263" y="340"/>
                </a:lnTo>
                <a:lnTo>
                  <a:pt x="263" y="341"/>
                </a:lnTo>
                <a:lnTo>
                  <a:pt x="263" y="341"/>
                </a:lnTo>
                <a:lnTo>
                  <a:pt x="263" y="342"/>
                </a:lnTo>
                <a:lnTo>
                  <a:pt x="263" y="342"/>
                </a:lnTo>
                <a:lnTo>
                  <a:pt x="263" y="343"/>
                </a:lnTo>
                <a:lnTo>
                  <a:pt x="264" y="344"/>
                </a:lnTo>
                <a:lnTo>
                  <a:pt x="264" y="344"/>
                </a:lnTo>
                <a:lnTo>
                  <a:pt x="264" y="345"/>
                </a:lnTo>
                <a:lnTo>
                  <a:pt x="264" y="346"/>
                </a:lnTo>
                <a:lnTo>
                  <a:pt x="264" y="346"/>
                </a:lnTo>
                <a:lnTo>
                  <a:pt x="264" y="347"/>
                </a:lnTo>
                <a:lnTo>
                  <a:pt x="263" y="348"/>
                </a:lnTo>
                <a:lnTo>
                  <a:pt x="264" y="348"/>
                </a:lnTo>
                <a:lnTo>
                  <a:pt x="264" y="350"/>
                </a:lnTo>
                <a:lnTo>
                  <a:pt x="264" y="350"/>
                </a:lnTo>
                <a:lnTo>
                  <a:pt x="263" y="350"/>
                </a:lnTo>
                <a:lnTo>
                  <a:pt x="264" y="351"/>
                </a:lnTo>
                <a:lnTo>
                  <a:pt x="264" y="351"/>
                </a:lnTo>
                <a:lnTo>
                  <a:pt x="264" y="352"/>
                </a:lnTo>
                <a:lnTo>
                  <a:pt x="264" y="353"/>
                </a:lnTo>
                <a:lnTo>
                  <a:pt x="263" y="353"/>
                </a:lnTo>
                <a:lnTo>
                  <a:pt x="263" y="353"/>
                </a:lnTo>
                <a:lnTo>
                  <a:pt x="263" y="353"/>
                </a:lnTo>
                <a:lnTo>
                  <a:pt x="262" y="353"/>
                </a:lnTo>
                <a:lnTo>
                  <a:pt x="262" y="354"/>
                </a:lnTo>
                <a:lnTo>
                  <a:pt x="262" y="355"/>
                </a:lnTo>
                <a:lnTo>
                  <a:pt x="261" y="355"/>
                </a:lnTo>
                <a:lnTo>
                  <a:pt x="261" y="356"/>
                </a:lnTo>
                <a:lnTo>
                  <a:pt x="260" y="356"/>
                </a:lnTo>
                <a:lnTo>
                  <a:pt x="260" y="357"/>
                </a:lnTo>
                <a:lnTo>
                  <a:pt x="259" y="357"/>
                </a:lnTo>
                <a:lnTo>
                  <a:pt x="259" y="357"/>
                </a:lnTo>
                <a:lnTo>
                  <a:pt x="259" y="357"/>
                </a:lnTo>
                <a:lnTo>
                  <a:pt x="259" y="358"/>
                </a:lnTo>
                <a:lnTo>
                  <a:pt x="258" y="358"/>
                </a:lnTo>
                <a:lnTo>
                  <a:pt x="258" y="359"/>
                </a:lnTo>
                <a:lnTo>
                  <a:pt x="257" y="359"/>
                </a:lnTo>
                <a:lnTo>
                  <a:pt x="257" y="359"/>
                </a:lnTo>
                <a:lnTo>
                  <a:pt x="256" y="359"/>
                </a:lnTo>
                <a:lnTo>
                  <a:pt x="256" y="359"/>
                </a:lnTo>
                <a:lnTo>
                  <a:pt x="255" y="359"/>
                </a:lnTo>
                <a:lnTo>
                  <a:pt x="254" y="360"/>
                </a:lnTo>
                <a:lnTo>
                  <a:pt x="254" y="361"/>
                </a:lnTo>
                <a:lnTo>
                  <a:pt x="254" y="361"/>
                </a:lnTo>
                <a:lnTo>
                  <a:pt x="254" y="361"/>
                </a:lnTo>
                <a:lnTo>
                  <a:pt x="253" y="361"/>
                </a:lnTo>
                <a:lnTo>
                  <a:pt x="252" y="361"/>
                </a:lnTo>
                <a:lnTo>
                  <a:pt x="252" y="361"/>
                </a:lnTo>
                <a:lnTo>
                  <a:pt x="252" y="362"/>
                </a:lnTo>
                <a:lnTo>
                  <a:pt x="251" y="362"/>
                </a:lnTo>
                <a:lnTo>
                  <a:pt x="250" y="363"/>
                </a:lnTo>
                <a:lnTo>
                  <a:pt x="250" y="363"/>
                </a:lnTo>
                <a:lnTo>
                  <a:pt x="251" y="364"/>
                </a:lnTo>
                <a:lnTo>
                  <a:pt x="251" y="365"/>
                </a:lnTo>
                <a:lnTo>
                  <a:pt x="252" y="365"/>
                </a:lnTo>
                <a:lnTo>
                  <a:pt x="252" y="365"/>
                </a:lnTo>
                <a:lnTo>
                  <a:pt x="252" y="366"/>
                </a:lnTo>
                <a:lnTo>
                  <a:pt x="252" y="367"/>
                </a:lnTo>
                <a:lnTo>
                  <a:pt x="252" y="367"/>
                </a:lnTo>
                <a:lnTo>
                  <a:pt x="252" y="368"/>
                </a:lnTo>
                <a:lnTo>
                  <a:pt x="253" y="369"/>
                </a:lnTo>
                <a:lnTo>
                  <a:pt x="254" y="369"/>
                </a:lnTo>
                <a:lnTo>
                  <a:pt x="253" y="370"/>
                </a:lnTo>
                <a:lnTo>
                  <a:pt x="253" y="371"/>
                </a:lnTo>
                <a:lnTo>
                  <a:pt x="253" y="372"/>
                </a:lnTo>
                <a:lnTo>
                  <a:pt x="253" y="372"/>
                </a:lnTo>
                <a:lnTo>
                  <a:pt x="253" y="373"/>
                </a:lnTo>
                <a:lnTo>
                  <a:pt x="253" y="374"/>
                </a:lnTo>
                <a:lnTo>
                  <a:pt x="253" y="374"/>
                </a:lnTo>
                <a:lnTo>
                  <a:pt x="253" y="375"/>
                </a:lnTo>
                <a:lnTo>
                  <a:pt x="252" y="376"/>
                </a:lnTo>
                <a:lnTo>
                  <a:pt x="252" y="376"/>
                </a:lnTo>
                <a:lnTo>
                  <a:pt x="251" y="376"/>
                </a:lnTo>
                <a:lnTo>
                  <a:pt x="251" y="377"/>
                </a:lnTo>
                <a:lnTo>
                  <a:pt x="251" y="378"/>
                </a:lnTo>
                <a:lnTo>
                  <a:pt x="251" y="378"/>
                </a:lnTo>
                <a:lnTo>
                  <a:pt x="251" y="380"/>
                </a:lnTo>
                <a:lnTo>
                  <a:pt x="251" y="380"/>
                </a:lnTo>
                <a:lnTo>
                  <a:pt x="251" y="381"/>
                </a:lnTo>
                <a:lnTo>
                  <a:pt x="251" y="382"/>
                </a:lnTo>
                <a:lnTo>
                  <a:pt x="251" y="384"/>
                </a:lnTo>
                <a:lnTo>
                  <a:pt x="251" y="384"/>
                </a:lnTo>
                <a:lnTo>
                  <a:pt x="251" y="385"/>
                </a:lnTo>
                <a:lnTo>
                  <a:pt x="252" y="385"/>
                </a:lnTo>
                <a:lnTo>
                  <a:pt x="252" y="385"/>
                </a:lnTo>
                <a:lnTo>
                  <a:pt x="254" y="386"/>
                </a:lnTo>
                <a:lnTo>
                  <a:pt x="254" y="386"/>
                </a:lnTo>
                <a:lnTo>
                  <a:pt x="255" y="387"/>
                </a:lnTo>
                <a:lnTo>
                  <a:pt x="255" y="387"/>
                </a:lnTo>
                <a:lnTo>
                  <a:pt x="256" y="387"/>
                </a:lnTo>
                <a:lnTo>
                  <a:pt x="256" y="388"/>
                </a:lnTo>
                <a:lnTo>
                  <a:pt x="256" y="388"/>
                </a:lnTo>
                <a:lnTo>
                  <a:pt x="257" y="388"/>
                </a:lnTo>
                <a:lnTo>
                  <a:pt x="257" y="388"/>
                </a:lnTo>
                <a:lnTo>
                  <a:pt x="257" y="389"/>
                </a:lnTo>
                <a:lnTo>
                  <a:pt x="258" y="389"/>
                </a:lnTo>
                <a:lnTo>
                  <a:pt x="259" y="389"/>
                </a:lnTo>
                <a:lnTo>
                  <a:pt x="259" y="389"/>
                </a:lnTo>
                <a:lnTo>
                  <a:pt x="260" y="389"/>
                </a:lnTo>
                <a:lnTo>
                  <a:pt x="261" y="389"/>
                </a:lnTo>
                <a:lnTo>
                  <a:pt x="261" y="389"/>
                </a:lnTo>
                <a:lnTo>
                  <a:pt x="261" y="389"/>
                </a:lnTo>
                <a:lnTo>
                  <a:pt x="262" y="389"/>
                </a:lnTo>
                <a:lnTo>
                  <a:pt x="262" y="390"/>
                </a:lnTo>
                <a:lnTo>
                  <a:pt x="263" y="390"/>
                </a:lnTo>
                <a:lnTo>
                  <a:pt x="263" y="391"/>
                </a:lnTo>
                <a:lnTo>
                  <a:pt x="264" y="391"/>
                </a:lnTo>
                <a:lnTo>
                  <a:pt x="264" y="392"/>
                </a:lnTo>
                <a:lnTo>
                  <a:pt x="265" y="393"/>
                </a:lnTo>
                <a:lnTo>
                  <a:pt x="265" y="393"/>
                </a:lnTo>
                <a:lnTo>
                  <a:pt x="265" y="394"/>
                </a:lnTo>
                <a:lnTo>
                  <a:pt x="265" y="395"/>
                </a:lnTo>
                <a:lnTo>
                  <a:pt x="265" y="396"/>
                </a:lnTo>
                <a:lnTo>
                  <a:pt x="265" y="397"/>
                </a:lnTo>
                <a:lnTo>
                  <a:pt x="265" y="397"/>
                </a:lnTo>
                <a:lnTo>
                  <a:pt x="265" y="397"/>
                </a:lnTo>
                <a:lnTo>
                  <a:pt x="266" y="398"/>
                </a:lnTo>
                <a:lnTo>
                  <a:pt x="266" y="399"/>
                </a:lnTo>
                <a:lnTo>
                  <a:pt x="266" y="399"/>
                </a:lnTo>
                <a:lnTo>
                  <a:pt x="267" y="400"/>
                </a:lnTo>
                <a:lnTo>
                  <a:pt x="267" y="401"/>
                </a:lnTo>
                <a:lnTo>
                  <a:pt x="268" y="401"/>
                </a:lnTo>
                <a:lnTo>
                  <a:pt x="268" y="401"/>
                </a:lnTo>
                <a:lnTo>
                  <a:pt x="269" y="401"/>
                </a:lnTo>
                <a:lnTo>
                  <a:pt x="269" y="402"/>
                </a:lnTo>
                <a:lnTo>
                  <a:pt x="269" y="403"/>
                </a:lnTo>
                <a:lnTo>
                  <a:pt x="269" y="403"/>
                </a:lnTo>
                <a:lnTo>
                  <a:pt x="269" y="404"/>
                </a:lnTo>
                <a:lnTo>
                  <a:pt x="270" y="404"/>
                </a:lnTo>
                <a:lnTo>
                  <a:pt x="271" y="405"/>
                </a:lnTo>
                <a:lnTo>
                  <a:pt x="271" y="406"/>
                </a:lnTo>
                <a:lnTo>
                  <a:pt x="271" y="406"/>
                </a:lnTo>
                <a:lnTo>
                  <a:pt x="271" y="408"/>
                </a:lnTo>
                <a:lnTo>
                  <a:pt x="271" y="408"/>
                </a:lnTo>
                <a:lnTo>
                  <a:pt x="271" y="409"/>
                </a:lnTo>
                <a:lnTo>
                  <a:pt x="271" y="410"/>
                </a:lnTo>
                <a:lnTo>
                  <a:pt x="271" y="410"/>
                </a:lnTo>
                <a:lnTo>
                  <a:pt x="271" y="411"/>
                </a:lnTo>
                <a:lnTo>
                  <a:pt x="271" y="412"/>
                </a:lnTo>
                <a:lnTo>
                  <a:pt x="271" y="413"/>
                </a:lnTo>
                <a:lnTo>
                  <a:pt x="271" y="414"/>
                </a:lnTo>
                <a:lnTo>
                  <a:pt x="271" y="414"/>
                </a:lnTo>
                <a:lnTo>
                  <a:pt x="271" y="416"/>
                </a:lnTo>
                <a:lnTo>
                  <a:pt x="271" y="416"/>
                </a:lnTo>
                <a:lnTo>
                  <a:pt x="271" y="417"/>
                </a:lnTo>
                <a:lnTo>
                  <a:pt x="271" y="418"/>
                </a:lnTo>
                <a:lnTo>
                  <a:pt x="272" y="418"/>
                </a:lnTo>
                <a:lnTo>
                  <a:pt x="272" y="418"/>
                </a:lnTo>
                <a:lnTo>
                  <a:pt x="273" y="418"/>
                </a:lnTo>
                <a:lnTo>
                  <a:pt x="273" y="419"/>
                </a:lnTo>
                <a:lnTo>
                  <a:pt x="273" y="420"/>
                </a:lnTo>
                <a:lnTo>
                  <a:pt x="274" y="420"/>
                </a:lnTo>
                <a:lnTo>
                  <a:pt x="274" y="420"/>
                </a:lnTo>
                <a:lnTo>
                  <a:pt x="274" y="420"/>
                </a:lnTo>
                <a:lnTo>
                  <a:pt x="275" y="420"/>
                </a:lnTo>
                <a:lnTo>
                  <a:pt x="276" y="420"/>
                </a:lnTo>
                <a:lnTo>
                  <a:pt x="276" y="421"/>
                </a:lnTo>
                <a:lnTo>
                  <a:pt x="277" y="421"/>
                </a:lnTo>
                <a:lnTo>
                  <a:pt x="278" y="422"/>
                </a:lnTo>
                <a:lnTo>
                  <a:pt x="278" y="422"/>
                </a:lnTo>
                <a:lnTo>
                  <a:pt x="279" y="423"/>
                </a:lnTo>
                <a:lnTo>
                  <a:pt x="280" y="423"/>
                </a:lnTo>
                <a:lnTo>
                  <a:pt x="280" y="423"/>
                </a:lnTo>
                <a:lnTo>
                  <a:pt x="281" y="423"/>
                </a:lnTo>
                <a:lnTo>
                  <a:pt x="282" y="424"/>
                </a:lnTo>
                <a:lnTo>
                  <a:pt x="282" y="425"/>
                </a:lnTo>
                <a:lnTo>
                  <a:pt x="282" y="425"/>
                </a:lnTo>
                <a:lnTo>
                  <a:pt x="282" y="425"/>
                </a:lnTo>
                <a:lnTo>
                  <a:pt x="283" y="426"/>
                </a:lnTo>
                <a:lnTo>
                  <a:pt x="283" y="427"/>
                </a:lnTo>
                <a:lnTo>
                  <a:pt x="284" y="427"/>
                </a:lnTo>
                <a:lnTo>
                  <a:pt x="284" y="429"/>
                </a:lnTo>
                <a:lnTo>
                  <a:pt x="285" y="429"/>
                </a:lnTo>
                <a:lnTo>
                  <a:pt x="285" y="429"/>
                </a:lnTo>
                <a:lnTo>
                  <a:pt x="285" y="430"/>
                </a:lnTo>
                <a:lnTo>
                  <a:pt x="285" y="431"/>
                </a:lnTo>
                <a:lnTo>
                  <a:pt x="285" y="431"/>
                </a:lnTo>
                <a:lnTo>
                  <a:pt x="285" y="432"/>
                </a:lnTo>
                <a:lnTo>
                  <a:pt x="285" y="433"/>
                </a:lnTo>
                <a:lnTo>
                  <a:pt x="286" y="433"/>
                </a:lnTo>
                <a:lnTo>
                  <a:pt x="286" y="434"/>
                </a:lnTo>
                <a:lnTo>
                  <a:pt x="286" y="435"/>
                </a:lnTo>
                <a:lnTo>
                  <a:pt x="286" y="435"/>
                </a:lnTo>
                <a:lnTo>
                  <a:pt x="287" y="435"/>
                </a:lnTo>
                <a:lnTo>
                  <a:pt x="288" y="435"/>
                </a:lnTo>
                <a:lnTo>
                  <a:pt x="288" y="435"/>
                </a:lnTo>
                <a:lnTo>
                  <a:pt x="288" y="435"/>
                </a:lnTo>
                <a:lnTo>
                  <a:pt x="289" y="435"/>
                </a:lnTo>
                <a:lnTo>
                  <a:pt x="290" y="435"/>
                </a:lnTo>
                <a:lnTo>
                  <a:pt x="290" y="435"/>
                </a:lnTo>
                <a:lnTo>
                  <a:pt x="291" y="435"/>
                </a:lnTo>
                <a:lnTo>
                  <a:pt x="292" y="435"/>
                </a:lnTo>
                <a:lnTo>
                  <a:pt x="292" y="435"/>
                </a:lnTo>
                <a:lnTo>
                  <a:pt x="293" y="435"/>
                </a:lnTo>
                <a:lnTo>
                  <a:pt x="293" y="435"/>
                </a:lnTo>
                <a:lnTo>
                  <a:pt x="294" y="436"/>
                </a:lnTo>
                <a:lnTo>
                  <a:pt x="295" y="436"/>
                </a:lnTo>
                <a:lnTo>
                  <a:pt x="295" y="436"/>
                </a:lnTo>
                <a:lnTo>
                  <a:pt x="296" y="436"/>
                </a:lnTo>
                <a:lnTo>
                  <a:pt x="297" y="436"/>
                </a:lnTo>
                <a:lnTo>
                  <a:pt x="298" y="435"/>
                </a:lnTo>
                <a:lnTo>
                  <a:pt x="299" y="435"/>
                </a:lnTo>
                <a:lnTo>
                  <a:pt x="299" y="435"/>
                </a:lnTo>
                <a:lnTo>
                  <a:pt x="299" y="436"/>
                </a:lnTo>
                <a:lnTo>
                  <a:pt x="300" y="436"/>
                </a:lnTo>
                <a:lnTo>
                  <a:pt x="300" y="437"/>
                </a:lnTo>
                <a:lnTo>
                  <a:pt x="301" y="437"/>
                </a:lnTo>
                <a:lnTo>
                  <a:pt x="301" y="437"/>
                </a:lnTo>
                <a:lnTo>
                  <a:pt x="301" y="437"/>
                </a:lnTo>
                <a:lnTo>
                  <a:pt x="301" y="438"/>
                </a:lnTo>
                <a:lnTo>
                  <a:pt x="302" y="438"/>
                </a:lnTo>
                <a:lnTo>
                  <a:pt x="303" y="437"/>
                </a:lnTo>
                <a:lnTo>
                  <a:pt x="303" y="437"/>
                </a:lnTo>
                <a:lnTo>
                  <a:pt x="303" y="437"/>
                </a:lnTo>
                <a:lnTo>
                  <a:pt x="304" y="437"/>
                </a:lnTo>
                <a:lnTo>
                  <a:pt x="305" y="437"/>
                </a:lnTo>
                <a:lnTo>
                  <a:pt x="305" y="436"/>
                </a:lnTo>
                <a:lnTo>
                  <a:pt x="306" y="436"/>
                </a:lnTo>
                <a:lnTo>
                  <a:pt x="307" y="436"/>
                </a:lnTo>
                <a:lnTo>
                  <a:pt x="307" y="437"/>
                </a:lnTo>
                <a:lnTo>
                  <a:pt x="308" y="437"/>
                </a:lnTo>
                <a:lnTo>
                  <a:pt x="309" y="438"/>
                </a:lnTo>
                <a:lnTo>
                  <a:pt x="309" y="438"/>
                </a:lnTo>
                <a:lnTo>
                  <a:pt x="310" y="438"/>
                </a:lnTo>
                <a:lnTo>
                  <a:pt x="310" y="438"/>
                </a:lnTo>
                <a:lnTo>
                  <a:pt x="311" y="438"/>
                </a:lnTo>
                <a:lnTo>
                  <a:pt x="312" y="437"/>
                </a:lnTo>
                <a:lnTo>
                  <a:pt x="313" y="437"/>
                </a:lnTo>
                <a:lnTo>
                  <a:pt x="314" y="437"/>
                </a:lnTo>
                <a:lnTo>
                  <a:pt x="314" y="437"/>
                </a:lnTo>
                <a:lnTo>
                  <a:pt x="315" y="437"/>
                </a:lnTo>
                <a:lnTo>
                  <a:pt x="316" y="438"/>
                </a:lnTo>
                <a:lnTo>
                  <a:pt x="316" y="438"/>
                </a:lnTo>
                <a:lnTo>
                  <a:pt x="317" y="437"/>
                </a:lnTo>
                <a:lnTo>
                  <a:pt x="318" y="437"/>
                </a:lnTo>
                <a:lnTo>
                  <a:pt x="318" y="437"/>
                </a:lnTo>
                <a:lnTo>
                  <a:pt x="319" y="437"/>
                </a:lnTo>
                <a:lnTo>
                  <a:pt x="320" y="437"/>
                </a:lnTo>
                <a:lnTo>
                  <a:pt x="321" y="437"/>
                </a:lnTo>
                <a:lnTo>
                  <a:pt x="322" y="436"/>
                </a:lnTo>
                <a:lnTo>
                  <a:pt x="323" y="436"/>
                </a:lnTo>
                <a:lnTo>
                  <a:pt x="324" y="435"/>
                </a:lnTo>
                <a:lnTo>
                  <a:pt x="325" y="435"/>
                </a:lnTo>
                <a:lnTo>
                  <a:pt x="326" y="435"/>
                </a:lnTo>
                <a:lnTo>
                  <a:pt x="326" y="434"/>
                </a:lnTo>
                <a:lnTo>
                  <a:pt x="326" y="434"/>
                </a:lnTo>
                <a:lnTo>
                  <a:pt x="327" y="434"/>
                </a:lnTo>
                <a:lnTo>
                  <a:pt x="328" y="433"/>
                </a:lnTo>
                <a:lnTo>
                  <a:pt x="328" y="433"/>
                </a:lnTo>
                <a:lnTo>
                  <a:pt x="329" y="433"/>
                </a:lnTo>
                <a:lnTo>
                  <a:pt x="329" y="434"/>
                </a:lnTo>
                <a:lnTo>
                  <a:pt x="329" y="434"/>
                </a:lnTo>
                <a:lnTo>
                  <a:pt x="329" y="435"/>
                </a:lnTo>
                <a:lnTo>
                  <a:pt x="329" y="436"/>
                </a:lnTo>
                <a:lnTo>
                  <a:pt x="328" y="437"/>
                </a:lnTo>
                <a:lnTo>
                  <a:pt x="328" y="437"/>
                </a:lnTo>
                <a:lnTo>
                  <a:pt x="328" y="438"/>
                </a:lnTo>
                <a:lnTo>
                  <a:pt x="328" y="439"/>
                </a:lnTo>
                <a:lnTo>
                  <a:pt x="327" y="439"/>
                </a:lnTo>
                <a:lnTo>
                  <a:pt x="327" y="440"/>
                </a:lnTo>
                <a:lnTo>
                  <a:pt x="327" y="441"/>
                </a:lnTo>
                <a:lnTo>
                  <a:pt x="326" y="441"/>
                </a:lnTo>
                <a:lnTo>
                  <a:pt x="326" y="442"/>
                </a:lnTo>
                <a:lnTo>
                  <a:pt x="326" y="442"/>
                </a:lnTo>
                <a:lnTo>
                  <a:pt x="326" y="443"/>
                </a:lnTo>
                <a:lnTo>
                  <a:pt x="326" y="444"/>
                </a:lnTo>
                <a:lnTo>
                  <a:pt x="326" y="444"/>
                </a:lnTo>
                <a:lnTo>
                  <a:pt x="326" y="444"/>
                </a:lnTo>
                <a:lnTo>
                  <a:pt x="326" y="445"/>
                </a:lnTo>
                <a:lnTo>
                  <a:pt x="326" y="446"/>
                </a:lnTo>
                <a:lnTo>
                  <a:pt x="326" y="446"/>
                </a:lnTo>
                <a:lnTo>
                  <a:pt x="326" y="447"/>
                </a:lnTo>
                <a:lnTo>
                  <a:pt x="326" y="448"/>
                </a:lnTo>
                <a:lnTo>
                  <a:pt x="327" y="448"/>
                </a:lnTo>
                <a:lnTo>
                  <a:pt x="327" y="448"/>
                </a:lnTo>
                <a:lnTo>
                  <a:pt x="327" y="449"/>
                </a:lnTo>
                <a:lnTo>
                  <a:pt x="327" y="450"/>
                </a:lnTo>
                <a:lnTo>
                  <a:pt x="328" y="450"/>
                </a:lnTo>
                <a:lnTo>
                  <a:pt x="328" y="450"/>
                </a:lnTo>
                <a:lnTo>
                  <a:pt x="328" y="451"/>
                </a:lnTo>
                <a:lnTo>
                  <a:pt x="328" y="452"/>
                </a:lnTo>
                <a:lnTo>
                  <a:pt x="328" y="452"/>
                </a:lnTo>
                <a:lnTo>
                  <a:pt x="328" y="453"/>
                </a:lnTo>
                <a:lnTo>
                  <a:pt x="328" y="454"/>
                </a:lnTo>
                <a:lnTo>
                  <a:pt x="328" y="454"/>
                </a:lnTo>
                <a:lnTo>
                  <a:pt x="328" y="454"/>
                </a:lnTo>
                <a:lnTo>
                  <a:pt x="329" y="454"/>
                </a:lnTo>
                <a:lnTo>
                  <a:pt x="329" y="454"/>
                </a:lnTo>
                <a:lnTo>
                  <a:pt x="330" y="455"/>
                </a:lnTo>
                <a:lnTo>
                  <a:pt x="331" y="456"/>
                </a:lnTo>
                <a:lnTo>
                  <a:pt x="331" y="456"/>
                </a:lnTo>
                <a:lnTo>
                  <a:pt x="332" y="456"/>
                </a:lnTo>
                <a:lnTo>
                  <a:pt x="333" y="456"/>
                </a:lnTo>
                <a:lnTo>
                  <a:pt x="335" y="457"/>
                </a:lnTo>
                <a:lnTo>
                  <a:pt x="335" y="457"/>
                </a:lnTo>
                <a:lnTo>
                  <a:pt x="336" y="457"/>
                </a:lnTo>
                <a:lnTo>
                  <a:pt x="337" y="457"/>
                </a:lnTo>
                <a:lnTo>
                  <a:pt x="337" y="457"/>
                </a:lnTo>
                <a:lnTo>
                  <a:pt x="338" y="456"/>
                </a:lnTo>
                <a:lnTo>
                  <a:pt x="339" y="456"/>
                </a:lnTo>
                <a:lnTo>
                  <a:pt x="339" y="456"/>
                </a:lnTo>
                <a:lnTo>
                  <a:pt x="340" y="456"/>
                </a:lnTo>
                <a:lnTo>
                  <a:pt x="341" y="456"/>
                </a:lnTo>
                <a:lnTo>
                  <a:pt x="341" y="456"/>
                </a:lnTo>
                <a:lnTo>
                  <a:pt x="341" y="455"/>
                </a:lnTo>
                <a:lnTo>
                  <a:pt x="342" y="455"/>
                </a:lnTo>
                <a:lnTo>
                  <a:pt x="342" y="454"/>
                </a:lnTo>
                <a:lnTo>
                  <a:pt x="343" y="454"/>
                </a:lnTo>
                <a:lnTo>
                  <a:pt x="343" y="454"/>
                </a:lnTo>
                <a:lnTo>
                  <a:pt x="343" y="452"/>
                </a:lnTo>
                <a:lnTo>
                  <a:pt x="344" y="452"/>
                </a:lnTo>
                <a:lnTo>
                  <a:pt x="344" y="451"/>
                </a:lnTo>
                <a:lnTo>
                  <a:pt x="345" y="451"/>
                </a:lnTo>
                <a:lnTo>
                  <a:pt x="345" y="450"/>
                </a:lnTo>
                <a:lnTo>
                  <a:pt x="346" y="450"/>
                </a:lnTo>
                <a:lnTo>
                  <a:pt x="346" y="450"/>
                </a:lnTo>
                <a:lnTo>
                  <a:pt x="347" y="450"/>
                </a:lnTo>
                <a:lnTo>
                  <a:pt x="348" y="450"/>
                </a:lnTo>
                <a:lnTo>
                  <a:pt x="348" y="449"/>
                </a:lnTo>
                <a:lnTo>
                  <a:pt x="348" y="448"/>
                </a:lnTo>
                <a:lnTo>
                  <a:pt x="349" y="448"/>
                </a:lnTo>
                <a:lnTo>
                  <a:pt x="350" y="448"/>
                </a:lnTo>
                <a:lnTo>
                  <a:pt x="350" y="447"/>
                </a:lnTo>
                <a:lnTo>
                  <a:pt x="350" y="446"/>
                </a:lnTo>
                <a:lnTo>
                  <a:pt x="350" y="446"/>
                </a:lnTo>
                <a:lnTo>
                  <a:pt x="351" y="446"/>
                </a:lnTo>
                <a:lnTo>
                  <a:pt x="352" y="445"/>
                </a:lnTo>
                <a:lnTo>
                  <a:pt x="352" y="444"/>
                </a:lnTo>
                <a:lnTo>
                  <a:pt x="353" y="444"/>
                </a:lnTo>
                <a:lnTo>
                  <a:pt x="354" y="444"/>
                </a:lnTo>
                <a:lnTo>
                  <a:pt x="354" y="443"/>
                </a:lnTo>
                <a:lnTo>
                  <a:pt x="354" y="442"/>
                </a:lnTo>
                <a:lnTo>
                  <a:pt x="355" y="442"/>
                </a:lnTo>
                <a:lnTo>
                  <a:pt x="355" y="442"/>
                </a:lnTo>
                <a:lnTo>
                  <a:pt x="356" y="442"/>
                </a:lnTo>
                <a:lnTo>
                  <a:pt x="357" y="441"/>
                </a:lnTo>
                <a:lnTo>
                  <a:pt x="358" y="441"/>
                </a:lnTo>
                <a:lnTo>
                  <a:pt x="358" y="441"/>
                </a:lnTo>
                <a:lnTo>
                  <a:pt x="359" y="441"/>
                </a:lnTo>
                <a:lnTo>
                  <a:pt x="360" y="441"/>
                </a:lnTo>
                <a:lnTo>
                  <a:pt x="360" y="440"/>
                </a:lnTo>
                <a:lnTo>
                  <a:pt x="364" y="436"/>
                </a:lnTo>
                <a:lnTo>
                  <a:pt x="376" y="435"/>
                </a:lnTo>
                <a:lnTo>
                  <a:pt x="385" y="435"/>
                </a:lnTo>
                <a:lnTo>
                  <a:pt x="385" y="436"/>
                </a:lnTo>
                <a:lnTo>
                  <a:pt x="385" y="437"/>
                </a:lnTo>
                <a:lnTo>
                  <a:pt x="384" y="437"/>
                </a:lnTo>
                <a:lnTo>
                  <a:pt x="384" y="437"/>
                </a:lnTo>
                <a:lnTo>
                  <a:pt x="384" y="438"/>
                </a:lnTo>
                <a:lnTo>
                  <a:pt x="384" y="439"/>
                </a:lnTo>
                <a:lnTo>
                  <a:pt x="384" y="439"/>
                </a:lnTo>
                <a:lnTo>
                  <a:pt x="384" y="440"/>
                </a:lnTo>
                <a:lnTo>
                  <a:pt x="384" y="441"/>
                </a:lnTo>
                <a:lnTo>
                  <a:pt x="384" y="441"/>
                </a:lnTo>
                <a:lnTo>
                  <a:pt x="384" y="442"/>
                </a:lnTo>
                <a:lnTo>
                  <a:pt x="384" y="442"/>
                </a:lnTo>
                <a:lnTo>
                  <a:pt x="384" y="442"/>
                </a:lnTo>
                <a:lnTo>
                  <a:pt x="384" y="443"/>
                </a:lnTo>
                <a:lnTo>
                  <a:pt x="384" y="444"/>
                </a:lnTo>
                <a:lnTo>
                  <a:pt x="384" y="444"/>
                </a:lnTo>
                <a:lnTo>
                  <a:pt x="383" y="444"/>
                </a:lnTo>
                <a:lnTo>
                  <a:pt x="383" y="445"/>
                </a:lnTo>
                <a:lnTo>
                  <a:pt x="383" y="446"/>
                </a:lnTo>
                <a:lnTo>
                  <a:pt x="383" y="446"/>
                </a:lnTo>
                <a:lnTo>
                  <a:pt x="382" y="446"/>
                </a:lnTo>
                <a:lnTo>
                  <a:pt x="382" y="447"/>
                </a:lnTo>
                <a:lnTo>
                  <a:pt x="382" y="447"/>
                </a:lnTo>
                <a:lnTo>
                  <a:pt x="382" y="448"/>
                </a:lnTo>
                <a:lnTo>
                  <a:pt x="382" y="448"/>
                </a:lnTo>
                <a:lnTo>
                  <a:pt x="382" y="449"/>
                </a:lnTo>
                <a:lnTo>
                  <a:pt x="382" y="449"/>
                </a:lnTo>
                <a:lnTo>
                  <a:pt x="382" y="450"/>
                </a:lnTo>
                <a:lnTo>
                  <a:pt x="382" y="450"/>
                </a:lnTo>
                <a:lnTo>
                  <a:pt x="381" y="450"/>
                </a:lnTo>
                <a:lnTo>
                  <a:pt x="381" y="451"/>
                </a:lnTo>
                <a:lnTo>
                  <a:pt x="381" y="452"/>
                </a:lnTo>
                <a:lnTo>
                  <a:pt x="381" y="452"/>
                </a:lnTo>
                <a:lnTo>
                  <a:pt x="381" y="453"/>
                </a:lnTo>
                <a:lnTo>
                  <a:pt x="382" y="453"/>
                </a:lnTo>
                <a:lnTo>
                  <a:pt x="382" y="454"/>
                </a:lnTo>
                <a:lnTo>
                  <a:pt x="381" y="454"/>
                </a:lnTo>
                <a:lnTo>
                  <a:pt x="381" y="454"/>
                </a:lnTo>
                <a:lnTo>
                  <a:pt x="381" y="454"/>
                </a:lnTo>
                <a:lnTo>
                  <a:pt x="380" y="455"/>
                </a:lnTo>
                <a:lnTo>
                  <a:pt x="379" y="456"/>
                </a:lnTo>
                <a:lnTo>
                  <a:pt x="379" y="456"/>
                </a:lnTo>
                <a:lnTo>
                  <a:pt x="378" y="456"/>
                </a:lnTo>
                <a:lnTo>
                  <a:pt x="378" y="457"/>
                </a:lnTo>
                <a:lnTo>
                  <a:pt x="377" y="457"/>
                </a:lnTo>
                <a:lnTo>
                  <a:pt x="377" y="457"/>
                </a:lnTo>
                <a:lnTo>
                  <a:pt x="376" y="457"/>
                </a:lnTo>
                <a:lnTo>
                  <a:pt x="375" y="458"/>
                </a:lnTo>
                <a:lnTo>
                  <a:pt x="375" y="458"/>
                </a:lnTo>
                <a:lnTo>
                  <a:pt x="375" y="458"/>
                </a:lnTo>
                <a:lnTo>
                  <a:pt x="374" y="458"/>
                </a:lnTo>
                <a:lnTo>
                  <a:pt x="374" y="459"/>
                </a:lnTo>
                <a:lnTo>
                  <a:pt x="374" y="459"/>
                </a:lnTo>
                <a:lnTo>
                  <a:pt x="374" y="460"/>
                </a:lnTo>
                <a:lnTo>
                  <a:pt x="374" y="461"/>
                </a:lnTo>
                <a:lnTo>
                  <a:pt x="374" y="461"/>
                </a:lnTo>
                <a:lnTo>
                  <a:pt x="374" y="462"/>
                </a:lnTo>
                <a:lnTo>
                  <a:pt x="374" y="463"/>
                </a:lnTo>
                <a:lnTo>
                  <a:pt x="373" y="463"/>
                </a:lnTo>
                <a:lnTo>
                  <a:pt x="373" y="463"/>
                </a:lnTo>
                <a:lnTo>
                  <a:pt x="373" y="464"/>
                </a:lnTo>
                <a:lnTo>
                  <a:pt x="373" y="464"/>
                </a:lnTo>
                <a:lnTo>
                  <a:pt x="372" y="465"/>
                </a:lnTo>
                <a:lnTo>
                  <a:pt x="371" y="465"/>
                </a:lnTo>
                <a:lnTo>
                  <a:pt x="371" y="465"/>
                </a:lnTo>
                <a:lnTo>
                  <a:pt x="371" y="465"/>
                </a:lnTo>
                <a:lnTo>
                  <a:pt x="370" y="465"/>
                </a:lnTo>
                <a:lnTo>
                  <a:pt x="369" y="465"/>
                </a:lnTo>
                <a:lnTo>
                  <a:pt x="369" y="465"/>
                </a:lnTo>
                <a:lnTo>
                  <a:pt x="369" y="465"/>
                </a:lnTo>
                <a:lnTo>
                  <a:pt x="369" y="465"/>
                </a:lnTo>
                <a:lnTo>
                  <a:pt x="368" y="465"/>
                </a:lnTo>
                <a:lnTo>
                  <a:pt x="367" y="465"/>
                </a:lnTo>
                <a:lnTo>
                  <a:pt x="367" y="466"/>
                </a:lnTo>
                <a:lnTo>
                  <a:pt x="366" y="466"/>
                </a:lnTo>
                <a:lnTo>
                  <a:pt x="366" y="467"/>
                </a:lnTo>
                <a:lnTo>
                  <a:pt x="365" y="467"/>
                </a:lnTo>
                <a:lnTo>
                  <a:pt x="365" y="467"/>
                </a:lnTo>
                <a:lnTo>
                  <a:pt x="364" y="467"/>
                </a:lnTo>
                <a:lnTo>
                  <a:pt x="364" y="468"/>
                </a:lnTo>
                <a:lnTo>
                  <a:pt x="364" y="468"/>
                </a:lnTo>
                <a:lnTo>
                  <a:pt x="364" y="469"/>
                </a:lnTo>
                <a:lnTo>
                  <a:pt x="363" y="469"/>
                </a:lnTo>
                <a:lnTo>
                  <a:pt x="362" y="469"/>
                </a:lnTo>
                <a:lnTo>
                  <a:pt x="362" y="469"/>
                </a:lnTo>
                <a:lnTo>
                  <a:pt x="362" y="469"/>
                </a:lnTo>
                <a:lnTo>
                  <a:pt x="362" y="470"/>
                </a:lnTo>
                <a:lnTo>
                  <a:pt x="361" y="470"/>
                </a:lnTo>
                <a:lnTo>
                  <a:pt x="361" y="471"/>
                </a:lnTo>
                <a:lnTo>
                  <a:pt x="361" y="471"/>
                </a:lnTo>
                <a:lnTo>
                  <a:pt x="361" y="472"/>
                </a:lnTo>
                <a:lnTo>
                  <a:pt x="361" y="473"/>
                </a:lnTo>
                <a:lnTo>
                  <a:pt x="360" y="473"/>
                </a:lnTo>
                <a:lnTo>
                  <a:pt x="360" y="473"/>
                </a:lnTo>
                <a:lnTo>
                  <a:pt x="360" y="473"/>
                </a:lnTo>
                <a:lnTo>
                  <a:pt x="360" y="474"/>
                </a:lnTo>
                <a:lnTo>
                  <a:pt x="359" y="475"/>
                </a:lnTo>
                <a:lnTo>
                  <a:pt x="358" y="475"/>
                </a:lnTo>
                <a:lnTo>
                  <a:pt x="358" y="475"/>
                </a:lnTo>
                <a:lnTo>
                  <a:pt x="358" y="475"/>
                </a:lnTo>
                <a:lnTo>
                  <a:pt x="358" y="475"/>
                </a:lnTo>
                <a:lnTo>
                  <a:pt x="358" y="476"/>
                </a:lnTo>
                <a:lnTo>
                  <a:pt x="358" y="477"/>
                </a:lnTo>
                <a:lnTo>
                  <a:pt x="357" y="477"/>
                </a:lnTo>
                <a:lnTo>
                  <a:pt x="357" y="477"/>
                </a:lnTo>
                <a:lnTo>
                  <a:pt x="357" y="478"/>
                </a:lnTo>
                <a:lnTo>
                  <a:pt x="357" y="478"/>
                </a:lnTo>
                <a:lnTo>
                  <a:pt x="356" y="479"/>
                </a:lnTo>
                <a:lnTo>
                  <a:pt x="356" y="480"/>
                </a:lnTo>
                <a:lnTo>
                  <a:pt x="356" y="480"/>
                </a:lnTo>
                <a:lnTo>
                  <a:pt x="356" y="481"/>
                </a:lnTo>
                <a:lnTo>
                  <a:pt x="355" y="481"/>
                </a:lnTo>
                <a:lnTo>
                  <a:pt x="354" y="481"/>
                </a:lnTo>
                <a:lnTo>
                  <a:pt x="354" y="482"/>
                </a:lnTo>
                <a:lnTo>
                  <a:pt x="354" y="482"/>
                </a:lnTo>
                <a:lnTo>
                  <a:pt x="353" y="482"/>
                </a:lnTo>
                <a:lnTo>
                  <a:pt x="353" y="482"/>
                </a:lnTo>
                <a:lnTo>
                  <a:pt x="352" y="483"/>
                </a:lnTo>
                <a:lnTo>
                  <a:pt x="352" y="483"/>
                </a:lnTo>
                <a:lnTo>
                  <a:pt x="352" y="484"/>
                </a:lnTo>
                <a:lnTo>
                  <a:pt x="351" y="484"/>
                </a:lnTo>
                <a:lnTo>
                  <a:pt x="351" y="484"/>
                </a:lnTo>
                <a:lnTo>
                  <a:pt x="350" y="484"/>
                </a:lnTo>
                <a:lnTo>
                  <a:pt x="350" y="485"/>
                </a:lnTo>
                <a:lnTo>
                  <a:pt x="350" y="486"/>
                </a:lnTo>
                <a:lnTo>
                  <a:pt x="350" y="486"/>
                </a:lnTo>
                <a:lnTo>
                  <a:pt x="350" y="486"/>
                </a:lnTo>
                <a:lnTo>
                  <a:pt x="350" y="487"/>
                </a:lnTo>
                <a:lnTo>
                  <a:pt x="349" y="488"/>
                </a:lnTo>
                <a:lnTo>
                  <a:pt x="348" y="488"/>
                </a:lnTo>
                <a:lnTo>
                  <a:pt x="348" y="488"/>
                </a:lnTo>
                <a:lnTo>
                  <a:pt x="348" y="488"/>
                </a:lnTo>
                <a:lnTo>
                  <a:pt x="347" y="489"/>
                </a:lnTo>
                <a:lnTo>
                  <a:pt x="346" y="489"/>
                </a:lnTo>
                <a:lnTo>
                  <a:pt x="346" y="490"/>
                </a:lnTo>
                <a:lnTo>
                  <a:pt x="346" y="490"/>
                </a:lnTo>
                <a:lnTo>
                  <a:pt x="346" y="490"/>
                </a:lnTo>
                <a:lnTo>
                  <a:pt x="345" y="490"/>
                </a:lnTo>
                <a:lnTo>
                  <a:pt x="345" y="491"/>
                </a:lnTo>
                <a:lnTo>
                  <a:pt x="345" y="491"/>
                </a:lnTo>
                <a:lnTo>
                  <a:pt x="344" y="492"/>
                </a:lnTo>
                <a:lnTo>
                  <a:pt x="344" y="492"/>
                </a:lnTo>
                <a:lnTo>
                  <a:pt x="344" y="493"/>
                </a:lnTo>
                <a:lnTo>
                  <a:pt x="343" y="493"/>
                </a:lnTo>
                <a:lnTo>
                  <a:pt x="343" y="494"/>
                </a:lnTo>
                <a:lnTo>
                  <a:pt x="343" y="495"/>
                </a:lnTo>
                <a:lnTo>
                  <a:pt x="342" y="495"/>
                </a:lnTo>
                <a:lnTo>
                  <a:pt x="341" y="495"/>
                </a:lnTo>
                <a:lnTo>
                  <a:pt x="341" y="495"/>
                </a:lnTo>
                <a:lnTo>
                  <a:pt x="340" y="496"/>
                </a:lnTo>
                <a:lnTo>
                  <a:pt x="339" y="497"/>
                </a:lnTo>
                <a:lnTo>
                  <a:pt x="339" y="497"/>
                </a:lnTo>
                <a:lnTo>
                  <a:pt x="339" y="499"/>
                </a:lnTo>
                <a:lnTo>
                  <a:pt x="339" y="499"/>
                </a:lnTo>
                <a:lnTo>
                  <a:pt x="338" y="499"/>
                </a:lnTo>
                <a:lnTo>
                  <a:pt x="337" y="499"/>
                </a:lnTo>
                <a:lnTo>
                  <a:pt x="337" y="499"/>
                </a:lnTo>
                <a:lnTo>
                  <a:pt x="336" y="498"/>
                </a:lnTo>
                <a:lnTo>
                  <a:pt x="336" y="497"/>
                </a:lnTo>
                <a:lnTo>
                  <a:pt x="335" y="497"/>
                </a:lnTo>
                <a:lnTo>
                  <a:pt x="335" y="497"/>
                </a:lnTo>
                <a:lnTo>
                  <a:pt x="334" y="497"/>
                </a:lnTo>
                <a:lnTo>
                  <a:pt x="333" y="497"/>
                </a:lnTo>
                <a:lnTo>
                  <a:pt x="331" y="498"/>
                </a:lnTo>
                <a:lnTo>
                  <a:pt x="331" y="499"/>
                </a:lnTo>
                <a:lnTo>
                  <a:pt x="331" y="499"/>
                </a:lnTo>
                <a:lnTo>
                  <a:pt x="331" y="501"/>
                </a:lnTo>
                <a:lnTo>
                  <a:pt x="331" y="501"/>
                </a:lnTo>
                <a:lnTo>
                  <a:pt x="331" y="502"/>
                </a:lnTo>
                <a:lnTo>
                  <a:pt x="331" y="502"/>
                </a:lnTo>
                <a:lnTo>
                  <a:pt x="330" y="502"/>
                </a:lnTo>
                <a:lnTo>
                  <a:pt x="329" y="502"/>
                </a:lnTo>
                <a:lnTo>
                  <a:pt x="329" y="502"/>
                </a:lnTo>
                <a:lnTo>
                  <a:pt x="328" y="502"/>
                </a:lnTo>
                <a:lnTo>
                  <a:pt x="328" y="501"/>
                </a:lnTo>
                <a:lnTo>
                  <a:pt x="327" y="501"/>
                </a:lnTo>
                <a:lnTo>
                  <a:pt x="327" y="500"/>
                </a:lnTo>
                <a:lnTo>
                  <a:pt x="327" y="499"/>
                </a:lnTo>
                <a:lnTo>
                  <a:pt x="326" y="499"/>
                </a:lnTo>
                <a:lnTo>
                  <a:pt x="326" y="499"/>
                </a:lnTo>
                <a:lnTo>
                  <a:pt x="326" y="498"/>
                </a:lnTo>
                <a:lnTo>
                  <a:pt x="326" y="497"/>
                </a:lnTo>
                <a:lnTo>
                  <a:pt x="326" y="496"/>
                </a:lnTo>
                <a:lnTo>
                  <a:pt x="325" y="496"/>
                </a:lnTo>
                <a:lnTo>
                  <a:pt x="324" y="497"/>
                </a:lnTo>
                <a:lnTo>
                  <a:pt x="324" y="497"/>
                </a:lnTo>
                <a:lnTo>
                  <a:pt x="323" y="497"/>
                </a:lnTo>
                <a:lnTo>
                  <a:pt x="322" y="497"/>
                </a:lnTo>
                <a:lnTo>
                  <a:pt x="322" y="497"/>
                </a:lnTo>
                <a:lnTo>
                  <a:pt x="321" y="497"/>
                </a:lnTo>
                <a:lnTo>
                  <a:pt x="320" y="497"/>
                </a:lnTo>
                <a:lnTo>
                  <a:pt x="320" y="497"/>
                </a:lnTo>
                <a:lnTo>
                  <a:pt x="319" y="497"/>
                </a:lnTo>
                <a:lnTo>
                  <a:pt x="318" y="497"/>
                </a:lnTo>
                <a:lnTo>
                  <a:pt x="318" y="498"/>
                </a:lnTo>
                <a:lnTo>
                  <a:pt x="318" y="498"/>
                </a:lnTo>
                <a:lnTo>
                  <a:pt x="317" y="498"/>
                </a:lnTo>
                <a:lnTo>
                  <a:pt x="316" y="498"/>
                </a:lnTo>
                <a:lnTo>
                  <a:pt x="316" y="499"/>
                </a:lnTo>
                <a:lnTo>
                  <a:pt x="317" y="500"/>
                </a:lnTo>
                <a:lnTo>
                  <a:pt x="317" y="501"/>
                </a:lnTo>
                <a:lnTo>
                  <a:pt x="317" y="501"/>
                </a:lnTo>
                <a:lnTo>
                  <a:pt x="318" y="503"/>
                </a:lnTo>
                <a:lnTo>
                  <a:pt x="318" y="504"/>
                </a:lnTo>
                <a:lnTo>
                  <a:pt x="318" y="506"/>
                </a:lnTo>
                <a:lnTo>
                  <a:pt x="318" y="507"/>
                </a:lnTo>
                <a:lnTo>
                  <a:pt x="318" y="509"/>
                </a:lnTo>
                <a:lnTo>
                  <a:pt x="318" y="509"/>
                </a:lnTo>
                <a:lnTo>
                  <a:pt x="318" y="510"/>
                </a:lnTo>
                <a:lnTo>
                  <a:pt x="318" y="511"/>
                </a:lnTo>
                <a:lnTo>
                  <a:pt x="318" y="512"/>
                </a:lnTo>
                <a:lnTo>
                  <a:pt x="319" y="513"/>
                </a:lnTo>
                <a:lnTo>
                  <a:pt x="319" y="513"/>
                </a:lnTo>
                <a:lnTo>
                  <a:pt x="318" y="514"/>
                </a:lnTo>
                <a:lnTo>
                  <a:pt x="317" y="514"/>
                </a:lnTo>
                <a:lnTo>
                  <a:pt x="317" y="514"/>
                </a:lnTo>
                <a:lnTo>
                  <a:pt x="316" y="514"/>
                </a:lnTo>
                <a:lnTo>
                  <a:pt x="316" y="514"/>
                </a:lnTo>
                <a:lnTo>
                  <a:pt x="316" y="515"/>
                </a:lnTo>
                <a:lnTo>
                  <a:pt x="315" y="516"/>
                </a:lnTo>
                <a:lnTo>
                  <a:pt x="315" y="516"/>
                </a:lnTo>
                <a:lnTo>
                  <a:pt x="315" y="517"/>
                </a:lnTo>
                <a:lnTo>
                  <a:pt x="315" y="518"/>
                </a:lnTo>
                <a:lnTo>
                  <a:pt x="315" y="518"/>
                </a:lnTo>
                <a:lnTo>
                  <a:pt x="314" y="518"/>
                </a:lnTo>
                <a:lnTo>
                  <a:pt x="314" y="519"/>
                </a:lnTo>
                <a:lnTo>
                  <a:pt x="314" y="520"/>
                </a:lnTo>
                <a:lnTo>
                  <a:pt x="313" y="520"/>
                </a:lnTo>
                <a:lnTo>
                  <a:pt x="312" y="521"/>
                </a:lnTo>
                <a:lnTo>
                  <a:pt x="312" y="522"/>
                </a:lnTo>
                <a:lnTo>
                  <a:pt x="312" y="522"/>
                </a:lnTo>
                <a:lnTo>
                  <a:pt x="313" y="523"/>
                </a:lnTo>
                <a:lnTo>
                  <a:pt x="313" y="524"/>
                </a:lnTo>
                <a:lnTo>
                  <a:pt x="313" y="525"/>
                </a:lnTo>
                <a:lnTo>
                  <a:pt x="314" y="526"/>
                </a:lnTo>
                <a:lnTo>
                  <a:pt x="314" y="527"/>
                </a:lnTo>
                <a:lnTo>
                  <a:pt x="314" y="528"/>
                </a:lnTo>
                <a:lnTo>
                  <a:pt x="314" y="528"/>
                </a:lnTo>
                <a:lnTo>
                  <a:pt x="313" y="529"/>
                </a:lnTo>
                <a:lnTo>
                  <a:pt x="313" y="530"/>
                </a:lnTo>
                <a:lnTo>
                  <a:pt x="313" y="530"/>
                </a:lnTo>
                <a:lnTo>
                  <a:pt x="313" y="531"/>
                </a:lnTo>
                <a:lnTo>
                  <a:pt x="313" y="531"/>
                </a:lnTo>
                <a:lnTo>
                  <a:pt x="314" y="532"/>
                </a:lnTo>
                <a:lnTo>
                  <a:pt x="314" y="533"/>
                </a:lnTo>
                <a:lnTo>
                  <a:pt x="314" y="533"/>
                </a:lnTo>
                <a:lnTo>
                  <a:pt x="315" y="533"/>
                </a:lnTo>
                <a:lnTo>
                  <a:pt x="315" y="534"/>
                </a:lnTo>
                <a:lnTo>
                  <a:pt x="316" y="535"/>
                </a:lnTo>
                <a:lnTo>
                  <a:pt x="316" y="535"/>
                </a:lnTo>
                <a:lnTo>
                  <a:pt x="317" y="536"/>
                </a:lnTo>
                <a:lnTo>
                  <a:pt x="316" y="536"/>
                </a:lnTo>
                <a:lnTo>
                  <a:pt x="315" y="537"/>
                </a:lnTo>
                <a:lnTo>
                  <a:pt x="314" y="537"/>
                </a:lnTo>
                <a:lnTo>
                  <a:pt x="314" y="537"/>
                </a:lnTo>
                <a:lnTo>
                  <a:pt x="313" y="537"/>
                </a:lnTo>
                <a:lnTo>
                  <a:pt x="312" y="537"/>
                </a:lnTo>
                <a:lnTo>
                  <a:pt x="312" y="538"/>
                </a:lnTo>
                <a:lnTo>
                  <a:pt x="311" y="538"/>
                </a:lnTo>
                <a:lnTo>
                  <a:pt x="310" y="538"/>
                </a:lnTo>
                <a:lnTo>
                  <a:pt x="310" y="538"/>
                </a:lnTo>
                <a:lnTo>
                  <a:pt x="310" y="539"/>
                </a:lnTo>
                <a:lnTo>
                  <a:pt x="309" y="539"/>
                </a:lnTo>
                <a:lnTo>
                  <a:pt x="308" y="539"/>
                </a:lnTo>
                <a:lnTo>
                  <a:pt x="307" y="539"/>
                </a:lnTo>
                <a:lnTo>
                  <a:pt x="306" y="539"/>
                </a:lnTo>
                <a:lnTo>
                  <a:pt x="305" y="539"/>
                </a:lnTo>
                <a:lnTo>
                  <a:pt x="305" y="539"/>
                </a:lnTo>
                <a:lnTo>
                  <a:pt x="304" y="539"/>
                </a:lnTo>
                <a:lnTo>
                  <a:pt x="303" y="539"/>
                </a:lnTo>
                <a:lnTo>
                  <a:pt x="303" y="539"/>
                </a:lnTo>
                <a:lnTo>
                  <a:pt x="303" y="539"/>
                </a:lnTo>
                <a:lnTo>
                  <a:pt x="302" y="540"/>
                </a:lnTo>
                <a:lnTo>
                  <a:pt x="302" y="541"/>
                </a:lnTo>
                <a:lnTo>
                  <a:pt x="301" y="541"/>
                </a:lnTo>
                <a:lnTo>
                  <a:pt x="301" y="541"/>
                </a:lnTo>
                <a:lnTo>
                  <a:pt x="300" y="542"/>
                </a:lnTo>
                <a:lnTo>
                  <a:pt x="300" y="543"/>
                </a:lnTo>
                <a:lnTo>
                  <a:pt x="300" y="543"/>
                </a:lnTo>
                <a:lnTo>
                  <a:pt x="300" y="544"/>
                </a:lnTo>
                <a:lnTo>
                  <a:pt x="300" y="545"/>
                </a:lnTo>
                <a:lnTo>
                  <a:pt x="299" y="545"/>
                </a:lnTo>
                <a:lnTo>
                  <a:pt x="299" y="545"/>
                </a:lnTo>
                <a:lnTo>
                  <a:pt x="298" y="545"/>
                </a:lnTo>
                <a:lnTo>
                  <a:pt x="297" y="545"/>
                </a:lnTo>
                <a:lnTo>
                  <a:pt x="296" y="546"/>
                </a:lnTo>
                <a:lnTo>
                  <a:pt x="295" y="546"/>
                </a:lnTo>
                <a:lnTo>
                  <a:pt x="295" y="546"/>
                </a:lnTo>
                <a:lnTo>
                  <a:pt x="295" y="547"/>
                </a:lnTo>
                <a:lnTo>
                  <a:pt x="294" y="547"/>
                </a:lnTo>
                <a:lnTo>
                  <a:pt x="294" y="547"/>
                </a:lnTo>
                <a:lnTo>
                  <a:pt x="294" y="548"/>
                </a:lnTo>
                <a:lnTo>
                  <a:pt x="294" y="549"/>
                </a:lnTo>
                <a:lnTo>
                  <a:pt x="293" y="549"/>
                </a:lnTo>
                <a:lnTo>
                  <a:pt x="293" y="549"/>
                </a:lnTo>
                <a:lnTo>
                  <a:pt x="293" y="550"/>
                </a:lnTo>
                <a:lnTo>
                  <a:pt x="293" y="550"/>
                </a:lnTo>
                <a:lnTo>
                  <a:pt x="293" y="551"/>
                </a:lnTo>
                <a:lnTo>
                  <a:pt x="293" y="552"/>
                </a:lnTo>
                <a:lnTo>
                  <a:pt x="293" y="552"/>
                </a:lnTo>
                <a:lnTo>
                  <a:pt x="293" y="553"/>
                </a:lnTo>
                <a:lnTo>
                  <a:pt x="293" y="554"/>
                </a:lnTo>
                <a:lnTo>
                  <a:pt x="292" y="554"/>
                </a:lnTo>
                <a:lnTo>
                  <a:pt x="292" y="554"/>
                </a:lnTo>
                <a:lnTo>
                  <a:pt x="292" y="555"/>
                </a:lnTo>
                <a:lnTo>
                  <a:pt x="292" y="556"/>
                </a:lnTo>
                <a:lnTo>
                  <a:pt x="292" y="556"/>
                </a:lnTo>
                <a:lnTo>
                  <a:pt x="292" y="556"/>
                </a:lnTo>
                <a:lnTo>
                  <a:pt x="291" y="556"/>
                </a:lnTo>
                <a:lnTo>
                  <a:pt x="290" y="556"/>
                </a:lnTo>
                <a:lnTo>
                  <a:pt x="290" y="557"/>
                </a:lnTo>
                <a:lnTo>
                  <a:pt x="290" y="557"/>
                </a:lnTo>
                <a:lnTo>
                  <a:pt x="289" y="556"/>
                </a:lnTo>
                <a:lnTo>
                  <a:pt x="288" y="556"/>
                </a:lnTo>
                <a:lnTo>
                  <a:pt x="288" y="556"/>
                </a:lnTo>
                <a:lnTo>
                  <a:pt x="288" y="555"/>
                </a:lnTo>
                <a:lnTo>
                  <a:pt x="287" y="554"/>
                </a:lnTo>
                <a:lnTo>
                  <a:pt x="287" y="554"/>
                </a:lnTo>
                <a:lnTo>
                  <a:pt x="287" y="553"/>
                </a:lnTo>
                <a:lnTo>
                  <a:pt x="286" y="552"/>
                </a:lnTo>
                <a:lnTo>
                  <a:pt x="286" y="552"/>
                </a:lnTo>
                <a:lnTo>
                  <a:pt x="284" y="552"/>
                </a:lnTo>
                <a:lnTo>
                  <a:pt x="284" y="552"/>
                </a:lnTo>
                <a:lnTo>
                  <a:pt x="283" y="551"/>
                </a:lnTo>
                <a:lnTo>
                  <a:pt x="282" y="550"/>
                </a:lnTo>
                <a:lnTo>
                  <a:pt x="282" y="550"/>
                </a:lnTo>
                <a:lnTo>
                  <a:pt x="281" y="550"/>
                </a:lnTo>
                <a:lnTo>
                  <a:pt x="280" y="551"/>
                </a:lnTo>
                <a:lnTo>
                  <a:pt x="280" y="552"/>
                </a:lnTo>
                <a:lnTo>
                  <a:pt x="280" y="552"/>
                </a:lnTo>
                <a:lnTo>
                  <a:pt x="280" y="552"/>
                </a:lnTo>
                <a:lnTo>
                  <a:pt x="279" y="552"/>
                </a:lnTo>
                <a:lnTo>
                  <a:pt x="278" y="552"/>
                </a:lnTo>
                <a:lnTo>
                  <a:pt x="278" y="552"/>
                </a:lnTo>
                <a:lnTo>
                  <a:pt x="277" y="552"/>
                </a:lnTo>
                <a:lnTo>
                  <a:pt x="276" y="552"/>
                </a:lnTo>
                <a:lnTo>
                  <a:pt x="276" y="552"/>
                </a:lnTo>
                <a:lnTo>
                  <a:pt x="275" y="552"/>
                </a:lnTo>
                <a:lnTo>
                  <a:pt x="274" y="552"/>
                </a:lnTo>
                <a:lnTo>
                  <a:pt x="274" y="552"/>
                </a:lnTo>
                <a:lnTo>
                  <a:pt x="273" y="552"/>
                </a:lnTo>
                <a:lnTo>
                  <a:pt x="273" y="552"/>
                </a:lnTo>
                <a:lnTo>
                  <a:pt x="273" y="551"/>
                </a:lnTo>
                <a:lnTo>
                  <a:pt x="272" y="551"/>
                </a:lnTo>
                <a:lnTo>
                  <a:pt x="271" y="551"/>
                </a:lnTo>
                <a:lnTo>
                  <a:pt x="271" y="551"/>
                </a:lnTo>
                <a:lnTo>
                  <a:pt x="270" y="551"/>
                </a:lnTo>
                <a:lnTo>
                  <a:pt x="269" y="551"/>
                </a:lnTo>
                <a:lnTo>
                  <a:pt x="269" y="551"/>
                </a:lnTo>
                <a:lnTo>
                  <a:pt x="269" y="552"/>
                </a:lnTo>
                <a:lnTo>
                  <a:pt x="268" y="552"/>
                </a:lnTo>
                <a:lnTo>
                  <a:pt x="267" y="552"/>
                </a:lnTo>
                <a:lnTo>
                  <a:pt x="266" y="553"/>
                </a:lnTo>
                <a:lnTo>
                  <a:pt x="266" y="554"/>
                </a:lnTo>
                <a:lnTo>
                  <a:pt x="265" y="554"/>
                </a:lnTo>
                <a:lnTo>
                  <a:pt x="265" y="555"/>
                </a:lnTo>
                <a:lnTo>
                  <a:pt x="264" y="555"/>
                </a:lnTo>
                <a:lnTo>
                  <a:pt x="264" y="556"/>
                </a:lnTo>
                <a:lnTo>
                  <a:pt x="264" y="556"/>
                </a:lnTo>
                <a:lnTo>
                  <a:pt x="264" y="557"/>
                </a:lnTo>
                <a:lnTo>
                  <a:pt x="264" y="558"/>
                </a:lnTo>
                <a:lnTo>
                  <a:pt x="263" y="558"/>
                </a:lnTo>
                <a:lnTo>
                  <a:pt x="263" y="559"/>
                </a:lnTo>
                <a:lnTo>
                  <a:pt x="263" y="560"/>
                </a:lnTo>
                <a:lnTo>
                  <a:pt x="263" y="560"/>
                </a:lnTo>
                <a:lnTo>
                  <a:pt x="263" y="561"/>
                </a:lnTo>
                <a:lnTo>
                  <a:pt x="263" y="561"/>
                </a:lnTo>
                <a:lnTo>
                  <a:pt x="262" y="561"/>
                </a:lnTo>
                <a:lnTo>
                  <a:pt x="261" y="562"/>
                </a:lnTo>
                <a:lnTo>
                  <a:pt x="261" y="562"/>
                </a:lnTo>
                <a:lnTo>
                  <a:pt x="260" y="562"/>
                </a:lnTo>
                <a:lnTo>
                  <a:pt x="259" y="562"/>
                </a:lnTo>
                <a:lnTo>
                  <a:pt x="259" y="562"/>
                </a:lnTo>
                <a:lnTo>
                  <a:pt x="259" y="563"/>
                </a:lnTo>
                <a:lnTo>
                  <a:pt x="258" y="563"/>
                </a:lnTo>
                <a:lnTo>
                  <a:pt x="257" y="564"/>
                </a:lnTo>
                <a:lnTo>
                  <a:pt x="256" y="565"/>
                </a:lnTo>
                <a:lnTo>
                  <a:pt x="256" y="565"/>
                </a:lnTo>
                <a:lnTo>
                  <a:pt x="255" y="566"/>
                </a:lnTo>
                <a:lnTo>
                  <a:pt x="254" y="566"/>
                </a:lnTo>
                <a:lnTo>
                  <a:pt x="254" y="566"/>
                </a:lnTo>
                <a:lnTo>
                  <a:pt x="254" y="567"/>
                </a:lnTo>
                <a:lnTo>
                  <a:pt x="254" y="567"/>
                </a:lnTo>
                <a:lnTo>
                  <a:pt x="254" y="567"/>
                </a:lnTo>
                <a:lnTo>
                  <a:pt x="254" y="568"/>
                </a:lnTo>
                <a:lnTo>
                  <a:pt x="254" y="569"/>
                </a:lnTo>
                <a:lnTo>
                  <a:pt x="255" y="570"/>
                </a:lnTo>
                <a:lnTo>
                  <a:pt x="255" y="571"/>
                </a:lnTo>
                <a:lnTo>
                  <a:pt x="255" y="571"/>
                </a:lnTo>
                <a:lnTo>
                  <a:pt x="255" y="572"/>
                </a:lnTo>
                <a:lnTo>
                  <a:pt x="255" y="573"/>
                </a:lnTo>
                <a:lnTo>
                  <a:pt x="255" y="574"/>
                </a:lnTo>
                <a:lnTo>
                  <a:pt x="255" y="575"/>
                </a:lnTo>
                <a:lnTo>
                  <a:pt x="255" y="575"/>
                </a:lnTo>
                <a:lnTo>
                  <a:pt x="256" y="576"/>
                </a:lnTo>
                <a:lnTo>
                  <a:pt x="256" y="577"/>
                </a:lnTo>
                <a:lnTo>
                  <a:pt x="256" y="577"/>
                </a:lnTo>
                <a:lnTo>
                  <a:pt x="256" y="578"/>
                </a:lnTo>
                <a:lnTo>
                  <a:pt x="255" y="579"/>
                </a:lnTo>
                <a:lnTo>
                  <a:pt x="256" y="581"/>
                </a:lnTo>
                <a:lnTo>
                  <a:pt x="255" y="581"/>
                </a:lnTo>
                <a:lnTo>
                  <a:pt x="255" y="581"/>
                </a:lnTo>
                <a:lnTo>
                  <a:pt x="254" y="582"/>
                </a:lnTo>
                <a:lnTo>
                  <a:pt x="253" y="582"/>
                </a:lnTo>
                <a:lnTo>
                  <a:pt x="252" y="581"/>
                </a:lnTo>
                <a:lnTo>
                  <a:pt x="252" y="581"/>
                </a:lnTo>
                <a:lnTo>
                  <a:pt x="252" y="581"/>
                </a:lnTo>
                <a:lnTo>
                  <a:pt x="251" y="581"/>
                </a:lnTo>
                <a:lnTo>
                  <a:pt x="250" y="581"/>
                </a:lnTo>
                <a:lnTo>
                  <a:pt x="250" y="581"/>
                </a:lnTo>
                <a:lnTo>
                  <a:pt x="249" y="580"/>
                </a:lnTo>
                <a:lnTo>
                  <a:pt x="248" y="580"/>
                </a:lnTo>
                <a:lnTo>
                  <a:pt x="248" y="579"/>
                </a:lnTo>
                <a:lnTo>
                  <a:pt x="248" y="579"/>
                </a:lnTo>
                <a:lnTo>
                  <a:pt x="248" y="579"/>
                </a:lnTo>
                <a:lnTo>
                  <a:pt x="247" y="579"/>
                </a:lnTo>
                <a:lnTo>
                  <a:pt x="246" y="579"/>
                </a:lnTo>
                <a:lnTo>
                  <a:pt x="246" y="578"/>
                </a:lnTo>
                <a:lnTo>
                  <a:pt x="246" y="577"/>
                </a:lnTo>
                <a:lnTo>
                  <a:pt x="246" y="577"/>
                </a:lnTo>
                <a:lnTo>
                  <a:pt x="246" y="576"/>
                </a:lnTo>
                <a:lnTo>
                  <a:pt x="245" y="576"/>
                </a:lnTo>
                <a:lnTo>
                  <a:pt x="244" y="577"/>
                </a:lnTo>
                <a:lnTo>
                  <a:pt x="244" y="576"/>
                </a:lnTo>
                <a:lnTo>
                  <a:pt x="244" y="576"/>
                </a:lnTo>
                <a:lnTo>
                  <a:pt x="243" y="576"/>
                </a:lnTo>
                <a:lnTo>
                  <a:pt x="243" y="575"/>
                </a:lnTo>
                <a:lnTo>
                  <a:pt x="242" y="575"/>
                </a:lnTo>
                <a:lnTo>
                  <a:pt x="242" y="575"/>
                </a:lnTo>
                <a:lnTo>
                  <a:pt x="241" y="575"/>
                </a:lnTo>
                <a:lnTo>
                  <a:pt x="240" y="575"/>
                </a:lnTo>
                <a:lnTo>
                  <a:pt x="240" y="575"/>
                </a:lnTo>
                <a:lnTo>
                  <a:pt x="239" y="575"/>
                </a:lnTo>
                <a:lnTo>
                  <a:pt x="239" y="574"/>
                </a:lnTo>
                <a:lnTo>
                  <a:pt x="239" y="573"/>
                </a:lnTo>
                <a:lnTo>
                  <a:pt x="238" y="573"/>
                </a:lnTo>
                <a:lnTo>
                  <a:pt x="238" y="573"/>
                </a:lnTo>
                <a:lnTo>
                  <a:pt x="238" y="572"/>
                </a:lnTo>
                <a:lnTo>
                  <a:pt x="238" y="572"/>
                </a:lnTo>
                <a:lnTo>
                  <a:pt x="237" y="572"/>
                </a:lnTo>
                <a:lnTo>
                  <a:pt x="237" y="573"/>
                </a:lnTo>
                <a:lnTo>
                  <a:pt x="236" y="573"/>
                </a:lnTo>
                <a:lnTo>
                  <a:pt x="235" y="573"/>
                </a:lnTo>
                <a:lnTo>
                  <a:pt x="235" y="573"/>
                </a:lnTo>
                <a:lnTo>
                  <a:pt x="234" y="573"/>
                </a:lnTo>
                <a:lnTo>
                  <a:pt x="234" y="574"/>
                </a:lnTo>
                <a:lnTo>
                  <a:pt x="233" y="574"/>
                </a:lnTo>
                <a:lnTo>
                  <a:pt x="233" y="575"/>
                </a:lnTo>
                <a:lnTo>
                  <a:pt x="233" y="575"/>
                </a:lnTo>
                <a:lnTo>
                  <a:pt x="233" y="577"/>
                </a:lnTo>
                <a:lnTo>
                  <a:pt x="232" y="578"/>
                </a:lnTo>
                <a:lnTo>
                  <a:pt x="231" y="579"/>
                </a:lnTo>
                <a:lnTo>
                  <a:pt x="231" y="580"/>
                </a:lnTo>
                <a:lnTo>
                  <a:pt x="231" y="581"/>
                </a:lnTo>
                <a:lnTo>
                  <a:pt x="230" y="581"/>
                </a:lnTo>
                <a:lnTo>
                  <a:pt x="229" y="581"/>
                </a:lnTo>
                <a:lnTo>
                  <a:pt x="229" y="581"/>
                </a:lnTo>
                <a:lnTo>
                  <a:pt x="228" y="582"/>
                </a:lnTo>
                <a:lnTo>
                  <a:pt x="227" y="583"/>
                </a:lnTo>
                <a:lnTo>
                  <a:pt x="227" y="583"/>
                </a:lnTo>
                <a:lnTo>
                  <a:pt x="227" y="584"/>
                </a:lnTo>
                <a:lnTo>
                  <a:pt x="226" y="584"/>
                </a:lnTo>
                <a:lnTo>
                  <a:pt x="226" y="585"/>
                </a:lnTo>
                <a:lnTo>
                  <a:pt x="226" y="585"/>
                </a:lnTo>
                <a:lnTo>
                  <a:pt x="225" y="586"/>
                </a:lnTo>
                <a:lnTo>
                  <a:pt x="225" y="587"/>
                </a:lnTo>
                <a:lnTo>
                  <a:pt x="225" y="588"/>
                </a:lnTo>
                <a:lnTo>
                  <a:pt x="225" y="588"/>
                </a:lnTo>
                <a:lnTo>
                  <a:pt x="224" y="589"/>
                </a:lnTo>
                <a:lnTo>
                  <a:pt x="223" y="590"/>
                </a:lnTo>
                <a:lnTo>
                  <a:pt x="223" y="590"/>
                </a:lnTo>
                <a:lnTo>
                  <a:pt x="223" y="590"/>
                </a:lnTo>
                <a:lnTo>
                  <a:pt x="222" y="591"/>
                </a:lnTo>
                <a:lnTo>
                  <a:pt x="221" y="591"/>
                </a:lnTo>
                <a:lnTo>
                  <a:pt x="221" y="592"/>
                </a:lnTo>
                <a:lnTo>
                  <a:pt x="220" y="592"/>
                </a:lnTo>
                <a:lnTo>
                  <a:pt x="220" y="592"/>
                </a:lnTo>
                <a:lnTo>
                  <a:pt x="219" y="592"/>
                </a:lnTo>
                <a:lnTo>
                  <a:pt x="218" y="592"/>
                </a:lnTo>
                <a:lnTo>
                  <a:pt x="218" y="592"/>
                </a:lnTo>
                <a:lnTo>
                  <a:pt x="218" y="593"/>
                </a:lnTo>
                <a:lnTo>
                  <a:pt x="216" y="594"/>
                </a:lnTo>
                <a:lnTo>
                  <a:pt x="216" y="594"/>
                </a:lnTo>
                <a:lnTo>
                  <a:pt x="216" y="594"/>
                </a:lnTo>
                <a:lnTo>
                  <a:pt x="216" y="595"/>
                </a:lnTo>
                <a:lnTo>
                  <a:pt x="215" y="596"/>
                </a:lnTo>
                <a:lnTo>
                  <a:pt x="215" y="596"/>
                </a:lnTo>
                <a:lnTo>
                  <a:pt x="214" y="596"/>
                </a:lnTo>
                <a:lnTo>
                  <a:pt x="214" y="596"/>
                </a:lnTo>
                <a:lnTo>
                  <a:pt x="213" y="596"/>
                </a:lnTo>
                <a:lnTo>
                  <a:pt x="212" y="596"/>
                </a:lnTo>
                <a:lnTo>
                  <a:pt x="212" y="596"/>
                </a:lnTo>
                <a:lnTo>
                  <a:pt x="211" y="597"/>
                </a:lnTo>
                <a:lnTo>
                  <a:pt x="210" y="597"/>
                </a:lnTo>
                <a:lnTo>
                  <a:pt x="210" y="597"/>
                </a:lnTo>
                <a:lnTo>
                  <a:pt x="209" y="598"/>
                </a:lnTo>
                <a:lnTo>
                  <a:pt x="208" y="598"/>
                </a:lnTo>
                <a:lnTo>
                  <a:pt x="207" y="598"/>
                </a:lnTo>
                <a:lnTo>
                  <a:pt x="206" y="598"/>
                </a:lnTo>
                <a:lnTo>
                  <a:pt x="206" y="598"/>
                </a:lnTo>
                <a:lnTo>
                  <a:pt x="206" y="598"/>
                </a:lnTo>
                <a:lnTo>
                  <a:pt x="205" y="598"/>
                </a:lnTo>
                <a:lnTo>
                  <a:pt x="203" y="598"/>
                </a:lnTo>
                <a:lnTo>
                  <a:pt x="202" y="599"/>
                </a:lnTo>
                <a:lnTo>
                  <a:pt x="202" y="599"/>
                </a:lnTo>
                <a:lnTo>
                  <a:pt x="201" y="599"/>
                </a:lnTo>
                <a:lnTo>
                  <a:pt x="199" y="600"/>
                </a:lnTo>
                <a:lnTo>
                  <a:pt x="199" y="600"/>
                </a:lnTo>
                <a:lnTo>
                  <a:pt x="199" y="600"/>
                </a:lnTo>
                <a:lnTo>
                  <a:pt x="198" y="600"/>
                </a:lnTo>
                <a:lnTo>
                  <a:pt x="197" y="601"/>
                </a:lnTo>
                <a:lnTo>
                  <a:pt x="197" y="601"/>
                </a:lnTo>
                <a:lnTo>
                  <a:pt x="196" y="601"/>
                </a:lnTo>
                <a:lnTo>
                  <a:pt x="195" y="602"/>
                </a:lnTo>
                <a:lnTo>
                  <a:pt x="195" y="602"/>
                </a:lnTo>
                <a:lnTo>
                  <a:pt x="194" y="602"/>
                </a:lnTo>
                <a:lnTo>
                  <a:pt x="193" y="602"/>
                </a:lnTo>
                <a:lnTo>
                  <a:pt x="193" y="602"/>
                </a:lnTo>
                <a:lnTo>
                  <a:pt x="193" y="603"/>
                </a:lnTo>
                <a:lnTo>
                  <a:pt x="192" y="603"/>
                </a:lnTo>
                <a:lnTo>
                  <a:pt x="191" y="603"/>
                </a:lnTo>
                <a:lnTo>
                  <a:pt x="191" y="603"/>
                </a:lnTo>
                <a:lnTo>
                  <a:pt x="191" y="603"/>
                </a:lnTo>
                <a:lnTo>
                  <a:pt x="191" y="604"/>
                </a:lnTo>
                <a:lnTo>
                  <a:pt x="190" y="604"/>
                </a:lnTo>
                <a:lnTo>
                  <a:pt x="190" y="605"/>
                </a:lnTo>
                <a:lnTo>
                  <a:pt x="189" y="605"/>
                </a:lnTo>
                <a:lnTo>
                  <a:pt x="189" y="605"/>
                </a:lnTo>
                <a:lnTo>
                  <a:pt x="188" y="606"/>
                </a:lnTo>
                <a:lnTo>
                  <a:pt x="187" y="607"/>
                </a:lnTo>
                <a:lnTo>
                  <a:pt x="187" y="607"/>
                </a:lnTo>
                <a:lnTo>
                  <a:pt x="187" y="607"/>
                </a:lnTo>
                <a:lnTo>
                  <a:pt x="186" y="607"/>
                </a:lnTo>
                <a:lnTo>
                  <a:pt x="185" y="607"/>
                </a:lnTo>
                <a:lnTo>
                  <a:pt x="185" y="607"/>
                </a:lnTo>
                <a:lnTo>
                  <a:pt x="184" y="607"/>
                </a:lnTo>
                <a:lnTo>
                  <a:pt x="184" y="608"/>
                </a:lnTo>
                <a:lnTo>
                  <a:pt x="183" y="608"/>
                </a:lnTo>
                <a:lnTo>
                  <a:pt x="182" y="608"/>
                </a:lnTo>
                <a:lnTo>
                  <a:pt x="182" y="608"/>
                </a:lnTo>
                <a:lnTo>
                  <a:pt x="181" y="608"/>
                </a:lnTo>
                <a:lnTo>
                  <a:pt x="181" y="607"/>
                </a:lnTo>
                <a:lnTo>
                  <a:pt x="180" y="607"/>
                </a:lnTo>
                <a:lnTo>
                  <a:pt x="180" y="607"/>
                </a:lnTo>
                <a:lnTo>
                  <a:pt x="180" y="606"/>
                </a:lnTo>
                <a:lnTo>
                  <a:pt x="180" y="605"/>
                </a:lnTo>
                <a:lnTo>
                  <a:pt x="179" y="605"/>
                </a:lnTo>
                <a:lnTo>
                  <a:pt x="178" y="603"/>
                </a:lnTo>
                <a:lnTo>
                  <a:pt x="178" y="602"/>
                </a:lnTo>
                <a:lnTo>
                  <a:pt x="177" y="602"/>
                </a:lnTo>
                <a:lnTo>
                  <a:pt x="177" y="601"/>
                </a:lnTo>
                <a:lnTo>
                  <a:pt x="176" y="600"/>
                </a:lnTo>
                <a:lnTo>
                  <a:pt x="176" y="600"/>
                </a:lnTo>
                <a:lnTo>
                  <a:pt x="176" y="599"/>
                </a:lnTo>
                <a:lnTo>
                  <a:pt x="175" y="599"/>
                </a:lnTo>
                <a:lnTo>
                  <a:pt x="175" y="598"/>
                </a:lnTo>
                <a:lnTo>
                  <a:pt x="174" y="598"/>
                </a:lnTo>
                <a:lnTo>
                  <a:pt x="174" y="597"/>
                </a:lnTo>
                <a:lnTo>
                  <a:pt x="174" y="596"/>
                </a:lnTo>
                <a:lnTo>
                  <a:pt x="173" y="596"/>
                </a:lnTo>
                <a:lnTo>
                  <a:pt x="172" y="596"/>
                </a:lnTo>
                <a:lnTo>
                  <a:pt x="172" y="596"/>
                </a:lnTo>
                <a:lnTo>
                  <a:pt x="172" y="595"/>
                </a:lnTo>
                <a:lnTo>
                  <a:pt x="170" y="594"/>
                </a:lnTo>
                <a:lnTo>
                  <a:pt x="170" y="593"/>
                </a:lnTo>
                <a:lnTo>
                  <a:pt x="170" y="592"/>
                </a:lnTo>
                <a:lnTo>
                  <a:pt x="170" y="592"/>
                </a:lnTo>
                <a:lnTo>
                  <a:pt x="170" y="591"/>
                </a:lnTo>
                <a:lnTo>
                  <a:pt x="169" y="591"/>
                </a:lnTo>
                <a:lnTo>
                  <a:pt x="169" y="590"/>
                </a:lnTo>
                <a:lnTo>
                  <a:pt x="169" y="590"/>
                </a:lnTo>
                <a:lnTo>
                  <a:pt x="170" y="589"/>
                </a:lnTo>
                <a:lnTo>
                  <a:pt x="170" y="588"/>
                </a:lnTo>
                <a:lnTo>
                  <a:pt x="170" y="588"/>
                </a:lnTo>
                <a:lnTo>
                  <a:pt x="169" y="587"/>
                </a:lnTo>
                <a:lnTo>
                  <a:pt x="169" y="586"/>
                </a:lnTo>
                <a:lnTo>
                  <a:pt x="168" y="586"/>
                </a:lnTo>
                <a:lnTo>
                  <a:pt x="168" y="585"/>
                </a:lnTo>
                <a:lnTo>
                  <a:pt x="168" y="585"/>
                </a:lnTo>
                <a:lnTo>
                  <a:pt x="168" y="584"/>
                </a:lnTo>
                <a:lnTo>
                  <a:pt x="168" y="583"/>
                </a:lnTo>
                <a:lnTo>
                  <a:pt x="168" y="583"/>
                </a:lnTo>
                <a:lnTo>
                  <a:pt x="168" y="582"/>
                </a:lnTo>
                <a:lnTo>
                  <a:pt x="168" y="581"/>
                </a:lnTo>
                <a:lnTo>
                  <a:pt x="168" y="581"/>
                </a:lnTo>
                <a:lnTo>
                  <a:pt x="168" y="580"/>
                </a:lnTo>
                <a:lnTo>
                  <a:pt x="168" y="580"/>
                </a:lnTo>
                <a:lnTo>
                  <a:pt x="167" y="579"/>
                </a:lnTo>
                <a:lnTo>
                  <a:pt x="166" y="579"/>
                </a:lnTo>
                <a:lnTo>
                  <a:pt x="166" y="579"/>
                </a:lnTo>
                <a:lnTo>
                  <a:pt x="166" y="579"/>
                </a:lnTo>
                <a:lnTo>
                  <a:pt x="166" y="578"/>
                </a:lnTo>
                <a:lnTo>
                  <a:pt x="166" y="577"/>
                </a:lnTo>
                <a:lnTo>
                  <a:pt x="166" y="577"/>
                </a:lnTo>
                <a:lnTo>
                  <a:pt x="166" y="576"/>
                </a:lnTo>
                <a:lnTo>
                  <a:pt x="166" y="575"/>
                </a:lnTo>
                <a:lnTo>
                  <a:pt x="166" y="575"/>
                </a:lnTo>
                <a:lnTo>
                  <a:pt x="166" y="574"/>
                </a:lnTo>
                <a:lnTo>
                  <a:pt x="166" y="573"/>
                </a:lnTo>
                <a:lnTo>
                  <a:pt x="166" y="573"/>
                </a:lnTo>
                <a:lnTo>
                  <a:pt x="166" y="572"/>
                </a:lnTo>
                <a:lnTo>
                  <a:pt x="166" y="573"/>
                </a:lnTo>
                <a:lnTo>
                  <a:pt x="166" y="572"/>
                </a:lnTo>
                <a:lnTo>
                  <a:pt x="166" y="571"/>
                </a:lnTo>
                <a:lnTo>
                  <a:pt x="166" y="571"/>
                </a:lnTo>
                <a:lnTo>
                  <a:pt x="166" y="571"/>
                </a:lnTo>
                <a:lnTo>
                  <a:pt x="166" y="570"/>
                </a:lnTo>
                <a:lnTo>
                  <a:pt x="166" y="569"/>
                </a:lnTo>
                <a:lnTo>
                  <a:pt x="165" y="569"/>
                </a:lnTo>
                <a:lnTo>
                  <a:pt x="165" y="569"/>
                </a:lnTo>
                <a:lnTo>
                  <a:pt x="165" y="568"/>
                </a:lnTo>
                <a:lnTo>
                  <a:pt x="165" y="567"/>
                </a:lnTo>
                <a:lnTo>
                  <a:pt x="165" y="567"/>
                </a:lnTo>
                <a:lnTo>
                  <a:pt x="165" y="566"/>
                </a:lnTo>
                <a:lnTo>
                  <a:pt x="165" y="566"/>
                </a:lnTo>
                <a:lnTo>
                  <a:pt x="165" y="565"/>
                </a:lnTo>
                <a:lnTo>
                  <a:pt x="165" y="564"/>
                </a:lnTo>
                <a:lnTo>
                  <a:pt x="165" y="564"/>
                </a:lnTo>
                <a:lnTo>
                  <a:pt x="165" y="563"/>
                </a:lnTo>
                <a:lnTo>
                  <a:pt x="165" y="562"/>
                </a:lnTo>
                <a:lnTo>
                  <a:pt x="165" y="562"/>
                </a:lnTo>
                <a:lnTo>
                  <a:pt x="164" y="562"/>
                </a:lnTo>
                <a:lnTo>
                  <a:pt x="164" y="561"/>
                </a:lnTo>
                <a:lnTo>
                  <a:pt x="164" y="560"/>
                </a:lnTo>
                <a:lnTo>
                  <a:pt x="165" y="559"/>
                </a:lnTo>
                <a:lnTo>
                  <a:pt x="165" y="558"/>
                </a:lnTo>
                <a:lnTo>
                  <a:pt x="165" y="558"/>
                </a:lnTo>
                <a:lnTo>
                  <a:pt x="164" y="557"/>
                </a:lnTo>
                <a:lnTo>
                  <a:pt x="164" y="556"/>
                </a:lnTo>
                <a:lnTo>
                  <a:pt x="164" y="556"/>
                </a:lnTo>
                <a:lnTo>
                  <a:pt x="164" y="555"/>
                </a:lnTo>
                <a:lnTo>
                  <a:pt x="163" y="555"/>
                </a:lnTo>
                <a:lnTo>
                  <a:pt x="163" y="554"/>
                </a:lnTo>
                <a:lnTo>
                  <a:pt x="163" y="554"/>
                </a:lnTo>
                <a:lnTo>
                  <a:pt x="163" y="553"/>
                </a:lnTo>
                <a:lnTo>
                  <a:pt x="163" y="552"/>
                </a:lnTo>
                <a:lnTo>
                  <a:pt x="163" y="552"/>
                </a:lnTo>
                <a:lnTo>
                  <a:pt x="163" y="551"/>
                </a:lnTo>
                <a:lnTo>
                  <a:pt x="163" y="550"/>
                </a:lnTo>
                <a:lnTo>
                  <a:pt x="163" y="549"/>
                </a:lnTo>
                <a:lnTo>
                  <a:pt x="163" y="549"/>
                </a:lnTo>
                <a:lnTo>
                  <a:pt x="163" y="548"/>
                </a:lnTo>
                <a:lnTo>
                  <a:pt x="163" y="547"/>
                </a:lnTo>
                <a:lnTo>
                  <a:pt x="163" y="547"/>
                </a:lnTo>
                <a:lnTo>
                  <a:pt x="163" y="546"/>
                </a:lnTo>
                <a:lnTo>
                  <a:pt x="163" y="545"/>
                </a:lnTo>
                <a:lnTo>
                  <a:pt x="163" y="545"/>
                </a:lnTo>
                <a:lnTo>
                  <a:pt x="163" y="544"/>
                </a:lnTo>
                <a:lnTo>
                  <a:pt x="163" y="543"/>
                </a:lnTo>
                <a:lnTo>
                  <a:pt x="163" y="543"/>
                </a:lnTo>
                <a:lnTo>
                  <a:pt x="163" y="542"/>
                </a:lnTo>
                <a:lnTo>
                  <a:pt x="163" y="541"/>
                </a:lnTo>
                <a:lnTo>
                  <a:pt x="163" y="541"/>
                </a:lnTo>
                <a:lnTo>
                  <a:pt x="162" y="541"/>
                </a:lnTo>
                <a:lnTo>
                  <a:pt x="161" y="541"/>
                </a:lnTo>
                <a:lnTo>
                  <a:pt x="161" y="541"/>
                </a:lnTo>
                <a:lnTo>
                  <a:pt x="160" y="541"/>
                </a:lnTo>
                <a:lnTo>
                  <a:pt x="159" y="541"/>
                </a:lnTo>
                <a:lnTo>
                  <a:pt x="159" y="541"/>
                </a:lnTo>
                <a:lnTo>
                  <a:pt x="158" y="541"/>
                </a:lnTo>
                <a:lnTo>
                  <a:pt x="157" y="541"/>
                </a:lnTo>
                <a:lnTo>
                  <a:pt x="157" y="542"/>
                </a:lnTo>
                <a:lnTo>
                  <a:pt x="156" y="543"/>
                </a:lnTo>
                <a:lnTo>
                  <a:pt x="155" y="543"/>
                </a:lnTo>
                <a:lnTo>
                  <a:pt x="155" y="543"/>
                </a:lnTo>
                <a:lnTo>
                  <a:pt x="154" y="544"/>
                </a:lnTo>
                <a:lnTo>
                  <a:pt x="153" y="544"/>
                </a:lnTo>
                <a:lnTo>
                  <a:pt x="153" y="545"/>
                </a:lnTo>
                <a:lnTo>
                  <a:pt x="153" y="544"/>
                </a:lnTo>
                <a:lnTo>
                  <a:pt x="153" y="544"/>
                </a:lnTo>
                <a:lnTo>
                  <a:pt x="152" y="543"/>
                </a:lnTo>
                <a:lnTo>
                  <a:pt x="151" y="543"/>
                </a:lnTo>
                <a:lnTo>
                  <a:pt x="151" y="542"/>
                </a:lnTo>
                <a:lnTo>
                  <a:pt x="151" y="541"/>
                </a:lnTo>
                <a:lnTo>
                  <a:pt x="151" y="541"/>
                </a:lnTo>
                <a:lnTo>
                  <a:pt x="151" y="540"/>
                </a:lnTo>
                <a:lnTo>
                  <a:pt x="151" y="539"/>
                </a:lnTo>
                <a:lnTo>
                  <a:pt x="151" y="539"/>
                </a:lnTo>
                <a:lnTo>
                  <a:pt x="151" y="539"/>
                </a:lnTo>
                <a:lnTo>
                  <a:pt x="151" y="538"/>
                </a:lnTo>
                <a:lnTo>
                  <a:pt x="150" y="538"/>
                </a:lnTo>
                <a:lnTo>
                  <a:pt x="149" y="537"/>
                </a:lnTo>
                <a:lnTo>
                  <a:pt x="149" y="537"/>
                </a:lnTo>
                <a:lnTo>
                  <a:pt x="148" y="537"/>
                </a:lnTo>
                <a:lnTo>
                  <a:pt x="148" y="536"/>
                </a:lnTo>
                <a:lnTo>
                  <a:pt x="148" y="536"/>
                </a:lnTo>
                <a:lnTo>
                  <a:pt x="148" y="535"/>
                </a:lnTo>
                <a:lnTo>
                  <a:pt x="147" y="534"/>
                </a:lnTo>
                <a:lnTo>
                  <a:pt x="147" y="533"/>
                </a:lnTo>
                <a:lnTo>
                  <a:pt x="147" y="533"/>
                </a:lnTo>
                <a:lnTo>
                  <a:pt x="146" y="532"/>
                </a:lnTo>
                <a:lnTo>
                  <a:pt x="146" y="532"/>
                </a:lnTo>
                <a:lnTo>
                  <a:pt x="145" y="531"/>
                </a:lnTo>
                <a:lnTo>
                  <a:pt x="144" y="531"/>
                </a:lnTo>
                <a:lnTo>
                  <a:pt x="144" y="531"/>
                </a:lnTo>
                <a:lnTo>
                  <a:pt x="143" y="530"/>
                </a:lnTo>
                <a:lnTo>
                  <a:pt x="142" y="530"/>
                </a:lnTo>
                <a:lnTo>
                  <a:pt x="142" y="530"/>
                </a:lnTo>
                <a:lnTo>
                  <a:pt x="142" y="530"/>
                </a:lnTo>
                <a:lnTo>
                  <a:pt x="142" y="529"/>
                </a:lnTo>
                <a:lnTo>
                  <a:pt x="142" y="528"/>
                </a:lnTo>
                <a:lnTo>
                  <a:pt x="142" y="528"/>
                </a:lnTo>
                <a:lnTo>
                  <a:pt x="142" y="526"/>
                </a:lnTo>
                <a:lnTo>
                  <a:pt x="142" y="526"/>
                </a:lnTo>
                <a:lnTo>
                  <a:pt x="142" y="525"/>
                </a:lnTo>
                <a:lnTo>
                  <a:pt x="142" y="524"/>
                </a:lnTo>
                <a:lnTo>
                  <a:pt x="143" y="524"/>
                </a:lnTo>
                <a:lnTo>
                  <a:pt x="143" y="524"/>
                </a:lnTo>
                <a:lnTo>
                  <a:pt x="143" y="523"/>
                </a:lnTo>
                <a:lnTo>
                  <a:pt x="142" y="523"/>
                </a:lnTo>
                <a:lnTo>
                  <a:pt x="142" y="522"/>
                </a:lnTo>
                <a:lnTo>
                  <a:pt x="142" y="522"/>
                </a:lnTo>
                <a:lnTo>
                  <a:pt x="141" y="522"/>
                </a:lnTo>
                <a:lnTo>
                  <a:pt x="140" y="522"/>
                </a:lnTo>
                <a:lnTo>
                  <a:pt x="140" y="522"/>
                </a:lnTo>
                <a:lnTo>
                  <a:pt x="139" y="521"/>
                </a:lnTo>
                <a:lnTo>
                  <a:pt x="138" y="520"/>
                </a:lnTo>
                <a:lnTo>
                  <a:pt x="138" y="520"/>
                </a:lnTo>
                <a:lnTo>
                  <a:pt x="137" y="520"/>
                </a:lnTo>
                <a:lnTo>
                  <a:pt x="136" y="520"/>
                </a:lnTo>
                <a:lnTo>
                  <a:pt x="136" y="520"/>
                </a:lnTo>
                <a:lnTo>
                  <a:pt x="135" y="519"/>
                </a:lnTo>
                <a:lnTo>
                  <a:pt x="134" y="518"/>
                </a:lnTo>
                <a:lnTo>
                  <a:pt x="134" y="517"/>
                </a:lnTo>
                <a:lnTo>
                  <a:pt x="133" y="517"/>
                </a:lnTo>
                <a:lnTo>
                  <a:pt x="133" y="516"/>
                </a:lnTo>
                <a:lnTo>
                  <a:pt x="132" y="517"/>
                </a:lnTo>
                <a:lnTo>
                  <a:pt x="132" y="517"/>
                </a:lnTo>
                <a:lnTo>
                  <a:pt x="132" y="518"/>
                </a:lnTo>
                <a:lnTo>
                  <a:pt x="131" y="518"/>
                </a:lnTo>
                <a:lnTo>
                  <a:pt x="131" y="518"/>
                </a:lnTo>
                <a:lnTo>
                  <a:pt x="130" y="519"/>
                </a:lnTo>
                <a:lnTo>
                  <a:pt x="130" y="520"/>
                </a:lnTo>
                <a:lnTo>
                  <a:pt x="130" y="520"/>
                </a:lnTo>
                <a:lnTo>
                  <a:pt x="131" y="520"/>
                </a:lnTo>
                <a:lnTo>
                  <a:pt x="131" y="521"/>
                </a:lnTo>
                <a:lnTo>
                  <a:pt x="131" y="522"/>
                </a:lnTo>
                <a:lnTo>
                  <a:pt x="131" y="522"/>
                </a:lnTo>
                <a:lnTo>
                  <a:pt x="131" y="523"/>
                </a:lnTo>
                <a:lnTo>
                  <a:pt x="130" y="524"/>
                </a:lnTo>
                <a:lnTo>
                  <a:pt x="130" y="524"/>
                </a:lnTo>
                <a:lnTo>
                  <a:pt x="130" y="525"/>
                </a:lnTo>
                <a:lnTo>
                  <a:pt x="130" y="526"/>
                </a:lnTo>
                <a:lnTo>
                  <a:pt x="130" y="526"/>
                </a:lnTo>
                <a:lnTo>
                  <a:pt x="130" y="527"/>
                </a:lnTo>
                <a:lnTo>
                  <a:pt x="130" y="527"/>
                </a:lnTo>
                <a:lnTo>
                  <a:pt x="129" y="527"/>
                </a:lnTo>
                <a:lnTo>
                  <a:pt x="129" y="527"/>
                </a:lnTo>
                <a:lnTo>
                  <a:pt x="128" y="527"/>
                </a:lnTo>
                <a:lnTo>
                  <a:pt x="127" y="528"/>
                </a:lnTo>
                <a:lnTo>
                  <a:pt x="127" y="528"/>
                </a:lnTo>
                <a:lnTo>
                  <a:pt x="126" y="528"/>
                </a:lnTo>
                <a:lnTo>
                  <a:pt x="125" y="528"/>
                </a:lnTo>
                <a:lnTo>
                  <a:pt x="125" y="528"/>
                </a:lnTo>
                <a:lnTo>
                  <a:pt x="125" y="529"/>
                </a:lnTo>
                <a:lnTo>
                  <a:pt x="125" y="530"/>
                </a:lnTo>
                <a:lnTo>
                  <a:pt x="123" y="531"/>
                </a:lnTo>
                <a:lnTo>
                  <a:pt x="123" y="531"/>
                </a:lnTo>
                <a:lnTo>
                  <a:pt x="123" y="532"/>
                </a:lnTo>
                <a:lnTo>
                  <a:pt x="123" y="533"/>
                </a:lnTo>
                <a:lnTo>
                  <a:pt x="123" y="533"/>
                </a:lnTo>
                <a:lnTo>
                  <a:pt x="122" y="534"/>
                </a:lnTo>
                <a:lnTo>
                  <a:pt x="121" y="534"/>
                </a:lnTo>
                <a:lnTo>
                  <a:pt x="121" y="535"/>
                </a:lnTo>
                <a:lnTo>
                  <a:pt x="121" y="535"/>
                </a:lnTo>
                <a:lnTo>
                  <a:pt x="121" y="536"/>
                </a:lnTo>
                <a:lnTo>
                  <a:pt x="120" y="536"/>
                </a:lnTo>
                <a:lnTo>
                  <a:pt x="120" y="537"/>
                </a:lnTo>
                <a:lnTo>
                  <a:pt x="119" y="537"/>
                </a:lnTo>
                <a:lnTo>
                  <a:pt x="119" y="537"/>
                </a:lnTo>
                <a:lnTo>
                  <a:pt x="119" y="538"/>
                </a:lnTo>
                <a:lnTo>
                  <a:pt x="119" y="539"/>
                </a:lnTo>
                <a:lnTo>
                  <a:pt x="118" y="539"/>
                </a:lnTo>
                <a:lnTo>
                  <a:pt x="118" y="539"/>
                </a:lnTo>
                <a:lnTo>
                  <a:pt x="119" y="540"/>
                </a:lnTo>
                <a:lnTo>
                  <a:pt x="119" y="541"/>
                </a:lnTo>
                <a:lnTo>
                  <a:pt x="118" y="541"/>
                </a:lnTo>
                <a:lnTo>
                  <a:pt x="118" y="542"/>
                </a:lnTo>
                <a:lnTo>
                  <a:pt x="118" y="543"/>
                </a:lnTo>
                <a:lnTo>
                  <a:pt x="118" y="543"/>
                </a:lnTo>
                <a:lnTo>
                  <a:pt x="118" y="544"/>
                </a:lnTo>
                <a:lnTo>
                  <a:pt x="118" y="545"/>
                </a:lnTo>
                <a:lnTo>
                  <a:pt x="118" y="545"/>
                </a:lnTo>
                <a:lnTo>
                  <a:pt x="118" y="547"/>
                </a:lnTo>
                <a:lnTo>
                  <a:pt x="118" y="547"/>
                </a:lnTo>
                <a:lnTo>
                  <a:pt x="118" y="548"/>
                </a:lnTo>
                <a:lnTo>
                  <a:pt x="118" y="549"/>
                </a:lnTo>
                <a:lnTo>
                  <a:pt x="119" y="549"/>
                </a:lnTo>
                <a:lnTo>
                  <a:pt x="119" y="550"/>
                </a:lnTo>
                <a:lnTo>
                  <a:pt x="119" y="550"/>
                </a:lnTo>
                <a:lnTo>
                  <a:pt x="118" y="550"/>
                </a:lnTo>
                <a:lnTo>
                  <a:pt x="117" y="550"/>
                </a:lnTo>
                <a:lnTo>
                  <a:pt x="116" y="550"/>
                </a:lnTo>
                <a:lnTo>
                  <a:pt x="115" y="550"/>
                </a:lnTo>
                <a:lnTo>
                  <a:pt x="115" y="549"/>
                </a:lnTo>
                <a:lnTo>
                  <a:pt x="114" y="549"/>
                </a:lnTo>
                <a:lnTo>
                  <a:pt x="113" y="549"/>
                </a:lnTo>
                <a:lnTo>
                  <a:pt x="113" y="549"/>
                </a:lnTo>
                <a:lnTo>
                  <a:pt x="110" y="548"/>
                </a:lnTo>
                <a:lnTo>
                  <a:pt x="110" y="547"/>
                </a:lnTo>
                <a:lnTo>
                  <a:pt x="109" y="547"/>
                </a:lnTo>
                <a:lnTo>
                  <a:pt x="108" y="547"/>
                </a:lnTo>
                <a:lnTo>
                  <a:pt x="108" y="547"/>
                </a:lnTo>
                <a:lnTo>
                  <a:pt x="107" y="547"/>
                </a:lnTo>
                <a:lnTo>
                  <a:pt x="107" y="546"/>
                </a:lnTo>
                <a:lnTo>
                  <a:pt x="106" y="546"/>
                </a:lnTo>
                <a:lnTo>
                  <a:pt x="106" y="545"/>
                </a:lnTo>
                <a:lnTo>
                  <a:pt x="105" y="544"/>
                </a:lnTo>
                <a:lnTo>
                  <a:pt x="105" y="543"/>
                </a:lnTo>
                <a:lnTo>
                  <a:pt x="104" y="543"/>
                </a:lnTo>
                <a:lnTo>
                  <a:pt x="104" y="542"/>
                </a:lnTo>
                <a:lnTo>
                  <a:pt x="104" y="541"/>
                </a:lnTo>
                <a:lnTo>
                  <a:pt x="102" y="540"/>
                </a:lnTo>
                <a:lnTo>
                  <a:pt x="102" y="539"/>
                </a:lnTo>
                <a:lnTo>
                  <a:pt x="101" y="539"/>
                </a:lnTo>
                <a:lnTo>
                  <a:pt x="101" y="538"/>
                </a:lnTo>
                <a:lnTo>
                  <a:pt x="100" y="538"/>
                </a:lnTo>
                <a:lnTo>
                  <a:pt x="100" y="537"/>
                </a:lnTo>
                <a:lnTo>
                  <a:pt x="99" y="537"/>
                </a:lnTo>
                <a:lnTo>
                  <a:pt x="98" y="537"/>
                </a:lnTo>
                <a:lnTo>
                  <a:pt x="98" y="536"/>
                </a:lnTo>
                <a:lnTo>
                  <a:pt x="97" y="536"/>
                </a:lnTo>
                <a:lnTo>
                  <a:pt x="96" y="535"/>
                </a:lnTo>
                <a:lnTo>
                  <a:pt x="96" y="535"/>
                </a:lnTo>
                <a:lnTo>
                  <a:pt x="95" y="535"/>
                </a:lnTo>
                <a:lnTo>
                  <a:pt x="94" y="535"/>
                </a:lnTo>
                <a:lnTo>
                  <a:pt x="94" y="535"/>
                </a:lnTo>
                <a:lnTo>
                  <a:pt x="93" y="535"/>
                </a:lnTo>
                <a:lnTo>
                  <a:pt x="93" y="535"/>
                </a:lnTo>
                <a:lnTo>
                  <a:pt x="92" y="535"/>
                </a:lnTo>
                <a:lnTo>
                  <a:pt x="91" y="535"/>
                </a:lnTo>
                <a:lnTo>
                  <a:pt x="90" y="534"/>
                </a:lnTo>
                <a:lnTo>
                  <a:pt x="89" y="534"/>
                </a:lnTo>
                <a:lnTo>
                  <a:pt x="89" y="534"/>
                </a:lnTo>
                <a:lnTo>
                  <a:pt x="88" y="534"/>
                </a:lnTo>
                <a:lnTo>
                  <a:pt x="87" y="534"/>
                </a:lnTo>
                <a:lnTo>
                  <a:pt x="87" y="534"/>
                </a:lnTo>
                <a:lnTo>
                  <a:pt x="86" y="534"/>
                </a:lnTo>
                <a:lnTo>
                  <a:pt x="85" y="534"/>
                </a:lnTo>
                <a:lnTo>
                  <a:pt x="85" y="534"/>
                </a:lnTo>
                <a:lnTo>
                  <a:pt x="84" y="534"/>
                </a:lnTo>
                <a:lnTo>
                  <a:pt x="83" y="534"/>
                </a:lnTo>
                <a:lnTo>
                  <a:pt x="83" y="534"/>
                </a:lnTo>
                <a:lnTo>
                  <a:pt x="82" y="534"/>
                </a:lnTo>
                <a:lnTo>
                  <a:pt x="81" y="534"/>
                </a:lnTo>
                <a:lnTo>
                  <a:pt x="81" y="534"/>
                </a:lnTo>
                <a:lnTo>
                  <a:pt x="80" y="534"/>
                </a:lnTo>
                <a:lnTo>
                  <a:pt x="80" y="535"/>
                </a:lnTo>
                <a:lnTo>
                  <a:pt x="79" y="535"/>
                </a:lnTo>
                <a:lnTo>
                  <a:pt x="79" y="535"/>
                </a:lnTo>
                <a:lnTo>
                  <a:pt x="78" y="535"/>
                </a:lnTo>
                <a:lnTo>
                  <a:pt x="77" y="535"/>
                </a:lnTo>
                <a:lnTo>
                  <a:pt x="77" y="535"/>
                </a:lnTo>
                <a:lnTo>
                  <a:pt x="76" y="535"/>
                </a:lnTo>
                <a:lnTo>
                  <a:pt x="76" y="535"/>
                </a:lnTo>
                <a:lnTo>
                  <a:pt x="74" y="536"/>
                </a:lnTo>
                <a:lnTo>
                  <a:pt x="74" y="536"/>
                </a:lnTo>
                <a:lnTo>
                  <a:pt x="74" y="537"/>
                </a:lnTo>
                <a:lnTo>
                  <a:pt x="73" y="537"/>
                </a:lnTo>
                <a:lnTo>
                  <a:pt x="73" y="538"/>
                </a:lnTo>
                <a:lnTo>
                  <a:pt x="72" y="539"/>
                </a:lnTo>
                <a:lnTo>
                  <a:pt x="72" y="539"/>
                </a:lnTo>
                <a:lnTo>
                  <a:pt x="72" y="539"/>
                </a:lnTo>
                <a:lnTo>
                  <a:pt x="71" y="540"/>
                </a:lnTo>
                <a:lnTo>
                  <a:pt x="70" y="540"/>
                </a:lnTo>
                <a:lnTo>
                  <a:pt x="70" y="541"/>
                </a:lnTo>
                <a:lnTo>
                  <a:pt x="69" y="541"/>
                </a:lnTo>
                <a:lnTo>
                  <a:pt x="68" y="541"/>
                </a:lnTo>
                <a:lnTo>
                  <a:pt x="68" y="542"/>
                </a:lnTo>
                <a:lnTo>
                  <a:pt x="68" y="543"/>
                </a:lnTo>
                <a:lnTo>
                  <a:pt x="68" y="543"/>
                </a:lnTo>
                <a:lnTo>
                  <a:pt x="67" y="543"/>
                </a:lnTo>
                <a:lnTo>
                  <a:pt x="66" y="544"/>
                </a:lnTo>
                <a:lnTo>
                  <a:pt x="66" y="544"/>
                </a:lnTo>
                <a:lnTo>
                  <a:pt x="66" y="545"/>
                </a:lnTo>
                <a:lnTo>
                  <a:pt x="65" y="545"/>
                </a:lnTo>
                <a:lnTo>
                  <a:pt x="64" y="545"/>
                </a:lnTo>
                <a:lnTo>
                  <a:pt x="64" y="545"/>
                </a:lnTo>
                <a:lnTo>
                  <a:pt x="64" y="545"/>
                </a:lnTo>
                <a:lnTo>
                  <a:pt x="63" y="545"/>
                </a:lnTo>
                <a:lnTo>
                  <a:pt x="62" y="545"/>
                </a:lnTo>
                <a:lnTo>
                  <a:pt x="62" y="545"/>
                </a:lnTo>
                <a:lnTo>
                  <a:pt x="62" y="546"/>
                </a:lnTo>
                <a:lnTo>
                  <a:pt x="62" y="547"/>
                </a:lnTo>
                <a:lnTo>
                  <a:pt x="62" y="547"/>
                </a:lnTo>
                <a:lnTo>
                  <a:pt x="62" y="548"/>
                </a:lnTo>
                <a:lnTo>
                  <a:pt x="61" y="549"/>
                </a:lnTo>
                <a:lnTo>
                  <a:pt x="60" y="549"/>
                </a:lnTo>
                <a:lnTo>
                  <a:pt x="60" y="550"/>
                </a:lnTo>
                <a:lnTo>
                  <a:pt x="60" y="550"/>
                </a:lnTo>
                <a:lnTo>
                  <a:pt x="60" y="550"/>
                </a:lnTo>
                <a:lnTo>
                  <a:pt x="59" y="551"/>
                </a:lnTo>
                <a:lnTo>
                  <a:pt x="58" y="552"/>
                </a:lnTo>
                <a:lnTo>
                  <a:pt x="58" y="552"/>
                </a:lnTo>
                <a:lnTo>
                  <a:pt x="58" y="553"/>
                </a:lnTo>
                <a:lnTo>
                  <a:pt x="58" y="554"/>
                </a:lnTo>
                <a:lnTo>
                  <a:pt x="58" y="554"/>
                </a:lnTo>
                <a:lnTo>
                  <a:pt x="57" y="554"/>
                </a:lnTo>
                <a:lnTo>
                  <a:pt x="57" y="555"/>
                </a:lnTo>
                <a:lnTo>
                  <a:pt x="56" y="556"/>
                </a:lnTo>
                <a:lnTo>
                  <a:pt x="55" y="556"/>
                </a:lnTo>
                <a:lnTo>
                  <a:pt x="55" y="556"/>
                </a:lnTo>
                <a:lnTo>
                  <a:pt x="54" y="556"/>
                </a:lnTo>
                <a:lnTo>
                  <a:pt x="53" y="556"/>
                </a:lnTo>
                <a:lnTo>
                  <a:pt x="52" y="556"/>
                </a:lnTo>
                <a:lnTo>
                  <a:pt x="51" y="556"/>
                </a:lnTo>
                <a:lnTo>
                  <a:pt x="50" y="556"/>
                </a:lnTo>
                <a:lnTo>
                  <a:pt x="49" y="557"/>
                </a:lnTo>
                <a:lnTo>
                  <a:pt x="49" y="557"/>
                </a:lnTo>
                <a:lnTo>
                  <a:pt x="48" y="557"/>
                </a:lnTo>
                <a:lnTo>
                  <a:pt x="47" y="557"/>
                </a:lnTo>
                <a:lnTo>
                  <a:pt x="45" y="557"/>
                </a:lnTo>
                <a:lnTo>
                  <a:pt x="44" y="557"/>
                </a:lnTo>
                <a:lnTo>
                  <a:pt x="43" y="557"/>
                </a:lnTo>
                <a:lnTo>
                  <a:pt x="42" y="558"/>
                </a:lnTo>
                <a:lnTo>
                  <a:pt x="41" y="558"/>
                </a:lnTo>
                <a:lnTo>
                  <a:pt x="41" y="558"/>
                </a:lnTo>
                <a:lnTo>
                  <a:pt x="40" y="558"/>
                </a:lnTo>
                <a:lnTo>
                  <a:pt x="40" y="558"/>
                </a:lnTo>
                <a:lnTo>
                  <a:pt x="39" y="558"/>
                </a:lnTo>
                <a:lnTo>
                  <a:pt x="39" y="557"/>
                </a:lnTo>
                <a:lnTo>
                  <a:pt x="38" y="557"/>
                </a:lnTo>
                <a:lnTo>
                  <a:pt x="38" y="557"/>
                </a:lnTo>
                <a:lnTo>
                  <a:pt x="38" y="558"/>
                </a:lnTo>
                <a:lnTo>
                  <a:pt x="37" y="558"/>
                </a:lnTo>
                <a:lnTo>
                  <a:pt x="37" y="559"/>
                </a:lnTo>
                <a:lnTo>
                  <a:pt x="36" y="559"/>
                </a:lnTo>
                <a:lnTo>
                  <a:pt x="36" y="560"/>
                </a:lnTo>
                <a:lnTo>
                  <a:pt x="35" y="560"/>
                </a:lnTo>
                <a:lnTo>
                  <a:pt x="34" y="560"/>
                </a:lnTo>
                <a:lnTo>
                  <a:pt x="34" y="560"/>
                </a:lnTo>
                <a:lnTo>
                  <a:pt x="33" y="560"/>
                </a:lnTo>
                <a:lnTo>
                  <a:pt x="32" y="559"/>
                </a:lnTo>
                <a:lnTo>
                  <a:pt x="31" y="559"/>
                </a:lnTo>
                <a:lnTo>
                  <a:pt x="30" y="559"/>
                </a:lnTo>
                <a:lnTo>
                  <a:pt x="30" y="559"/>
                </a:lnTo>
                <a:lnTo>
                  <a:pt x="29" y="559"/>
                </a:lnTo>
                <a:lnTo>
                  <a:pt x="28" y="559"/>
                </a:lnTo>
                <a:lnTo>
                  <a:pt x="26" y="559"/>
                </a:lnTo>
                <a:lnTo>
                  <a:pt x="26" y="559"/>
                </a:lnTo>
                <a:lnTo>
                  <a:pt x="25" y="559"/>
                </a:lnTo>
                <a:lnTo>
                  <a:pt x="24" y="559"/>
                </a:lnTo>
                <a:lnTo>
                  <a:pt x="23" y="558"/>
                </a:lnTo>
                <a:lnTo>
                  <a:pt x="22" y="558"/>
                </a:lnTo>
                <a:lnTo>
                  <a:pt x="22" y="559"/>
                </a:lnTo>
                <a:lnTo>
                  <a:pt x="21" y="559"/>
                </a:lnTo>
                <a:lnTo>
                  <a:pt x="21" y="559"/>
                </a:lnTo>
                <a:lnTo>
                  <a:pt x="20" y="560"/>
                </a:lnTo>
                <a:lnTo>
                  <a:pt x="19" y="560"/>
                </a:lnTo>
                <a:lnTo>
                  <a:pt x="19" y="560"/>
                </a:lnTo>
                <a:lnTo>
                  <a:pt x="19" y="559"/>
                </a:lnTo>
                <a:lnTo>
                  <a:pt x="17" y="559"/>
                </a:lnTo>
                <a:lnTo>
                  <a:pt x="17" y="559"/>
                </a:lnTo>
                <a:lnTo>
                  <a:pt x="16" y="559"/>
                </a:lnTo>
                <a:lnTo>
                  <a:pt x="15" y="559"/>
                </a:lnTo>
                <a:lnTo>
                  <a:pt x="15" y="559"/>
                </a:lnTo>
                <a:lnTo>
                  <a:pt x="14" y="559"/>
                </a:lnTo>
                <a:lnTo>
                  <a:pt x="13" y="559"/>
                </a:lnTo>
                <a:lnTo>
                  <a:pt x="13" y="559"/>
                </a:lnTo>
                <a:lnTo>
                  <a:pt x="12" y="559"/>
                </a:lnTo>
                <a:lnTo>
                  <a:pt x="11" y="559"/>
                </a:lnTo>
                <a:lnTo>
                  <a:pt x="11" y="559"/>
                </a:lnTo>
                <a:lnTo>
                  <a:pt x="10" y="560"/>
                </a:lnTo>
                <a:lnTo>
                  <a:pt x="9" y="560"/>
                </a:lnTo>
                <a:lnTo>
                  <a:pt x="15" y="533"/>
                </a:lnTo>
                <a:lnTo>
                  <a:pt x="16" y="531"/>
                </a:lnTo>
                <a:lnTo>
                  <a:pt x="17" y="529"/>
                </a:lnTo>
                <a:lnTo>
                  <a:pt x="18" y="522"/>
                </a:lnTo>
                <a:lnTo>
                  <a:pt x="19" y="522"/>
                </a:lnTo>
                <a:lnTo>
                  <a:pt x="16" y="517"/>
                </a:lnTo>
                <a:lnTo>
                  <a:pt x="16" y="516"/>
                </a:lnTo>
                <a:lnTo>
                  <a:pt x="16" y="515"/>
                </a:lnTo>
                <a:lnTo>
                  <a:pt x="15" y="514"/>
                </a:lnTo>
                <a:lnTo>
                  <a:pt x="15" y="514"/>
                </a:lnTo>
                <a:lnTo>
                  <a:pt x="14" y="514"/>
                </a:lnTo>
                <a:lnTo>
                  <a:pt x="12" y="505"/>
                </a:lnTo>
                <a:lnTo>
                  <a:pt x="11" y="498"/>
                </a:lnTo>
                <a:lnTo>
                  <a:pt x="12" y="487"/>
                </a:lnTo>
                <a:lnTo>
                  <a:pt x="12" y="486"/>
                </a:lnTo>
                <a:lnTo>
                  <a:pt x="13" y="486"/>
                </a:lnTo>
                <a:lnTo>
                  <a:pt x="13" y="486"/>
                </a:lnTo>
                <a:lnTo>
                  <a:pt x="13" y="486"/>
                </a:lnTo>
                <a:lnTo>
                  <a:pt x="13" y="486"/>
                </a:lnTo>
                <a:lnTo>
                  <a:pt x="14" y="486"/>
                </a:lnTo>
                <a:lnTo>
                  <a:pt x="15" y="485"/>
                </a:lnTo>
                <a:lnTo>
                  <a:pt x="15" y="484"/>
                </a:lnTo>
                <a:lnTo>
                  <a:pt x="15" y="484"/>
                </a:lnTo>
                <a:lnTo>
                  <a:pt x="15" y="484"/>
                </a:lnTo>
                <a:lnTo>
                  <a:pt x="15" y="483"/>
                </a:lnTo>
                <a:lnTo>
                  <a:pt x="16" y="483"/>
                </a:lnTo>
                <a:lnTo>
                  <a:pt x="16" y="484"/>
                </a:lnTo>
                <a:lnTo>
                  <a:pt x="17" y="483"/>
                </a:lnTo>
                <a:lnTo>
                  <a:pt x="17" y="482"/>
                </a:lnTo>
                <a:lnTo>
                  <a:pt x="17" y="482"/>
                </a:lnTo>
                <a:lnTo>
                  <a:pt x="17" y="481"/>
                </a:lnTo>
                <a:lnTo>
                  <a:pt x="17" y="480"/>
                </a:lnTo>
                <a:lnTo>
                  <a:pt x="17" y="480"/>
                </a:lnTo>
                <a:lnTo>
                  <a:pt x="17" y="479"/>
                </a:lnTo>
                <a:lnTo>
                  <a:pt x="17" y="478"/>
                </a:lnTo>
                <a:lnTo>
                  <a:pt x="17" y="478"/>
                </a:lnTo>
                <a:lnTo>
                  <a:pt x="18" y="478"/>
                </a:lnTo>
                <a:lnTo>
                  <a:pt x="18" y="477"/>
                </a:lnTo>
                <a:lnTo>
                  <a:pt x="18" y="477"/>
                </a:lnTo>
                <a:lnTo>
                  <a:pt x="18" y="476"/>
                </a:lnTo>
                <a:lnTo>
                  <a:pt x="17" y="475"/>
                </a:lnTo>
                <a:lnTo>
                  <a:pt x="17" y="475"/>
                </a:lnTo>
                <a:lnTo>
                  <a:pt x="17" y="474"/>
                </a:lnTo>
                <a:lnTo>
                  <a:pt x="16" y="473"/>
                </a:lnTo>
                <a:lnTo>
                  <a:pt x="16" y="473"/>
                </a:lnTo>
                <a:lnTo>
                  <a:pt x="16" y="472"/>
                </a:lnTo>
                <a:lnTo>
                  <a:pt x="17" y="472"/>
                </a:lnTo>
                <a:lnTo>
                  <a:pt x="17" y="471"/>
                </a:lnTo>
                <a:lnTo>
                  <a:pt x="17" y="471"/>
                </a:lnTo>
                <a:lnTo>
                  <a:pt x="18" y="471"/>
                </a:lnTo>
                <a:lnTo>
                  <a:pt x="19" y="471"/>
                </a:lnTo>
                <a:lnTo>
                  <a:pt x="19" y="471"/>
                </a:lnTo>
                <a:lnTo>
                  <a:pt x="19" y="470"/>
                </a:lnTo>
                <a:lnTo>
                  <a:pt x="18" y="470"/>
                </a:lnTo>
                <a:lnTo>
                  <a:pt x="18" y="469"/>
                </a:lnTo>
                <a:lnTo>
                  <a:pt x="17" y="469"/>
                </a:lnTo>
                <a:lnTo>
                  <a:pt x="17" y="469"/>
                </a:lnTo>
                <a:lnTo>
                  <a:pt x="17" y="469"/>
                </a:lnTo>
                <a:lnTo>
                  <a:pt x="16" y="468"/>
                </a:lnTo>
                <a:lnTo>
                  <a:pt x="15" y="468"/>
                </a:lnTo>
                <a:lnTo>
                  <a:pt x="15" y="468"/>
                </a:lnTo>
                <a:lnTo>
                  <a:pt x="14" y="467"/>
                </a:lnTo>
                <a:lnTo>
                  <a:pt x="14" y="467"/>
                </a:lnTo>
                <a:lnTo>
                  <a:pt x="13" y="467"/>
                </a:lnTo>
                <a:lnTo>
                  <a:pt x="13" y="467"/>
                </a:lnTo>
                <a:lnTo>
                  <a:pt x="12" y="467"/>
                </a:lnTo>
                <a:lnTo>
                  <a:pt x="12" y="466"/>
                </a:lnTo>
                <a:lnTo>
                  <a:pt x="11" y="466"/>
                </a:lnTo>
                <a:lnTo>
                  <a:pt x="11" y="465"/>
                </a:lnTo>
                <a:lnTo>
                  <a:pt x="11" y="465"/>
                </a:lnTo>
                <a:lnTo>
                  <a:pt x="10" y="464"/>
                </a:lnTo>
                <a:lnTo>
                  <a:pt x="10" y="463"/>
                </a:lnTo>
                <a:lnTo>
                  <a:pt x="9" y="463"/>
                </a:lnTo>
                <a:lnTo>
                  <a:pt x="9" y="463"/>
                </a:lnTo>
                <a:lnTo>
                  <a:pt x="8" y="463"/>
                </a:lnTo>
                <a:lnTo>
                  <a:pt x="7" y="462"/>
                </a:lnTo>
                <a:lnTo>
                  <a:pt x="7" y="461"/>
                </a:lnTo>
                <a:lnTo>
                  <a:pt x="6" y="461"/>
                </a:lnTo>
                <a:lnTo>
                  <a:pt x="6" y="461"/>
                </a:lnTo>
                <a:lnTo>
                  <a:pt x="6" y="460"/>
                </a:lnTo>
                <a:lnTo>
                  <a:pt x="5" y="459"/>
                </a:lnTo>
                <a:lnTo>
                  <a:pt x="5" y="459"/>
                </a:lnTo>
                <a:lnTo>
                  <a:pt x="5" y="458"/>
                </a:lnTo>
                <a:lnTo>
                  <a:pt x="4" y="458"/>
                </a:lnTo>
                <a:lnTo>
                  <a:pt x="4" y="458"/>
                </a:lnTo>
                <a:lnTo>
                  <a:pt x="4" y="457"/>
                </a:lnTo>
                <a:lnTo>
                  <a:pt x="3" y="457"/>
                </a:lnTo>
                <a:lnTo>
                  <a:pt x="3" y="456"/>
                </a:lnTo>
                <a:lnTo>
                  <a:pt x="2" y="456"/>
                </a:lnTo>
                <a:lnTo>
                  <a:pt x="2" y="455"/>
                </a:lnTo>
                <a:lnTo>
                  <a:pt x="1" y="454"/>
                </a:lnTo>
                <a:lnTo>
                  <a:pt x="0" y="454"/>
                </a:lnTo>
                <a:lnTo>
                  <a:pt x="0" y="454"/>
                </a:lnTo>
                <a:lnTo>
                  <a:pt x="0" y="453"/>
                </a:lnTo>
                <a:lnTo>
                  <a:pt x="0" y="452"/>
                </a:lnTo>
                <a:lnTo>
                  <a:pt x="0" y="452"/>
                </a:lnTo>
                <a:lnTo>
                  <a:pt x="0" y="451"/>
                </a:lnTo>
                <a:lnTo>
                  <a:pt x="1" y="451"/>
                </a:lnTo>
                <a:lnTo>
                  <a:pt x="2" y="451"/>
                </a:lnTo>
                <a:lnTo>
                  <a:pt x="2" y="450"/>
                </a:lnTo>
                <a:lnTo>
                  <a:pt x="3" y="450"/>
                </a:lnTo>
                <a:lnTo>
                  <a:pt x="3" y="449"/>
                </a:lnTo>
                <a:lnTo>
                  <a:pt x="4" y="448"/>
                </a:lnTo>
                <a:lnTo>
                  <a:pt x="4" y="448"/>
                </a:lnTo>
                <a:lnTo>
                  <a:pt x="4" y="447"/>
                </a:lnTo>
                <a:lnTo>
                  <a:pt x="4" y="447"/>
                </a:lnTo>
                <a:lnTo>
                  <a:pt x="4" y="446"/>
                </a:lnTo>
                <a:lnTo>
                  <a:pt x="4" y="446"/>
                </a:lnTo>
                <a:lnTo>
                  <a:pt x="4" y="445"/>
                </a:lnTo>
                <a:lnTo>
                  <a:pt x="3" y="444"/>
                </a:lnTo>
                <a:lnTo>
                  <a:pt x="2" y="444"/>
                </a:lnTo>
                <a:lnTo>
                  <a:pt x="2" y="444"/>
                </a:lnTo>
                <a:lnTo>
                  <a:pt x="2" y="443"/>
                </a:lnTo>
                <a:lnTo>
                  <a:pt x="3" y="443"/>
                </a:lnTo>
                <a:lnTo>
                  <a:pt x="3" y="442"/>
                </a:lnTo>
                <a:lnTo>
                  <a:pt x="4" y="442"/>
                </a:lnTo>
                <a:lnTo>
                  <a:pt x="3" y="441"/>
                </a:lnTo>
                <a:lnTo>
                  <a:pt x="3" y="441"/>
                </a:lnTo>
                <a:lnTo>
                  <a:pt x="4" y="441"/>
                </a:lnTo>
                <a:lnTo>
                  <a:pt x="4" y="440"/>
                </a:lnTo>
                <a:lnTo>
                  <a:pt x="4" y="439"/>
                </a:lnTo>
                <a:lnTo>
                  <a:pt x="5" y="439"/>
                </a:lnTo>
                <a:lnTo>
                  <a:pt x="5" y="438"/>
                </a:lnTo>
                <a:lnTo>
                  <a:pt x="5" y="437"/>
                </a:lnTo>
                <a:lnTo>
                  <a:pt x="6" y="437"/>
                </a:lnTo>
                <a:lnTo>
                  <a:pt x="6" y="437"/>
                </a:lnTo>
                <a:lnTo>
                  <a:pt x="7" y="437"/>
                </a:lnTo>
                <a:lnTo>
                  <a:pt x="7" y="436"/>
                </a:lnTo>
                <a:lnTo>
                  <a:pt x="7" y="435"/>
                </a:lnTo>
                <a:lnTo>
                  <a:pt x="6" y="435"/>
                </a:lnTo>
                <a:lnTo>
                  <a:pt x="6" y="435"/>
                </a:lnTo>
                <a:lnTo>
                  <a:pt x="6" y="434"/>
                </a:lnTo>
                <a:lnTo>
                  <a:pt x="5" y="434"/>
                </a:lnTo>
                <a:lnTo>
                  <a:pt x="5" y="433"/>
                </a:lnTo>
                <a:lnTo>
                  <a:pt x="5" y="433"/>
                </a:lnTo>
                <a:lnTo>
                  <a:pt x="5" y="433"/>
                </a:lnTo>
                <a:lnTo>
                  <a:pt x="5" y="432"/>
                </a:lnTo>
                <a:lnTo>
                  <a:pt x="4" y="432"/>
                </a:lnTo>
                <a:lnTo>
                  <a:pt x="4" y="431"/>
                </a:lnTo>
                <a:lnTo>
                  <a:pt x="4" y="431"/>
                </a:lnTo>
                <a:lnTo>
                  <a:pt x="4" y="431"/>
                </a:lnTo>
                <a:lnTo>
                  <a:pt x="4" y="430"/>
                </a:lnTo>
                <a:lnTo>
                  <a:pt x="4" y="429"/>
                </a:lnTo>
                <a:lnTo>
                  <a:pt x="4" y="429"/>
                </a:lnTo>
                <a:lnTo>
                  <a:pt x="3" y="429"/>
                </a:lnTo>
                <a:lnTo>
                  <a:pt x="3" y="428"/>
                </a:lnTo>
                <a:lnTo>
                  <a:pt x="3" y="427"/>
                </a:lnTo>
                <a:lnTo>
                  <a:pt x="2" y="427"/>
                </a:lnTo>
                <a:lnTo>
                  <a:pt x="2" y="427"/>
                </a:lnTo>
                <a:lnTo>
                  <a:pt x="2" y="426"/>
                </a:lnTo>
                <a:lnTo>
                  <a:pt x="2" y="425"/>
                </a:lnTo>
                <a:lnTo>
                  <a:pt x="2" y="425"/>
                </a:lnTo>
                <a:lnTo>
                  <a:pt x="2" y="424"/>
                </a:lnTo>
                <a:lnTo>
                  <a:pt x="2" y="424"/>
                </a:lnTo>
                <a:lnTo>
                  <a:pt x="2" y="424"/>
                </a:lnTo>
                <a:lnTo>
                  <a:pt x="2" y="424"/>
                </a:lnTo>
                <a:lnTo>
                  <a:pt x="2" y="424"/>
                </a:lnTo>
                <a:lnTo>
                  <a:pt x="2" y="423"/>
                </a:lnTo>
                <a:lnTo>
                  <a:pt x="2" y="423"/>
                </a:lnTo>
                <a:lnTo>
                  <a:pt x="2" y="422"/>
                </a:lnTo>
                <a:lnTo>
                  <a:pt x="2" y="422"/>
                </a:lnTo>
                <a:lnTo>
                  <a:pt x="2" y="421"/>
                </a:lnTo>
                <a:lnTo>
                  <a:pt x="2" y="421"/>
                </a:lnTo>
                <a:lnTo>
                  <a:pt x="2" y="420"/>
                </a:lnTo>
                <a:lnTo>
                  <a:pt x="2" y="420"/>
                </a:lnTo>
                <a:lnTo>
                  <a:pt x="2" y="419"/>
                </a:lnTo>
                <a:lnTo>
                  <a:pt x="2" y="418"/>
                </a:lnTo>
                <a:lnTo>
                  <a:pt x="3" y="418"/>
                </a:lnTo>
                <a:lnTo>
                  <a:pt x="4" y="417"/>
                </a:lnTo>
                <a:lnTo>
                  <a:pt x="4" y="416"/>
                </a:lnTo>
                <a:lnTo>
                  <a:pt x="4" y="416"/>
                </a:lnTo>
                <a:lnTo>
                  <a:pt x="4" y="416"/>
                </a:lnTo>
                <a:lnTo>
                  <a:pt x="4" y="414"/>
                </a:lnTo>
                <a:lnTo>
                  <a:pt x="4" y="414"/>
                </a:lnTo>
                <a:lnTo>
                  <a:pt x="3" y="413"/>
                </a:lnTo>
                <a:lnTo>
                  <a:pt x="3" y="412"/>
                </a:lnTo>
                <a:lnTo>
                  <a:pt x="3" y="412"/>
                </a:lnTo>
                <a:lnTo>
                  <a:pt x="3" y="411"/>
                </a:lnTo>
                <a:lnTo>
                  <a:pt x="4" y="411"/>
                </a:lnTo>
                <a:lnTo>
                  <a:pt x="4" y="410"/>
                </a:lnTo>
                <a:lnTo>
                  <a:pt x="4" y="410"/>
                </a:lnTo>
                <a:lnTo>
                  <a:pt x="5" y="409"/>
                </a:lnTo>
                <a:lnTo>
                  <a:pt x="5" y="408"/>
                </a:lnTo>
                <a:lnTo>
                  <a:pt x="5" y="408"/>
                </a:lnTo>
                <a:lnTo>
                  <a:pt x="7" y="397"/>
                </a:lnTo>
                <a:lnTo>
                  <a:pt x="9" y="382"/>
                </a:lnTo>
                <a:lnTo>
                  <a:pt x="9" y="382"/>
                </a:lnTo>
                <a:lnTo>
                  <a:pt x="9" y="381"/>
                </a:lnTo>
                <a:lnTo>
                  <a:pt x="9" y="380"/>
                </a:lnTo>
                <a:lnTo>
                  <a:pt x="5" y="363"/>
                </a:lnTo>
                <a:lnTo>
                  <a:pt x="5" y="363"/>
                </a:lnTo>
                <a:lnTo>
                  <a:pt x="5" y="362"/>
                </a:lnTo>
                <a:lnTo>
                  <a:pt x="5" y="362"/>
                </a:lnTo>
                <a:lnTo>
                  <a:pt x="6" y="357"/>
                </a:lnTo>
                <a:lnTo>
                  <a:pt x="6" y="357"/>
                </a:lnTo>
                <a:lnTo>
                  <a:pt x="6" y="354"/>
                </a:lnTo>
                <a:lnTo>
                  <a:pt x="7" y="352"/>
                </a:lnTo>
                <a:lnTo>
                  <a:pt x="7" y="351"/>
                </a:lnTo>
                <a:lnTo>
                  <a:pt x="7" y="350"/>
                </a:lnTo>
                <a:lnTo>
                  <a:pt x="8" y="350"/>
                </a:lnTo>
                <a:lnTo>
                  <a:pt x="8" y="349"/>
                </a:lnTo>
                <a:lnTo>
                  <a:pt x="9" y="348"/>
                </a:lnTo>
                <a:lnTo>
                  <a:pt x="9" y="348"/>
                </a:lnTo>
                <a:lnTo>
                  <a:pt x="9" y="347"/>
                </a:lnTo>
                <a:lnTo>
                  <a:pt x="8" y="346"/>
                </a:lnTo>
                <a:lnTo>
                  <a:pt x="7" y="345"/>
                </a:lnTo>
                <a:lnTo>
                  <a:pt x="7" y="344"/>
                </a:lnTo>
                <a:lnTo>
                  <a:pt x="7" y="344"/>
                </a:lnTo>
                <a:lnTo>
                  <a:pt x="7" y="344"/>
                </a:lnTo>
                <a:lnTo>
                  <a:pt x="9" y="342"/>
                </a:lnTo>
                <a:lnTo>
                  <a:pt x="9" y="342"/>
                </a:lnTo>
                <a:lnTo>
                  <a:pt x="9" y="343"/>
                </a:lnTo>
                <a:lnTo>
                  <a:pt x="10" y="344"/>
                </a:lnTo>
                <a:lnTo>
                  <a:pt x="10" y="344"/>
                </a:lnTo>
                <a:lnTo>
                  <a:pt x="11" y="345"/>
                </a:lnTo>
                <a:lnTo>
                  <a:pt x="11" y="346"/>
                </a:lnTo>
                <a:lnTo>
                  <a:pt x="12" y="346"/>
                </a:lnTo>
                <a:lnTo>
                  <a:pt x="13" y="346"/>
                </a:lnTo>
                <a:lnTo>
                  <a:pt x="13" y="346"/>
                </a:lnTo>
                <a:lnTo>
                  <a:pt x="14" y="345"/>
                </a:lnTo>
                <a:lnTo>
                  <a:pt x="14" y="344"/>
                </a:lnTo>
                <a:lnTo>
                  <a:pt x="15" y="344"/>
                </a:lnTo>
                <a:lnTo>
                  <a:pt x="15" y="344"/>
                </a:lnTo>
                <a:lnTo>
                  <a:pt x="15" y="343"/>
                </a:lnTo>
                <a:lnTo>
                  <a:pt x="15" y="342"/>
                </a:lnTo>
                <a:lnTo>
                  <a:pt x="15" y="342"/>
                </a:lnTo>
                <a:lnTo>
                  <a:pt x="14" y="341"/>
                </a:lnTo>
                <a:lnTo>
                  <a:pt x="13" y="341"/>
                </a:lnTo>
                <a:lnTo>
                  <a:pt x="12" y="341"/>
                </a:lnTo>
                <a:lnTo>
                  <a:pt x="11" y="340"/>
                </a:lnTo>
                <a:lnTo>
                  <a:pt x="11" y="340"/>
                </a:lnTo>
                <a:lnTo>
                  <a:pt x="11" y="339"/>
                </a:lnTo>
                <a:lnTo>
                  <a:pt x="11" y="338"/>
                </a:lnTo>
                <a:lnTo>
                  <a:pt x="11" y="338"/>
                </a:lnTo>
                <a:lnTo>
                  <a:pt x="11" y="336"/>
                </a:lnTo>
                <a:lnTo>
                  <a:pt x="11" y="335"/>
                </a:lnTo>
                <a:lnTo>
                  <a:pt x="11" y="334"/>
                </a:lnTo>
                <a:lnTo>
                  <a:pt x="11" y="334"/>
                </a:lnTo>
                <a:lnTo>
                  <a:pt x="11" y="334"/>
                </a:lnTo>
                <a:lnTo>
                  <a:pt x="11" y="333"/>
                </a:lnTo>
                <a:lnTo>
                  <a:pt x="11" y="332"/>
                </a:lnTo>
                <a:lnTo>
                  <a:pt x="11" y="331"/>
                </a:lnTo>
                <a:lnTo>
                  <a:pt x="10" y="331"/>
                </a:lnTo>
                <a:lnTo>
                  <a:pt x="10" y="330"/>
                </a:lnTo>
                <a:lnTo>
                  <a:pt x="9" y="330"/>
                </a:lnTo>
                <a:lnTo>
                  <a:pt x="10" y="329"/>
                </a:lnTo>
                <a:lnTo>
                  <a:pt x="9" y="328"/>
                </a:lnTo>
                <a:lnTo>
                  <a:pt x="9" y="327"/>
                </a:lnTo>
                <a:lnTo>
                  <a:pt x="9" y="327"/>
                </a:lnTo>
                <a:lnTo>
                  <a:pt x="9" y="326"/>
                </a:lnTo>
                <a:lnTo>
                  <a:pt x="9" y="325"/>
                </a:lnTo>
                <a:lnTo>
                  <a:pt x="9" y="325"/>
                </a:lnTo>
                <a:lnTo>
                  <a:pt x="9" y="324"/>
                </a:lnTo>
                <a:lnTo>
                  <a:pt x="9" y="324"/>
                </a:lnTo>
                <a:lnTo>
                  <a:pt x="8" y="324"/>
                </a:lnTo>
                <a:lnTo>
                  <a:pt x="8" y="323"/>
                </a:lnTo>
                <a:lnTo>
                  <a:pt x="7" y="323"/>
                </a:lnTo>
                <a:lnTo>
                  <a:pt x="7" y="323"/>
                </a:lnTo>
                <a:lnTo>
                  <a:pt x="7" y="322"/>
                </a:lnTo>
                <a:lnTo>
                  <a:pt x="7" y="321"/>
                </a:lnTo>
                <a:lnTo>
                  <a:pt x="7" y="321"/>
                </a:lnTo>
                <a:lnTo>
                  <a:pt x="8" y="320"/>
                </a:lnTo>
                <a:lnTo>
                  <a:pt x="9" y="319"/>
                </a:lnTo>
                <a:lnTo>
                  <a:pt x="9" y="319"/>
                </a:lnTo>
                <a:lnTo>
                  <a:pt x="9" y="318"/>
                </a:lnTo>
                <a:lnTo>
                  <a:pt x="10" y="318"/>
                </a:lnTo>
                <a:lnTo>
                  <a:pt x="10" y="317"/>
                </a:lnTo>
                <a:lnTo>
                  <a:pt x="10" y="317"/>
                </a:lnTo>
                <a:lnTo>
                  <a:pt x="10" y="316"/>
                </a:lnTo>
                <a:lnTo>
                  <a:pt x="10" y="315"/>
                </a:lnTo>
                <a:lnTo>
                  <a:pt x="10" y="314"/>
                </a:lnTo>
                <a:lnTo>
                  <a:pt x="9" y="314"/>
                </a:lnTo>
                <a:lnTo>
                  <a:pt x="9" y="314"/>
                </a:lnTo>
                <a:lnTo>
                  <a:pt x="9" y="313"/>
                </a:lnTo>
                <a:lnTo>
                  <a:pt x="9" y="312"/>
                </a:lnTo>
                <a:lnTo>
                  <a:pt x="8" y="312"/>
                </a:lnTo>
                <a:lnTo>
                  <a:pt x="7" y="312"/>
                </a:lnTo>
                <a:lnTo>
                  <a:pt x="7" y="312"/>
                </a:lnTo>
                <a:lnTo>
                  <a:pt x="7" y="311"/>
                </a:lnTo>
                <a:lnTo>
                  <a:pt x="6" y="311"/>
                </a:lnTo>
                <a:lnTo>
                  <a:pt x="5" y="311"/>
                </a:lnTo>
                <a:lnTo>
                  <a:pt x="5" y="310"/>
                </a:lnTo>
                <a:lnTo>
                  <a:pt x="5" y="310"/>
                </a:lnTo>
                <a:lnTo>
                  <a:pt x="5" y="310"/>
                </a:lnTo>
                <a:lnTo>
                  <a:pt x="5" y="309"/>
                </a:lnTo>
                <a:lnTo>
                  <a:pt x="5" y="308"/>
                </a:lnTo>
                <a:lnTo>
                  <a:pt x="4" y="308"/>
                </a:lnTo>
                <a:lnTo>
                  <a:pt x="4" y="307"/>
                </a:lnTo>
                <a:lnTo>
                  <a:pt x="5" y="306"/>
                </a:lnTo>
                <a:lnTo>
                  <a:pt x="4" y="305"/>
                </a:lnTo>
                <a:lnTo>
                  <a:pt x="5" y="304"/>
                </a:lnTo>
                <a:lnTo>
                  <a:pt x="5" y="304"/>
                </a:lnTo>
                <a:lnTo>
                  <a:pt x="4" y="303"/>
                </a:lnTo>
                <a:lnTo>
                  <a:pt x="4" y="302"/>
                </a:lnTo>
                <a:lnTo>
                  <a:pt x="5" y="302"/>
                </a:lnTo>
                <a:lnTo>
                  <a:pt x="5" y="301"/>
                </a:lnTo>
                <a:lnTo>
                  <a:pt x="5" y="301"/>
                </a:lnTo>
                <a:lnTo>
                  <a:pt x="6" y="301"/>
                </a:lnTo>
                <a:lnTo>
                  <a:pt x="6" y="300"/>
                </a:lnTo>
                <a:lnTo>
                  <a:pt x="7" y="300"/>
                </a:lnTo>
                <a:lnTo>
                  <a:pt x="7" y="300"/>
                </a:lnTo>
                <a:lnTo>
                  <a:pt x="8" y="300"/>
                </a:lnTo>
                <a:lnTo>
                  <a:pt x="34" y="300"/>
                </a:lnTo>
                <a:lnTo>
                  <a:pt x="34" y="299"/>
                </a:lnTo>
                <a:lnTo>
                  <a:pt x="34" y="299"/>
                </a:lnTo>
                <a:lnTo>
                  <a:pt x="34" y="298"/>
                </a:lnTo>
                <a:lnTo>
                  <a:pt x="33" y="298"/>
                </a:lnTo>
                <a:lnTo>
                  <a:pt x="33" y="298"/>
                </a:lnTo>
                <a:lnTo>
                  <a:pt x="32" y="298"/>
                </a:lnTo>
                <a:lnTo>
                  <a:pt x="32" y="297"/>
                </a:lnTo>
                <a:lnTo>
                  <a:pt x="32" y="297"/>
                </a:lnTo>
                <a:lnTo>
                  <a:pt x="32" y="296"/>
                </a:lnTo>
                <a:lnTo>
                  <a:pt x="32" y="295"/>
                </a:lnTo>
                <a:lnTo>
                  <a:pt x="32" y="295"/>
                </a:lnTo>
                <a:lnTo>
                  <a:pt x="31" y="295"/>
                </a:lnTo>
                <a:lnTo>
                  <a:pt x="31" y="294"/>
                </a:lnTo>
                <a:lnTo>
                  <a:pt x="31" y="293"/>
                </a:lnTo>
                <a:lnTo>
                  <a:pt x="30" y="293"/>
                </a:lnTo>
                <a:lnTo>
                  <a:pt x="30" y="292"/>
                </a:lnTo>
                <a:lnTo>
                  <a:pt x="30" y="292"/>
                </a:lnTo>
                <a:lnTo>
                  <a:pt x="30" y="291"/>
                </a:lnTo>
                <a:lnTo>
                  <a:pt x="30" y="291"/>
                </a:lnTo>
                <a:lnTo>
                  <a:pt x="30" y="291"/>
                </a:lnTo>
                <a:lnTo>
                  <a:pt x="30" y="290"/>
                </a:lnTo>
                <a:lnTo>
                  <a:pt x="30" y="289"/>
                </a:lnTo>
                <a:lnTo>
                  <a:pt x="30" y="289"/>
                </a:lnTo>
                <a:lnTo>
                  <a:pt x="30" y="289"/>
                </a:lnTo>
                <a:lnTo>
                  <a:pt x="30" y="288"/>
                </a:lnTo>
                <a:lnTo>
                  <a:pt x="30" y="287"/>
                </a:lnTo>
                <a:lnTo>
                  <a:pt x="29" y="287"/>
                </a:lnTo>
                <a:lnTo>
                  <a:pt x="29" y="287"/>
                </a:lnTo>
                <a:lnTo>
                  <a:pt x="29" y="286"/>
                </a:lnTo>
                <a:lnTo>
                  <a:pt x="29" y="285"/>
                </a:lnTo>
                <a:lnTo>
                  <a:pt x="28" y="285"/>
                </a:lnTo>
                <a:lnTo>
                  <a:pt x="28" y="285"/>
                </a:lnTo>
                <a:lnTo>
                  <a:pt x="29" y="285"/>
                </a:lnTo>
                <a:lnTo>
                  <a:pt x="29" y="284"/>
                </a:lnTo>
                <a:lnTo>
                  <a:pt x="29" y="283"/>
                </a:lnTo>
                <a:lnTo>
                  <a:pt x="29" y="283"/>
                </a:lnTo>
                <a:lnTo>
                  <a:pt x="29" y="282"/>
                </a:lnTo>
                <a:lnTo>
                  <a:pt x="28" y="281"/>
                </a:lnTo>
                <a:lnTo>
                  <a:pt x="29" y="281"/>
                </a:lnTo>
                <a:lnTo>
                  <a:pt x="28" y="281"/>
                </a:lnTo>
                <a:lnTo>
                  <a:pt x="28" y="280"/>
                </a:lnTo>
                <a:lnTo>
                  <a:pt x="28" y="280"/>
                </a:lnTo>
                <a:lnTo>
                  <a:pt x="28" y="279"/>
                </a:lnTo>
                <a:lnTo>
                  <a:pt x="28" y="278"/>
                </a:lnTo>
                <a:lnTo>
                  <a:pt x="28" y="278"/>
                </a:lnTo>
                <a:lnTo>
                  <a:pt x="28" y="277"/>
                </a:lnTo>
                <a:lnTo>
                  <a:pt x="28" y="276"/>
                </a:lnTo>
                <a:lnTo>
                  <a:pt x="29" y="276"/>
                </a:lnTo>
                <a:lnTo>
                  <a:pt x="29" y="275"/>
                </a:lnTo>
                <a:lnTo>
                  <a:pt x="30" y="274"/>
                </a:lnTo>
                <a:lnTo>
                  <a:pt x="30" y="274"/>
                </a:lnTo>
                <a:lnTo>
                  <a:pt x="30" y="273"/>
                </a:lnTo>
                <a:lnTo>
                  <a:pt x="30" y="272"/>
                </a:lnTo>
                <a:lnTo>
                  <a:pt x="30" y="272"/>
                </a:lnTo>
                <a:lnTo>
                  <a:pt x="30" y="271"/>
                </a:lnTo>
                <a:lnTo>
                  <a:pt x="31" y="271"/>
                </a:lnTo>
                <a:lnTo>
                  <a:pt x="31" y="270"/>
                </a:lnTo>
                <a:lnTo>
                  <a:pt x="32" y="270"/>
                </a:lnTo>
                <a:lnTo>
                  <a:pt x="32" y="270"/>
                </a:lnTo>
                <a:lnTo>
                  <a:pt x="32" y="269"/>
                </a:lnTo>
                <a:lnTo>
                  <a:pt x="32" y="269"/>
                </a:lnTo>
                <a:lnTo>
                  <a:pt x="32" y="268"/>
                </a:lnTo>
                <a:lnTo>
                  <a:pt x="33" y="268"/>
                </a:lnTo>
                <a:lnTo>
                  <a:pt x="33" y="267"/>
                </a:lnTo>
                <a:lnTo>
                  <a:pt x="33" y="266"/>
                </a:lnTo>
                <a:lnTo>
                  <a:pt x="34" y="266"/>
                </a:lnTo>
                <a:lnTo>
                  <a:pt x="34" y="265"/>
                </a:lnTo>
                <a:lnTo>
                  <a:pt x="34" y="265"/>
                </a:lnTo>
                <a:lnTo>
                  <a:pt x="35" y="265"/>
                </a:lnTo>
                <a:lnTo>
                  <a:pt x="36" y="265"/>
                </a:lnTo>
                <a:lnTo>
                  <a:pt x="36" y="264"/>
                </a:lnTo>
                <a:lnTo>
                  <a:pt x="35" y="264"/>
                </a:lnTo>
                <a:lnTo>
                  <a:pt x="35" y="264"/>
                </a:lnTo>
                <a:lnTo>
                  <a:pt x="35" y="263"/>
                </a:lnTo>
                <a:lnTo>
                  <a:pt x="36" y="262"/>
                </a:lnTo>
                <a:lnTo>
                  <a:pt x="36" y="262"/>
                </a:lnTo>
                <a:lnTo>
                  <a:pt x="36" y="261"/>
                </a:lnTo>
                <a:lnTo>
                  <a:pt x="35" y="261"/>
                </a:lnTo>
                <a:lnTo>
                  <a:pt x="35" y="261"/>
                </a:lnTo>
                <a:lnTo>
                  <a:pt x="35" y="260"/>
                </a:lnTo>
                <a:lnTo>
                  <a:pt x="35" y="259"/>
                </a:lnTo>
                <a:lnTo>
                  <a:pt x="36" y="259"/>
                </a:lnTo>
                <a:lnTo>
                  <a:pt x="36" y="259"/>
                </a:lnTo>
                <a:lnTo>
                  <a:pt x="36" y="258"/>
                </a:lnTo>
                <a:lnTo>
                  <a:pt x="35" y="258"/>
                </a:lnTo>
                <a:lnTo>
                  <a:pt x="34" y="258"/>
                </a:lnTo>
                <a:lnTo>
                  <a:pt x="34" y="257"/>
                </a:lnTo>
                <a:lnTo>
                  <a:pt x="35" y="257"/>
                </a:lnTo>
                <a:lnTo>
                  <a:pt x="35" y="257"/>
                </a:lnTo>
                <a:lnTo>
                  <a:pt x="34" y="257"/>
                </a:lnTo>
                <a:lnTo>
                  <a:pt x="34" y="256"/>
                </a:lnTo>
                <a:lnTo>
                  <a:pt x="35" y="256"/>
                </a:lnTo>
                <a:lnTo>
                  <a:pt x="35" y="255"/>
                </a:lnTo>
                <a:lnTo>
                  <a:pt x="34" y="255"/>
                </a:lnTo>
                <a:lnTo>
                  <a:pt x="34" y="255"/>
                </a:lnTo>
                <a:lnTo>
                  <a:pt x="34" y="255"/>
                </a:lnTo>
                <a:lnTo>
                  <a:pt x="34" y="254"/>
                </a:lnTo>
                <a:lnTo>
                  <a:pt x="33" y="254"/>
                </a:lnTo>
                <a:lnTo>
                  <a:pt x="32" y="254"/>
                </a:lnTo>
                <a:lnTo>
                  <a:pt x="32" y="253"/>
                </a:lnTo>
                <a:lnTo>
                  <a:pt x="33" y="253"/>
                </a:lnTo>
                <a:lnTo>
                  <a:pt x="32" y="253"/>
                </a:lnTo>
                <a:lnTo>
                  <a:pt x="32" y="253"/>
                </a:lnTo>
                <a:lnTo>
                  <a:pt x="33" y="253"/>
                </a:lnTo>
                <a:lnTo>
                  <a:pt x="33" y="252"/>
                </a:lnTo>
                <a:lnTo>
                  <a:pt x="32" y="252"/>
                </a:lnTo>
                <a:lnTo>
                  <a:pt x="32" y="251"/>
                </a:lnTo>
                <a:lnTo>
                  <a:pt x="32" y="251"/>
                </a:lnTo>
                <a:lnTo>
                  <a:pt x="32" y="251"/>
                </a:lnTo>
                <a:lnTo>
                  <a:pt x="31" y="251"/>
                </a:lnTo>
                <a:lnTo>
                  <a:pt x="31" y="250"/>
                </a:lnTo>
                <a:lnTo>
                  <a:pt x="31" y="249"/>
                </a:lnTo>
                <a:lnTo>
                  <a:pt x="30" y="249"/>
                </a:lnTo>
                <a:lnTo>
                  <a:pt x="30" y="250"/>
                </a:lnTo>
                <a:lnTo>
                  <a:pt x="30" y="249"/>
                </a:lnTo>
                <a:lnTo>
                  <a:pt x="31" y="249"/>
                </a:lnTo>
                <a:lnTo>
                  <a:pt x="31" y="249"/>
                </a:lnTo>
                <a:lnTo>
                  <a:pt x="31" y="248"/>
                </a:lnTo>
                <a:lnTo>
                  <a:pt x="31" y="247"/>
                </a:lnTo>
                <a:lnTo>
                  <a:pt x="32" y="247"/>
                </a:lnTo>
                <a:lnTo>
                  <a:pt x="32" y="247"/>
                </a:lnTo>
                <a:lnTo>
                  <a:pt x="31" y="247"/>
                </a:lnTo>
                <a:lnTo>
                  <a:pt x="31" y="246"/>
                </a:lnTo>
                <a:lnTo>
                  <a:pt x="32" y="246"/>
                </a:lnTo>
                <a:lnTo>
                  <a:pt x="32" y="245"/>
                </a:lnTo>
                <a:lnTo>
                  <a:pt x="32" y="245"/>
                </a:lnTo>
                <a:lnTo>
                  <a:pt x="31" y="245"/>
                </a:lnTo>
                <a:lnTo>
                  <a:pt x="31" y="244"/>
                </a:lnTo>
                <a:lnTo>
                  <a:pt x="30" y="244"/>
                </a:lnTo>
                <a:lnTo>
                  <a:pt x="30" y="244"/>
                </a:lnTo>
                <a:lnTo>
                  <a:pt x="30" y="244"/>
                </a:lnTo>
                <a:lnTo>
                  <a:pt x="29" y="244"/>
                </a:lnTo>
                <a:lnTo>
                  <a:pt x="29" y="244"/>
                </a:lnTo>
                <a:lnTo>
                  <a:pt x="29" y="244"/>
                </a:lnTo>
                <a:lnTo>
                  <a:pt x="28" y="244"/>
                </a:lnTo>
                <a:lnTo>
                  <a:pt x="28" y="243"/>
                </a:lnTo>
                <a:lnTo>
                  <a:pt x="28" y="243"/>
                </a:lnTo>
                <a:lnTo>
                  <a:pt x="28" y="242"/>
                </a:lnTo>
                <a:lnTo>
                  <a:pt x="28" y="242"/>
                </a:lnTo>
                <a:lnTo>
                  <a:pt x="28" y="242"/>
                </a:lnTo>
                <a:lnTo>
                  <a:pt x="29" y="242"/>
                </a:lnTo>
                <a:lnTo>
                  <a:pt x="28" y="242"/>
                </a:lnTo>
                <a:lnTo>
                  <a:pt x="29" y="242"/>
                </a:lnTo>
                <a:lnTo>
                  <a:pt x="29" y="241"/>
                </a:lnTo>
                <a:lnTo>
                  <a:pt x="29" y="240"/>
                </a:lnTo>
                <a:lnTo>
                  <a:pt x="30" y="240"/>
                </a:lnTo>
                <a:lnTo>
                  <a:pt x="30" y="240"/>
                </a:lnTo>
                <a:lnTo>
                  <a:pt x="30" y="240"/>
                </a:lnTo>
                <a:lnTo>
                  <a:pt x="30" y="240"/>
                </a:lnTo>
                <a:lnTo>
                  <a:pt x="30" y="240"/>
                </a:lnTo>
                <a:lnTo>
                  <a:pt x="30" y="239"/>
                </a:lnTo>
                <a:lnTo>
                  <a:pt x="30" y="239"/>
                </a:lnTo>
                <a:lnTo>
                  <a:pt x="29" y="239"/>
                </a:lnTo>
                <a:lnTo>
                  <a:pt x="29" y="238"/>
                </a:lnTo>
                <a:lnTo>
                  <a:pt x="29" y="238"/>
                </a:lnTo>
                <a:lnTo>
                  <a:pt x="30" y="238"/>
                </a:lnTo>
                <a:lnTo>
                  <a:pt x="30" y="237"/>
                </a:lnTo>
                <a:lnTo>
                  <a:pt x="30" y="236"/>
                </a:lnTo>
                <a:lnTo>
                  <a:pt x="29" y="236"/>
                </a:lnTo>
                <a:lnTo>
                  <a:pt x="29" y="236"/>
                </a:lnTo>
                <a:lnTo>
                  <a:pt x="29" y="235"/>
                </a:lnTo>
                <a:lnTo>
                  <a:pt x="28" y="235"/>
                </a:lnTo>
                <a:lnTo>
                  <a:pt x="28" y="234"/>
                </a:lnTo>
                <a:lnTo>
                  <a:pt x="29" y="234"/>
                </a:lnTo>
                <a:lnTo>
                  <a:pt x="29" y="234"/>
                </a:lnTo>
                <a:lnTo>
                  <a:pt x="30" y="234"/>
                </a:lnTo>
                <a:lnTo>
                  <a:pt x="29" y="234"/>
                </a:lnTo>
                <a:lnTo>
                  <a:pt x="30" y="234"/>
                </a:lnTo>
                <a:lnTo>
                  <a:pt x="30" y="234"/>
                </a:lnTo>
                <a:lnTo>
                  <a:pt x="30" y="233"/>
                </a:lnTo>
                <a:lnTo>
                  <a:pt x="30" y="233"/>
                </a:lnTo>
                <a:lnTo>
                  <a:pt x="30" y="232"/>
                </a:lnTo>
                <a:lnTo>
                  <a:pt x="30" y="232"/>
                </a:lnTo>
                <a:lnTo>
                  <a:pt x="31" y="232"/>
                </a:lnTo>
                <a:lnTo>
                  <a:pt x="31" y="232"/>
                </a:lnTo>
                <a:lnTo>
                  <a:pt x="31" y="231"/>
                </a:lnTo>
                <a:lnTo>
                  <a:pt x="30" y="231"/>
                </a:lnTo>
                <a:lnTo>
                  <a:pt x="31" y="231"/>
                </a:lnTo>
                <a:lnTo>
                  <a:pt x="31" y="230"/>
                </a:lnTo>
                <a:lnTo>
                  <a:pt x="30" y="230"/>
                </a:lnTo>
                <a:lnTo>
                  <a:pt x="30" y="230"/>
                </a:lnTo>
                <a:lnTo>
                  <a:pt x="31" y="230"/>
                </a:lnTo>
                <a:lnTo>
                  <a:pt x="30" y="229"/>
                </a:lnTo>
                <a:lnTo>
                  <a:pt x="30" y="228"/>
                </a:lnTo>
                <a:lnTo>
                  <a:pt x="31" y="228"/>
                </a:lnTo>
                <a:lnTo>
                  <a:pt x="30" y="228"/>
                </a:lnTo>
                <a:lnTo>
                  <a:pt x="30" y="227"/>
                </a:lnTo>
                <a:lnTo>
                  <a:pt x="30" y="227"/>
                </a:lnTo>
                <a:lnTo>
                  <a:pt x="30" y="226"/>
                </a:lnTo>
                <a:lnTo>
                  <a:pt x="30" y="226"/>
                </a:lnTo>
                <a:lnTo>
                  <a:pt x="30" y="226"/>
                </a:lnTo>
                <a:lnTo>
                  <a:pt x="30" y="226"/>
                </a:lnTo>
                <a:lnTo>
                  <a:pt x="30" y="226"/>
                </a:lnTo>
                <a:lnTo>
                  <a:pt x="30" y="226"/>
                </a:lnTo>
                <a:lnTo>
                  <a:pt x="30" y="225"/>
                </a:lnTo>
                <a:lnTo>
                  <a:pt x="30" y="225"/>
                </a:lnTo>
                <a:lnTo>
                  <a:pt x="30" y="224"/>
                </a:lnTo>
                <a:lnTo>
                  <a:pt x="30" y="223"/>
                </a:lnTo>
                <a:lnTo>
                  <a:pt x="30" y="223"/>
                </a:lnTo>
                <a:lnTo>
                  <a:pt x="30" y="223"/>
                </a:lnTo>
                <a:lnTo>
                  <a:pt x="30" y="223"/>
                </a:lnTo>
                <a:lnTo>
                  <a:pt x="30" y="222"/>
                </a:lnTo>
                <a:lnTo>
                  <a:pt x="30" y="221"/>
                </a:lnTo>
                <a:lnTo>
                  <a:pt x="30" y="221"/>
                </a:lnTo>
                <a:lnTo>
                  <a:pt x="30" y="220"/>
                </a:lnTo>
                <a:lnTo>
                  <a:pt x="30" y="220"/>
                </a:lnTo>
                <a:lnTo>
                  <a:pt x="31" y="220"/>
                </a:lnTo>
                <a:lnTo>
                  <a:pt x="31" y="219"/>
                </a:lnTo>
                <a:lnTo>
                  <a:pt x="30" y="219"/>
                </a:lnTo>
                <a:lnTo>
                  <a:pt x="30" y="219"/>
                </a:lnTo>
                <a:lnTo>
                  <a:pt x="30" y="218"/>
                </a:lnTo>
                <a:lnTo>
                  <a:pt x="31" y="218"/>
                </a:lnTo>
                <a:lnTo>
                  <a:pt x="31" y="217"/>
                </a:lnTo>
                <a:lnTo>
                  <a:pt x="30" y="217"/>
                </a:lnTo>
                <a:lnTo>
                  <a:pt x="30" y="217"/>
                </a:lnTo>
                <a:lnTo>
                  <a:pt x="30" y="216"/>
                </a:lnTo>
                <a:lnTo>
                  <a:pt x="31" y="216"/>
                </a:lnTo>
                <a:lnTo>
                  <a:pt x="31" y="215"/>
                </a:lnTo>
                <a:lnTo>
                  <a:pt x="30" y="215"/>
                </a:lnTo>
                <a:lnTo>
                  <a:pt x="30" y="215"/>
                </a:lnTo>
                <a:lnTo>
                  <a:pt x="30" y="215"/>
                </a:lnTo>
                <a:lnTo>
                  <a:pt x="30" y="215"/>
                </a:lnTo>
                <a:lnTo>
                  <a:pt x="30" y="215"/>
                </a:lnTo>
                <a:lnTo>
                  <a:pt x="30" y="214"/>
                </a:lnTo>
                <a:lnTo>
                  <a:pt x="30" y="213"/>
                </a:lnTo>
                <a:lnTo>
                  <a:pt x="29" y="213"/>
                </a:lnTo>
                <a:lnTo>
                  <a:pt x="30" y="212"/>
                </a:lnTo>
                <a:lnTo>
                  <a:pt x="29" y="212"/>
                </a:lnTo>
                <a:lnTo>
                  <a:pt x="30" y="212"/>
                </a:lnTo>
                <a:lnTo>
                  <a:pt x="30" y="212"/>
                </a:lnTo>
                <a:lnTo>
                  <a:pt x="30" y="212"/>
                </a:lnTo>
                <a:lnTo>
                  <a:pt x="30" y="211"/>
                </a:lnTo>
                <a:lnTo>
                  <a:pt x="30" y="211"/>
                </a:lnTo>
                <a:lnTo>
                  <a:pt x="30" y="211"/>
                </a:lnTo>
                <a:lnTo>
                  <a:pt x="31" y="211"/>
                </a:lnTo>
                <a:lnTo>
                  <a:pt x="30" y="210"/>
                </a:lnTo>
                <a:lnTo>
                  <a:pt x="30" y="209"/>
                </a:lnTo>
                <a:lnTo>
                  <a:pt x="30" y="209"/>
                </a:lnTo>
                <a:lnTo>
                  <a:pt x="30" y="209"/>
                </a:lnTo>
                <a:lnTo>
                  <a:pt x="30" y="209"/>
                </a:lnTo>
                <a:lnTo>
                  <a:pt x="30" y="209"/>
                </a:lnTo>
                <a:lnTo>
                  <a:pt x="30" y="208"/>
                </a:lnTo>
                <a:lnTo>
                  <a:pt x="29" y="208"/>
                </a:lnTo>
                <a:lnTo>
                  <a:pt x="30" y="208"/>
                </a:lnTo>
                <a:lnTo>
                  <a:pt x="29" y="208"/>
                </a:lnTo>
                <a:lnTo>
                  <a:pt x="28" y="208"/>
                </a:lnTo>
                <a:lnTo>
                  <a:pt x="28" y="207"/>
                </a:lnTo>
                <a:lnTo>
                  <a:pt x="28" y="206"/>
                </a:lnTo>
                <a:lnTo>
                  <a:pt x="27" y="206"/>
                </a:lnTo>
                <a:lnTo>
                  <a:pt x="27" y="206"/>
                </a:lnTo>
                <a:lnTo>
                  <a:pt x="28" y="206"/>
                </a:lnTo>
                <a:lnTo>
                  <a:pt x="28" y="205"/>
                </a:lnTo>
                <a:lnTo>
                  <a:pt x="28" y="204"/>
                </a:lnTo>
                <a:lnTo>
                  <a:pt x="28" y="204"/>
                </a:lnTo>
                <a:lnTo>
                  <a:pt x="28" y="203"/>
                </a:lnTo>
                <a:lnTo>
                  <a:pt x="28" y="203"/>
                </a:lnTo>
                <a:lnTo>
                  <a:pt x="29" y="202"/>
                </a:lnTo>
                <a:lnTo>
                  <a:pt x="29" y="202"/>
                </a:lnTo>
                <a:lnTo>
                  <a:pt x="28" y="202"/>
                </a:lnTo>
                <a:lnTo>
                  <a:pt x="28" y="201"/>
                </a:lnTo>
                <a:lnTo>
                  <a:pt x="28" y="200"/>
                </a:lnTo>
                <a:lnTo>
                  <a:pt x="28" y="200"/>
                </a:lnTo>
                <a:lnTo>
                  <a:pt x="28" y="199"/>
                </a:lnTo>
                <a:lnTo>
                  <a:pt x="28" y="198"/>
                </a:lnTo>
                <a:lnTo>
                  <a:pt x="28" y="198"/>
                </a:lnTo>
                <a:lnTo>
                  <a:pt x="28" y="198"/>
                </a:lnTo>
                <a:lnTo>
                  <a:pt x="28" y="197"/>
                </a:lnTo>
                <a:lnTo>
                  <a:pt x="28" y="197"/>
                </a:lnTo>
                <a:lnTo>
                  <a:pt x="28" y="196"/>
                </a:lnTo>
                <a:lnTo>
                  <a:pt x="28" y="196"/>
                </a:lnTo>
                <a:lnTo>
                  <a:pt x="29" y="196"/>
                </a:lnTo>
                <a:lnTo>
                  <a:pt x="29" y="195"/>
                </a:lnTo>
                <a:lnTo>
                  <a:pt x="29" y="194"/>
                </a:lnTo>
                <a:lnTo>
                  <a:pt x="30" y="194"/>
                </a:lnTo>
                <a:lnTo>
                  <a:pt x="30" y="194"/>
                </a:lnTo>
                <a:lnTo>
                  <a:pt x="31" y="194"/>
                </a:lnTo>
                <a:lnTo>
                  <a:pt x="31" y="194"/>
                </a:lnTo>
                <a:lnTo>
                  <a:pt x="31" y="193"/>
                </a:lnTo>
                <a:lnTo>
                  <a:pt x="31" y="194"/>
                </a:lnTo>
                <a:lnTo>
                  <a:pt x="32" y="194"/>
                </a:lnTo>
                <a:lnTo>
                  <a:pt x="32" y="193"/>
                </a:lnTo>
                <a:lnTo>
                  <a:pt x="32" y="192"/>
                </a:lnTo>
                <a:lnTo>
                  <a:pt x="32" y="192"/>
                </a:lnTo>
                <a:lnTo>
                  <a:pt x="32" y="191"/>
                </a:lnTo>
                <a:lnTo>
                  <a:pt x="32" y="190"/>
                </a:lnTo>
                <a:lnTo>
                  <a:pt x="32" y="191"/>
                </a:lnTo>
                <a:lnTo>
                  <a:pt x="32" y="190"/>
                </a:lnTo>
                <a:lnTo>
                  <a:pt x="33" y="190"/>
                </a:lnTo>
                <a:lnTo>
                  <a:pt x="33" y="190"/>
                </a:lnTo>
                <a:lnTo>
                  <a:pt x="33" y="189"/>
                </a:lnTo>
                <a:lnTo>
                  <a:pt x="32" y="189"/>
                </a:lnTo>
                <a:lnTo>
                  <a:pt x="32" y="189"/>
                </a:lnTo>
                <a:lnTo>
                  <a:pt x="33" y="189"/>
                </a:lnTo>
                <a:lnTo>
                  <a:pt x="33" y="188"/>
                </a:lnTo>
                <a:lnTo>
                  <a:pt x="33" y="187"/>
                </a:lnTo>
                <a:lnTo>
                  <a:pt x="34" y="187"/>
                </a:lnTo>
                <a:lnTo>
                  <a:pt x="34" y="187"/>
                </a:lnTo>
                <a:lnTo>
                  <a:pt x="33" y="187"/>
                </a:lnTo>
                <a:lnTo>
                  <a:pt x="33" y="186"/>
                </a:lnTo>
                <a:lnTo>
                  <a:pt x="33" y="185"/>
                </a:lnTo>
                <a:lnTo>
                  <a:pt x="34" y="185"/>
                </a:lnTo>
                <a:lnTo>
                  <a:pt x="34" y="185"/>
                </a:lnTo>
                <a:lnTo>
                  <a:pt x="34" y="185"/>
                </a:lnTo>
                <a:lnTo>
                  <a:pt x="34" y="184"/>
                </a:lnTo>
                <a:lnTo>
                  <a:pt x="34" y="184"/>
                </a:lnTo>
                <a:lnTo>
                  <a:pt x="34" y="183"/>
                </a:lnTo>
                <a:lnTo>
                  <a:pt x="34" y="183"/>
                </a:lnTo>
                <a:lnTo>
                  <a:pt x="34" y="183"/>
                </a:lnTo>
                <a:lnTo>
                  <a:pt x="34" y="183"/>
                </a:lnTo>
                <a:lnTo>
                  <a:pt x="34" y="182"/>
                </a:lnTo>
                <a:lnTo>
                  <a:pt x="34" y="182"/>
                </a:lnTo>
                <a:lnTo>
                  <a:pt x="33" y="182"/>
                </a:lnTo>
                <a:lnTo>
                  <a:pt x="34" y="181"/>
                </a:lnTo>
                <a:lnTo>
                  <a:pt x="33" y="181"/>
                </a:lnTo>
                <a:lnTo>
                  <a:pt x="33" y="181"/>
                </a:lnTo>
                <a:lnTo>
                  <a:pt x="34" y="181"/>
                </a:lnTo>
                <a:lnTo>
                  <a:pt x="34" y="181"/>
                </a:lnTo>
                <a:lnTo>
                  <a:pt x="34" y="180"/>
                </a:lnTo>
                <a:lnTo>
                  <a:pt x="35" y="180"/>
                </a:lnTo>
                <a:lnTo>
                  <a:pt x="36" y="180"/>
                </a:lnTo>
                <a:lnTo>
                  <a:pt x="36" y="179"/>
                </a:lnTo>
                <a:lnTo>
                  <a:pt x="36" y="179"/>
                </a:lnTo>
                <a:lnTo>
                  <a:pt x="36" y="179"/>
                </a:lnTo>
                <a:lnTo>
                  <a:pt x="36" y="178"/>
                </a:lnTo>
                <a:lnTo>
                  <a:pt x="37" y="177"/>
                </a:lnTo>
                <a:lnTo>
                  <a:pt x="36" y="177"/>
                </a:lnTo>
                <a:lnTo>
                  <a:pt x="37" y="177"/>
                </a:lnTo>
                <a:lnTo>
                  <a:pt x="37" y="176"/>
                </a:lnTo>
                <a:lnTo>
                  <a:pt x="38" y="176"/>
                </a:lnTo>
                <a:lnTo>
                  <a:pt x="37" y="175"/>
                </a:lnTo>
                <a:lnTo>
                  <a:pt x="38" y="175"/>
                </a:lnTo>
                <a:lnTo>
                  <a:pt x="38" y="175"/>
                </a:lnTo>
                <a:lnTo>
                  <a:pt x="38" y="175"/>
                </a:lnTo>
                <a:lnTo>
                  <a:pt x="38" y="175"/>
                </a:lnTo>
                <a:lnTo>
                  <a:pt x="38" y="174"/>
                </a:lnTo>
                <a:lnTo>
                  <a:pt x="38" y="173"/>
                </a:lnTo>
                <a:lnTo>
                  <a:pt x="39" y="173"/>
                </a:lnTo>
                <a:lnTo>
                  <a:pt x="39" y="173"/>
                </a:lnTo>
                <a:lnTo>
                  <a:pt x="40" y="173"/>
                </a:lnTo>
                <a:lnTo>
                  <a:pt x="40" y="173"/>
                </a:lnTo>
                <a:lnTo>
                  <a:pt x="40" y="173"/>
                </a:lnTo>
                <a:lnTo>
                  <a:pt x="40" y="173"/>
                </a:lnTo>
                <a:lnTo>
                  <a:pt x="40" y="172"/>
                </a:lnTo>
                <a:lnTo>
                  <a:pt x="40" y="172"/>
                </a:lnTo>
                <a:lnTo>
                  <a:pt x="41" y="172"/>
                </a:lnTo>
                <a:lnTo>
                  <a:pt x="41" y="171"/>
                </a:lnTo>
                <a:lnTo>
                  <a:pt x="41" y="171"/>
                </a:lnTo>
                <a:lnTo>
                  <a:pt x="41" y="170"/>
                </a:lnTo>
                <a:lnTo>
                  <a:pt x="41" y="170"/>
                </a:lnTo>
                <a:lnTo>
                  <a:pt x="41" y="169"/>
                </a:lnTo>
                <a:lnTo>
                  <a:pt x="41" y="168"/>
                </a:lnTo>
                <a:lnTo>
                  <a:pt x="41" y="168"/>
                </a:lnTo>
                <a:lnTo>
                  <a:pt x="41" y="168"/>
                </a:lnTo>
                <a:lnTo>
                  <a:pt x="41" y="168"/>
                </a:lnTo>
                <a:lnTo>
                  <a:pt x="41" y="168"/>
                </a:lnTo>
                <a:lnTo>
                  <a:pt x="41" y="167"/>
                </a:lnTo>
                <a:lnTo>
                  <a:pt x="40" y="167"/>
                </a:lnTo>
                <a:lnTo>
                  <a:pt x="40" y="166"/>
                </a:lnTo>
                <a:lnTo>
                  <a:pt x="41" y="166"/>
                </a:lnTo>
                <a:lnTo>
                  <a:pt x="41" y="166"/>
                </a:lnTo>
                <a:lnTo>
                  <a:pt x="41" y="166"/>
                </a:lnTo>
                <a:lnTo>
                  <a:pt x="41" y="166"/>
                </a:lnTo>
                <a:lnTo>
                  <a:pt x="41" y="165"/>
                </a:lnTo>
                <a:lnTo>
                  <a:pt x="41" y="164"/>
                </a:lnTo>
                <a:lnTo>
                  <a:pt x="41" y="164"/>
                </a:lnTo>
                <a:lnTo>
                  <a:pt x="41" y="163"/>
                </a:lnTo>
                <a:lnTo>
                  <a:pt x="41" y="162"/>
                </a:lnTo>
                <a:lnTo>
                  <a:pt x="41" y="162"/>
                </a:lnTo>
                <a:lnTo>
                  <a:pt x="42" y="162"/>
                </a:lnTo>
                <a:lnTo>
                  <a:pt x="43" y="162"/>
                </a:lnTo>
                <a:lnTo>
                  <a:pt x="43" y="161"/>
                </a:lnTo>
                <a:lnTo>
                  <a:pt x="43" y="160"/>
                </a:lnTo>
                <a:lnTo>
                  <a:pt x="43" y="160"/>
                </a:lnTo>
                <a:lnTo>
                  <a:pt x="43" y="160"/>
                </a:lnTo>
                <a:lnTo>
                  <a:pt x="44" y="159"/>
                </a:lnTo>
                <a:lnTo>
                  <a:pt x="44" y="158"/>
                </a:lnTo>
                <a:lnTo>
                  <a:pt x="45" y="158"/>
                </a:lnTo>
                <a:lnTo>
                  <a:pt x="45" y="158"/>
                </a:lnTo>
                <a:lnTo>
                  <a:pt x="45" y="157"/>
                </a:lnTo>
                <a:lnTo>
                  <a:pt x="45" y="157"/>
                </a:lnTo>
                <a:lnTo>
                  <a:pt x="46" y="156"/>
                </a:lnTo>
                <a:lnTo>
                  <a:pt x="46" y="156"/>
                </a:lnTo>
                <a:lnTo>
                  <a:pt x="47" y="156"/>
                </a:lnTo>
                <a:lnTo>
                  <a:pt x="47" y="155"/>
                </a:lnTo>
                <a:lnTo>
                  <a:pt x="47" y="154"/>
                </a:lnTo>
                <a:lnTo>
                  <a:pt x="47" y="154"/>
                </a:lnTo>
                <a:lnTo>
                  <a:pt x="47" y="154"/>
                </a:lnTo>
                <a:lnTo>
                  <a:pt x="48" y="153"/>
                </a:lnTo>
                <a:lnTo>
                  <a:pt x="47" y="153"/>
                </a:lnTo>
                <a:lnTo>
                  <a:pt x="47" y="153"/>
                </a:lnTo>
                <a:lnTo>
                  <a:pt x="47" y="153"/>
                </a:lnTo>
                <a:lnTo>
                  <a:pt x="46" y="152"/>
                </a:lnTo>
                <a:lnTo>
                  <a:pt x="45" y="152"/>
                </a:lnTo>
                <a:lnTo>
                  <a:pt x="45" y="151"/>
                </a:lnTo>
                <a:lnTo>
                  <a:pt x="45" y="151"/>
                </a:lnTo>
                <a:lnTo>
                  <a:pt x="45" y="150"/>
                </a:lnTo>
                <a:lnTo>
                  <a:pt x="45" y="149"/>
                </a:lnTo>
                <a:lnTo>
                  <a:pt x="45" y="149"/>
                </a:lnTo>
                <a:lnTo>
                  <a:pt x="44" y="149"/>
                </a:lnTo>
                <a:lnTo>
                  <a:pt x="44" y="148"/>
                </a:lnTo>
                <a:lnTo>
                  <a:pt x="44" y="147"/>
                </a:lnTo>
                <a:lnTo>
                  <a:pt x="44" y="147"/>
                </a:lnTo>
                <a:lnTo>
                  <a:pt x="44" y="146"/>
                </a:lnTo>
                <a:lnTo>
                  <a:pt x="43" y="146"/>
                </a:lnTo>
                <a:lnTo>
                  <a:pt x="44" y="146"/>
                </a:lnTo>
                <a:lnTo>
                  <a:pt x="44" y="145"/>
                </a:lnTo>
                <a:lnTo>
                  <a:pt x="43" y="145"/>
                </a:lnTo>
                <a:lnTo>
                  <a:pt x="43" y="145"/>
                </a:lnTo>
                <a:lnTo>
                  <a:pt x="43" y="144"/>
                </a:lnTo>
                <a:lnTo>
                  <a:pt x="43" y="144"/>
                </a:lnTo>
                <a:lnTo>
                  <a:pt x="43" y="143"/>
                </a:lnTo>
                <a:lnTo>
                  <a:pt x="43" y="143"/>
                </a:lnTo>
                <a:lnTo>
                  <a:pt x="43" y="143"/>
                </a:lnTo>
                <a:lnTo>
                  <a:pt x="43" y="144"/>
                </a:lnTo>
                <a:lnTo>
                  <a:pt x="42" y="144"/>
                </a:lnTo>
                <a:lnTo>
                  <a:pt x="42" y="143"/>
                </a:lnTo>
                <a:lnTo>
                  <a:pt x="42" y="143"/>
                </a:lnTo>
                <a:lnTo>
                  <a:pt x="42" y="142"/>
                </a:lnTo>
                <a:lnTo>
                  <a:pt x="42" y="141"/>
                </a:lnTo>
                <a:lnTo>
                  <a:pt x="41" y="141"/>
                </a:lnTo>
                <a:lnTo>
                  <a:pt x="41" y="141"/>
                </a:lnTo>
                <a:lnTo>
                  <a:pt x="41" y="140"/>
                </a:lnTo>
                <a:lnTo>
                  <a:pt x="41" y="139"/>
                </a:lnTo>
                <a:lnTo>
                  <a:pt x="41" y="139"/>
                </a:lnTo>
                <a:lnTo>
                  <a:pt x="40" y="139"/>
                </a:lnTo>
                <a:lnTo>
                  <a:pt x="41" y="139"/>
                </a:lnTo>
                <a:lnTo>
                  <a:pt x="41" y="139"/>
                </a:lnTo>
                <a:lnTo>
                  <a:pt x="41" y="138"/>
                </a:lnTo>
                <a:lnTo>
                  <a:pt x="40" y="138"/>
                </a:lnTo>
                <a:lnTo>
                  <a:pt x="41" y="138"/>
                </a:lnTo>
                <a:lnTo>
                  <a:pt x="41" y="138"/>
                </a:lnTo>
                <a:lnTo>
                  <a:pt x="41" y="139"/>
                </a:lnTo>
                <a:lnTo>
                  <a:pt x="42" y="139"/>
                </a:lnTo>
                <a:lnTo>
                  <a:pt x="43" y="138"/>
                </a:lnTo>
                <a:lnTo>
                  <a:pt x="43" y="138"/>
                </a:lnTo>
                <a:lnTo>
                  <a:pt x="44" y="138"/>
                </a:lnTo>
                <a:lnTo>
                  <a:pt x="44" y="139"/>
                </a:lnTo>
                <a:lnTo>
                  <a:pt x="45" y="139"/>
                </a:lnTo>
                <a:lnTo>
                  <a:pt x="45" y="138"/>
                </a:lnTo>
                <a:lnTo>
                  <a:pt x="45" y="138"/>
                </a:lnTo>
                <a:lnTo>
                  <a:pt x="45" y="137"/>
                </a:lnTo>
                <a:lnTo>
                  <a:pt x="45" y="138"/>
                </a:lnTo>
                <a:lnTo>
                  <a:pt x="46" y="138"/>
                </a:lnTo>
                <a:lnTo>
                  <a:pt x="46" y="137"/>
                </a:lnTo>
                <a:lnTo>
                  <a:pt x="47" y="138"/>
                </a:lnTo>
                <a:lnTo>
                  <a:pt x="47" y="138"/>
                </a:lnTo>
                <a:lnTo>
                  <a:pt x="47" y="137"/>
                </a:lnTo>
                <a:lnTo>
                  <a:pt x="47" y="137"/>
                </a:lnTo>
                <a:lnTo>
                  <a:pt x="48" y="137"/>
                </a:lnTo>
                <a:lnTo>
                  <a:pt x="49" y="137"/>
                </a:lnTo>
                <a:lnTo>
                  <a:pt x="49" y="136"/>
                </a:lnTo>
                <a:lnTo>
                  <a:pt x="49" y="136"/>
                </a:lnTo>
                <a:lnTo>
                  <a:pt x="49" y="137"/>
                </a:lnTo>
                <a:lnTo>
                  <a:pt x="49" y="136"/>
                </a:lnTo>
                <a:lnTo>
                  <a:pt x="50" y="136"/>
                </a:lnTo>
                <a:lnTo>
                  <a:pt x="50" y="136"/>
                </a:lnTo>
                <a:lnTo>
                  <a:pt x="51" y="136"/>
                </a:lnTo>
                <a:lnTo>
                  <a:pt x="51" y="136"/>
                </a:lnTo>
                <a:lnTo>
                  <a:pt x="51" y="136"/>
                </a:lnTo>
                <a:lnTo>
                  <a:pt x="51" y="135"/>
                </a:lnTo>
                <a:lnTo>
                  <a:pt x="51" y="134"/>
                </a:lnTo>
                <a:lnTo>
                  <a:pt x="52" y="134"/>
                </a:lnTo>
                <a:lnTo>
                  <a:pt x="52" y="134"/>
                </a:lnTo>
                <a:lnTo>
                  <a:pt x="51" y="134"/>
                </a:lnTo>
                <a:lnTo>
                  <a:pt x="52" y="134"/>
                </a:lnTo>
                <a:lnTo>
                  <a:pt x="52" y="133"/>
                </a:lnTo>
                <a:lnTo>
                  <a:pt x="52" y="134"/>
                </a:lnTo>
                <a:lnTo>
                  <a:pt x="53" y="133"/>
                </a:lnTo>
                <a:lnTo>
                  <a:pt x="52" y="133"/>
                </a:lnTo>
                <a:lnTo>
                  <a:pt x="52" y="132"/>
                </a:lnTo>
                <a:lnTo>
                  <a:pt x="53" y="132"/>
                </a:lnTo>
                <a:lnTo>
                  <a:pt x="53" y="132"/>
                </a:lnTo>
                <a:lnTo>
                  <a:pt x="53" y="132"/>
                </a:lnTo>
                <a:lnTo>
                  <a:pt x="53" y="131"/>
                </a:lnTo>
                <a:lnTo>
                  <a:pt x="53" y="130"/>
                </a:lnTo>
                <a:lnTo>
                  <a:pt x="53" y="130"/>
                </a:lnTo>
                <a:lnTo>
                  <a:pt x="53" y="129"/>
                </a:lnTo>
                <a:lnTo>
                  <a:pt x="54" y="129"/>
                </a:lnTo>
                <a:lnTo>
                  <a:pt x="55" y="129"/>
                </a:lnTo>
                <a:lnTo>
                  <a:pt x="54" y="129"/>
                </a:lnTo>
                <a:lnTo>
                  <a:pt x="55" y="129"/>
                </a:lnTo>
                <a:lnTo>
                  <a:pt x="55" y="128"/>
                </a:lnTo>
                <a:lnTo>
                  <a:pt x="55" y="128"/>
                </a:lnTo>
                <a:lnTo>
                  <a:pt x="55" y="127"/>
                </a:lnTo>
                <a:lnTo>
                  <a:pt x="55" y="127"/>
                </a:lnTo>
                <a:lnTo>
                  <a:pt x="55" y="128"/>
                </a:lnTo>
                <a:lnTo>
                  <a:pt x="55" y="127"/>
                </a:lnTo>
                <a:lnTo>
                  <a:pt x="55" y="126"/>
                </a:lnTo>
                <a:lnTo>
                  <a:pt x="56" y="126"/>
                </a:lnTo>
                <a:lnTo>
                  <a:pt x="57" y="126"/>
                </a:lnTo>
                <a:lnTo>
                  <a:pt x="56" y="126"/>
                </a:lnTo>
                <a:lnTo>
                  <a:pt x="57" y="126"/>
                </a:lnTo>
                <a:lnTo>
                  <a:pt x="57" y="125"/>
                </a:lnTo>
                <a:lnTo>
                  <a:pt x="57" y="125"/>
                </a:lnTo>
                <a:lnTo>
                  <a:pt x="57" y="124"/>
                </a:lnTo>
                <a:lnTo>
                  <a:pt x="57" y="124"/>
                </a:lnTo>
                <a:lnTo>
                  <a:pt x="57" y="123"/>
                </a:lnTo>
                <a:lnTo>
                  <a:pt x="58" y="123"/>
                </a:lnTo>
                <a:lnTo>
                  <a:pt x="57" y="122"/>
                </a:lnTo>
                <a:lnTo>
                  <a:pt x="58" y="122"/>
                </a:lnTo>
                <a:lnTo>
                  <a:pt x="58" y="122"/>
                </a:lnTo>
                <a:lnTo>
                  <a:pt x="58" y="122"/>
                </a:lnTo>
                <a:lnTo>
                  <a:pt x="58" y="122"/>
                </a:lnTo>
                <a:lnTo>
                  <a:pt x="58" y="121"/>
                </a:lnTo>
                <a:lnTo>
                  <a:pt x="58" y="122"/>
                </a:lnTo>
                <a:lnTo>
                  <a:pt x="58" y="121"/>
                </a:lnTo>
                <a:lnTo>
                  <a:pt x="58" y="120"/>
                </a:lnTo>
                <a:lnTo>
                  <a:pt x="58" y="121"/>
                </a:lnTo>
                <a:lnTo>
                  <a:pt x="58" y="121"/>
                </a:lnTo>
                <a:lnTo>
                  <a:pt x="58" y="120"/>
                </a:lnTo>
                <a:lnTo>
                  <a:pt x="58" y="121"/>
                </a:lnTo>
                <a:lnTo>
                  <a:pt x="57" y="121"/>
                </a:lnTo>
                <a:lnTo>
                  <a:pt x="57" y="120"/>
                </a:lnTo>
                <a:lnTo>
                  <a:pt x="58" y="120"/>
                </a:lnTo>
                <a:lnTo>
                  <a:pt x="57" y="120"/>
                </a:lnTo>
                <a:lnTo>
                  <a:pt x="57" y="120"/>
                </a:lnTo>
                <a:lnTo>
                  <a:pt x="56" y="120"/>
                </a:lnTo>
                <a:lnTo>
                  <a:pt x="55" y="119"/>
                </a:lnTo>
                <a:lnTo>
                  <a:pt x="55" y="118"/>
                </a:lnTo>
                <a:lnTo>
                  <a:pt x="56" y="118"/>
                </a:lnTo>
                <a:lnTo>
                  <a:pt x="55" y="118"/>
                </a:lnTo>
                <a:lnTo>
                  <a:pt x="55" y="118"/>
                </a:lnTo>
                <a:lnTo>
                  <a:pt x="56" y="118"/>
                </a:lnTo>
                <a:lnTo>
                  <a:pt x="56" y="117"/>
                </a:lnTo>
                <a:lnTo>
                  <a:pt x="55" y="117"/>
                </a:lnTo>
                <a:lnTo>
                  <a:pt x="55" y="117"/>
                </a:lnTo>
                <a:lnTo>
                  <a:pt x="55" y="117"/>
                </a:lnTo>
                <a:lnTo>
                  <a:pt x="54" y="117"/>
                </a:lnTo>
                <a:lnTo>
                  <a:pt x="54" y="117"/>
                </a:lnTo>
                <a:lnTo>
                  <a:pt x="53" y="117"/>
                </a:lnTo>
                <a:lnTo>
                  <a:pt x="53" y="117"/>
                </a:lnTo>
                <a:lnTo>
                  <a:pt x="53" y="117"/>
                </a:lnTo>
                <a:lnTo>
                  <a:pt x="53" y="117"/>
                </a:lnTo>
                <a:lnTo>
                  <a:pt x="52" y="117"/>
                </a:lnTo>
                <a:lnTo>
                  <a:pt x="52" y="118"/>
                </a:lnTo>
                <a:lnTo>
                  <a:pt x="51" y="118"/>
                </a:lnTo>
                <a:lnTo>
                  <a:pt x="51" y="117"/>
                </a:lnTo>
                <a:lnTo>
                  <a:pt x="51" y="117"/>
                </a:lnTo>
                <a:lnTo>
                  <a:pt x="51" y="117"/>
                </a:lnTo>
                <a:lnTo>
                  <a:pt x="51" y="117"/>
                </a:lnTo>
                <a:lnTo>
                  <a:pt x="51" y="116"/>
                </a:lnTo>
                <a:lnTo>
                  <a:pt x="51" y="115"/>
                </a:lnTo>
                <a:lnTo>
                  <a:pt x="51" y="115"/>
                </a:lnTo>
                <a:lnTo>
                  <a:pt x="51" y="114"/>
                </a:lnTo>
                <a:lnTo>
                  <a:pt x="51" y="113"/>
                </a:lnTo>
                <a:lnTo>
                  <a:pt x="51" y="113"/>
                </a:lnTo>
                <a:lnTo>
                  <a:pt x="51" y="113"/>
                </a:lnTo>
                <a:lnTo>
                  <a:pt x="51" y="112"/>
                </a:lnTo>
                <a:lnTo>
                  <a:pt x="51" y="111"/>
                </a:lnTo>
                <a:lnTo>
                  <a:pt x="50" y="111"/>
                </a:lnTo>
                <a:lnTo>
                  <a:pt x="50" y="111"/>
                </a:lnTo>
                <a:lnTo>
                  <a:pt x="51" y="111"/>
                </a:lnTo>
                <a:lnTo>
                  <a:pt x="51" y="110"/>
                </a:lnTo>
                <a:lnTo>
                  <a:pt x="51" y="110"/>
                </a:lnTo>
                <a:lnTo>
                  <a:pt x="51" y="109"/>
                </a:lnTo>
                <a:lnTo>
                  <a:pt x="52" y="109"/>
                </a:lnTo>
                <a:lnTo>
                  <a:pt x="52" y="108"/>
                </a:lnTo>
                <a:lnTo>
                  <a:pt x="53" y="108"/>
                </a:lnTo>
                <a:lnTo>
                  <a:pt x="53" y="107"/>
                </a:lnTo>
                <a:lnTo>
                  <a:pt x="53" y="107"/>
                </a:lnTo>
                <a:lnTo>
                  <a:pt x="53" y="107"/>
                </a:lnTo>
                <a:lnTo>
                  <a:pt x="53" y="107"/>
                </a:lnTo>
                <a:lnTo>
                  <a:pt x="53" y="106"/>
                </a:lnTo>
                <a:lnTo>
                  <a:pt x="53" y="105"/>
                </a:lnTo>
                <a:lnTo>
                  <a:pt x="53" y="105"/>
                </a:lnTo>
                <a:lnTo>
                  <a:pt x="53" y="104"/>
                </a:lnTo>
                <a:lnTo>
                  <a:pt x="52" y="103"/>
                </a:lnTo>
                <a:lnTo>
                  <a:pt x="52" y="103"/>
                </a:lnTo>
                <a:lnTo>
                  <a:pt x="53" y="103"/>
                </a:lnTo>
                <a:lnTo>
                  <a:pt x="53" y="102"/>
                </a:lnTo>
                <a:lnTo>
                  <a:pt x="52" y="102"/>
                </a:lnTo>
                <a:lnTo>
                  <a:pt x="52" y="101"/>
                </a:lnTo>
                <a:lnTo>
                  <a:pt x="52" y="101"/>
                </a:lnTo>
                <a:lnTo>
                  <a:pt x="53" y="101"/>
                </a:lnTo>
                <a:lnTo>
                  <a:pt x="53" y="100"/>
                </a:lnTo>
                <a:lnTo>
                  <a:pt x="53" y="100"/>
                </a:lnTo>
                <a:lnTo>
                  <a:pt x="53" y="100"/>
                </a:lnTo>
                <a:lnTo>
                  <a:pt x="53" y="99"/>
                </a:lnTo>
                <a:lnTo>
                  <a:pt x="53" y="98"/>
                </a:lnTo>
                <a:lnTo>
                  <a:pt x="53" y="98"/>
                </a:lnTo>
                <a:lnTo>
                  <a:pt x="53" y="98"/>
                </a:lnTo>
                <a:lnTo>
                  <a:pt x="53" y="97"/>
                </a:lnTo>
                <a:lnTo>
                  <a:pt x="52" y="97"/>
                </a:lnTo>
                <a:lnTo>
                  <a:pt x="52" y="96"/>
                </a:lnTo>
                <a:lnTo>
                  <a:pt x="53" y="96"/>
                </a:lnTo>
                <a:lnTo>
                  <a:pt x="53" y="96"/>
                </a:lnTo>
                <a:lnTo>
                  <a:pt x="53" y="95"/>
                </a:lnTo>
                <a:lnTo>
                  <a:pt x="53" y="94"/>
                </a:lnTo>
                <a:lnTo>
                  <a:pt x="53" y="94"/>
                </a:lnTo>
                <a:lnTo>
                  <a:pt x="52" y="94"/>
                </a:lnTo>
                <a:lnTo>
                  <a:pt x="53" y="93"/>
                </a:lnTo>
                <a:lnTo>
                  <a:pt x="53" y="92"/>
                </a:lnTo>
                <a:lnTo>
                  <a:pt x="53" y="92"/>
                </a:lnTo>
                <a:lnTo>
                  <a:pt x="53" y="91"/>
                </a:lnTo>
                <a:lnTo>
                  <a:pt x="53" y="90"/>
                </a:lnTo>
                <a:lnTo>
                  <a:pt x="53" y="90"/>
                </a:lnTo>
                <a:lnTo>
                  <a:pt x="52" y="90"/>
                </a:lnTo>
                <a:lnTo>
                  <a:pt x="51" y="89"/>
                </a:lnTo>
                <a:lnTo>
                  <a:pt x="51" y="88"/>
                </a:lnTo>
                <a:lnTo>
                  <a:pt x="51" y="88"/>
                </a:lnTo>
                <a:lnTo>
                  <a:pt x="51" y="88"/>
                </a:lnTo>
                <a:lnTo>
                  <a:pt x="51" y="88"/>
                </a:lnTo>
                <a:lnTo>
                  <a:pt x="51" y="87"/>
                </a:lnTo>
                <a:lnTo>
                  <a:pt x="52" y="87"/>
                </a:lnTo>
                <a:lnTo>
                  <a:pt x="52" y="86"/>
                </a:lnTo>
                <a:lnTo>
                  <a:pt x="53" y="86"/>
                </a:lnTo>
                <a:lnTo>
                  <a:pt x="53" y="86"/>
                </a:lnTo>
                <a:lnTo>
                  <a:pt x="53" y="85"/>
                </a:lnTo>
                <a:lnTo>
                  <a:pt x="54" y="85"/>
                </a:lnTo>
                <a:lnTo>
                  <a:pt x="53" y="84"/>
                </a:lnTo>
                <a:lnTo>
                  <a:pt x="54" y="84"/>
                </a:lnTo>
                <a:lnTo>
                  <a:pt x="55" y="84"/>
                </a:lnTo>
                <a:lnTo>
                  <a:pt x="55" y="84"/>
                </a:lnTo>
                <a:lnTo>
                  <a:pt x="55" y="83"/>
                </a:lnTo>
                <a:lnTo>
                  <a:pt x="54" y="83"/>
                </a:lnTo>
                <a:lnTo>
                  <a:pt x="54" y="82"/>
                </a:lnTo>
                <a:lnTo>
                  <a:pt x="54" y="82"/>
                </a:lnTo>
                <a:lnTo>
                  <a:pt x="54" y="81"/>
                </a:lnTo>
                <a:lnTo>
                  <a:pt x="54" y="81"/>
                </a:lnTo>
                <a:lnTo>
                  <a:pt x="54" y="80"/>
                </a:lnTo>
                <a:lnTo>
                  <a:pt x="53" y="80"/>
                </a:lnTo>
                <a:lnTo>
                  <a:pt x="54" y="80"/>
                </a:lnTo>
                <a:lnTo>
                  <a:pt x="53" y="80"/>
                </a:lnTo>
                <a:lnTo>
                  <a:pt x="53" y="79"/>
                </a:lnTo>
                <a:lnTo>
                  <a:pt x="53" y="79"/>
                </a:lnTo>
                <a:lnTo>
                  <a:pt x="53" y="79"/>
                </a:lnTo>
                <a:lnTo>
                  <a:pt x="53" y="78"/>
                </a:lnTo>
                <a:lnTo>
                  <a:pt x="52" y="78"/>
                </a:lnTo>
                <a:lnTo>
                  <a:pt x="52" y="77"/>
                </a:lnTo>
                <a:lnTo>
                  <a:pt x="52" y="77"/>
                </a:lnTo>
                <a:lnTo>
                  <a:pt x="52" y="76"/>
                </a:lnTo>
                <a:lnTo>
                  <a:pt x="52" y="75"/>
                </a:lnTo>
                <a:lnTo>
                  <a:pt x="51" y="75"/>
                </a:lnTo>
                <a:lnTo>
                  <a:pt x="52" y="75"/>
                </a:lnTo>
                <a:lnTo>
                  <a:pt x="52" y="75"/>
                </a:lnTo>
                <a:lnTo>
                  <a:pt x="51" y="75"/>
                </a:lnTo>
                <a:lnTo>
                  <a:pt x="52" y="74"/>
                </a:lnTo>
                <a:lnTo>
                  <a:pt x="51" y="74"/>
                </a:lnTo>
                <a:lnTo>
                  <a:pt x="51" y="73"/>
                </a:lnTo>
                <a:lnTo>
                  <a:pt x="51" y="73"/>
                </a:lnTo>
                <a:lnTo>
                  <a:pt x="50" y="73"/>
                </a:lnTo>
                <a:lnTo>
                  <a:pt x="50" y="73"/>
                </a:lnTo>
                <a:lnTo>
                  <a:pt x="49" y="72"/>
                </a:lnTo>
                <a:lnTo>
                  <a:pt x="49" y="73"/>
                </a:lnTo>
                <a:lnTo>
                  <a:pt x="49" y="72"/>
                </a:lnTo>
                <a:lnTo>
                  <a:pt x="49" y="72"/>
                </a:lnTo>
                <a:lnTo>
                  <a:pt x="48" y="72"/>
                </a:lnTo>
                <a:lnTo>
                  <a:pt x="48" y="73"/>
                </a:lnTo>
                <a:lnTo>
                  <a:pt x="47" y="73"/>
                </a:lnTo>
                <a:lnTo>
                  <a:pt x="47" y="72"/>
                </a:lnTo>
                <a:lnTo>
                  <a:pt x="47" y="73"/>
                </a:lnTo>
                <a:lnTo>
                  <a:pt x="47" y="73"/>
                </a:lnTo>
                <a:lnTo>
                  <a:pt x="47" y="72"/>
                </a:lnTo>
                <a:lnTo>
                  <a:pt x="46" y="71"/>
                </a:lnTo>
                <a:lnTo>
                  <a:pt x="45" y="71"/>
                </a:lnTo>
                <a:lnTo>
                  <a:pt x="45" y="71"/>
                </a:lnTo>
                <a:lnTo>
                  <a:pt x="45" y="71"/>
                </a:lnTo>
                <a:lnTo>
                  <a:pt x="44" y="71"/>
                </a:lnTo>
                <a:lnTo>
                  <a:pt x="44" y="70"/>
                </a:lnTo>
                <a:lnTo>
                  <a:pt x="44" y="71"/>
                </a:lnTo>
                <a:lnTo>
                  <a:pt x="43" y="71"/>
                </a:lnTo>
                <a:lnTo>
                  <a:pt x="43" y="71"/>
                </a:lnTo>
                <a:lnTo>
                  <a:pt x="43" y="71"/>
                </a:lnTo>
                <a:lnTo>
                  <a:pt x="43" y="70"/>
                </a:lnTo>
                <a:lnTo>
                  <a:pt x="43" y="69"/>
                </a:lnTo>
                <a:lnTo>
                  <a:pt x="42" y="69"/>
                </a:lnTo>
                <a:lnTo>
                  <a:pt x="42" y="69"/>
                </a:lnTo>
                <a:lnTo>
                  <a:pt x="42" y="68"/>
                </a:lnTo>
                <a:lnTo>
                  <a:pt x="41" y="68"/>
                </a:lnTo>
                <a:lnTo>
                  <a:pt x="41" y="67"/>
                </a:lnTo>
                <a:lnTo>
                  <a:pt x="45" y="45"/>
                </a:lnTo>
                <a:lnTo>
                  <a:pt x="55" y="0"/>
                </a:lnTo>
                <a:lnTo>
                  <a:pt x="94" y="10"/>
                </a:lnTo>
                <a:lnTo>
                  <a:pt x="130" y="20"/>
                </a:lnTo>
                <a:lnTo>
                  <a:pt x="131" y="20"/>
                </a:lnTo>
                <a:lnTo>
                  <a:pt x="142" y="26"/>
                </a:lnTo>
                <a:lnTo>
                  <a:pt x="142" y="27"/>
                </a:lnTo>
                <a:lnTo>
                  <a:pt x="143" y="27"/>
                </a:lnTo>
                <a:lnTo>
                  <a:pt x="144" y="27"/>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14"/>
          <p:cNvSpPr>
            <a:spLocks/>
          </p:cNvSpPr>
          <p:nvPr/>
        </p:nvSpPr>
        <p:spPr bwMode="auto">
          <a:xfrm>
            <a:off x="4188054" y="2601555"/>
            <a:ext cx="1576497" cy="1227430"/>
          </a:xfrm>
          <a:custGeom>
            <a:avLst/>
            <a:gdLst>
              <a:gd name="T0" fmla="*/ 420 w 831"/>
              <a:gd name="T1" fmla="*/ 18 h 647"/>
              <a:gd name="T2" fmla="*/ 438 w 831"/>
              <a:gd name="T3" fmla="*/ 31 h 647"/>
              <a:gd name="T4" fmla="*/ 455 w 831"/>
              <a:gd name="T5" fmla="*/ 26 h 647"/>
              <a:gd name="T6" fmla="*/ 453 w 831"/>
              <a:gd name="T7" fmla="*/ 50 h 647"/>
              <a:gd name="T8" fmla="*/ 481 w 831"/>
              <a:gd name="T9" fmla="*/ 54 h 647"/>
              <a:gd name="T10" fmla="*/ 495 w 831"/>
              <a:gd name="T11" fmla="*/ 57 h 647"/>
              <a:gd name="T12" fmla="*/ 521 w 831"/>
              <a:gd name="T13" fmla="*/ 34 h 647"/>
              <a:gd name="T14" fmla="*/ 603 w 831"/>
              <a:gd name="T15" fmla="*/ 31 h 647"/>
              <a:gd name="T16" fmla="*/ 639 w 831"/>
              <a:gd name="T17" fmla="*/ 27 h 647"/>
              <a:gd name="T18" fmla="*/ 681 w 831"/>
              <a:gd name="T19" fmla="*/ 27 h 647"/>
              <a:gd name="T20" fmla="*/ 710 w 831"/>
              <a:gd name="T21" fmla="*/ 11 h 647"/>
              <a:gd name="T22" fmla="*/ 718 w 831"/>
              <a:gd name="T23" fmla="*/ 27 h 647"/>
              <a:gd name="T24" fmla="*/ 732 w 831"/>
              <a:gd name="T25" fmla="*/ 31 h 647"/>
              <a:gd name="T26" fmla="*/ 750 w 831"/>
              <a:gd name="T27" fmla="*/ 34 h 647"/>
              <a:gd name="T28" fmla="*/ 770 w 831"/>
              <a:gd name="T29" fmla="*/ 37 h 647"/>
              <a:gd name="T30" fmla="*/ 794 w 831"/>
              <a:gd name="T31" fmla="*/ 73 h 647"/>
              <a:gd name="T32" fmla="*/ 803 w 831"/>
              <a:gd name="T33" fmla="*/ 170 h 647"/>
              <a:gd name="T34" fmla="*/ 781 w 831"/>
              <a:gd name="T35" fmla="*/ 162 h 647"/>
              <a:gd name="T36" fmla="*/ 772 w 831"/>
              <a:gd name="T37" fmla="*/ 172 h 647"/>
              <a:gd name="T38" fmla="*/ 760 w 831"/>
              <a:gd name="T39" fmla="*/ 209 h 647"/>
              <a:gd name="T40" fmla="*/ 734 w 831"/>
              <a:gd name="T41" fmla="*/ 222 h 647"/>
              <a:gd name="T42" fmla="*/ 717 w 831"/>
              <a:gd name="T43" fmla="*/ 225 h 647"/>
              <a:gd name="T44" fmla="*/ 733 w 831"/>
              <a:gd name="T45" fmla="*/ 251 h 647"/>
              <a:gd name="T46" fmla="*/ 718 w 831"/>
              <a:gd name="T47" fmla="*/ 283 h 647"/>
              <a:gd name="T48" fmla="*/ 697 w 831"/>
              <a:gd name="T49" fmla="*/ 280 h 647"/>
              <a:gd name="T50" fmla="*/ 667 w 831"/>
              <a:gd name="T51" fmla="*/ 311 h 647"/>
              <a:gd name="T52" fmla="*/ 661 w 831"/>
              <a:gd name="T53" fmla="*/ 324 h 647"/>
              <a:gd name="T54" fmla="*/ 633 w 831"/>
              <a:gd name="T55" fmla="*/ 343 h 647"/>
              <a:gd name="T56" fmla="*/ 614 w 831"/>
              <a:gd name="T57" fmla="*/ 372 h 647"/>
              <a:gd name="T58" fmla="*/ 588 w 831"/>
              <a:gd name="T59" fmla="*/ 397 h 647"/>
              <a:gd name="T60" fmla="*/ 556 w 831"/>
              <a:gd name="T61" fmla="*/ 423 h 647"/>
              <a:gd name="T62" fmla="*/ 537 w 831"/>
              <a:gd name="T63" fmla="*/ 453 h 647"/>
              <a:gd name="T64" fmla="*/ 518 w 831"/>
              <a:gd name="T65" fmla="*/ 496 h 647"/>
              <a:gd name="T66" fmla="*/ 479 w 831"/>
              <a:gd name="T67" fmla="*/ 514 h 647"/>
              <a:gd name="T68" fmla="*/ 466 w 831"/>
              <a:gd name="T69" fmla="*/ 576 h 647"/>
              <a:gd name="T70" fmla="*/ 432 w 831"/>
              <a:gd name="T71" fmla="*/ 623 h 647"/>
              <a:gd name="T72" fmla="*/ 340 w 831"/>
              <a:gd name="T73" fmla="*/ 637 h 647"/>
              <a:gd name="T74" fmla="*/ 234 w 831"/>
              <a:gd name="T75" fmla="*/ 605 h 647"/>
              <a:gd name="T76" fmla="*/ 191 w 831"/>
              <a:gd name="T77" fmla="*/ 580 h 647"/>
              <a:gd name="T78" fmla="*/ 144 w 831"/>
              <a:gd name="T79" fmla="*/ 560 h 647"/>
              <a:gd name="T80" fmla="*/ 108 w 831"/>
              <a:gd name="T81" fmla="*/ 531 h 647"/>
              <a:gd name="T82" fmla="*/ 61 w 831"/>
              <a:gd name="T83" fmla="*/ 520 h 647"/>
              <a:gd name="T84" fmla="*/ 8 w 831"/>
              <a:gd name="T85" fmla="*/ 533 h 647"/>
              <a:gd name="T86" fmla="*/ 3 w 831"/>
              <a:gd name="T87" fmla="*/ 497 h 647"/>
              <a:gd name="T88" fmla="*/ 42 w 831"/>
              <a:gd name="T89" fmla="*/ 466 h 647"/>
              <a:gd name="T90" fmla="*/ 86 w 831"/>
              <a:gd name="T91" fmla="*/ 452 h 647"/>
              <a:gd name="T92" fmla="*/ 116 w 831"/>
              <a:gd name="T93" fmla="*/ 431 h 647"/>
              <a:gd name="T94" fmla="*/ 133 w 831"/>
              <a:gd name="T95" fmla="*/ 394 h 647"/>
              <a:gd name="T96" fmla="*/ 129 w 831"/>
              <a:gd name="T97" fmla="*/ 362 h 647"/>
              <a:gd name="T98" fmla="*/ 137 w 831"/>
              <a:gd name="T99" fmla="*/ 315 h 647"/>
              <a:gd name="T100" fmla="*/ 124 w 831"/>
              <a:gd name="T101" fmla="*/ 277 h 647"/>
              <a:gd name="T102" fmla="*/ 108 w 831"/>
              <a:gd name="T103" fmla="*/ 233 h 647"/>
              <a:gd name="T104" fmla="*/ 86 w 831"/>
              <a:gd name="T105" fmla="*/ 204 h 647"/>
              <a:gd name="T106" fmla="*/ 73 w 831"/>
              <a:gd name="T107" fmla="*/ 165 h 647"/>
              <a:gd name="T108" fmla="*/ 74 w 831"/>
              <a:gd name="T109" fmla="*/ 121 h 647"/>
              <a:gd name="T110" fmla="*/ 144 w 831"/>
              <a:gd name="T111" fmla="*/ 94 h 647"/>
              <a:gd name="T112" fmla="*/ 176 w 831"/>
              <a:gd name="T113" fmla="*/ 109 h 647"/>
              <a:gd name="T114" fmla="*/ 184 w 831"/>
              <a:gd name="T115" fmla="*/ 80 h 647"/>
              <a:gd name="T116" fmla="*/ 194 w 831"/>
              <a:gd name="T117" fmla="*/ 44 h 647"/>
              <a:gd name="T118" fmla="*/ 272 w 831"/>
              <a:gd name="T119" fmla="*/ 26 h 647"/>
              <a:gd name="T120" fmla="*/ 330 w 831"/>
              <a:gd name="T121" fmla="*/ 25 h 647"/>
              <a:gd name="T122" fmla="*/ 379 w 831"/>
              <a:gd name="T123" fmla="*/ 23 h 647"/>
              <a:gd name="T124" fmla="*/ 396 w 831"/>
              <a:gd name="T125" fmla="*/ 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647">
                <a:moveTo>
                  <a:pt x="404" y="2"/>
                </a:moveTo>
                <a:lnTo>
                  <a:pt x="405" y="2"/>
                </a:lnTo>
                <a:lnTo>
                  <a:pt x="406" y="2"/>
                </a:lnTo>
                <a:lnTo>
                  <a:pt x="406" y="2"/>
                </a:lnTo>
                <a:lnTo>
                  <a:pt x="407" y="2"/>
                </a:lnTo>
                <a:lnTo>
                  <a:pt x="408" y="3"/>
                </a:lnTo>
                <a:lnTo>
                  <a:pt x="408" y="4"/>
                </a:lnTo>
                <a:lnTo>
                  <a:pt x="408" y="4"/>
                </a:lnTo>
                <a:lnTo>
                  <a:pt x="408" y="5"/>
                </a:lnTo>
                <a:lnTo>
                  <a:pt x="407" y="6"/>
                </a:lnTo>
                <a:lnTo>
                  <a:pt x="407" y="6"/>
                </a:lnTo>
                <a:lnTo>
                  <a:pt x="407" y="7"/>
                </a:lnTo>
                <a:lnTo>
                  <a:pt x="406" y="8"/>
                </a:lnTo>
                <a:lnTo>
                  <a:pt x="406" y="8"/>
                </a:lnTo>
                <a:lnTo>
                  <a:pt x="406" y="8"/>
                </a:lnTo>
                <a:lnTo>
                  <a:pt x="406" y="9"/>
                </a:lnTo>
                <a:lnTo>
                  <a:pt x="406" y="10"/>
                </a:lnTo>
                <a:lnTo>
                  <a:pt x="405" y="10"/>
                </a:lnTo>
                <a:lnTo>
                  <a:pt x="405" y="11"/>
                </a:lnTo>
                <a:lnTo>
                  <a:pt x="405" y="12"/>
                </a:lnTo>
                <a:lnTo>
                  <a:pt x="404" y="12"/>
                </a:lnTo>
                <a:lnTo>
                  <a:pt x="404" y="12"/>
                </a:lnTo>
                <a:lnTo>
                  <a:pt x="403" y="12"/>
                </a:lnTo>
                <a:lnTo>
                  <a:pt x="402" y="13"/>
                </a:lnTo>
                <a:lnTo>
                  <a:pt x="403" y="14"/>
                </a:lnTo>
                <a:lnTo>
                  <a:pt x="402" y="15"/>
                </a:lnTo>
                <a:lnTo>
                  <a:pt x="403" y="16"/>
                </a:lnTo>
                <a:lnTo>
                  <a:pt x="404" y="16"/>
                </a:lnTo>
                <a:lnTo>
                  <a:pt x="404" y="17"/>
                </a:lnTo>
                <a:lnTo>
                  <a:pt x="405" y="17"/>
                </a:lnTo>
                <a:lnTo>
                  <a:pt x="406" y="18"/>
                </a:lnTo>
                <a:lnTo>
                  <a:pt x="406" y="18"/>
                </a:lnTo>
                <a:lnTo>
                  <a:pt x="406" y="17"/>
                </a:lnTo>
                <a:lnTo>
                  <a:pt x="407" y="17"/>
                </a:lnTo>
                <a:lnTo>
                  <a:pt x="408" y="16"/>
                </a:lnTo>
                <a:lnTo>
                  <a:pt x="408" y="16"/>
                </a:lnTo>
                <a:lnTo>
                  <a:pt x="410" y="16"/>
                </a:lnTo>
                <a:lnTo>
                  <a:pt x="410" y="16"/>
                </a:lnTo>
                <a:lnTo>
                  <a:pt x="411" y="16"/>
                </a:lnTo>
                <a:lnTo>
                  <a:pt x="411" y="15"/>
                </a:lnTo>
                <a:lnTo>
                  <a:pt x="412" y="15"/>
                </a:lnTo>
                <a:lnTo>
                  <a:pt x="412" y="14"/>
                </a:lnTo>
                <a:lnTo>
                  <a:pt x="413" y="14"/>
                </a:lnTo>
                <a:lnTo>
                  <a:pt x="413" y="14"/>
                </a:lnTo>
                <a:lnTo>
                  <a:pt x="413" y="15"/>
                </a:lnTo>
                <a:lnTo>
                  <a:pt x="415" y="15"/>
                </a:lnTo>
                <a:lnTo>
                  <a:pt x="415" y="15"/>
                </a:lnTo>
                <a:lnTo>
                  <a:pt x="416" y="15"/>
                </a:lnTo>
                <a:lnTo>
                  <a:pt x="416" y="16"/>
                </a:lnTo>
                <a:lnTo>
                  <a:pt x="415" y="16"/>
                </a:lnTo>
                <a:lnTo>
                  <a:pt x="415" y="16"/>
                </a:lnTo>
                <a:lnTo>
                  <a:pt x="415" y="16"/>
                </a:lnTo>
                <a:lnTo>
                  <a:pt x="414" y="16"/>
                </a:lnTo>
                <a:lnTo>
                  <a:pt x="414" y="17"/>
                </a:lnTo>
                <a:lnTo>
                  <a:pt x="414" y="18"/>
                </a:lnTo>
                <a:lnTo>
                  <a:pt x="415" y="18"/>
                </a:lnTo>
                <a:lnTo>
                  <a:pt x="415" y="18"/>
                </a:lnTo>
                <a:lnTo>
                  <a:pt x="416" y="18"/>
                </a:lnTo>
                <a:lnTo>
                  <a:pt x="416" y="18"/>
                </a:lnTo>
                <a:lnTo>
                  <a:pt x="417" y="18"/>
                </a:lnTo>
                <a:lnTo>
                  <a:pt x="417" y="18"/>
                </a:lnTo>
                <a:lnTo>
                  <a:pt x="418" y="18"/>
                </a:lnTo>
                <a:lnTo>
                  <a:pt x="419" y="18"/>
                </a:lnTo>
                <a:lnTo>
                  <a:pt x="419" y="18"/>
                </a:lnTo>
                <a:lnTo>
                  <a:pt x="420" y="18"/>
                </a:lnTo>
                <a:lnTo>
                  <a:pt x="420" y="18"/>
                </a:lnTo>
                <a:lnTo>
                  <a:pt x="421" y="18"/>
                </a:lnTo>
                <a:lnTo>
                  <a:pt x="421" y="18"/>
                </a:lnTo>
                <a:lnTo>
                  <a:pt x="421" y="18"/>
                </a:lnTo>
                <a:lnTo>
                  <a:pt x="421" y="19"/>
                </a:lnTo>
                <a:lnTo>
                  <a:pt x="421" y="19"/>
                </a:lnTo>
                <a:lnTo>
                  <a:pt x="421" y="20"/>
                </a:lnTo>
                <a:lnTo>
                  <a:pt x="420" y="20"/>
                </a:lnTo>
                <a:lnTo>
                  <a:pt x="421" y="20"/>
                </a:lnTo>
                <a:lnTo>
                  <a:pt x="421" y="21"/>
                </a:lnTo>
                <a:lnTo>
                  <a:pt x="422" y="21"/>
                </a:lnTo>
                <a:lnTo>
                  <a:pt x="423" y="20"/>
                </a:lnTo>
                <a:lnTo>
                  <a:pt x="423" y="20"/>
                </a:lnTo>
                <a:lnTo>
                  <a:pt x="424" y="18"/>
                </a:lnTo>
                <a:lnTo>
                  <a:pt x="425" y="18"/>
                </a:lnTo>
                <a:lnTo>
                  <a:pt x="425" y="19"/>
                </a:lnTo>
                <a:lnTo>
                  <a:pt x="425" y="20"/>
                </a:lnTo>
                <a:lnTo>
                  <a:pt x="425" y="20"/>
                </a:lnTo>
                <a:lnTo>
                  <a:pt x="424" y="21"/>
                </a:lnTo>
                <a:lnTo>
                  <a:pt x="423" y="21"/>
                </a:lnTo>
                <a:lnTo>
                  <a:pt x="423" y="21"/>
                </a:lnTo>
                <a:lnTo>
                  <a:pt x="423" y="22"/>
                </a:lnTo>
                <a:lnTo>
                  <a:pt x="423" y="23"/>
                </a:lnTo>
                <a:lnTo>
                  <a:pt x="423" y="23"/>
                </a:lnTo>
                <a:lnTo>
                  <a:pt x="424" y="24"/>
                </a:lnTo>
                <a:lnTo>
                  <a:pt x="424" y="25"/>
                </a:lnTo>
                <a:lnTo>
                  <a:pt x="424" y="25"/>
                </a:lnTo>
                <a:lnTo>
                  <a:pt x="423" y="25"/>
                </a:lnTo>
                <a:lnTo>
                  <a:pt x="422" y="25"/>
                </a:lnTo>
                <a:lnTo>
                  <a:pt x="421" y="25"/>
                </a:lnTo>
                <a:lnTo>
                  <a:pt x="421" y="25"/>
                </a:lnTo>
                <a:lnTo>
                  <a:pt x="421" y="26"/>
                </a:lnTo>
                <a:lnTo>
                  <a:pt x="421" y="27"/>
                </a:lnTo>
                <a:lnTo>
                  <a:pt x="421" y="27"/>
                </a:lnTo>
                <a:lnTo>
                  <a:pt x="421" y="27"/>
                </a:lnTo>
                <a:lnTo>
                  <a:pt x="422" y="27"/>
                </a:lnTo>
                <a:lnTo>
                  <a:pt x="423" y="27"/>
                </a:lnTo>
                <a:lnTo>
                  <a:pt x="423" y="27"/>
                </a:lnTo>
                <a:lnTo>
                  <a:pt x="424" y="27"/>
                </a:lnTo>
                <a:lnTo>
                  <a:pt x="424" y="27"/>
                </a:lnTo>
                <a:lnTo>
                  <a:pt x="425" y="27"/>
                </a:lnTo>
                <a:lnTo>
                  <a:pt x="425" y="27"/>
                </a:lnTo>
                <a:lnTo>
                  <a:pt x="425" y="28"/>
                </a:lnTo>
                <a:lnTo>
                  <a:pt x="425" y="29"/>
                </a:lnTo>
                <a:lnTo>
                  <a:pt x="426" y="29"/>
                </a:lnTo>
                <a:lnTo>
                  <a:pt x="427" y="29"/>
                </a:lnTo>
                <a:lnTo>
                  <a:pt x="427" y="29"/>
                </a:lnTo>
                <a:lnTo>
                  <a:pt x="428" y="29"/>
                </a:lnTo>
                <a:lnTo>
                  <a:pt x="428" y="30"/>
                </a:lnTo>
                <a:lnTo>
                  <a:pt x="429" y="30"/>
                </a:lnTo>
                <a:lnTo>
                  <a:pt x="429" y="30"/>
                </a:lnTo>
                <a:lnTo>
                  <a:pt x="429" y="29"/>
                </a:lnTo>
                <a:lnTo>
                  <a:pt x="430" y="29"/>
                </a:lnTo>
                <a:lnTo>
                  <a:pt x="430" y="28"/>
                </a:lnTo>
                <a:lnTo>
                  <a:pt x="431" y="27"/>
                </a:lnTo>
                <a:lnTo>
                  <a:pt x="432" y="27"/>
                </a:lnTo>
                <a:lnTo>
                  <a:pt x="432" y="28"/>
                </a:lnTo>
                <a:lnTo>
                  <a:pt x="433" y="28"/>
                </a:lnTo>
                <a:lnTo>
                  <a:pt x="433" y="29"/>
                </a:lnTo>
                <a:lnTo>
                  <a:pt x="434" y="29"/>
                </a:lnTo>
                <a:lnTo>
                  <a:pt x="435" y="31"/>
                </a:lnTo>
                <a:lnTo>
                  <a:pt x="436" y="31"/>
                </a:lnTo>
                <a:lnTo>
                  <a:pt x="436" y="31"/>
                </a:lnTo>
                <a:lnTo>
                  <a:pt x="436" y="31"/>
                </a:lnTo>
                <a:lnTo>
                  <a:pt x="438" y="31"/>
                </a:lnTo>
                <a:lnTo>
                  <a:pt x="438" y="31"/>
                </a:lnTo>
                <a:lnTo>
                  <a:pt x="439" y="30"/>
                </a:lnTo>
                <a:lnTo>
                  <a:pt x="438" y="29"/>
                </a:lnTo>
                <a:lnTo>
                  <a:pt x="438" y="29"/>
                </a:lnTo>
                <a:lnTo>
                  <a:pt x="438" y="28"/>
                </a:lnTo>
                <a:lnTo>
                  <a:pt x="438" y="27"/>
                </a:lnTo>
                <a:lnTo>
                  <a:pt x="438" y="27"/>
                </a:lnTo>
                <a:lnTo>
                  <a:pt x="439" y="26"/>
                </a:lnTo>
                <a:lnTo>
                  <a:pt x="439" y="25"/>
                </a:lnTo>
                <a:lnTo>
                  <a:pt x="439" y="25"/>
                </a:lnTo>
                <a:lnTo>
                  <a:pt x="440" y="25"/>
                </a:lnTo>
                <a:lnTo>
                  <a:pt x="440" y="25"/>
                </a:lnTo>
                <a:lnTo>
                  <a:pt x="440" y="25"/>
                </a:lnTo>
                <a:lnTo>
                  <a:pt x="441" y="25"/>
                </a:lnTo>
                <a:lnTo>
                  <a:pt x="442" y="25"/>
                </a:lnTo>
                <a:lnTo>
                  <a:pt x="443" y="25"/>
                </a:lnTo>
                <a:lnTo>
                  <a:pt x="444" y="25"/>
                </a:lnTo>
                <a:lnTo>
                  <a:pt x="444" y="25"/>
                </a:lnTo>
                <a:lnTo>
                  <a:pt x="445" y="25"/>
                </a:lnTo>
                <a:lnTo>
                  <a:pt x="445" y="24"/>
                </a:lnTo>
                <a:lnTo>
                  <a:pt x="446" y="24"/>
                </a:lnTo>
                <a:lnTo>
                  <a:pt x="446" y="23"/>
                </a:lnTo>
                <a:lnTo>
                  <a:pt x="447" y="23"/>
                </a:lnTo>
                <a:lnTo>
                  <a:pt x="448" y="23"/>
                </a:lnTo>
                <a:lnTo>
                  <a:pt x="448" y="22"/>
                </a:lnTo>
                <a:lnTo>
                  <a:pt x="449" y="22"/>
                </a:lnTo>
                <a:lnTo>
                  <a:pt x="449" y="23"/>
                </a:lnTo>
                <a:lnTo>
                  <a:pt x="450" y="23"/>
                </a:lnTo>
                <a:lnTo>
                  <a:pt x="450" y="23"/>
                </a:lnTo>
                <a:lnTo>
                  <a:pt x="450" y="24"/>
                </a:lnTo>
                <a:lnTo>
                  <a:pt x="449" y="25"/>
                </a:lnTo>
                <a:lnTo>
                  <a:pt x="449" y="25"/>
                </a:lnTo>
                <a:lnTo>
                  <a:pt x="448" y="25"/>
                </a:lnTo>
                <a:lnTo>
                  <a:pt x="448" y="25"/>
                </a:lnTo>
                <a:lnTo>
                  <a:pt x="448" y="25"/>
                </a:lnTo>
                <a:lnTo>
                  <a:pt x="447" y="26"/>
                </a:lnTo>
                <a:lnTo>
                  <a:pt x="446" y="27"/>
                </a:lnTo>
                <a:lnTo>
                  <a:pt x="446" y="28"/>
                </a:lnTo>
                <a:lnTo>
                  <a:pt x="446" y="29"/>
                </a:lnTo>
                <a:lnTo>
                  <a:pt x="446" y="29"/>
                </a:lnTo>
                <a:lnTo>
                  <a:pt x="445" y="30"/>
                </a:lnTo>
                <a:lnTo>
                  <a:pt x="445" y="31"/>
                </a:lnTo>
                <a:lnTo>
                  <a:pt x="445" y="31"/>
                </a:lnTo>
                <a:lnTo>
                  <a:pt x="444" y="32"/>
                </a:lnTo>
                <a:lnTo>
                  <a:pt x="444" y="33"/>
                </a:lnTo>
                <a:lnTo>
                  <a:pt x="445" y="33"/>
                </a:lnTo>
                <a:lnTo>
                  <a:pt x="446" y="33"/>
                </a:lnTo>
                <a:lnTo>
                  <a:pt x="446" y="33"/>
                </a:lnTo>
                <a:lnTo>
                  <a:pt x="447" y="33"/>
                </a:lnTo>
                <a:lnTo>
                  <a:pt x="448" y="32"/>
                </a:lnTo>
                <a:lnTo>
                  <a:pt x="448" y="31"/>
                </a:lnTo>
                <a:lnTo>
                  <a:pt x="449" y="31"/>
                </a:lnTo>
                <a:lnTo>
                  <a:pt x="449" y="31"/>
                </a:lnTo>
                <a:lnTo>
                  <a:pt x="450" y="31"/>
                </a:lnTo>
                <a:lnTo>
                  <a:pt x="450" y="31"/>
                </a:lnTo>
                <a:lnTo>
                  <a:pt x="451" y="31"/>
                </a:lnTo>
                <a:lnTo>
                  <a:pt x="451" y="30"/>
                </a:lnTo>
                <a:lnTo>
                  <a:pt x="452" y="29"/>
                </a:lnTo>
                <a:lnTo>
                  <a:pt x="452" y="29"/>
                </a:lnTo>
                <a:lnTo>
                  <a:pt x="453" y="29"/>
                </a:lnTo>
                <a:lnTo>
                  <a:pt x="453" y="28"/>
                </a:lnTo>
                <a:lnTo>
                  <a:pt x="454" y="27"/>
                </a:lnTo>
                <a:lnTo>
                  <a:pt x="455" y="27"/>
                </a:lnTo>
                <a:lnTo>
                  <a:pt x="455" y="27"/>
                </a:lnTo>
                <a:lnTo>
                  <a:pt x="455" y="26"/>
                </a:lnTo>
                <a:lnTo>
                  <a:pt x="455" y="26"/>
                </a:lnTo>
                <a:lnTo>
                  <a:pt x="456" y="26"/>
                </a:lnTo>
                <a:lnTo>
                  <a:pt x="457" y="26"/>
                </a:lnTo>
                <a:lnTo>
                  <a:pt x="457" y="25"/>
                </a:lnTo>
                <a:lnTo>
                  <a:pt x="457" y="26"/>
                </a:lnTo>
                <a:lnTo>
                  <a:pt x="458" y="26"/>
                </a:lnTo>
                <a:lnTo>
                  <a:pt x="458" y="27"/>
                </a:lnTo>
                <a:lnTo>
                  <a:pt x="457" y="27"/>
                </a:lnTo>
                <a:lnTo>
                  <a:pt x="457" y="27"/>
                </a:lnTo>
                <a:lnTo>
                  <a:pt x="457" y="28"/>
                </a:lnTo>
                <a:lnTo>
                  <a:pt x="457" y="29"/>
                </a:lnTo>
                <a:lnTo>
                  <a:pt x="457" y="29"/>
                </a:lnTo>
                <a:lnTo>
                  <a:pt x="456" y="30"/>
                </a:lnTo>
                <a:lnTo>
                  <a:pt x="457" y="31"/>
                </a:lnTo>
                <a:lnTo>
                  <a:pt x="457" y="31"/>
                </a:lnTo>
                <a:lnTo>
                  <a:pt x="459" y="30"/>
                </a:lnTo>
                <a:lnTo>
                  <a:pt x="459" y="30"/>
                </a:lnTo>
                <a:lnTo>
                  <a:pt x="460" y="30"/>
                </a:lnTo>
                <a:lnTo>
                  <a:pt x="461" y="31"/>
                </a:lnTo>
                <a:lnTo>
                  <a:pt x="461" y="31"/>
                </a:lnTo>
                <a:lnTo>
                  <a:pt x="461" y="32"/>
                </a:lnTo>
                <a:lnTo>
                  <a:pt x="461" y="33"/>
                </a:lnTo>
                <a:lnTo>
                  <a:pt x="460" y="33"/>
                </a:lnTo>
                <a:lnTo>
                  <a:pt x="460" y="33"/>
                </a:lnTo>
                <a:lnTo>
                  <a:pt x="459" y="34"/>
                </a:lnTo>
                <a:lnTo>
                  <a:pt x="459" y="35"/>
                </a:lnTo>
                <a:lnTo>
                  <a:pt x="459" y="35"/>
                </a:lnTo>
                <a:lnTo>
                  <a:pt x="458" y="35"/>
                </a:lnTo>
                <a:lnTo>
                  <a:pt x="458" y="37"/>
                </a:lnTo>
                <a:lnTo>
                  <a:pt x="458" y="37"/>
                </a:lnTo>
                <a:lnTo>
                  <a:pt x="458" y="38"/>
                </a:lnTo>
                <a:lnTo>
                  <a:pt x="457" y="38"/>
                </a:lnTo>
                <a:lnTo>
                  <a:pt x="457" y="38"/>
                </a:lnTo>
                <a:lnTo>
                  <a:pt x="457" y="38"/>
                </a:lnTo>
                <a:lnTo>
                  <a:pt x="457" y="39"/>
                </a:lnTo>
                <a:lnTo>
                  <a:pt x="457" y="40"/>
                </a:lnTo>
                <a:lnTo>
                  <a:pt x="456" y="40"/>
                </a:lnTo>
                <a:lnTo>
                  <a:pt x="455" y="40"/>
                </a:lnTo>
                <a:lnTo>
                  <a:pt x="455" y="41"/>
                </a:lnTo>
                <a:lnTo>
                  <a:pt x="455" y="42"/>
                </a:lnTo>
                <a:lnTo>
                  <a:pt x="455" y="42"/>
                </a:lnTo>
                <a:lnTo>
                  <a:pt x="454" y="42"/>
                </a:lnTo>
                <a:lnTo>
                  <a:pt x="454" y="43"/>
                </a:lnTo>
                <a:lnTo>
                  <a:pt x="454" y="44"/>
                </a:lnTo>
                <a:lnTo>
                  <a:pt x="454" y="44"/>
                </a:lnTo>
                <a:lnTo>
                  <a:pt x="453" y="44"/>
                </a:lnTo>
                <a:lnTo>
                  <a:pt x="453" y="44"/>
                </a:lnTo>
                <a:lnTo>
                  <a:pt x="452" y="44"/>
                </a:lnTo>
                <a:lnTo>
                  <a:pt x="451" y="45"/>
                </a:lnTo>
                <a:lnTo>
                  <a:pt x="451" y="45"/>
                </a:lnTo>
                <a:lnTo>
                  <a:pt x="450" y="44"/>
                </a:lnTo>
                <a:lnTo>
                  <a:pt x="449" y="44"/>
                </a:lnTo>
                <a:lnTo>
                  <a:pt x="449" y="45"/>
                </a:lnTo>
                <a:lnTo>
                  <a:pt x="449" y="46"/>
                </a:lnTo>
                <a:lnTo>
                  <a:pt x="449" y="47"/>
                </a:lnTo>
                <a:lnTo>
                  <a:pt x="449" y="48"/>
                </a:lnTo>
                <a:lnTo>
                  <a:pt x="450" y="48"/>
                </a:lnTo>
                <a:lnTo>
                  <a:pt x="451" y="48"/>
                </a:lnTo>
                <a:lnTo>
                  <a:pt x="451" y="48"/>
                </a:lnTo>
                <a:lnTo>
                  <a:pt x="452" y="48"/>
                </a:lnTo>
                <a:lnTo>
                  <a:pt x="452" y="48"/>
                </a:lnTo>
                <a:lnTo>
                  <a:pt x="453" y="48"/>
                </a:lnTo>
                <a:lnTo>
                  <a:pt x="453" y="49"/>
                </a:lnTo>
                <a:lnTo>
                  <a:pt x="453" y="50"/>
                </a:lnTo>
                <a:lnTo>
                  <a:pt x="453" y="50"/>
                </a:lnTo>
                <a:lnTo>
                  <a:pt x="455" y="49"/>
                </a:lnTo>
                <a:lnTo>
                  <a:pt x="455" y="49"/>
                </a:lnTo>
                <a:lnTo>
                  <a:pt x="456" y="49"/>
                </a:lnTo>
                <a:lnTo>
                  <a:pt x="457" y="49"/>
                </a:lnTo>
                <a:lnTo>
                  <a:pt x="457" y="48"/>
                </a:lnTo>
                <a:lnTo>
                  <a:pt x="458" y="48"/>
                </a:lnTo>
                <a:lnTo>
                  <a:pt x="459" y="48"/>
                </a:lnTo>
                <a:lnTo>
                  <a:pt x="459" y="49"/>
                </a:lnTo>
                <a:lnTo>
                  <a:pt x="459" y="50"/>
                </a:lnTo>
                <a:lnTo>
                  <a:pt x="459" y="51"/>
                </a:lnTo>
                <a:lnTo>
                  <a:pt x="459" y="52"/>
                </a:lnTo>
                <a:lnTo>
                  <a:pt x="459" y="52"/>
                </a:lnTo>
                <a:lnTo>
                  <a:pt x="458" y="53"/>
                </a:lnTo>
                <a:lnTo>
                  <a:pt x="457" y="53"/>
                </a:lnTo>
                <a:lnTo>
                  <a:pt x="457" y="54"/>
                </a:lnTo>
                <a:lnTo>
                  <a:pt x="457" y="54"/>
                </a:lnTo>
                <a:lnTo>
                  <a:pt x="457" y="54"/>
                </a:lnTo>
                <a:lnTo>
                  <a:pt x="457" y="55"/>
                </a:lnTo>
                <a:lnTo>
                  <a:pt x="458" y="55"/>
                </a:lnTo>
                <a:lnTo>
                  <a:pt x="459" y="55"/>
                </a:lnTo>
                <a:lnTo>
                  <a:pt x="459" y="55"/>
                </a:lnTo>
                <a:lnTo>
                  <a:pt x="460" y="55"/>
                </a:lnTo>
                <a:lnTo>
                  <a:pt x="461" y="55"/>
                </a:lnTo>
                <a:lnTo>
                  <a:pt x="461" y="55"/>
                </a:lnTo>
                <a:lnTo>
                  <a:pt x="462" y="54"/>
                </a:lnTo>
                <a:lnTo>
                  <a:pt x="463" y="54"/>
                </a:lnTo>
                <a:lnTo>
                  <a:pt x="463" y="54"/>
                </a:lnTo>
                <a:lnTo>
                  <a:pt x="463" y="54"/>
                </a:lnTo>
                <a:lnTo>
                  <a:pt x="464" y="53"/>
                </a:lnTo>
                <a:lnTo>
                  <a:pt x="465" y="53"/>
                </a:lnTo>
                <a:lnTo>
                  <a:pt x="465" y="52"/>
                </a:lnTo>
                <a:lnTo>
                  <a:pt x="466" y="52"/>
                </a:lnTo>
                <a:lnTo>
                  <a:pt x="466" y="52"/>
                </a:lnTo>
                <a:lnTo>
                  <a:pt x="467" y="52"/>
                </a:lnTo>
                <a:lnTo>
                  <a:pt x="468" y="52"/>
                </a:lnTo>
                <a:lnTo>
                  <a:pt x="468" y="53"/>
                </a:lnTo>
                <a:lnTo>
                  <a:pt x="468" y="53"/>
                </a:lnTo>
                <a:lnTo>
                  <a:pt x="469" y="53"/>
                </a:lnTo>
                <a:lnTo>
                  <a:pt x="469" y="54"/>
                </a:lnTo>
                <a:lnTo>
                  <a:pt x="470" y="54"/>
                </a:lnTo>
                <a:lnTo>
                  <a:pt x="470" y="54"/>
                </a:lnTo>
                <a:lnTo>
                  <a:pt x="471" y="54"/>
                </a:lnTo>
                <a:lnTo>
                  <a:pt x="471" y="53"/>
                </a:lnTo>
                <a:lnTo>
                  <a:pt x="472" y="52"/>
                </a:lnTo>
                <a:lnTo>
                  <a:pt x="472" y="52"/>
                </a:lnTo>
                <a:lnTo>
                  <a:pt x="472" y="52"/>
                </a:lnTo>
                <a:lnTo>
                  <a:pt x="473" y="51"/>
                </a:lnTo>
                <a:lnTo>
                  <a:pt x="473" y="50"/>
                </a:lnTo>
                <a:lnTo>
                  <a:pt x="474" y="50"/>
                </a:lnTo>
                <a:lnTo>
                  <a:pt x="474" y="50"/>
                </a:lnTo>
                <a:lnTo>
                  <a:pt x="474" y="50"/>
                </a:lnTo>
                <a:lnTo>
                  <a:pt x="474" y="50"/>
                </a:lnTo>
                <a:lnTo>
                  <a:pt x="475" y="50"/>
                </a:lnTo>
                <a:lnTo>
                  <a:pt x="476" y="51"/>
                </a:lnTo>
                <a:lnTo>
                  <a:pt x="476" y="51"/>
                </a:lnTo>
                <a:lnTo>
                  <a:pt x="477" y="51"/>
                </a:lnTo>
                <a:lnTo>
                  <a:pt x="478" y="51"/>
                </a:lnTo>
                <a:lnTo>
                  <a:pt x="478" y="52"/>
                </a:lnTo>
                <a:lnTo>
                  <a:pt x="479" y="52"/>
                </a:lnTo>
                <a:lnTo>
                  <a:pt x="480" y="52"/>
                </a:lnTo>
                <a:lnTo>
                  <a:pt x="480" y="52"/>
                </a:lnTo>
                <a:lnTo>
                  <a:pt x="480" y="53"/>
                </a:lnTo>
                <a:lnTo>
                  <a:pt x="481" y="53"/>
                </a:lnTo>
                <a:lnTo>
                  <a:pt x="481" y="54"/>
                </a:lnTo>
                <a:lnTo>
                  <a:pt x="481" y="54"/>
                </a:lnTo>
                <a:lnTo>
                  <a:pt x="482" y="54"/>
                </a:lnTo>
                <a:lnTo>
                  <a:pt x="482" y="55"/>
                </a:lnTo>
                <a:lnTo>
                  <a:pt x="482" y="56"/>
                </a:lnTo>
                <a:lnTo>
                  <a:pt x="481" y="56"/>
                </a:lnTo>
                <a:lnTo>
                  <a:pt x="481" y="57"/>
                </a:lnTo>
                <a:lnTo>
                  <a:pt x="481" y="57"/>
                </a:lnTo>
                <a:lnTo>
                  <a:pt x="481" y="58"/>
                </a:lnTo>
                <a:lnTo>
                  <a:pt x="480" y="59"/>
                </a:lnTo>
                <a:lnTo>
                  <a:pt x="480" y="59"/>
                </a:lnTo>
                <a:lnTo>
                  <a:pt x="480" y="60"/>
                </a:lnTo>
                <a:lnTo>
                  <a:pt x="480" y="61"/>
                </a:lnTo>
                <a:lnTo>
                  <a:pt x="480" y="61"/>
                </a:lnTo>
                <a:lnTo>
                  <a:pt x="479" y="61"/>
                </a:lnTo>
                <a:lnTo>
                  <a:pt x="478" y="61"/>
                </a:lnTo>
                <a:lnTo>
                  <a:pt x="478" y="61"/>
                </a:lnTo>
                <a:lnTo>
                  <a:pt x="477" y="61"/>
                </a:lnTo>
                <a:lnTo>
                  <a:pt x="476" y="62"/>
                </a:lnTo>
                <a:lnTo>
                  <a:pt x="476" y="63"/>
                </a:lnTo>
                <a:lnTo>
                  <a:pt x="476" y="64"/>
                </a:lnTo>
                <a:lnTo>
                  <a:pt x="476" y="65"/>
                </a:lnTo>
                <a:lnTo>
                  <a:pt x="476" y="66"/>
                </a:lnTo>
                <a:lnTo>
                  <a:pt x="476" y="66"/>
                </a:lnTo>
                <a:lnTo>
                  <a:pt x="476" y="67"/>
                </a:lnTo>
                <a:lnTo>
                  <a:pt x="477" y="67"/>
                </a:lnTo>
                <a:lnTo>
                  <a:pt x="478" y="67"/>
                </a:lnTo>
                <a:lnTo>
                  <a:pt x="478" y="67"/>
                </a:lnTo>
                <a:lnTo>
                  <a:pt x="479" y="67"/>
                </a:lnTo>
                <a:lnTo>
                  <a:pt x="480" y="67"/>
                </a:lnTo>
                <a:lnTo>
                  <a:pt x="480" y="66"/>
                </a:lnTo>
                <a:lnTo>
                  <a:pt x="480" y="66"/>
                </a:lnTo>
                <a:lnTo>
                  <a:pt x="481" y="66"/>
                </a:lnTo>
                <a:lnTo>
                  <a:pt x="482" y="65"/>
                </a:lnTo>
                <a:lnTo>
                  <a:pt x="482" y="65"/>
                </a:lnTo>
                <a:lnTo>
                  <a:pt x="483" y="64"/>
                </a:lnTo>
                <a:lnTo>
                  <a:pt x="483" y="63"/>
                </a:lnTo>
                <a:lnTo>
                  <a:pt x="484" y="63"/>
                </a:lnTo>
                <a:lnTo>
                  <a:pt x="484" y="64"/>
                </a:lnTo>
                <a:lnTo>
                  <a:pt x="485" y="64"/>
                </a:lnTo>
                <a:lnTo>
                  <a:pt x="485" y="65"/>
                </a:lnTo>
                <a:lnTo>
                  <a:pt x="485" y="65"/>
                </a:lnTo>
                <a:lnTo>
                  <a:pt x="486" y="65"/>
                </a:lnTo>
                <a:lnTo>
                  <a:pt x="487" y="65"/>
                </a:lnTo>
                <a:lnTo>
                  <a:pt x="487" y="65"/>
                </a:lnTo>
                <a:lnTo>
                  <a:pt x="488" y="65"/>
                </a:lnTo>
                <a:lnTo>
                  <a:pt x="489" y="64"/>
                </a:lnTo>
                <a:lnTo>
                  <a:pt x="489" y="64"/>
                </a:lnTo>
                <a:lnTo>
                  <a:pt x="489" y="63"/>
                </a:lnTo>
                <a:lnTo>
                  <a:pt x="489" y="63"/>
                </a:lnTo>
                <a:lnTo>
                  <a:pt x="490" y="62"/>
                </a:lnTo>
                <a:lnTo>
                  <a:pt x="490" y="61"/>
                </a:lnTo>
                <a:lnTo>
                  <a:pt x="490" y="61"/>
                </a:lnTo>
                <a:lnTo>
                  <a:pt x="491" y="61"/>
                </a:lnTo>
                <a:lnTo>
                  <a:pt x="491" y="60"/>
                </a:lnTo>
                <a:lnTo>
                  <a:pt x="491" y="60"/>
                </a:lnTo>
                <a:lnTo>
                  <a:pt x="491" y="59"/>
                </a:lnTo>
                <a:lnTo>
                  <a:pt x="492" y="59"/>
                </a:lnTo>
                <a:lnTo>
                  <a:pt x="493" y="59"/>
                </a:lnTo>
                <a:lnTo>
                  <a:pt x="493" y="59"/>
                </a:lnTo>
                <a:lnTo>
                  <a:pt x="493" y="59"/>
                </a:lnTo>
                <a:lnTo>
                  <a:pt x="494" y="59"/>
                </a:lnTo>
                <a:lnTo>
                  <a:pt x="494" y="58"/>
                </a:lnTo>
                <a:lnTo>
                  <a:pt x="493" y="58"/>
                </a:lnTo>
                <a:lnTo>
                  <a:pt x="494" y="57"/>
                </a:lnTo>
                <a:lnTo>
                  <a:pt x="495" y="57"/>
                </a:lnTo>
                <a:lnTo>
                  <a:pt x="495" y="57"/>
                </a:lnTo>
                <a:lnTo>
                  <a:pt x="496" y="56"/>
                </a:lnTo>
                <a:lnTo>
                  <a:pt x="497" y="56"/>
                </a:lnTo>
                <a:lnTo>
                  <a:pt x="497" y="56"/>
                </a:lnTo>
                <a:lnTo>
                  <a:pt x="497" y="56"/>
                </a:lnTo>
                <a:lnTo>
                  <a:pt x="498" y="56"/>
                </a:lnTo>
                <a:lnTo>
                  <a:pt x="498" y="55"/>
                </a:lnTo>
                <a:lnTo>
                  <a:pt x="499" y="55"/>
                </a:lnTo>
                <a:lnTo>
                  <a:pt x="499" y="54"/>
                </a:lnTo>
                <a:lnTo>
                  <a:pt x="499" y="54"/>
                </a:lnTo>
                <a:lnTo>
                  <a:pt x="499" y="54"/>
                </a:lnTo>
                <a:lnTo>
                  <a:pt x="500" y="53"/>
                </a:lnTo>
                <a:lnTo>
                  <a:pt x="500" y="52"/>
                </a:lnTo>
                <a:lnTo>
                  <a:pt x="501" y="52"/>
                </a:lnTo>
                <a:lnTo>
                  <a:pt x="501" y="52"/>
                </a:lnTo>
                <a:lnTo>
                  <a:pt x="501" y="52"/>
                </a:lnTo>
                <a:lnTo>
                  <a:pt x="502" y="52"/>
                </a:lnTo>
                <a:lnTo>
                  <a:pt x="502" y="51"/>
                </a:lnTo>
                <a:lnTo>
                  <a:pt x="502" y="51"/>
                </a:lnTo>
                <a:lnTo>
                  <a:pt x="503" y="51"/>
                </a:lnTo>
                <a:lnTo>
                  <a:pt x="503" y="50"/>
                </a:lnTo>
                <a:lnTo>
                  <a:pt x="504" y="50"/>
                </a:lnTo>
                <a:lnTo>
                  <a:pt x="504" y="50"/>
                </a:lnTo>
                <a:lnTo>
                  <a:pt x="505" y="49"/>
                </a:lnTo>
                <a:lnTo>
                  <a:pt x="506" y="49"/>
                </a:lnTo>
                <a:lnTo>
                  <a:pt x="506" y="48"/>
                </a:lnTo>
                <a:lnTo>
                  <a:pt x="506" y="48"/>
                </a:lnTo>
                <a:lnTo>
                  <a:pt x="507" y="48"/>
                </a:lnTo>
                <a:lnTo>
                  <a:pt x="508" y="48"/>
                </a:lnTo>
                <a:lnTo>
                  <a:pt x="508" y="48"/>
                </a:lnTo>
                <a:lnTo>
                  <a:pt x="509" y="48"/>
                </a:lnTo>
                <a:lnTo>
                  <a:pt x="509" y="47"/>
                </a:lnTo>
                <a:lnTo>
                  <a:pt x="510" y="47"/>
                </a:lnTo>
                <a:lnTo>
                  <a:pt x="510" y="46"/>
                </a:lnTo>
                <a:lnTo>
                  <a:pt x="510" y="46"/>
                </a:lnTo>
                <a:lnTo>
                  <a:pt x="510" y="46"/>
                </a:lnTo>
                <a:lnTo>
                  <a:pt x="511" y="46"/>
                </a:lnTo>
                <a:lnTo>
                  <a:pt x="511" y="45"/>
                </a:lnTo>
                <a:lnTo>
                  <a:pt x="512" y="45"/>
                </a:lnTo>
                <a:lnTo>
                  <a:pt x="512" y="44"/>
                </a:lnTo>
                <a:lnTo>
                  <a:pt x="512" y="44"/>
                </a:lnTo>
                <a:lnTo>
                  <a:pt x="513" y="43"/>
                </a:lnTo>
                <a:lnTo>
                  <a:pt x="514" y="43"/>
                </a:lnTo>
                <a:lnTo>
                  <a:pt x="514" y="42"/>
                </a:lnTo>
                <a:lnTo>
                  <a:pt x="514" y="42"/>
                </a:lnTo>
                <a:lnTo>
                  <a:pt x="514" y="42"/>
                </a:lnTo>
                <a:lnTo>
                  <a:pt x="515" y="42"/>
                </a:lnTo>
                <a:lnTo>
                  <a:pt x="516" y="42"/>
                </a:lnTo>
                <a:lnTo>
                  <a:pt x="516" y="41"/>
                </a:lnTo>
                <a:lnTo>
                  <a:pt x="516" y="41"/>
                </a:lnTo>
                <a:lnTo>
                  <a:pt x="516" y="40"/>
                </a:lnTo>
                <a:lnTo>
                  <a:pt x="517" y="40"/>
                </a:lnTo>
                <a:lnTo>
                  <a:pt x="518" y="40"/>
                </a:lnTo>
                <a:lnTo>
                  <a:pt x="518" y="40"/>
                </a:lnTo>
                <a:lnTo>
                  <a:pt x="518" y="39"/>
                </a:lnTo>
                <a:lnTo>
                  <a:pt x="519" y="39"/>
                </a:lnTo>
                <a:lnTo>
                  <a:pt x="519" y="38"/>
                </a:lnTo>
                <a:lnTo>
                  <a:pt x="519" y="38"/>
                </a:lnTo>
                <a:lnTo>
                  <a:pt x="519" y="37"/>
                </a:lnTo>
                <a:lnTo>
                  <a:pt x="520" y="37"/>
                </a:lnTo>
                <a:lnTo>
                  <a:pt x="520" y="36"/>
                </a:lnTo>
                <a:lnTo>
                  <a:pt x="520" y="35"/>
                </a:lnTo>
                <a:lnTo>
                  <a:pt x="520" y="35"/>
                </a:lnTo>
                <a:lnTo>
                  <a:pt x="520" y="35"/>
                </a:lnTo>
                <a:lnTo>
                  <a:pt x="521" y="35"/>
                </a:lnTo>
                <a:lnTo>
                  <a:pt x="521" y="34"/>
                </a:lnTo>
                <a:lnTo>
                  <a:pt x="544" y="26"/>
                </a:lnTo>
                <a:lnTo>
                  <a:pt x="565" y="18"/>
                </a:lnTo>
                <a:lnTo>
                  <a:pt x="566" y="19"/>
                </a:lnTo>
                <a:lnTo>
                  <a:pt x="566" y="20"/>
                </a:lnTo>
                <a:lnTo>
                  <a:pt x="567" y="20"/>
                </a:lnTo>
                <a:lnTo>
                  <a:pt x="567" y="20"/>
                </a:lnTo>
                <a:lnTo>
                  <a:pt x="567" y="21"/>
                </a:lnTo>
                <a:lnTo>
                  <a:pt x="578" y="34"/>
                </a:lnTo>
                <a:lnTo>
                  <a:pt x="578" y="35"/>
                </a:lnTo>
                <a:lnTo>
                  <a:pt x="579" y="35"/>
                </a:lnTo>
                <a:lnTo>
                  <a:pt x="579" y="35"/>
                </a:lnTo>
                <a:lnTo>
                  <a:pt x="579" y="36"/>
                </a:lnTo>
                <a:lnTo>
                  <a:pt x="580" y="36"/>
                </a:lnTo>
                <a:lnTo>
                  <a:pt x="580" y="36"/>
                </a:lnTo>
                <a:lnTo>
                  <a:pt x="581" y="36"/>
                </a:lnTo>
                <a:lnTo>
                  <a:pt x="581" y="35"/>
                </a:lnTo>
                <a:lnTo>
                  <a:pt x="582" y="35"/>
                </a:lnTo>
                <a:lnTo>
                  <a:pt x="582" y="35"/>
                </a:lnTo>
                <a:lnTo>
                  <a:pt x="582" y="35"/>
                </a:lnTo>
                <a:lnTo>
                  <a:pt x="582" y="34"/>
                </a:lnTo>
                <a:lnTo>
                  <a:pt x="583" y="34"/>
                </a:lnTo>
                <a:lnTo>
                  <a:pt x="584" y="34"/>
                </a:lnTo>
                <a:lnTo>
                  <a:pt x="584" y="33"/>
                </a:lnTo>
                <a:lnTo>
                  <a:pt x="584" y="33"/>
                </a:lnTo>
                <a:lnTo>
                  <a:pt x="585" y="33"/>
                </a:lnTo>
                <a:lnTo>
                  <a:pt x="585" y="33"/>
                </a:lnTo>
                <a:lnTo>
                  <a:pt x="586" y="33"/>
                </a:lnTo>
                <a:lnTo>
                  <a:pt x="586" y="32"/>
                </a:lnTo>
                <a:lnTo>
                  <a:pt x="586" y="32"/>
                </a:lnTo>
                <a:lnTo>
                  <a:pt x="587" y="32"/>
                </a:lnTo>
                <a:lnTo>
                  <a:pt x="588" y="31"/>
                </a:lnTo>
                <a:lnTo>
                  <a:pt x="588" y="31"/>
                </a:lnTo>
                <a:lnTo>
                  <a:pt x="588" y="31"/>
                </a:lnTo>
                <a:lnTo>
                  <a:pt x="589" y="31"/>
                </a:lnTo>
                <a:lnTo>
                  <a:pt x="589" y="30"/>
                </a:lnTo>
                <a:lnTo>
                  <a:pt x="589" y="31"/>
                </a:lnTo>
                <a:lnTo>
                  <a:pt x="590" y="30"/>
                </a:lnTo>
                <a:lnTo>
                  <a:pt x="590" y="30"/>
                </a:lnTo>
                <a:lnTo>
                  <a:pt x="590" y="29"/>
                </a:lnTo>
                <a:lnTo>
                  <a:pt x="591" y="29"/>
                </a:lnTo>
                <a:lnTo>
                  <a:pt x="592" y="29"/>
                </a:lnTo>
                <a:lnTo>
                  <a:pt x="592" y="29"/>
                </a:lnTo>
                <a:lnTo>
                  <a:pt x="593" y="30"/>
                </a:lnTo>
                <a:lnTo>
                  <a:pt x="593" y="30"/>
                </a:lnTo>
                <a:lnTo>
                  <a:pt x="594" y="30"/>
                </a:lnTo>
                <a:lnTo>
                  <a:pt x="595" y="30"/>
                </a:lnTo>
                <a:lnTo>
                  <a:pt x="595" y="31"/>
                </a:lnTo>
                <a:lnTo>
                  <a:pt x="595" y="30"/>
                </a:lnTo>
                <a:lnTo>
                  <a:pt x="595" y="31"/>
                </a:lnTo>
                <a:lnTo>
                  <a:pt x="596" y="31"/>
                </a:lnTo>
                <a:lnTo>
                  <a:pt x="596" y="30"/>
                </a:lnTo>
                <a:lnTo>
                  <a:pt x="597" y="30"/>
                </a:lnTo>
                <a:lnTo>
                  <a:pt x="597" y="30"/>
                </a:lnTo>
                <a:lnTo>
                  <a:pt x="597" y="31"/>
                </a:lnTo>
                <a:lnTo>
                  <a:pt x="598" y="30"/>
                </a:lnTo>
                <a:lnTo>
                  <a:pt x="599" y="30"/>
                </a:lnTo>
                <a:lnTo>
                  <a:pt x="599" y="30"/>
                </a:lnTo>
                <a:lnTo>
                  <a:pt x="600" y="30"/>
                </a:lnTo>
                <a:lnTo>
                  <a:pt x="601" y="30"/>
                </a:lnTo>
                <a:lnTo>
                  <a:pt x="601" y="31"/>
                </a:lnTo>
                <a:lnTo>
                  <a:pt x="601" y="31"/>
                </a:lnTo>
                <a:lnTo>
                  <a:pt x="602" y="31"/>
                </a:lnTo>
                <a:lnTo>
                  <a:pt x="602" y="31"/>
                </a:lnTo>
                <a:lnTo>
                  <a:pt x="603" y="31"/>
                </a:lnTo>
                <a:lnTo>
                  <a:pt x="603" y="31"/>
                </a:lnTo>
                <a:lnTo>
                  <a:pt x="604" y="31"/>
                </a:lnTo>
                <a:lnTo>
                  <a:pt x="605" y="31"/>
                </a:lnTo>
                <a:lnTo>
                  <a:pt x="605" y="31"/>
                </a:lnTo>
                <a:lnTo>
                  <a:pt x="606" y="31"/>
                </a:lnTo>
                <a:lnTo>
                  <a:pt x="607" y="31"/>
                </a:lnTo>
                <a:lnTo>
                  <a:pt x="607" y="31"/>
                </a:lnTo>
                <a:lnTo>
                  <a:pt x="608" y="31"/>
                </a:lnTo>
                <a:lnTo>
                  <a:pt x="609" y="32"/>
                </a:lnTo>
                <a:lnTo>
                  <a:pt x="609" y="32"/>
                </a:lnTo>
                <a:lnTo>
                  <a:pt x="610" y="32"/>
                </a:lnTo>
                <a:lnTo>
                  <a:pt x="610" y="32"/>
                </a:lnTo>
                <a:lnTo>
                  <a:pt x="611" y="32"/>
                </a:lnTo>
                <a:lnTo>
                  <a:pt x="612" y="31"/>
                </a:lnTo>
                <a:lnTo>
                  <a:pt x="612" y="31"/>
                </a:lnTo>
                <a:lnTo>
                  <a:pt x="613" y="31"/>
                </a:lnTo>
                <a:lnTo>
                  <a:pt x="614" y="31"/>
                </a:lnTo>
                <a:lnTo>
                  <a:pt x="614" y="31"/>
                </a:lnTo>
                <a:lnTo>
                  <a:pt x="614" y="31"/>
                </a:lnTo>
                <a:lnTo>
                  <a:pt x="615" y="31"/>
                </a:lnTo>
                <a:lnTo>
                  <a:pt x="616" y="31"/>
                </a:lnTo>
                <a:lnTo>
                  <a:pt x="616" y="30"/>
                </a:lnTo>
                <a:lnTo>
                  <a:pt x="616" y="30"/>
                </a:lnTo>
                <a:lnTo>
                  <a:pt x="617" y="30"/>
                </a:lnTo>
                <a:lnTo>
                  <a:pt x="618" y="30"/>
                </a:lnTo>
                <a:lnTo>
                  <a:pt x="618" y="30"/>
                </a:lnTo>
                <a:lnTo>
                  <a:pt x="619" y="30"/>
                </a:lnTo>
                <a:lnTo>
                  <a:pt x="620" y="30"/>
                </a:lnTo>
                <a:lnTo>
                  <a:pt x="620" y="30"/>
                </a:lnTo>
                <a:lnTo>
                  <a:pt x="620" y="31"/>
                </a:lnTo>
                <a:lnTo>
                  <a:pt x="621" y="31"/>
                </a:lnTo>
                <a:lnTo>
                  <a:pt x="621" y="30"/>
                </a:lnTo>
                <a:lnTo>
                  <a:pt x="622" y="30"/>
                </a:lnTo>
                <a:lnTo>
                  <a:pt x="622" y="31"/>
                </a:lnTo>
                <a:lnTo>
                  <a:pt x="622" y="31"/>
                </a:lnTo>
                <a:lnTo>
                  <a:pt x="623" y="31"/>
                </a:lnTo>
                <a:lnTo>
                  <a:pt x="624" y="31"/>
                </a:lnTo>
                <a:lnTo>
                  <a:pt x="625" y="31"/>
                </a:lnTo>
                <a:lnTo>
                  <a:pt x="626" y="31"/>
                </a:lnTo>
                <a:lnTo>
                  <a:pt x="626" y="31"/>
                </a:lnTo>
                <a:lnTo>
                  <a:pt x="627" y="31"/>
                </a:lnTo>
                <a:lnTo>
                  <a:pt x="628" y="31"/>
                </a:lnTo>
                <a:lnTo>
                  <a:pt x="628" y="31"/>
                </a:lnTo>
                <a:lnTo>
                  <a:pt x="628" y="31"/>
                </a:lnTo>
                <a:lnTo>
                  <a:pt x="629" y="31"/>
                </a:lnTo>
                <a:lnTo>
                  <a:pt x="629" y="31"/>
                </a:lnTo>
                <a:lnTo>
                  <a:pt x="629" y="30"/>
                </a:lnTo>
                <a:lnTo>
                  <a:pt x="630" y="30"/>
                </a:lnTo>
                <a:lnTo>
                  <a:pt x="630" y="31"/>
                </a:lnTo>
                <a:lnTo>
                  <a:pt x="631" y="31"/>
                </a:lnTo>
                <a:lnTo>
                  <a:pt x="631" y="31"/>
                </a:lnTo>
                <a:lnTo>
                  <a:pt x="632" y="31"/>
                </a:lnTo>
                <a:lnTo>
                  <a:pt x="633" y="31"/>
                </a:lnTo>
                <a:lnTo>
                  <a:pt x="634" y="31"/>
                </a:lnTo>
                <a:lnTo>
                  <a:pt x="635" y="30"/>
                </a:lnTo>
                <a:lnTo>
                  <a:pt x="635" y="30"/>
                </a:lnTo>
                <a:lnTo>
                  <a:pt x="635" y="31"/>
                </a:lnTo>
                <a:lnTo>
                  <a:pt x="636" y="31"/>
                </a:lnTo>
                <a:lnTo>
                  <a:pt x="637" y="31"/>
                </a:lnTo>
                <a:lnTo>
                  <a:pt x="637" y="31"/>
                </a:lnTo>
                <a:lnTo>
                  <a:pt x="637" y="30"/>
                </a:lnTo>
                <a:lnTo>
                  <a:pt x="638" y="29"/>
                </a:lnTo>
                <a:lnTo>
                  <a:pt x="638" y="29"/>
                </a:lnTo>
                <a:lnTo>
                  <a:pt x="638" y="28"/>
                </a:lnTo>
                <a:lnTo>
                  <a:pt x="639" y="28"/>
                </a:lnTo>
                <a:lnTo>
                  <a:pt x="639" y="27"/>
                </a:lnTo>
                <a:lnTo>
                  <a:pt x="639" y="27"/>
                </a:lnTo>
                <a:lnTo>
                  <a:pt x="639" y="26"/>
                </a:lnTo>
                <a:lnTo>
                  <a:pt x="640" y="25"/>
                </a:lnTo>
                <a:lnTo>
                  <a:pt x="641" y="25"/>
                </a:lnTo>
                <a:lnTo>
                  <a:pt x="641" y="25"/>
                </a:lnTo>
                <a:lnTo>
                  <a:pt x="641" y="25"/>
                </a:lnTo>
                <a:lnTo>
                  <a:pt x="641" y="24"/>
                </a:lnTo>
                <a:lnTo>
                  <a:pt x="642" y="24"/>
                </a:lnTo>
                <a:lnTo>
                  <a:pt x="643" y="24"/>
                </a:lnTo>
                <a:lnTo>
                  <a:pt x="643" y="24"/>
                </a:lnTo>
                <a:lnTo>
                  <a:pt x="644" y="24"/>
                </a:lnTo>
                <a:lnTo>
                  <a:pt x="645" y="24"/>
                </a:lnTo>
                <a:lnTo>
                  <a:pt x="645" y="24"/>
                </a:lnTo>
                <a:lnTo>
                  <a:pt x="646" y="24"/>
                </a:lnTo>
                <a:lnTo>
                  <a:pt x="648" y="23"/>
                </a:lnTo>
                <a:lnTo>
                  <a:pt x="648" y="23"/>
                </a:lnTo>
                <a:lnTo>
                  <a:pt x="648" y="22"/>
                </a:lnTo>
                <a:lnTo>
                  <a:pt x="649" y="22"/>
                </a:lnTo>
                <a:lnTo>
                  <a:pt x="650" y="22"/>
                </a:lnTo>
                <a:lnTo>
                  <a:pt x="652" y="22"/>
                </a:lnTo>
                <a:lnTo>
                  <a:pt x="652" y="22"/>
                </a:lnTo>
                <a:lnTo>
                  <a:pt x="654" y="22"/>
                </a:lnTo>
                <a:lnTo>
                  <a:pt x="654" y="23"/>
                </a:lnTo>
                <a:lnTo>
                  <a:pt x="655" y="23"/>
                </a:lnTo>
                <a:lnTo>
                  <a:pt x="656" y="23"/>
                </a:lnTo>
                <a:lnTo>
                  <a:pt x="656" y="23"/>
                </a:lnTo>
                <a:lnTo>
                  <a:pt x="657" y="23"/>
                </a:lnTo>
                <a:lnTo>
                  <a:pt x="658" y="23"/>
                </a:lnTo>
                <a:lnTo>
                  <a:pt x="659" y="23"/>
                </a:lnTo>
                <a:lnTo>
                  <a:pt x="660" y="23"/>
                </a:lnTo>
                <a:lnTo>
                  <a:pt x="660" y="23"/>
                </a:lnTo>
                <a:lnTo>
                  <a:pt x="661" y="23"/>
                </a:lnTo>
                <a:lnTo>
                  <a:pt x="662" y="23"/>
                </a:lnTo>
                <a:lnTo>
                  <a:pt x="662" y="23"/>
                </a:lnTo>
                <a:lnTo>
                  <a:pt x="663" y="23"/>
                </a:lnTo>
                <a:lnTo>
                  <a:pt x="664" y="24"/>
                </a:lnTo>
                <a:lnTo>
                  <a:pt x="664" y="24"/>
                </a:lnTo>
                <a:lnTo>
                  <a:pt x="665" y="24"/>
                </a:lnTo>
                <a:lnTo>
                  <a:pt x="665" y="24"/>
                </a:lnTo>
                <a:lnTo>
                  <a:pt x="666" y="24"/>
                </a:lnTo>
                <a:lnTo>
                  <a:pt x="667" y="24"/>
                </a:lnTo>
                <a:lnTo>
                  <a:pt x="667" y="24"/>
                </a:lnTo>
                <a:lnTo>
                  <a:pt x="668" y="24"/>
                </a:lnTo>
                <a:lnTo>
                  <a:pt x="669" y="24"/>
                </a:lnTo>
                <a:lnTo>
                  <a:pt x="669" y="24"/>
                </a:lnTo>
                <a:lnTo>
                  <a:pt x="669" y="25"/>
                </a:lnTo>
                <a:lnTo>
                  <a:pt x="670" y="25"/>
                </a:lnTo>
                <a:lnTo>
                  <a:pt x="670" y="25"/>
                </a:lnTo>
                <a:lnTo>
                  <a:pt x="671" y="25"/>
                </a:lnTo>
                <a:lnTo>
                  <a:pt x="671" y="25"/>
                </a:lnTo>
                <a:lnTo>
                  <a:pt x="672" y="25"/>
                </a:lnTo>
                <a:lnTo>
                  <a:pt x="673" y="25"/>
                </a:lnTo>
                <a:lnTo>
                  <a:pt x="673" y="25"/>
                </a:lnTo>
                <a:lnTo>
                  <a:pt x="674" y="25"/>
                </a:lnTo>
                <a:lnTo>
                  <a:pt x="675" y="25"/>
                </a:lnTo>
                <a:lnTo>
                  <a:pt x="675" y="25"/>
                </a:lnTo>
                <a:lnTo>
                  <a:pt x="676" y="25"/>
                </a:lnTo>
                <a:lnTo>
                  <a:pt x="677" y="26"/>
                </a:lnTo>
                <a:lnTo>
                  <a:pt x="677" y="26"/>
                </a:lnTo>
                <a:lnTo>
                  <a:pt x="678" y="26"/>
                </a:lnTo>
                <a:lnTo>
                  <a:pt x="678" y="27"/>
                </a:lnTo>
                <a:lnTo>
                  <a:pt x="679" y="27"/>
                </a:lnTo>
                <a:lnTo>
                  <a:pt x="679" y="27"/>
                </a:lnTo>
                <a:lnTo>
                  <a:pt x="681" y="27"/>
                </a:lnTo>
                <a:lnTo>
                  <a:pt x="681" y="27"/>
                </a:lnTo>
                <a:lnTo>
                  <a:pt x="682" y="27"/>
                </a:lnTo>
                <a:lnTo>
                  <a:pt x="682" y="28"/>
                </a:lnTo>
                <a:lnTo>
                  <a:pt x="683" y="28"/>
                </a:lnTo>
                <a:lnTo>
                  <a:pt x="684" y="28"/>
                </a:lnTo>
                <a:lnTo>
                  <a:pt x="684" y="28"/>
                </a:lnTo>
                <a:lnTo>
                  <a:pt x="685" y="28"/>
                </a:lnTo>
                <a:lnTo>
                  <a:pt x="686" y="28"/>
                </a:lnTo>
                <a:lnTo>
                  <a:pt x="686" y="28"/>
                </a:lnTo>
                <a:lnTo>
                  <a:pt x="687" y="29"/>
                </a:lnTo>
                <a:lnTo>
                  <a:pt x="688" y="29"/>
                </a:lnTo>
                <a:lnTo>
                  <a:pt x="688" y="29"/>
                </a:lnTo>
                <a:lnTo>
                  <a:pt x="689" y="29"/>
                </a:lnTo>
                <a:lnTo>
                  <a:pt x="690" y="29"/>
                </a:lnTo>
                <a:lnTo>
                  <a:pt x="690" y="29"/>
                </a:lnTo>
                <a:lnTo>
                  <a:pt x="691" y="29"/>
                </a:lnTo>
                <a:lnTo>
                  <a:pt x="692" y="30"/>
                </a:lnTo>
                <a:lnTo>
                  <a:pt x="692" y="31"/>
                </a:lnTo>
                <a:lnTo>
                  <a:pt x="693" y="31"/>
                </a:lnTo>
                <a:lnTo>
                  <a:pt x="695" y="30"/>
                </a:lnTo>
                <a:lnTo>
                  <a:pt x="696" y="31"/>
                </a:lnTo>
                <a:lnTo>
                  <a:pt x="696" y="31"/>
                </a:lnTo>
                <a:lnTo>
                  <a:pt x="696" y="30"/>
                </a:lnTo>
                <a:lnTo>
                  <a:pt x="697" y="30"/>
                </a:lnTo>
                <a:lnTo>
                  <a:pt x="698" y="31"/>
                </a:lnTo>
                <a:lnTo>
                  <a:pt x="698" y="31"/>
                </a:lnTo>
                <a:lnTo>
                  <a:pt x="699" y="31"/>
                </a:lnTo>
                <a:lnTo>
                  <a:pt x="700" y="31"/>
                </a:lnTo>
                <a:lnTo>
                  <a:pt x="700" y="31"/>
                </a:lnTo>
                <a:lnTo>
                  <a:pt x="701" y="31"/>
                </a:lnTo>
                <a:lnTo>
                  <a:pt x="701" y="30"/>
                </a:lnTo>
                <a:lnTo>
                  <a:pt x="701" y="29"/>
                </a:lnTo>
                <a:lnTo>
                  <a:pt x="701" y="29"/>
                </a:lnTo>
                <a:lnTo>
                  <a:pt x="702" y="29"/>
                </a:lnTo>
                <a:lnTo>
                  <a:pt x="702" y="28"/>
                </a:lnTo>
                <a:lnTo>
                  <a:pt x="702" y="27"/>
                </a:lnTo>
                <a:lnTo>
                  <a:pt x="703" y="26"/>
                </a:lnTo>
                <a:lnTo>
                  <a:pt x="703" y="25"/>
                </a:lnTo>
                <a:lnTo>
                  <a:pt x="703" y="25"/>
                </a:lnTo>
                <a:lnTo>
                  <a:pt x="703" y="24"/>
                </a:lnTo>
                <a:lnTo>
                  <a:pt x="704" y="23"/>
                </a:lnTo>
                <a:lnTo>
                  <a:pt x="704" y="23"/>
                </a:lnTo>
                <a:lnTo>
                  <a:pt x="705" y="23"/>
                </a:lnTo>
                <a:lnTo>
                  <a:pt x="705" y="22"/>
                </a:lnTo>
                <a:lnTo>
                  <a:pt x="705" y="21"/>
                </a:lnTo>
                <a:lnTo>
                  <a:pt x="705" y="21"/>
                </a:lnTo>
                <a:lnTo>
                  <a:pt x="706" y="21"/>
                </a:lnTo>
                <a:lnTo>
                  <a:pt x="706" y="20"/>
                </a:lnTo>
                <a:lnTo>
                  <a:pt x="707" y="20"/>
                </a:lnTo>
                <a:lnTo>
                  <a:pt x="707" y="19"/>
                </a:lnTo>
                <a:lnTo>
                  <a:pt x="707" y="18"/>
                </a:lnTo>
                <a:lnTo>
                  <a:pt x="707" y="18"/>
                </a:lnTo>
                <a:lnTo>
                  <a:pt x="708" y="18"/>
                </a:lnTo>
                <a:lnTo>
                  <a:pt x="708" y="17"/>
                </a:lnTo>
                <a:lnTo>
                  <a:pt x="709" y="17"/>
                </a:lnTo>
                <a:lnTo>
                  <a:pt x="709" y="16"/>
                </a:lnTo>
                <a:lnTo>
                  <a:pt x="709" y="16"/>
                </a:lnTo>
                <a:lnTo>
                  <a:pt x="709" y="15"/>
                </a:lnTo>
                <a:lnTo>
                  <a:pt x="710" y="14"/>
                </a:lnTo>
                <a:lnTo>
                  <a:pt x="710" y="14"/>
                </a:lnTo>
                <a:lnTo>
                  <a:pt x="709" y="14"/>
                </a:lnTo>
                <a:lnTo>
                  <a:pt x="709" y="13"/>
                </a:lnTo>
                <a:lnTo>
                  <a:pt x="709" y="12"/>
                </a:lnTo>
                <a:lnTo>
                  <a:pt x="709" y="12"/>
                </a:lnTo>
                <a:lnTo>
                  <a:pt x="709" y="11"/>
                </a:lnTo>
                <a:lnTo>
                  <a:pt x="710" y="11"/>
                </a:lnTo>
                <a:lnTo>
                  <a:pt x="711" y="11"/>
                </a:lnTo>
                <a:lnTo>
                  <a:pt x="711" y="11"/>
                </a:lnTo>
                <a:lnTo>
                  <a:pt x="711" y="10"/>
                </a:lnTo>
                <a:lnTo>
                  <a:pt x="712" y="10"/>
                </a:lnTo>
                <a:lnTo>
                  <a:pt x="712" y="11"/>
                </a:lnTo>
                <a:lnTo>
                  <a:pt x="712" y="10"/>
                </a:lnTo>
                <a:lnTo>
                  <a:pt x="712" y="11"/>
                </a:lnTo>
                <a:lnTo>
                  <a:pt x="712" y="12"/>
                </a:lnTo>
                <a:lnTo>
                  <a:pt x="713" y="12"/>
                </a:lnTo>
                <a:lnTo>
                  <a:pt x="713" y="12"/>
                </a:lnTo>
                <a:lnTo>
                  <a:pt x="713" y="13"/>
                </a:lnTo>
                <a:lnTo>
                  <a:pt x="713" y="13"/>
                </a:lnTo>
                <a:lnTo>
                  <a:pt x="713" y="12"/>
                </a:lnTo>
                <a:lnTo>
                  <a:pt x="714" y="12"/>
                </a:lnTo>
                <a:lnTo>
                  <a:pt x="715" y="12"/>
                </a:lnTo>
                <a:lnTo>
                  <a:pt x="715" y="13"/>
                </a:lnTo>
                <a:lnTo>
                  <a:pt x="715" y="14"/>
                </a:lnTo>
                <a:lnTo>
                  <a:pt x="715" y="14"/>
                </a:lnTo>
                <a:lnTo>
                  <a:pt x="716" y="14"/>
                </a:lnTo>
                <a:lnTo>
                  <a:pt x="715" y="13"/>
                </a:lnTo>
                <a:lnTo>
                  <a:pt x="716" y="13"/>
                </a:lnTo>
                <a:lnTo>
                  <a:pt x="716" y="14"/>
                </a:lnTo>
                <a:lnTo>
                  <a:pt x="717" y="14"/>
                </a:lnTo>
                <a:lnTo>
                  <a:pt x="717" y="14"/>
                </a:lnTo>
                <a:lnTo>
                  <a:pt x="716" y="14"/>
                </a:lnTo>
                <a:lnTo>
                  <a:pt x="716" y="15"/>
                </a:lnTo>
                <a:lnTo>
                  <a:pt x="716" y="16"/>
                </a:lnTo>
                <a:lnTo>
                  <a:pt x="716" y="16"/>
                </a:lnTo>
                <a:lnTo>
                  <a:pt x="716" y="17"/>
                </a:lnTo>
                <a:lnTo>
                  <a:pt x="715" y="17"/>
                </a:lnTo>
                <a:lnTo>
                  <a:pt x="715" y="18"/>
                </a:lnTo>
                <a:lnTo>
                  <a:pt x="715" y="18"/>
                </a:lnTo>
                <a:lnTo>
                  <a:pt x="715" y="18"/>
                </a:lnTo>
                <a:lnTo>
                  <a:pt x="714" y="18"/>
                </a:lnTo>
                <a:lnTo>
                  <a:pt x="713" y="18"/>
                </a:lnTo>
                <a:lnTo>
                  <a:pt x="713" y="19"/>
                </a:lnTo>
                <a:lnTo>
                  <a:pt x="714" y="19"/>
                </a:lnTo>
                <a:lnTo>
                  <a:pt x="714" y="20"/>
                </a:lnTo>
                <a:lnTo>
                  <a:pt x="713" y="20"/>
                </a:lnTo>
                <a:lnTo>
                  <a:pt x="714" y="20"/>
                </a:lnTo>
                <a:lnTo>
                  <a:pt x="714" y="20"/>
                </a:lnTo>
                <a:lnTo>
                  <a:pt x="714" y="21"/>
                </a:lnTo>
                <a:lnTo>
                  <a:pt x="715" y="21"/>
                </a:lnTo>
                <a:lnTo>
                  <a:pt x="715" y="21"/>
                </a:lnTo>
                <a:lnTo>
                  <a:pt x="715" y="21"/>
                </a:lnTo>
                <a:lnTo>
                  <a:pt x="715" y="21"/>
                </a:lnTo>
                <a:lnTo>
                  <a:pt x="716" y="21"/>
                </a:lnTo>
                <a:lnTo>
                  <a:pt x="717" y="21"/>
                </a:lnTo>
                <a:lnTo>
                  <a:pt x="717" y="21"/>
                </a:lnTo>
                <a:lnTo>
                  <a:pt x="717" y="21"/>
                </a:lnTo>
                <a:lnTo>
                  <a:pt x="717" y="21"/>
                </a:lnTo>
                <a:lnTo>
                  <a:pt x="718" y="21"/>
                </a:lnTo>
                <a:lnTo>
                  <a:pt x="718" y="22"/>
                </a:lnTo>
                <a:lnTo>
                  <a:pt x="718" y="23"/>
                </a:lnTo>
                <a:lnTo>
                  <a:pt x="717" y="23"/>
                </a:lnTo>
                <a:lnTo>
                  <a:pt x="717" y="23"/>
                </a:lnTo>
                <a:lnTo>
                  <a:pt x="717" y="24"/>
                </a:lnTo>
                <a:lnTo>
                  <a:pt x="717" y="23"/>
                </a:lnTo>
                <a:lnTo>
                  <a:pt x="717" y="24"/>
                </a:lnTo>
                <a:lnTo>
                  <a:pt x="718" y="24"/>
                </a:lnTo>
                <a:lnTo>
                  <a:pt x="718" y="25"/>
                </a:lnTo>
                <a:lnTo>
                  <a:pt x="718" y="25"/>
                </a:lnTo>
                <a:lnTo>
                  <a:pt x="718" y="25"/>
                </a:lnTo>
                <a:lnTo>
                  <a:pt x="718" y="26"/>
                </a:lnTo>
                <a:lnTo>
                  <a:pt x="718" y="27"/>
                </a:lnTo>
                <a:lnTo>
                  <a:pt x="718" y="27"/>
                </a:lnTo>
                <a:lnTo>
                  <a:pt x="718" y="27"/>
                </a:lnTo>
                <a:lnTo>
                  <a:pt x="718" y="28"/>
                </a:lnTo>
                <a:lnTo>
                  <a:pt x="718" y="28"/>
                </a:lnTo>
                <a:lnTo>
                  <a:pt x="718" y="29"/>
                </a:lnTo>
                <a:lnTo>
                  <a:pt x="718" y="29"/>
                </a:lnTo>
                <a:lnTo>
                  <a:pt x="718" y="28"/>
                </a:lnTo>
                <a:lnTo>
                  <a:pt x="718" y="29"/>
                </a:lnTo>
                <a:lnTo>
                  <a:pt x="719" y="29"/>
                </a:lnTo>
                <a:lnTo>
                  <a:pt x="718" y="29"/>
                </a:lnTo>
                <a:lnTo>
                  <a:pt x="718" y="29"/>
                </a:lnTo>
                <a:lnTo>
                  <a:pt x="719" y="29"/>
                </a:lnTo>
                <a:lnTo>
                  <a:pt x="719" y="30"/>
                </a:lnTo>
                <a:lnTo>
                  <a:pt x="718" y="30"/>
                </a:lnTo>
                <a:lnTo>
                  <a:pt x="719" y="30"/>
                </a:lnTo>
                <a:lnTo>
                  <a:pt x="719" y="31"/>
                </a:lnTo>
                <a:lnTo>
                  <a:pt x="718" y="31"/>
                </a:lnTo>
                <a:lnTo>
                  <a:pt x="718" y="31"/>
                </a:lnTo>
                <a:lnTo>
                  <a:pt x="718" y="32"/>
                </a:lnTo>
                <a:lnTo>
                  <a:pt x="718" y="33"/>
                </a:lnTo>
                <a:lnTo>
                  <a:pt x="718" y="33"/>
                </a:lnTo>
                <a:lnTo>
                  <a:pt x="718" y="33"/>
                </a:lnTo>
                <a:lnTo>
                  <a:pt x="718" y="33"/>
                </a:lnTo>
                <a:lnTo>
                  <a:pt x="719" y="33"/>
                </a:lnTo>
                <a:lnTo>
                  <a:pt x="720" y="33"/>
                </a:lnTo>
                <a:lnTo>
                  <a:pt x="720" y="33"/>
                </a:lnTo>
                <a:lnTo>
                  <a:pt x="720" y="32"/>
                </a:lnTo>
                <a:lnTo>
                  <a:pt x="720" y="33"/>
                </a:lnTo>
                <a:lnTo>
                  <a:pt x="721" y="33"/>
                </a:lnTo>
                <a:lnTo>
                  <a:pt x="722" y="33"/>
                </a:lnTo>
                <a:lnTo>
                  <a:pt x="722" y="33"/>
                </a:lnTo>
                <a:lnTo>
                  <a:pt x="722" y="33"/>
                </a:lnTo>
                <a:lnTo>
                  <a:pt x="723" y="33"/>
                </a:lnTo>
                <a:lnTo>
                  <a:pt x="724" y="33"/>
                </a:lnTo>
                <a:lnTo>
                  <a:pt x="724" y="33"/>
                </a:lnTo>
                <a:lnTo>
                  <a:pt x="724" y="33"/>
                </a:lnTo>
                <a:lnTo>
                  <a:pt x="724" y="32"/>
                </a:lnTo>
                <a:lnTo>
                  <a:pt x="724" y="32"/>
                </a:lnTo>
                <a:lnTo>
                  <a:pt x="725" y="32"/>
                </a:lnTo>
                <a:lnTo>
                  <a:pt x="726" y="32"/>
                </a:lnTo>
                <a:lnTo>
                  <a:pt x="726" y="32"/>
                </a:lnTo>
                <a:lnTo>
                  <a:pt x="726" y="31"/>
                </a:lnTo>
                <a:lnTo>
                  <a:pt x="726" y="31"/>
                </a:lnTo>
                <a:lnTo>
                  <a:pt x="726" y="30"/>
                </a:lnTo>
                <a:lnTo>
                  <a:pt x="727" y="31"/>
                </a:lnTo>
                <a:lnTo>
                  <a:pt x="728" y="31"/>
                </a:lnTo>
                <a:lnTo>
                  <a:pt x="728" y="31"/>
                </a:lnTo>
                <a:lnTo>
                  <a:pt x="728" y="31"/>
                </a:lnTo>
                <a:lnTo>
                  <a:pt x="728" y="31"/>
                </a:lnTo>
                <a:lnTo>
                  <a:pt x="728" y="31"/>
                </a:lnTo>
                <a:lnTo>
                  <a:pt x="729" y="31"/>
                </a:lnTo>
                <a:lnTo>
                  <a:pt x="730" y="31"/>
                </a:lnTo>
                <a:lnTo>
                  <a:pt x="730" y="32"/>
                </a:lnTo>
                <a:lnTo>
                  <a:pt x="730" y="31"/>
                </a:lnTo>
                <a:lnTo>
                  <a:pt x="730" y="31"/>
                </a:lnTo>
                <a:lnTo>
                  <a:pt x="730" y="32"/>
                </a:lnTo>
                <a:lnTo>
                  <a:pt x="730" y="31"/>
                </a:lnTo>
                <a:lnTo>
                  <a:pt x="731" y="31"/>
                </a:lnTo>
                <a:lnTo>
                  <a:pt x="731" y="31"/>
                </a:lnTo>
                <a:lnTo>
                  <a:pt x="732" y="31"/>
                </a:lnTo>
                <a:lnTo>
                  <a:pt x="732" y="30"/>
                </a:lnTo>
                <a:lnTo>
                  <a:pt x="732" y="31"/>
                </a:lnTo>
                <a:lnTo>
                  <a:pt x="732" y="31"/>
                </a:lnTo>
                <a:lnTo>
                  <a:pt x="732" y="31"/>
                </a:lnTo>
                <a:lnTo>
                  <a:pt x="732" y="31"/>
                </a:lnTo>
                <a:lnTo>
                  <a:pt x="732" y="31"/>
                </a:lnTo>
                <a:lnTo>
                  <a:pt x="733" y="31"/>
                </a:lnTo>
                <a:lnTo>
                  <a:pt x="733" y="31"/>
                </a:lnTo>
                <a:lnTo>
                  <a:pt x="734" y="31"/>
                </a:lnTo>
                <a:lnTo>
                  <a:pt x="734" y="30"/>
                </a:lnTo>
                <a:lnTo>
                  <a:pt x="734" y="30"/>
                </a:lnTo>
                <a:lnTo>
                  <a:pt x="734" y="31"/>
                </a:lnTo>
                <a:lnTo>
                  <a:pt x="734" y="30"/>
                </a:lnTo>
                <a:lnTo>
                  <a:pt x="735" y="30"/>
                </a:lnTo>
                <a:lnTo>
                  <a:pt x="736" y="30"/>
                </a:lnTo>
                <a:lnTo>
                  <a:pt x="736" y="31"/>
                </a:lnTo>
                <a:lnTo>
                  <a:pt x="736" y="31"/>
                </a:lnTo>
                <a:lnTo>
                  <a:pt x="736" y="31"/>
                </a:lnTo>
                <a:lnTo>
                  <a:pt x="736" y="31"/>
                </a:lnTo>
                <a:lnTo>
                  <a:pt x="736" y="31"/>
                </a:lnTo>
                <a:lnTo>
                  <a:pt x="736" y="31"/>
                </a:lnTo>
                <a:lnTo>
                  <a:pt x="736" y="32"/>
                </a:lnTo>
                <a:lnTo>
                  <a:pt x="736" y="32"/>
                </a:lnTo>
                <a:lnTo>
                  <a:pt x="736" y="32"/>
                </a:lnTo>
                <a:lnTo>
                  <a:pt x="736" y="32"/>
                </a:lnTo>
                <a:lnTo>
                  <a:pt x="736" y="33"/>
                </a:lnTo>
                <a:lnTo>
                  <a:pt x="737" y="33"/>
                </a:lnTo>
                <a:lnTo>
                  <a:pt x="737" y="33"/>
                </a:lnTo>
                <a:lnTo>
                  <a:pt x="737" y="33"/>
                </a:lnTo>
                <a:lnTo>
                  <a:pt x="737" y="33"/>
                </a:lnTo>
                <a:lnTo>
                  <a:pt x="738" y="33"/>
                </a:lnTo>
                <a:lnTo>
                  <a:pt x="739" y="33"/>
                </a:lnTo>
                <a:lnTo>
                  <a:pt x="739" y="32"/>
                </a:lnTo>
                <a:lnTo>
                  <a:pt x="739" y="32"/>
                </a:lnTo>
                <a:lnTo>
                  <a:pt x="739" y="33"/>
                </a:lnTo>
                <a:lnTo>
                  <a:pt x="740" y="33"/>
                </a:lnTo>
                <a:lnTo>
                  <a:pt x="740" y="32"/>
                </a:lnTo>
                <a:lnTo>
                  <a:pt x="741" y="32"/>
                </a:lnTo>
                <a:lnTo>
                  <a:pt x="741" y="33"/>
                </a:lnTo>
                <a:lnTo>
                  <a:pt x="741" y="33"/>
                </a:lnTo>
                <a:lnTo>
                  <a:pt x="741" y="33"/>
                </a:lnTo>
                <a:lnTo>
                  <a:pt x="742" y="33"/>
                </a:lnTo>
                <a:lnTo>
                  <a:pt x="743" y="33"/>
                </a:lnTo>
                <a:lnTo>
                  <a:pt x="743" y="33"/>
                </a:lnTo>
                <a:lnTo>
                  <a:pt x="743" y="33"/>
                </a:lnTo>
                <a:lnTo>
                  <a:pt x="743" y="32"/>
                </a:lnTo>
                <a:lnTo>
                  <a:pt x="743" y="33"/>
                </a:lnTo>
                <a:lnTo>
                  <a:pt x="744" y="32"/>
                </a:lnTo>
                <a:lnTo>
                  <a:pt x="744" y="33"/>
                </a:lnTo>
                <a:lnTo>
                  <a:pt x="745" y="33"/>
                </a:lnTo>
                <a:lnTo>
                  <a:pt x="745" y="33"/>
                </a:lnTo>
                <a:lnTo>
                  <a:pt x="746" y="33"/>
                </a:lnTo>
                <a:lnTo>
                  <a:pt x="746" y="33"/>
                </a:lnTo>
                <a:lnTo>
                  <a:pt x="745" y="33"/>
                </a:lnTo>
                <a:lnTo>
                  <a:pt x="745" y="34"/>
                </a:lnTo>
                <a:lnTo>
                  <a:pt x="746" y="34"/>
                </a:lnTo>
                <a:lnTo>
                  <a:pt x="746" y="33"/>
                </a:lnTo>
                <a:lnTo>
                  <a:pt x="746" y="34"/>
                </a:lnTo>
                <a:lnTo>
                  <a:pt x="747" y="34"/>
                </a:lnTo>
                <a:lnTo>
                  <a:pt x="747" y="34"/>
                </a:lnTo>
                <a:lnTo>
                  <a:pt x="747" y="35"/>
                </a:lnTo>
                <a:lnTo>
                  <a:pt x="748" y="35"/>
                </a:lnTo>
                <a:lnTo>
                  <a:pt x="748" y="34"/>
                </a:lnTo>
                <a:lnTo>
                  <a:pt x="748" y="35"/>
                </a:lnTo>
                <a:lnTo>
                  <a:pt x="749" y="35"/>
                </a:lnTo>
                <a:lnTo>
                  <a:pt x="749" y="35"/>
                </a:lnTo>
                <a:lnTo>
                  <a:pt x="749" y="35"/>
                </a:lnTo>
                <a:lnTo>
                  <a:pt x="750" y="35"/>
                </a:lnTo>
                <a:lnTo>
                  <a:pt x="751" y="35"/>
                </a:lnTo>
                <a:lnTo>
                  <a:pt x="750" y="34"/>
                </a:lnTo>
                <a:lnTo>
                  <a:pt x="751" y="34"/>
                </a:lnTo>
                <a:lnTo>
                  <a:pt x="751" y="33"/>
                </a:lnTo>
                <a:lnTo>
                  <a:pt x="751" y="33"/>
                </a:lnTo>
                <a:lnTo>
                  <a:pt x="751" y="33"/>
                </a:lnTo>
                <a:lnTo>
                  <a:pt x="752" y="33"/>
                </a:lnTo>
                <a:lnTo>
                  <a:pt x="752" y="32"/>
                </a:lnTo>
                <a:lnTo>
                  <a:pt x="753" y="32"/>
                </a:lnTo>
                <a:lnTo>
                  <a:pt x="753" y="32"/>
                </a:lnTo>
                <a:lnTo>
                  <a:pt x="753" y="33"/>
                </a:lnTo>
                <a:lnTo>
                  <a:pt x="754" y="33"/>
                </a:lnTo>
                <a:lnTo>
                  <a:pt x="754" y="33"/>
                </a:lnTo>
                <a:lnTo>
                  <a:pt x="754" y="32"/>
                </a:lnTo>
                <a:lnTo>
                  <a:pt x="755" y="32"/>
                </a:lnTo>
                <a:lnTo>
                  <a:pt x="755" y="31"/>
                </a:lnTo>
                <a:lnTo>
                  <a:pt x="756" y="31"/>
                </a:lnTo>
                <a:lnTo>
                  <a:pt x="756" y="31"/>
                </a:lnTo>
                <a:lnTo>
                  <a:pt x="756" y="31"/>
                </a:lnTo>
                <a:lnTo>
                  <a:pt x="756" y="30"/>
                </a:lnTo>
                <a:lnTo>
                  <a:pt x="756" y="29"/>
                </a:lnTo>
                <a:lnTo>
                  <a:pt x="756" y="30"/>
                </a:lnTo>
                <a:lnTo>
                  <a:pt x="757" y="30"/>
                </a:lnTo>
                <a:lnTo>
                  <a:pt x="758" y="29"/>
                </a:lnTo>
                <a:lnTo>
                  <a:pt x="758" y="29"/>
                </a:lnTo>
                <a:lnTo>
                  <a:pt x="758" y="28"/>
                </a:lnTo>
                <a:lnTo>
                  <a:pt x="758" y="28"/>
                </a:lnTo>
                <a:lnTo>
                  <a:pt x="758" y="27"/>
                </a:lnTo>
                <a:lnTo>
                  <a:pt x="759" y="27"/>
                </a:lnTo>
                <a:lnTo>
                  <a:pt x="759" y="28"/>
                </a:lnTo>
                <a:lnTo>
                  <a:pt x="760" y="28"/>
                </a:lnTo>
                <a:lnTo>
                  <a:pt x="760" y="27"/>
                </a:lnTo>
                <a:lnTo>
                  <a:pt x="759" y="27"/>
                </a:lnTo>
                <a:lnTo>
                  <a:pt x="760" y="27"/>
                </a:lnTo>
                <a:lnTo>
                  <a:pt x="760" y="26"/>
                </a:lnTo>
                <a:lnTo>
                  <a:pt x="760" y="26"/>
                </a:lnTo>
                <a:lnTo>
                  <a:pt x="761" y="26"/>
                </a:lnTo>
                <a:lnTo>
                  <a:pt x="761" y="27"/>
                </a:lnTo>
                <a:lnTo>
                  <a:pt x="762" y="27"/>
                </a:lnTo>
                <a:lnTo>
                  <a:pt x="762" y="27"/>
                </a:lnTo>
                <a:lnTo>
                  <a:pt x="762" y="26"/>
                </a:lnTo>
                <a:lnTo>
                  <a:pt x="763" y="26"/>
                </a:lnTo>
                <a:lnTo>
                  <a:pt x="763" y="25"/>
                </a:lnTo>
                <a:lnTo>
                  <a:pt x="764" y="25"/>
                </a:lnTo>
                <a:lnTo>
                  <a:pt x="764" y="25"/>
                </a:lnTo>
                <a:lnTo>
                  <a:pt x="764" y="26"/>
                </a:lnTo>
                <a:lnTo>
                  <a:pt x="765" y="26"/>
                </a:lnTo>
                <a:lnTo>
                  <a:pt x="765" y="27"/>
                </a:lnTo>
                <a:lnTo>
                  <a:pt x="765" y="26"/>
                </a:lnTo>
                <a:lnTo>
                  <a:pt x="766" y="27"/>
                </a:lnTo>
                <a:lnTo>
                  <a:pt x="766" y="27"/>
                </a:lnTo>
                <a:lnTo>
                  <a:pt x="766" y="27"/>
                </a:lnTo>
                <a:lnTo>
                  <a:pt x="766" y="29"/>
                </a:lnTo>
                <a:lnTo>
                  <a:pt x="767" y="29"/>
                </a:lnTo>
                <a:lnTo>
                  <a:pt x="767" y="30"/>
                </a:lnTo>
                <a:lnTo>
                  <a:pt x="768" y="31"/>
                </a:lnTo>
                <a:lnTo>
                  <a:pt x="768" y="31"/>
                </a:lnTo>
                <a:lnTo>
                  <a:pt x="768" y="32"/>
                </a:lnTo>
                <a:lnTo>
                  <a:pt x="768" y="33"/>
                </a:lnTo>
                <a:lnTo>
                  <a:pt x="768" y="33"/>
                </a:lnTo>
                <a:lnTo>
                  <a:pt x="768" y="34"/>
                </a:lnTo>
                <a:lnTo>
                  <a:pt x="769" y="34"/>
                </a:lnTo>
                <a:lnTo>
                  <a:pt x="769" y="35"/>
                </a:lnTo>
                <a:lnTo>
                  <a:pt x="769" y="35"/>
                </a:lnTo>
                <a:lnTo>
                  <a:pt x="770" y="36"/>
                </a:lnTo>
                <a:lnTo>
                  <a:pt x="770" y="37"/>
                </a:lnTo>
                <a:lnTo>
                  <a:pt x="770" y="37"/>
                </a:lnTo>
                <a:lnTo>
                  <a:pt x="771" y="37"/>
                </a:lnTo>
                <a:lnTo>
                  <a:pt x="771" y="38"/>
                </a:lnTo>
                <a:lnTo>
                  <a:pt x="772" y="38"/>
                </a:lnTo>
                <a:lnTo>
                  <a:pt x="772" y="38"/>
                </a:lnTo>
                <a:lnTo>
                  <a:pt x="772" y="39"/>
                </a:lnTo>
                <a:lnTo>
                  <a:pt x="772" y="40"/>
                </a:lnTo>
                <a:lnTo>
                  <a:pt x="772" y="40"/>
                </a:lnTo>
                <a:lnTo>
                  <a:pt x="773" y="41"/>
                </a:lnTo>
                <a:lnTo>
                  <a:pt x="773" y="42"/>
                </a:lnTo>
                <a:lnTo>
                  <a:pt x="773" y="42"/>
                </a:lnTo>
                <a:lnTo>
                  <a:pt x="775" y="45"/>
                </a:lnTo>
                <a:lnTo>
                  <a:pt x="775" y="46"/>
                </a:lnTo>
                <a:lnTo>
                  <a:pt x="775" y="46"/>
                </a:lnTo>
                <a:lnTo>
                  <a:pt x="775" y="47"/>
                </a:lnTo>
                <a:lnTo>
                  <a:pt x="775" y="48"/>
                </a:lnTo>
                <a:lnTo>
                  <a:pt x="775" y="48"/>
                </a:lnTo>
                <a:lnTo>
                  <a:pt x="775" y="49"/>
                </a:lnTo>
                <a:lnTo>
                  <a:pt x="775" y="50"/>
                </a:lnTo>
                <a:lnTo>
                  <a:pt x="776" y="50"/>
                </a:lnTo>
                <a:lnTo>
                  <a:pt x="776" y="50"/>
                </a:lnTo>
                <a:lnTo>
                  <a:pt x="777" y="51"/>
                </a:lnTo>
                <a:lnTo>
                  <a:pt x="778" y="52"/>
                </a:lnTo>
                <a:lnTo>
                  <a:pt x="779" y="52"/>
                </a:lnTo>
                <a:lnTo>
                  <a:pt x="779" y="53"/>
                </a:lnTo>
                <a:lnTo>
                  <a:pt x="780" y="53"/>
                </a:lnTo>
                <a:lnTo>
                  <a:pt x="781" y="54"/>
                </a:lnTo>
                <a:lnTo>
                  <a:pt x="781" y="54"/>
                </a:lnTo>
                <a:lnTo>
                  <a:pt x="782" y="54"/>
                </a:lnTo>
                <a:lnTo>
                  <a:pt x="783" y="55"/>
                </a:lnTo>
                <a:lnTo>
                  <a:pt x="783" y="55"/>
                </a:lnTo>
                <a:lnTo>
                  <a:pt x="783" y="56"/>
                </a:lnTo>
                <a:lnTo>
                  <a:pt x="784" y="56"/>
                </a:lnTo>
                <a:lnTo>
                  <a:pt x="784" y="56"/>
                </a:lnTo>
                <a:lnTo>
                  <a:pt x="785" y="56"/>
                </a:lnTo>
                <a:lnTo>
                  <a:pt x="785" y="57"/>
                </a:lnTo>
                <a:lnTo>
                  <a:pt x="785" y="57"/>
                </a:lnTo>
                <a:lnTo>
                  <a:pt x="785" y="58"/>
                </a:lnTo>
                <a:lnTo>
                  <a:pt x="786" y="58"/>
                </a:lnTo>
                <a:lnTo>
                  <a:pt x="787" y="58"/>
                </a:lnTo>
                <a:lnTo>
                  <a:pt x="787" y="59"/>
                </a:lnTo>
                <a:lnTo>
                  <a:pt x="788" y="59"/>
                </a:lnTo>
                <a:lnTo>
                  <a:pt x="788" y="60"/>
                </a:lnTo>
                <a:lnTo>
                  <a:pt x="788" y="61"/>
                </a:lnTo>
                <a:lnTo>
                  <a:pt x="788" y="61"/>
                </a:lnTo>
                <a:lnTo>
                  <a:pt x="788" y="62"/>
                </a:lnTo>
                <a:lnTo>
                  <a:pt x="788" y="63"/>
                </a:lnTo>
                <a:lnTo>
                  <a:pt x="789" y="63"/>
                </a:lnTo>
                <a:lnTo>
                  <a:pt x="789" y="63"/>
                </a:lnTo>
                <a:lnTo>
                  <a:pt x="789" y="64"/>
                </a:lnTo>
                <a:lnTo>
                  <a:pt x="790" y="65"/>
                </a:lnTo>
                <a:lnTo>
                  <a:pt x="790" y="65"/>
                </a:lnTo>
                <a:lnTo>
                  <a:pt x="790" y="66"/>
                </a:lnTo>
                <a:lnTo>
                  <a:pt x="790" y="67"/>
                </a:lnTo>
                <a:lnTo>
                  <a:pt x="790" y="67"/>
                </a:lnTo>
                <a:lnTo>
                  <a:pt x="790" y="68"/>
                </a:lnTo>
                <a:lnTo>
                  <a:pt x="791" y="68"/>
                </a:lnTo>
                <a:lnTo>
                  <a:pt x="792" y="68"/>
                </a:lnTo>
                <a:lnTo>
                  <a:pt x="792" y="69"/>
                </a:lnTo>
                <a:lnTo>
                  <a:pt x="792" y="69"/>
                </a:lnTo>
                <a:lnTo>
                  <a:pt x="793" y="70"/>
                </a:lnTo>
                <a:lnTo>
                  <a:pt x="794" y="71"/>
                </a:lnTo>
                <a:lnTo>
                  <a:pt x="794" y="71"/>
                </a:lnTo>
                <a:lnTo>
                  <a:pt x="794" y="72"/>
                </a:lnTo>
                <a:lnTo>
                  <a:pt x="794" y="73"/>
                </a:lnTo>
                <a:lnTo>
                  <a:pt x="794" y="73"/>
                </a:lnTo>
                <a:lnTo>
                  <a:pt x="794" y="73"/>
                </a:lnTo>
                <a:lnTo>
                  <a:pt x="795" y="73"/>
                </a:lnTo>
                <a:lnTo>
                  <a:pt x="796" y="73"/>
                </a:lnTo>
                <a:lnTo>
                  <a:pt x="796" y="74"/>
                </a:lnTo>
                <a:lnTo>
                  <a:pt x="796" y="74"/>
                </a:lnTo>
                <a:lnTo>
                  <a:pt x="797" y="75"/>
                </a:lnTo>
                <a:lnTo>
                  <a:pt x="798" y="76"/>
                </a:lnTo>
                <a:lnTo>
                  <a:pt x="807" y="82"/>
                </a:lnTo>
                <a:lnTo>
                  <a:pt x="808" y="82"/>
                </a:lnTo>
                <a:lnTo>
                  <a:pt x="809" y="83"/>
                </a:lnTo>
                <a:lnTo>
                  <a:pt x="827" y="95"/>
                </a:lnTo>
                <a:lnTo>
                  <a:pt x="828" y="106"/>
                </a:lnTo>
                <a:lnTo>
                  <a:pt x="829" y="117"/>
                </a:lnTo>
                <a:lnTo>
                  <a:pt x="831" y="138"/>
                </a:lnTo>
                <a:lnTo>
                  <a:pt x="816" y="158"/>
                </a:lnTo>
                <a:lnTo>
                  <a:pt x="816" y="159"/>
                </a:lnTo>
                <a:lnTo>
                  <a:pt x="816" y="160"/>
                </a:lnTo>
                <a:lnTo>
                  <a:pt x="815" y="160"/>
                </a:lnTo>
                <a:lnTo>
                  <a:pt x="815" y="160"/>
                </a:lnTo>
                <a:lnTo>
                  <a:pt x="815" y="160"/>
                </a:lnTo>
                <a:lnTo>
                  <a:pt x="814" y="160"/>
                </a:lnTo>
                <a:lnTo>
                  <a:pt x="814" y="161"/>
                </a:lnTo>
                <a:lnTo>
                  <a:pt x="815" y="161"/>
                </a:lnTo>
                <a:lnTo>
                  <a:pt x="815" y="162"/>
                </a:lnTo>
                <a:lnTo>
                  <a:pt x="814" y="162"/>
                </a:lnTo>
                <a:lnTo>
                  <a:pt x="813" y="162"/>
                </a:lnTo>
                <a:lnTo>
                  <a:pt x="813" y="163"/>
                </a:lnTo>
                <a:lnTo>
                  <a:pt x="813" y="164"/>
                </a:lnTo>
                <a:lnTo>
                  <a:pt x="814" y="164"/>
                </a:lnTo>
                <a:lnTo>
                  <a:pt x="814" y="164"/>
                </a:lnTo>
                <a:lnTo>
                  <a:pt x="814" y="165"/>
                </a:lnTo>
                <a:lnTo>
                  <a:pt x="813" y="165"/>
                </a:lnTo>
                <a:lnTo>
                  <a:pt x="813" y="165"/>
                </a:lnTo>
                <a:lnTo>
                  <a:pt x="813" y="165"/>
                </a:lnTo>
                <a:lnTo>
                  <a:pt x="813" y="166"/>
                </a:lnTo>
                <a:lnTo>
                  <a:pt x="813" y="167"/>
                </a:lnTo>
                <a:lnTo>
                  <a:pt x="812" y="167"/>
                </a:lnTo>
                <a:lnTo>
                  <a:pt x="811" y="167"/>
                </a:lnTo>
                <a:lnTo>
                  <a:pt x="811" y="167"/>
                </a:lnTo>
                <a:lnTo>
                  <a:pt x="811" y="166"/>
                </a:lnTo>
                <a:lnTo>
                  <a:pt x="810" y="166"/>
                </a:lnTo>
                <a:lnTo>
                  <a:pt x="810" y="167"/>
                </a:lnTo>
                <a:lnTo>
                  <a:pt x="810" y="167"/>
                </a:lnTo>
                <a:lnTo>
                  <a:pt x="810" y="168"/>
                </a:lnTo>
                <a:lnTo>
                  <a:pt x="809" y="169"/>
                </a:lnTo>
                <a:lnTo>
                  <a:pt x="809" y="169"/>
                </a:lnTo>
                <a:lnTo>
                  <a:pt x="808" y="169"/>
                </a:lnTo>
                <a:lnTo>
                  <a:pt x="808" y="169"/>
                </a:lnTo>
                <a:lnTo>
                  <a:pt x="808" y="170"/>
                </a:lnTo>
                <a:lnTo>
                  <a:pt x="807" y="170"/>
                </a:lnTo>
                <a:lnTo>
                  <a:pt x="806" y="170"/>
                </a:lnTo>
                <a:lnTo>
                  <a:pt x="806" y="169"/>
                </a:lnTo>
                <a:lnTo>
                  <a:pt x="806" y="169"/>
                </a:lnTo>
                <a:lnTo>
                  <a:pt x="806" y="169"/>
                </a:lnTo>
                <a:lnTo>
                  <a:pt x="806" y="169"/>
                </a:lnTo>
                <a:lnTo>
                  <a:pt x="805" y="169"/>
                </a:lnTo>
                <a:lnTo>
                  <a:pt x="805" y="168"/>
                </a:lnTo>
                <a:lnTo>
                  <a:pt x="804" y="168"/>
                </a:lnTo>
                <a:lnTo>
                  <a:pt x="804" y="169"/>
                </a:lnTo>
                <a:lnTo>
                  <a:pt x="805" y="169"/>
                </a:lnTo>
                <a:lnTo>
                  <a:pt x="805" y="169"/>
                </a:lnTo>
                <a:lnTo>
                  <a:pt x="804" y="169"/>
                </a:lnTo>
                <a:lnTo>
                  <a:pt x="804" y="169"/>
                </a:lnTo>
                <a:lnTo>
                  <a:pt x="804" y="170"/>
                </a:lnTo>
                <a:lnTo>
                  <a:pt x="803" y="170"/>
                </a:lnTo>
                <a:lnTo>
                  <a:pt x="802" y="170"/>
                </a:lnTo>
                <a:lnTo>
                  <a:pt x="802" y="171"/>
                </a:lnTo>
                <a:lnTo>
                  <a:pt x="801" y="171"/>
                </a:lnTo>
                <a:lnTo>
                  <a:pt x="800" y="171"/>
                </a:lnTo>
                <a:lnTo>
                  <a:pt x="800" y="171"/>
                </a:lnTo>
                <a:lnTo>
                  <a:pt x="799" y="171"/>
                </a:lnTo>
                <a:lnTo>
                  <a:pt x="798" y="171"/>
                </a:lnTo>
                <a:lnTo>
                  <a:pt x="798" y="172"/>
                </a:lnTo>
                <a:lnTo>
                  <a:pt x="798" y="173"/>
                </a:lnTo>
                <a:lnTo>
                  <a:pt x="798" y="173"/>
                </a:lnTo>
                <a:lnTo>
                  <a:pt x="798" y="172"/>
                </a:lnTo>
                <a:lnTo>
                  <a:pt x="798" y="171"/>
                </a:lnTo>
                <a:lnTo>
                  <a:pt x="797" y="171"/>
                </a:lnTo>
                <a:lnTo>
                  <a:pt x="796" y="171"/>
                </a:lnTo>
                <a:lnTo>
                  <a:pt x="796" y="172"/>
                </a:lnTo>
                <a:lnTo>
                  <a:pt x="796" y="171"/>
                </a:lnTo>
                <a:lnTo>
                  <a:pt x="795" y="171"/>
                </a:lnTo>
                <a:lnTo>
                  <a:pt x="794" y="171"/>
                </a:lnTo>
                <a:lnTo>
                  <a:pt x="794" y="171"/>
                </a:lnTo>
                <a:lnTo>
                  <a:pt x="794" y="172"/>
                </a:lnTo>
                <a:lnTo>
                  <a:pt x="793" y="173"/>
                </a:lnTo>
                <a:lnTo>
                  <a:pt x="793" y="173"/>
                </a:lnTo>
                <a:lnTo>
                  <a:pt x="792" y="173"/>
                </a:lnTo>
                <a:lnTo>
                  <a:pt x="792" y="173"/>
                </a:lnTo>
                <a:lnTo>
                  <a:pt x="792" y="173"/>
                </a:lnTo>
                <a:lnTo>
                  <a:pt x="792" y="172"/>
                </a:lnTo>
                <a:lnTo>
                  <a:pt x="792" y="171"/>
                </a:lnTo>
                <a:lnTo>
                  <a:pt x="792" y="171"/>
                </a:lnTo>
                <a:lnTo>
                  <a:pt x="791" y="171"/>
                </a:lnTo>
                <a:lnTo>
                  <a:pt x="791" y="170"/>
                </a:lnTo>
                <a:lnTo>
                  <a:pt x="790" y="170"/>
                </a:lnTo>
                <a:lnTo>
                  <a:pt x="790" y="169"/>
                </a:lnTo>
                <a:lnTo>
                  <a:pt x="790" y="170"/>
                </a:lnTo>
                <a:lnTo>
                  <a:pt x="790" y="171"/>
                </a:lnTo>
                <a:lnTo>
                  <a:pt x="790" y="171"/>
                </a:lnTo>
                <a:lnTo>
                  <a:pt x="789" y="171"/>
                </a:lnTo>
                <a:lnTo>
                  <a:pt x="789" y="170"/>
                </a:lnTo>
                <a:lnTo>
                  <a:pt x="789" y="170"/>
                </a:lnTo>
                <a:lnTo>
                  <a:pt x="789" y="171"/>
                </a:lnTo>
                <a:lnTo>
                  <a:pt x="788" y="171"/>
                </a:lnTo>
                <a:lnTo>
                  <a:pt x="788" y="170"/>
                </a:lnTo>
                <a:lnTo>
                  <a:pt x="787" y="170"/>
                </a:lnTo>
                <a:lnTo>
                  <a:pt x="787" y="169"/>
                </a:lnTo>
                <a:lnTo>
                  <a:pt x="786" y="169"/>
                </a:lnTo>
                <a:lnTo>
                  <a:pt x="786" y="169"/>
                </a:lnTo>
                <a:lnTo>
                  <a:pt x="786" y="168"/>
                </a:lnTo>
                <a:lnTo>
                  <a:pt x="785" y="168"/>
                </a:lnTo>
                <a:lnTo>
                  <a:pt x="785" y="169"/>
                </a:lnTo>
                <a:lnTo>
                  <a:pt x="785" y="169"/>
                </a:lnTo>
                <a:lnTo>
                  <a:pt x="785" y="169"/>
                </a:lnTo>
                <a:lnTo>
                  <a:pt x="784" y="169"/>
                </a:lnTo>
                <a:lnTo>
                  <a:pt x="784" y="169"/>
                </a:lnTo>
                <a:lnTo>
                  <a:pt x="784" y="167"/>
                </a:lnTo>
                <a:lnTo>
                  <a:pt x="784" y="167"/>
                </a:lnTo>
                <a:lnTo>
                  <a:pt x="784" y="166"/>
                </a:lnTo>
                <a:lnTo>
                  <a:pt x="784" y="165"/>
                </a:lnTo>
                <a:lnTo>
                  <a:pt x="783" y="165"/>
                </a:lnTo>
                <a:lnTo>
                  <a:pt x="783" y="165"/>
                </a:lnTo>
                <a:lnTo>
                  <a:pt x="783" y="165"/>
                </a:lnTo>
                <a:lnTo>
                  <a:pt x="783" y="165"/>
                </a:lnTo>
                <a:lnTo>
                  <a:pt x="783" y="164"/>
                </a:lnTo>
                <a:lnTo>
                  <a:pt x="783" y="164"/>
                </a:lnTo>
                <a:lnTo>
                  <a:pt x="782" y="163"/>
                </a:lnTo>
                <a:lnTo>
                  <a:pt x="781" y="163"/>
                </a:lnTo>
                <a:lnTo>
                  <a:pt x="781" y="162"/>
                </a:lnTo>
                <a:lnTo>
                  <a:pt x="781" y="162"/>
                </a:lnTo>
                <a:lnTo>
                  <a:pt x="782" y="162"/>
                </a:lnTo>
                <a:lnTo>
                  <a:pt x="782" y="161"/>
                </a:lnTo>
                <a:lnTo>
                  <a:pt x="781" y="161"/>
                </a:lnTo>
                <a:lnTo>
                  <a:pt x="781" y="161"/>
                </a:lnTo>
                <a:lnTo>
                  <a:pt x="781" y="160"/>
                </a:lnTo>
                <a:lnTo>
                  <a:pt x="781" y="160"/>
                </a:lnTo>
                <a:lnTo>
                  <a:pt x="780" y="160"/>
                </a:lnTo>
                <a:lnTo>
                  <a:pt x="779" y="159"/>
                </a:lnTo>
                <a:lnTo>
                  <a:pt x="779" y="160"/>
                </a:lnTo>
                <a:lnTo>
                  <a:pt x="779" y="160"/>
                </a:lnTo>
                <a:lnTo>
                  <a:pt x="779" y="160"/>
                </a:lnTo>
                <a:lnTo>
                  <a:pt x="779" y="160"/>
                </a:lnTo>
                <a:lnTo>
                  <a:pt x="778" y="160"/>
                </a:lnTo>
                <a:lnTo>
                  <a:pt x="778" y="159"/>
                </a:lnTo>
                <a:lnTo>
                  <a:pt x="777" y="159"/>
                </a:lnTo>
                <a:lnTo>
                  <a:pt x="777" y="159"/>
                </a:lnTo>
                <a:lnTo>
                  <a:pt x="776" y="159"/>
                </a:lnTo>
                <a:lnTo>
                  <a:pt x="776" y="158"/>
                </a:lnTo>
                <a:lnTo>
                  <a:pt x="775" y="158"/>
                </a:lnTo>
                <a:lnTo>
                  <a:pt x="775" y="158"/>
                </a:lnTo>
                <a:lnTo>
                  <a:pt x="774" y="158"/>
                </a:lnTo>
                <a:lnTo>
                  <a:pt x="774" y="159"/>
                </a:lnTo>
                <a:lnTo>
                  <a:pt x="773" y="159"/>
                </a:lnTo>
                <a:lnTo>
                  <a:pt x="773" y="158"/>
                </a:lnTo>
                <a:lnTo>
                  <a:pt x="773" y="158"/>
                </a:lnTo>
                <a:lnTo>
                  <a:pt x="772" y="158"/>
                </a:lnTo>
                <a:lnTo>
                  <a:pt x="772" y="158"/>
                </a:lnTo>
                <a:lnTo>
                  <a:pt x="771" y="158"/>
                </a:lnTo>
                <a:lnTo>
                  <a:pt x="770" y="158"/>
                </a:lnTo>
                <a:lnTo>
                  <a:pt x="770" y="158"/>
                </a:lnTo>
                <a:lnTo>
                  <a:pt x="770" y="158"/>
                </a:lnTo>
                <a:lnTo>
                  <a:pt x="769" y="158"/>
                </a:lnTo>
                <a:lnTo>
                  <a:pt x="768" y="158"/>
                </a:lnTo>
                <a:lnTo>
                  <a:pt x="768" y="157"/>
                </a:lnTo>
                <a:lnTo>
                  <a:pt x="768" y="158"/>
                </a:lnTo>
                <a:lnTo>
                  <a:pt x="768" y="158"/>
                </a:lnTo>
                <a:lnTo>
                  <a:pt x="767" y="158"/>
                </a:lnTo>
                <a:lnTo>
                  <a:pt x="767" y="159"/>
                </a:lnTo>
                <a:lnTo>
                  <a:pt x="768" y="159"/>
                </a:lnTo>
                <a:lnTo>
                  <a:pt x="767" y="160"/>
                </a:lnTo>
                <a:lnTo>
                  <a:pt x="766" y="160"/>
                </a:lnTo>
                <a:lnTo>
                  <a:pt x="766" y="160"/>
                </a:lnTo>
                <a:lnTo>
                  <a:pt x="767" y="160"/>
                </a:lnTo>
                <a:lnTo>
                  <a:pt x="767" y="160"/>
                </a:lnTo>
                <a:lnTo>
                  <a:pt x="768" y="160"/>
                </a:lnTo>
                <a:lnTo>
                  <a:pt x="768" y="161"/>
                </a:lnTo>
                <a:lnTo>
                  <a:pt x="768" y="162"/>
                </a:lnTo>
                <a:lnTo>
                  <a:pt x="768" y="162"/>
                </a:lnTo>
                <a:lnTo>
                  <a:pt x="768" y="163"/>
                </a:lnTo>
                <a:lnTo>
                  <a:pt x="768" y="164"/>
                </a:lnTo>
                <a:lnTo>
                  <a:pt x="769" y="164"/>
                </a:lnTo>
                <a:lnTo>
                  <a:pt x="769" y="165"/>
                </a:lnTo>
                <a:lnTo>
                  <a:pt x="770" y="165"/>
                </a:lnTo>
                <a:lnTo>
                  <a:pt x="770" y="165"/>
                </a:lnTo>
                <a:lnTo>
                  <a:pt x="770" y="166"/>
                </a:lnTo>
                <a:lnTo>
                  <a:pt x="770" y="167"/>
                </a:lnTo>
                <a:lnTo>
                  <a:pt x="770" y="167"/>
                </a:lnTo>
                <a:lnTo>
                  <a:pt x="771" y="168"/>
                </a:lnTo>
                <a:lnTo>
                  <a:pt x="771" y="169"/>
                </a:lnTo>
                <a:lnTo>
                  <a:pt x="772" y="169"/>
                </a:lnTo>
                <a:lnTo>
                  <a:pt x="772" y="170"/>
                </a:lnTo>
                <a:lnTo>
                  <a:pt x="772" y="171"/>
                </a:lnTo>
                <a:lnTo>
                  <a:pt x="772" y="171"/>
                </a:lnTo>
                <a:lnTo>
                  <a:pt x="772" y="172"/>
                </a:lnTo>
                <a:lnTo>
                  <a:pt x="772" y="173"/>
                </a:lnTo>
                <a:lnTo>
                  <a:pt x="772" y="174"/>
                </a:lnTo>
                <a:lnTo>
                  <a:pt x="772" y="175"/>
                </a:lnTo>
                <a:lnTo>
                  <a:pt x="772" y="175"/>
                </a:lnTo>
                <a:lnTo>
                  <a:pt x="772" y="177"/>
                </a:lnTo>
                <a:lnTo>
                  <a:pt x="772" y="177"/>
                </a:lnTo>
                <a:lnTo>
                  <a:pt x="771" y="177"/>
                </a:lnTo>
                <a:lnTo>
                  <a:pt x="771" y="178"/>
                </a:lnTo>
                <a:lnTo>
                  <a:pt x="771" y="179"/>
                </a:lnTo>
                <a:lnTo>
                  <a:pt x="772" y="179"/>
                </a:lnTo>
                <a:lnTo>
                  <a:pt x="772" y="179"/>
                </a:lnTo>
                <a:lnTo>
                  <a:pt x="772" y="180"/>
                </a:lnTo>
                <a:lnTo>
                  <a:pt x="772" y="181"/>
                </a:lnTo>
                <a:lnTo>
                  <a:pt x="772" y="181"/>
                </a:lnTo>
                <a:lnTo>
                  <a:pt x="772" y="182"/>
                </a:lnTo>
                <a:lnTo>
                  <a:pt x="772" y="182"/>
                </a:lnTo>
                <a:lnTo>
                  <a:pt x="773" y="184"/>
                </a:lnTo>
                <a:lnTo>
                  <a:pt x="773" y="184"/>
                </a:lnTo>
                <a:lnTo>
                  <a:pt x="773" y="185"/>
                </a:lnTo>
                <a:lnTo>
                  <a:pt x="773" y="186"/>
                </a:lnTo>
                <a:lnTo>
                  <a:pt x="773" y="186"/>
                </a:lnTo>
                <a:lnTo>
                  <a:pt x="773" y="187"/>
                </a:lnTo>
                <a:lnTo>
                  <a:pt x="773" y="188"/>
                </a:lnTo>
                <a:lnTo>
                  <a:pt x="773" y="188"/>
                </a:lnTo>
                <a:lnTo>
                  <a:pt x="773" y="190"/>
                </a:lnTo>
                <a:lnTo>
                  <a:pt x="773" y="190"/>
                </a:lnTo>
                <a:lnTo>
                  <a:pt x="773" y="191"/>
                </a:lnTo>
                <a:lnTo>
                  <a:pt x="773" y="192"/>
                </a:lnTo>
                <a:lnTo>
                  <a:pt x="773" y="193"/>
                </a:lnTo>
                <a:lnTo>
                  <a:pt x="773" y="194"/>
                </a:lnTo>
                <a:lnTo>
                  <a:pt x="774" y="194"/>
                </a:lnTo>
                <a:lnTo>
                  <a:pt x="774" y="194"/>
                </a:lnTo>
                <a:lnTo>
                  <a:pt x="774" y="195"/>
                </a:lnTo>
                <a:lnTo>
                  <a:pt x="773" y="195"/>
                </a:lnTo>
                <a:lnTo>
                  <a:pt x="773" y="196"/>
                </a:lnTo>
                <a:lnTo>
                  <a:pt x="773" y="196"/>
                </a:lnTo>
                <a:lnTo>
                  <a:pt x="773" y="196"/>
                </a:lnTo>
                <a:lnTo>
                  <a:pt x="773" y="197"/>
                </a:lnTo>
                <a:lnTo>
                  <a:pt x="772" y="198"/>
                </a:lnTo>
                <a:lnTo>
                  <a:pt x="772" y="198"/>
                </a:lnTo>
                <a:lnTo>
                  <a:pt x="772" y="198"/>
                </a:lnTo>
                <a:lnTo>
                  <a:pt x="772" y="199"/>
                </a:lnTo>
                <a:lnTo>
                  <a:pt x="771" y="200"/>
                </a:lnTo>
                <a:lnTo>
                  <a:pt x="771" y="200"/>
                </a:lnTo>
                <a:lnTo>
                  <a:pt x="770" y="201"/>
                </a:lnTo>
                <a:lnTo>
                  <a:pt x="770" y="201"/>
                </a:lnTo>
                <a:lnTo>
                  <a:pt x="770" y="201"/>
                </a:lnTo>
                <a:lnTo>
                  <a:pt x="770" y="202"/>
                </a:lnTo>
                <a:lnTo>
                  <a:pt x="769" y="203"/>
                </a:lnTo>
                <a:lnTo>
                  <a:pt x="769" y="203"/>
                </a:lnTo>
                <a:lnTo>
                  <a:pt x="768" y="204"/>
                </a:lnTo>
                <a:lnTo>
                  <a:pt x="768" y="204"/>
                </a:lnTo>
                <a:lnTo>
                  <a:pt x="768" y="205"/>
                </a:lnTo>
                <a:lnTo>
                  <a:pt x="767" y="205"/>
                </a:lnTo>
                <a:lnTo>
                  <a:pt x="767" y="205"/>
                </a:lnTo>
                <a:lnTo>
                  <a:pt x="766" y="205"/>
                </a:lnTo>
                <a:lnTo>
                  <a:pt x="766" y="206"/>
                </a:lnTo>
                <a:lnTo>
                  <a:pt x="765" y="206"/>
                </a:lnTo>
                <a:lnTo>
                  <a:pt x="764" y="207"/>
                </a:lnTo>
                <a:lnTo>
                  <a:pt x="764" y="207"/>
                </a:lnTo>
                <a:lnTo>
                  <a:pt x="763" y="207"/>
                </a:lnTo>
                <a:lnTo>
                  <a:pt x="763" y="208"/>
                </a:lnTo>
                <a:lnTo>
                  <a:pt x="762" y="208"/>
                </a:lnTo>
                <a:lnTo>
                  <a:pt x="761" y="209"/>
                </a:lnTo>
                <a:lnTo>
                  <a:pt x="760" y="209"/>
                </a:lnTo>
                <a:lnTo>
                  <a:pt x="760" y="209"/>
                </a:lnTo>
                <a:lnTo>
                  <a:pt x="759" y="210"/>
                </a:lnTo>
                <a:lnTo>
                  <a:pt x="758" y="210"/>
                </a:lnTo>
                <a:lnTo>
                  <a:pt x="758" y="211"/>
                </a:lnTo>
                <a:lnTo>
                  <a:pt x="758" y="211"/>
                </a:lnTo>
                <a:lnTo>
                  <a:pt x="757" y="211"/>
                </a:lnTo>
                <a:lnTo>
                  <a:pt x="756" y="211"/>
                </a:lnTo>
                <a:lnTo>
                  <a:pt x="756" y="212"/>
                </a:lnTo>
                <a:lnTo>
                  <a:pt x="755" y="212"/>
                </a:lnTo>
                <a:lnTo>
                  <a:pt x="755" y="213"/>
                </a:lnTo>
                <a:lnTo>
                  <a:pt x="754" y="213"/>
                </a:lnTo>
                <a:lnTo>
                  <a:pt x="754" y="213"/>
                </a:lnTo>
                <a:lnTo>
                  <a:pt x="753" y="213"/>
                </a:lnTo>
                <a:lnTo>
                  <a:pt x="753" y="213"/>
                </a:lnTo>
                <a:lnTo>
                  <a:pt x="753" y="213"/>
                </a:lnTo>
                <a:lnTo>
                  <a:pt x="753" y="214"/>
                </a:lnTo>
                <a:lnTo>
                  <a:pt x="752" y="214"/>
                </a:lnTo>
                <a:lnTo>
                  <a:pt x="751" y="215"/>
                </a:lnTo>
                <a:lnTo>
                  <a:pt x="751" y="215"/>
                </a:lnTo>
                <a:lnTo>
                  <a:pt x="751" y="215"/>
                </a:lnTo>
                <a:lnTo>
                  <a:pt x="751" y="216"/>
                </a:lnTo>
                <a:lnTo>
                  <a:pt x="750" y="216"/>
                </a:lnTo>
                <a:lnTo>
                  <a:pt x="750" y="217"/>
                </a:lnTo>
                <a:lnTo>
                  <a:pt x="749" y="217"/>
                </a:lnTo>
                <a:lnTo>
                  <a:pt x="749" y="217"/>
                </a:lnTo>
                <a:lnTo>
                  <a:pt x="749" y="218"/>
                </a:lnTo>
                <a:lnTo>
                  <a:pt x="748" y="218"/>
                </a:lnTo>
                <a:lnTo>
                  <a:pt x="747" y="218"/>
                </a:lnTo>
                <a:lnTo>
                  <a:pt x="747" y="219"/>
                </a:lnTo>
                <a:lnTo>
                  <a:pt x="747" y="219"/>
                </a:lnTo>
                <a:lnTo>
                  <a:pt x="747" y="220"/>
                </a:lnTo>
                <a:lnTo>
                  <a:pt x="746" y="220"/>
                </a:lnTo>
                <a:lnTo>
                  <a:pt x="746" y="220"/>
                </a:lnTo>
                <a:lnTo>
                  <a:pt x="746" y="221"/>
                </a:lnTo>
                <a:lnTo>
                  <a:pt x="745" y="221"/>
                </a:lnTo>
                <a:lnTo>
                  <a:pt x="745" y="222"/>
                </a:lnTo>
                <a:lnTo>
                  <a:pt x="745" y="222"/>
                </a:lnTo>
                <a:lnTo>
                  <a:pt x="745" y="222"/>
                </a:lnTo>
                <a:lnTo>
                  <a:pt x="745" y="223"/>
                </a:lnTo>
                <a:lnTo>
                  <a:pt x="744" y="223"/>
                </a:lnTo>
                <a:lnTo>
                  <a:pt x="744" y="224"/>
                </a:lnTo>
                <a:lnTo>
                  <a:pt x="743" y="224"/>
                </a:lnTo>
                <a:lnTo>
                  <a:pt x="743" y="224"/>
                </a:lnTo>
                <a:lnTo>
                  <a:pt x="743" y="224"/>
                </a:lnTo>
                <a:lnTo>
                  <a:pt x="743" y="224"/>
                </a:lnTo>
                <a:lnTo>
                  <a:pt x="742" y="224"/>
                </a:lnTo>
                <a:lnTo>
                  <a:pt x="741" y="224"/>
                </a:lnTo>
                <a:lnTo>
                  <a:pt x="741" y="223"/>
                </a:lnTo>
                <a:lnTo>
                  <a:pt x="740" y="223"/>
                </a:lnTo>
                <a:lnTo>
                  <a:pt x="740" y="222"/>
                </a:lnTo>
                <a:lnTo>
                  <a:pt x="739" y="222"/>
                </a:lnTo>
                <a:lnTo>
                  <a:pt x="739" y="223"/>
                </a:lnTo>
                <a:lnTo>
                  <a:pt x="739" y="223"/>
                </a:lnTo>
                <a:lnTo>
                  <a:pt x="739" y="222"/>
                </a:lnTo>
                <a:lnTo>
                  <a:pt x="739" y="223"/>
                </a:lnTo>
                <a:lnTo>
                  <a:pt x="739" y="222"/>
                </a:lnTo>
                <a:lnTo>
                  <a:pt x="739" y="223"/>
                </a:lnTo>
                <a:lnTo>
                  <a:pt x="738" y="223"/>
                </a:lnTo>
                <a:lnTo>
                  <a:pt x="737" y="223"/>
                </a:lnTo>
                <a:lnTo>
                  <a:pt x="737" y="222"/>
                </a:lnTo>
                <a:lnTo>
                  <a:pt x="736" y="222"/>
                </a:lnTo>
                <a:lnTo>
                  <a:pt x="736" y="222"/>
                </a:lnTo>
                <a:lnTo>
                  <a:pt x="735" y="222"/>
                </a:lnTo>
                <a:lnTo>
                  <a:pt x="734" y="222"/>
                </a:lnTo>
                <a:lnTo>
                  <a:pt x="734" y="222"/>
                </a:lnTo>
                <a:lnTo>
                  <a:pt x="734" y="222"/>
                </a:lnTo>
                <a:lnTo>
                  <a:pt x="733" y="222"/>
                </a:lnTo>
                <a:lnTo>
                  <a:pt x="733" y="222"/>
                </a:lnTo>
                <a:lnTo>
                  <a:pt x="732" y="222"/>
                </a:lnTo>
                <a:lnTo>
                  <a:pt x="732" y="222"/>
                </a:lnTo>
                <a:lnTo>
                  <a:pt x="732" y="221"/>
                </a:lnTo>
                <a:lnTo>
                  <a:pt x="732" y="220"/>
                </a:lnTo>
                <a:lnTo>
                  <a:pt x="731" y="220"/>
                </a:lnTo>
                <a:lnTo>
                  <a:pt x="730" y="220"/>
                </a:lnTo>
                <a:lnTo>
                  <a:pt x="730" y="221"/>
                </a:lnTo>
                <a:lnTo>
                  <a:pt x="730" y="220"/>
                </a:lnTo>
                <a:lnTo>
                  <a:pt x="730" y="220"/>
                </a:lnTo>
                <a:lnTo>
                  <a:pt x="730" y="220"/>
                </a:lnTo>
                <a:lnTo>
                  <a:pt x="729" y="220"/>
                </a:lnTo>
                <a:lnTo>
                  <a:pt x="728" y="220"/>
                </a:lnTo>
                <a:lnTo>
                  <a:pt x="728" y="220"/>
                </a:lnTo>
                <a:lnTo>
                  <a:pt x="728" y="219"/>
                </a:lnTo>
                <a:lnTo>
                  <a:pt x="727" y="219"/>
                </a:lnTo>
                <a:lnTo>
                  <a:pt x="728" y="219"/>
                </a:lnTo>
                <a:lnTo>
                  <a:pt x="727" y="219"/>
                </a:lnTo>
                <a:lnTo>
                  <a:pt x="727" y="218"/>
                </a:lnTo>
                <a:lnTo>
                  <a:pt x="726" y="219"/>
                </a:lnTo>
                <a:lnTo>
                  <a:pt x="726" y="218"/>
                </a:lnTo>
                <a:lnTo>
                  <a:pt x="726" y="218"/>
                </a:lnTo>
                <a:lnTo>
                  <a:pt x="726" y="219"/>
                </a:lnTo>
                <a:lnTo>
                  <a:pt x="725" y="219"/>
                </a:lnTo>
                <a:lnTo>
                  <a:pt x="725" y="218"/>
                </a:lnTo>
                <a:lnTo>
                  <a:pt x="724" y="218"/>
                </a:lnTo>
                <a:lnTo>
                  <a:pt x="724" y="218"/>
                </a:lnTo>
                <a:lnTo>
                  <a:pt x="724" y="218"/>
                </a:lnTo>
                <a:lnTo>
                  <a:pt x="724" y="218"/>
                </a:lnTo>
                <a:lnTo>
                  <a:pt x="724" y="218"/>
                </a:lnTo>
                <a:lnTo>
                  <a:pt x="723" y="218"/>
                </a:lnTo>
                <a:lnTo>
                  <a:pt x="722" y="218"/>
                </a:lnTo>
                <a:lnTo>
                  <a:pt x="722" y="217"/>
                </a:lnTo>
                <a:lnTo>
                  <a:pt x="722" y="218"/>
                </a:lnTo>
                <a:lnTo>
                  <a:pt x="722" y="218"/>
                </a:lnTo>
                <a:lnTo>
                  <a:pt x="722" y="217"/>
                </a:lnTo>
                <a:lnTo>
                  <a:pt x="721" y="217"/>
                </a:lnTo>
                <a:lnTo>
                  <a:pt x="720" y="217"/>
                </a:lnTo>
                <a:lnTo>
                  <a:pt x="721" y="218"/>
                </a:lnTo>
                <a:lnTo>
                  <a:pt x="720" y="218"/>
                </a:lnTo>
                <a:lnTo>
                  <a:pt x="720" y="217"/>
                </a:lnTo>
                <a:lnTo>
                  <a:pt x="720" y="217"/>
                </a:lnTo>
                <a:lnTo>
                  <a:pt x="719" y="217"/>
                </a:lnTo>
                <a:lnTo>
                  <a:pt x="719" y="217"/>
                </a:lnTo>
                <a:lnTo>
                  <a:pt x="718" y="217"/>
                </a:lnTo>
                <a:lnTo>
                  <a:pt x="718" y="217"/>
                </a:lnTo>
                <a:lnTo>
                  <a:pt x="718" y="217"/>
                </a:lnTo>
                <a:lnTo>
                  <a:pt x="717" y="217"/>
                </a:lnTo>
                <a:lnTo>
                  <a:pt x="717" y="218"/>
                </a:lnTo>
                <a:lnTo>
                  <a:pt x="717" y="218"/>
                </a:lnTo>
                <a:lnTo>
                  <a:pt x="717" y="218"/>
                </a:lnTo>
                <a:lnTo>
                  <a:pt x="717" y="219"/>
                </a:lnTo>
                <a:lnTo>
                  <a:pt x="717" y="220"/>
                </a:lnTo>
                <a:lnTo>
                  <a:pt x="716" y="220"/>
                </a:lnTo>
                <a:lnTo>
                  <a:pt x="717" y="220"/>
                </a:lnTo>
                <a:lnTo>
                  <a:pt x="717" y="221"/>
                </a:lnTo>
                <a:lnTo>
                  <a:pt x="717" y="222"/>
                </a:lnTo>
                <a:lnTo>
                  <a:pt x="717" y="222"/>
                </a:lnTo>
                <a:lnTo>
                  <a:pt x="717" y="223"/>
                </a:lnTo>
                <a:lnTo>
                  <a:pt x="717" y="224"/>
                </a:lnTo>
                <a:lnTo>
                  <a:pt x="717" y="224"/>
                </a:lnTo>
                <a:lnTo>
                  <a:pt x="717" y="224"/>
                </a:lnTo>
                <a:lnTo>
                  <a:pt x="717" y="225"/>
                </a:lnTo>
                <a:lnTo>
                  <a:pt x="717" y="226"/>
                </a:lnTo>
                <a:lnTo>
                  <a:pt x="718" y="226"/>
                </a:lnTo>
                <a:lnTo>
                  <a:pt x="718" y="226"/>
                </a:lnTo>
                <a:lnTo>
                  <a:pt x="718" y="226"/>
                </a:lnTo>
                <a:lnTo>
                  <a:pt x="718" y="226"/>
                </a:lnTo>
                <a:lnTo>
                  <a:pt x="718" y="226"/>
                </a:lnTo>
                <a:lnTo>
                  <a:pt x="719" y="227"/>
                </a:lnTo>
                <a:lnTo>
                  <a:pt x="720" y="227"/>
                </a:lnTo>
                <a:lnTo>
                  <a:pt x="720" y="228"/>
                </a:lnTo>
                <a:lnTo>
                  <a:pt x="720" y="228"/>
                </a:lnTo>
                <a:lnTo>
                  <a:pt x="720" y="228"/>
                </a:lnTo>
                <a:lnTo>
                  <a:pt x="720" y="228"/>
                </a:lnTo>
                <a:lnTo>
                  <a:pt x="721" y="228"/>
                </a:lnTo>
                <a:lnTo>
                  <a:pt x="722" y="228"/>
                </a:lnTo>
                <a:lnTo>
                  <a:pt x="722" y="229"/>
                </a:lnTo>
                <a:lnTo>
                  <a:pt x="722" y="229"/>
                </a:lnTo>
                <a:lnTo>
                  <a:pt x="723" y="229"/>
                </a:lnTo>
                <a:lnTo>
                  <a:pt x="723" y="230"/>
                </a:lnTo>
                <a:lnTo>
                  <a:pt x="724" y="230"/>
                </a:lnTo>
                <a:lnTo>
                  <a:pt x="724" y="231"/>
                </a:lnTo>
                <a:lnTo>
                  <a:pt x="725" y="232"/>
                </a:lnTo>
                <a:lnTo>
                  <a:pt x="725" y="232"/>
                </a:lnTo>
                <a:lnTo>
                  <a:pt x="726" y="232"/>
                </a:lnTo>
                <a:lnTo>
                  <a:pt x="726" y="233"/>
                </a:lnTo>
                <a:lnTo>
                  <a:pt x="726" y="234"/>
                </a:lnTo>
                <a:lnTo>
                  <a:pt x="727" y="234"/>
                </a:lnTo>
                <a:lnTo>
                  <a:pt x="727" y="234"/>
                </a:lnTo>
                <a:lnTo>
                  <a:pt x="728" y="234"/>
                </a:lnTo>
                <a:lnTo>
                  <a:pt x="728" y="235"/>
                </a:lnTo>
                <a:lnTo>
                  <a:pt x="728" y="235"/>
                </a:lnTo>
                <a:lnTo>
                  <a:pt x="729" y="235"/>
                </a:lnTo>
                <a:lnTo>
                  <a:pt x="730" y="235"/>
                </a:lnTo>
                <a:lnTo>
                  <a:pt x="730" y="235"/>
                </a:lnTo>
                <a:lnTo>
                  <a:pt x="731" y="235"/>
                </a:lnTo>
                <a:lnTo>
                  <a:pt x="732" y="235"/>
                </a:lnTo>
                <a:lnTo>
                  <a:pt x="732" y="236"/>
                </a:lnTo>
                <a:lnTo>
                  <a:pt x="732" y="236"/>
                </a:lnTo>
                <a:lnTo>
                  <a:pt x="733" y="236"/>
                </a:lnTo>
                <a:lnTo>
                  <a:pt x="733" y="237"/>
                </a:lnTo>
                <a:lnTo>
                  <a:pt x="734" y="237"/>
                </a:lnTo>
                <a:lnTo>
                  <a:pt x="734" y="237"/>
                </a:lnTo>
                <a:lnTo>
                  <a:pt x="734" y="237"/>
                </a:lnTo>
                <a:lnTo>
                  <a:pt x="735" y="237"/>
                </a:lnTo>
                <a:lnTo>
                  <a:pt x="735" y="238"/>
                </a:lnTo>
                <a:lnTo>
                  <a:pt x="735" y="239"/>
                </a:lnTo>
                <a:lnTo>
                  <a:pt x="736" y="240"/>
                </a:lnTo>
                <a:lnTo>
                  <a:pt x="736" y="241"/>
                </a:lnTo>
                <a:lnTo>
                  <a:pt x="736" y="241"/>
                </a:lnTo>
                <a:lnTo>
                  <a:pt x="736" y="242"/>
                </a:lnTo>
                <a:lnTo>
                  <a:pt x="736" y="243"/>
                </a:lnTo>
                <a:lnTo>
                  <a:pt x="736" y="244"/>
                </a:lnTo>
                <a:lnTo>
                  <a:pt x="736" y="245"/>
                </a:lnTo>
                <a:lnTo>
                  <a:pt x="736" y="245"/>
                </a:lnTo>
                <a:lnTo>
                  <a:pt x="736" y="246"/>
                </a:lnTo>
                <a:lnTo>
                  <a:pt x="736" y="247"/>
                </a:lnTo>
                <a:lnTo>
                  <a:pt x="736" y="247"/>
                </a:lnTo>
                <a:lnTo>
                  <a:pt x="736" y="248"/>
                </a:lnTo>
                <a:lnTo>
                  <a:pt x="735" y="248"/>
                </a:lnTo>
                <a:lnTo>
                  <a:pt x="735" y="249"/>
                </a:lnTo>
                <a:lnTo>
                  <a:pt x="735" y="249"/>
                </a:lnTo>
                <a:lnTo>
                  <a:pt x="734" y="249"/>
                </a:lnTo>
                <a:lnTo>
                  <a:pt x="734" y="250"/>
                </a:lnTo>
                <a:lnTo>
                  <a:pt x="734" y="251"/>
                </a:lnTo>
                <a:lnTo>
                  <a:pt x="733" y="251"/>
                </a:lnTo>
                <a:lnTo>
                  <a:pt x="733" y="251"/>
                </a:lnTo>
                <a:lnTo>
                  <a:pt x="732" y="252"/>
                </a:lnTo>
                <a:lnTo>
                  <a:pt x="732" y="253"/>
                </a:lnTo>
                <a:lnTo>
                  <a:pt x="732" y="253"/>
                </a:lnTo>
                <a:lnTo>
                  <a:pt x="732" y="254"/>
                </a:lnTo>
                <a:lnTo>
                  <a:pt x="732" y="254"/>
                </a:lnTo>
                <a:lnTo>
                  <a:pt x="732" y="255"/>
                </a:lnTo>
                <a:lnTo>
                  <a:pt x="732" y="255"/>
                </a:lnTo>
                <a:lnTo>
                  <a:pt x="732" y="255"/>
                </a:lnTo>
                <a:lnTo>
                  <a:pt x="732" y="255"/>
                </a:lnTo>
                <a:lnTo>
                  <a:pt x="732" y="256"/>
                </a:lnTo>
                <a:lnTo>
                  <a:pt x="732" y="256"/>
                </a:lnTo>
                <a:lnTo>
                  <a:pt x="732" y="257"/>
                </a:lnTo>
                <a:lnTo>
                  <a:pt x="732" y="258"/>
                </a:lnTo>
                <a:lnTo>
                  <a:pt x="731" y="258"/>
                </a:lnTo>
                <a:lnTo>
                  <a:pt x="732" y="258"/>
                </a:lnTo>
                <a:lnTo>
                  <a:pt x="731" y="258"/>
                </a:lnTo>
                <a:lnTo>
                  <a:pt x="732" y="258"/>
                </a:lnTo>
                <a:lnTo>
                  <a:pt x="731" y="258"/>
                </a:lnTo>
                <a:lnTo>
                  <a:pt x="731" y="259"/>
                </a:lnTo>
                <a:lnTo>
                  <a:pt x="731" y="260"/>
                </a:lnTo>
                <a:lnTo>
                  <a:pt x="731" y="260"/>
                </a:lnTo>
                <a:lnTo>
                  <a:pt x="731" y="261"/>
                </a:lnTo>
                <a:lnTo>
                  <a:pt x="731" y="262"/>
                </a:lnTo>
                <a:lnTo>
                  <a:pt x="730" y="262"/>
                </a:lnTo>
                <a:lnTo>
                  <a:pt x="730" y="264"/>
                </a:lnTo>
                <a:lnTo>
                  <a:pt x="730" y="264"/>
                </a:lnTo>
                <a:lnTo>
                  <a:pt x="729" y="266"/>
                </a:lnTo>
                <a:lnTo>
                  <a:pt x="728" y="266"/>
                </a:lnTo>
                <a:lnTo>
                  <a:pt x="728" y="266"/>
                </a:lnTo>
                <a:lnTo>
                  <a:pt x="726" y="268"/>
                </a:lnTo>
                <a:lnTo>
                  <a:pt x="726" y="268"/>
                </a:lnTo>
                <a:lnTo>
                  <a:pt x="726" y="268"/>
                </a:lnTo>
                <a:lnTo>
                  <a:pt x="725" y="268"/>
                </a:lnTo>
                <a:lnTo>
                  <a:pt x="725" y="269"/>
                </a:lnTo>
                <a:lnTo>
                  <a:pt x="725" y="270"/>
                </a:lnTo>
                <a:lnTo>
                  <a:pt x="724" y="270"/>
                </a:lnTo>
                <a:lnTo>
                  <a:pt x="724" y="270"/>
                </a:lnTo>
                <a:lnTo>
                  <a:pt x="724" y="271"/>
                </a:lnTo>
                <a:lnTo>
                  <a:pt x="724" y="272"/>
                </a:lnTo>
                <a:lnTo>
                  <a:pt x="724" y="272"/>
                </a:lnTo>
                <a:lnTo>
                  <a:pt x="724" y="273"/>
                </a:lnTo>
                <a:lnTo>
                  <a:pt x="724" y="273"/>
                </a:lnTo>
                <a:lnTo>
                  <a:pt x="724" y="274"/>
                </a:lnTo>
                <a:lnTo>
                  <a:pt x="723" y="275"/>
                </a:lnTo>
                <a:lnTo>
                  <a:pt x="724" y="275"/>
                </a:lnTo>
                <a:lnTo>
                  <a:pt x="723" y="275"/>
                </a:lnTo>
                <a:lnTo>
                  <a:pt x="724" y="275"/>
                </a:lnTo>
                <a:lnTo>
                  <a:pt x="724" y="276"/>
                </a:lnTo>
                <a:lnTo>
                  <a:pt x="724" y="277"/>
                </a:lnTo>
                <a:lnTo>
                  <a:pt x="724" y="277"/>
                </a:lnTo>
                <a:lnTo>
                  <a:pt x="724" y="278"/>
                </a:lnTo>
                <a:lnTo>
                  <a:pt x="724" y="279"/>
                </a:lnTo>
                <a:lnTo>
                  <a:pt x="724" y="279"/>
                </a:lnTo>
                <a:lnTo>
                  <a:pt x="724" y="280"/>
                </a:lnTo>
                <a:lnTo>
                  <a:pt x="723" y="280"/>
                </a:lnTo>
                <a:lnTo>
                  <a:pt x="722" y="280"/>
                </a:lnTo>
                <a:lnTo>
                  <a:pt x="722" y="281"/>
                </a:lnTo>
                <a:lnTo>
                  <a:pt x="722" y="281"/>
                </a:lnTo>
                <a:lnTo>
                  <a:pt x="722" y="281"/>
                </a:lnTo>
                <a:lnTo>
                  <a:pt x="721" y="281"/>
                </a:lnTo>
                <a:lnTo>
                  <a:pt x="720" y="281"/>
                </a:lnTo>
                <a:lnTo>
                  <a:pt x="720" y="282"/>
                </a:lnTo>
                <a:lnTo>
                  <a:pt x="719" y="283"/>
                </a:lnTo>
                <a:lnTo>
                  <a:pt x="719" y="283"/>
                </a:lnTo>
                <a:lnTo>
                  <a:pt x="718" y="283"/>
                </a:lnTo>
                <a:lnTo>
                  <a:pt x="718" y="284"/>
                </a:lnTo>
                <a:lnTo>
                  <a:pt x="717" y="285"/>
                </a:lnTo>
                <a:lnTo>
                  <a:pt x="717" y="285"/>
                </a:lnTo>
                <a:lnTo>
                  <a:pt x="716" y="286"/>
                </a:lnTo>
                <a:lnTo>
                  <a:pt x="715" y="287"/>
                </a:lnTo>
                <a:lnTo>
                  <a:pt x="715" y="287"/>
                </a:lnTo>
                <a:lnTo>
                  <a:pt x="715" y="288"/>
                </a:lnTo>
                <a:lnTo>
                  <a:pt x="715" y="288"/>
                </a:lnTo>
                <a:lnTo>
                  <a:pt x="714" y="288"/>
                </a:lnTo>
                <a:lnTo>
                  <a:pt x="714" y="287"/>
                </a:lnTo>
                <a:lnTo>
                  <a:pt x="713" y="287"/>
                </a:lnTo>
                <a:lnTo>
                  <a:pt x="713" y="287"/>
                </a:lnTo>
                <a:lnTo>
                  <a:pt x="713" y="287"/>
                </a:lnTo>
                <a:lnTo>
                  <a:pt x="713" y="286"/>
                </a:lnTo>
                <a:lnTo>
                  <a:pt x="712" y="285"/>
                </a:lnTo>
                <a:lnTo>
                  <a:pt x="711" y="285"/>
                </a:lnTo>
                <a:lnTo>
                  <a:pt x="711" y="285"/>
                </a:lnTo>
                <a:lnTo>
                  <a:pt x="711" y="285"/>
                </a:lnTo>
                <a:lnTo>
                  <a:pt x="711" y="284"/>
                </a:lnTo>
                <a:lnTo>
                  <a:pt x="711" y="283"/>
                </a:lnTo>
                <a:lnTo>
                  <a:pt x="710" y="283"/>
                </a:lnTo>
                <a:lnTo>
                  <a:pt x="710" y="283"/>
                </a:lnTo>
                <a:lnTo>
                  <a:pt x="709" y="283"/>
                </a:lnTo>
                <a:lnTo>
                  <a:pt x="709" y="282"/>
                </a:lnTo>
                <a:lnTo>
                  <a:pt x="709" y="282"/>
                </a:lnTo>
                <a:lnTo>
                  <a:pt x="709" y="281"/>
                </a:lnTo>
                <a:lnTo>
                  <a:pt x="709" y="281"/>
                </a:lnTo>
                <a:lnTo>
                  <a:pt x="708" y="281"/>
                </a:lnTo>
                <a:lnTo>
                  <a:pt x="708" y="280"/>
                </a:lnTo>
                <a:lnTo>
                  <a:pt x="708" y="279"/>
                </a:lnTo>
                <a:lnTo>
                  <a:pt x="707" y="279"/>
                </a:lnTo>
                <a:lnTo>
                  <a:pt x="707" y="279"/>
                </a:lnTo>
                <a:lnTo>
                  <a:pt x="707" y="279"/>
                </a:lnTo>
                <a:lnTo>
                  <a:pt x="707" y="278"/>
                </a:lnTo>
                <a:lnTo>
                  <a:pt x="707" y="277"/>
                </a:lnTo>
                <a:lnTo>
                  <a:pt x="706" y="277"/>
                </a:lnTo>
                <a:lnTo>
                  <a:pt x="706" y="277"/>
                </a:lnTo>
                <a:lnTo>
                  <a:pt x="706" y="276"/>
                </a:lnTo>
                <a:lnTo>
                  <a:pt x="706" y="275"/>
                </a:lnTo>
                <a:lnTo>
                  <a:pt x="706" y="275"/>
                </a:lnTo>
                <a:lnTo>
                  <a:pt x="705" y="275"/>
                </a:lnTo>
                <a:lnTo>
                  <a:pt x="705" y="274"/>
                </a:lnTo>
                <a:lnTo>
                  <a:pt x="705" y="274"/>
                </a:lnTo>
                <a:lnTo>
                  <a:pt x="705" y="273"/>
                </a:lnTo>
                <a:lnTo>
                  <a:pt x="704" y="273"/>
                </a:lnTo>
                <a:lnTo>
                  <a:pt x="704" y="273"/>
                </a:lnTo>
                <a:lnTo>
                  <a:pt x="703" y="272"/>
                </a:lnTo>
                <a:lnTo>
                  <a:pt x="703" y="272"/>
                </a:lnTo>
                <a:lnTo>
                  <a:pt x="703" y="272"/>
                </a:lnTo>
                <a:lnTo>
                  <a:pt x="703" y="272"/>
                </a:lnTo>
                <a:lnTo>
                  <a:pt x="702" y="272"/>
                </a:lnTo>
                <a:lnTo>
                  <a:pt x="702" y="273"/>
                </a:lnTo>
                <a:lnTo>
                  <a:pt x="701" y="273"/>
                </a:lnTo>
                <a:lnTo>
                  <a:pt x="701" y="273"/>
                </a:lnTo>
                <a:lnTo>
                  <a:pt x="701" y="274"/>
                </a:lnTo>
                <a:lnTo>
                  <a:pt x="701" y="275"/>
                </a:lnTo>
                <a:lnTo>
                  <a:pt x="700" y="275"/>
                </a:lnTo>
                <a:lnTo>
                  <a:pt x="700" y="275"/>
                </a:lnTo>
                <a:lnTo>
                  <a:pt x="700" y="276"/>
                </a:lnTo>
                <a:lnTo>
                  <a:pt x="700" y="277"/>
                </a:lnTo>
                <a:lnTo>
                  <a:pt x="699" y="278"/>
                </a:lnTo>
                <a:lnTo>
                  <a:pt x="698" y="279"/>
                </a:lnTo>
                <a:lnTo>
                  <a:pt x="698" y="279"/>
                </a:lnTo>
                <a:lnTo>
                  <a:pt x="698" y="279"/>
                </a:lnTo>
                <a:lnTo>
                  <a:pt x="697" y="280"/>
                </a:lnTo>
                <a:lnTo>
                  <a:pt x="696" y="280"/>
                </a:lnTo>
                <a:lnTo>
                  <a:pt x="696" y="281"/>
                </a:lnTo>
                <a:lnTo>
                  <a:pt x="696" y="281"/>
                </a:lnTo>
                <a:lnTo>
                  <a:pt x="696" y="281"/>
                </a:lnTo>
                <a:lnTo>
                  <a:pt x="696" y="282"/>
                </a:lnTo>
                <a:lnTo>
                  <a:pt x="695" y="282"/>
                </a:lnTo>
                <a:lnTo>
                  <a:pt x="694" y="282"/>
                </a:lnTo>
                <a:lnTo>
                  <a:pt x="694" y="282"/>
                </a:lnTo>
                <a:lnTo>
                  <a:pt x="694" y="283"/>
                </a:lnTo>
                <a:lnTo>
                  <a:pt x="693" y="283"/>
                </a:lnTo>
                <a:lnTo>
                  <a:pt x="692" y="283"/>
                </a:lnTo>
                <a:lnTo>
                  <a:pt x="692" y="283"/>
                </a:lnTo>
                <a:lnTo>
                  <a:pt x="692" y="284"/>
                </a:lnTo>
                <a:lnTo>
                  <a:pt x="691" y="284"/>
                </a:lnTo>
                <a:lnTo>
                  <a:pt x="690" y="285"/>
                </a:lnTo>
                <a:lnTo>
                  <a:pt x="690" y="285"/>
                </a:lnTo>
                <a:lnTo>
                  <a:pt x="689" y="285"/>
                </a:lnTo>
                <a:lnTo>
                  <a:pt x="689" y="285"/>
                </a:lnTo>
                <a:lnTo>
                  <a:pt x="689" y="286"/>
                </a:lnTo>
                <a:lnTo>
                  <a:pt x="688" y="286"/>
                </a:lnTo>
                <a:lnTo>
                  <a:pt x="688" y="287"/>
                </a:lnTo>
                <a:lnTo>
                  <a:pt x="688" y="287"/>
                </a:lnTo>
                <a:lnTo>
                  <a:pt x="687" y="287"/>
                </a:lnTo>
                <a:lnTo>
                  <a:pt x="686" y="287"/>
                </a:lnTo>
                <a:lnTo>
                  <a:pt x="686" y="287"/>
                </a:lnTo>
                <a:lnTo>
                  <a:pt x="685" y="287"/>
                </a:lnTo>
                <a:lnTo>
                  <a:pt x="684" y="288"/>
                </a:lnTo>
                <a:lnTo>
                  <a:pt x="684" y="288"/>
                </a:lnTo>
                <a:lnTo>
                  <a:pt x="683" y="288"/>
                </a:lnTo>
                <a:lnTo>
                  <a:pt x="682" y="288"/>
                </a:lnTo>
                <a:lnTo>
                  <a:pt x="682" y="288"/>
                </a:lnTo>
                <a:lnTo>
                  <a:pt x="681" y="289"/>
                </a:lnTo>
                <a:lnTo>
                  <a:pt x="681" y="289"/>
                </a:lnTo>
                <a:lnTo>
                  <a:pt x="679" y="289"/>
                </a:lnTo>
                <a:lnTo>
                  <a:pt x="679" y="289"/>
                </a:lnTo>
                <a:lnTo>
                  <a:pt x="678" y="290"/>
                </a:lnTo>
                <a:lnTo>
                  <a:pt x="677" y="290"/>
                </a:lnTo>
                <a:lnTo>
                  <a:pt x="677" y="291"/>
                </a:lnTo>
                <a:lnTo>
                  <a:pt x="676" y="292"/>
                </a:lnTo>
                <a:lnTo>
                  <a:pt x="675" y="293"/>
                </a:lnTo>
                <a:lnTo>
                  <a:pt x="675" y="294"/>
                </a:lnTo>
                <a:lnTo>
                  <a:pt x="675" y="294"/>
                </a:lnTo>
                <a:lnTo>
                  <a:pt x="674" y="295"/>
                </a:lnTo>
                <a:lnTo>
                  <a:pt x="674" y="296"/>
                </a:lnTo>
                <a:lnTo>
                  <a:pt x="673" y="297"/>
                </a:lnTo>
                <a:lnTo>
                  <a:pt x="673" y="298"/>
                </a:lnTo>
                <a:lnTo>
                  <a:pt x="673" y="299"/>
                </a:lnTo>
                <a:lnTo>
                  <a:pt x="672" y="300"/>
                </a:lnTo>
                <a:lnTo>
                  <a:pt x="672" y="300"/>
                </a:lnTo>
                <a:lnTo>
                  <a:pt x="672" y="301"/>
                </a:lnTo>
                <a:lnTo>
                  <a:pt x="671" y="302"/>
                </a:lnTo>
                <a:lnTo>
                  <a:pt x="671" y="302"/>
                </a:lnTo>
                <a:lnTo>
                  <a:pt x="671" y="303"/>
                </a:lnTo>
                <a:lnTo>
                  <a:pt x="671" y="305"/>
                </a:lnTo>
                <a:lnTo>
                  <a:pt x="670" y="306"/>
                </a:lnTo>
                <a:lnTo>
                  <a:pt x="670" y="307"/>
                </a:lnTo>
                <a:lnTo>
                  <a:pt x="669" y="307"/>
                </a:lnTo>
                <a:lnTo>
                  <a:pt x="669" y="307"/>
                </a:lnTo>
                <a:lnTo>
                  <a:pt x="669" y="308"/>
                </a:lnTo>
                <a:lnTo>
                  <a:pt x="669" y="309"/>
                </a:lnTo>
                <a:lnTo>
                  <a:pt x="669" y="309"/>
                </a:lnTo>
                <a:lnTo>
                  <a:pt x="668" y="309"/>
                </a:lnTo>
                <a:lnTo>
                  <a:pt x="668" y="310"/>
                </a:lnTo>
                <a:lnTo>
                  <a:pt x="667" y="310"/>
                </a:lnTo>
                <a:lnTo>
                  <a:pt x="667" y="311"/>
                </a:lnTo>
                <a:lnTo>
                  <a:pt x="667" y="311"/>
                </a:lnTo>
                <a:lnTo>
                  <a:pt x="667" y="311"/>
                </a:lnTo>
                <a:lnTo>
                  <a:pt x="667" y="312"/>
                </a:lnTo>
                <a:lnTo>
                  <a:pt x="667" y="313"/>
                </a:lnTo>
                <a:lnTo>
                  <a:pt x="667" y="313"/>
                </a:lnTo>
                <a:lnTo>
                  <a:pt x="667" y="314"/>
                </a:lnTo>
                <a:lnTo>
                  <a:pt x="667" y="315"/>
                </a:lnTo>
                <a:lnTo>
                  <a:pt x="667" y="315"/>
                </a:lnTo>
                <a:lnTo>
                  <a:pt x="667" y="315"/>
                </a:lnTo>
                <a:lnTo>
                  <a:pt x="667" y="316"/>
                </a:lnTo>
                <a:lnTo>
                  <a:pt x="668" y="316"/>
                </a:lnTo>
                <a:lnTo>
                  <a:pt x="668" y="317"/>
                </a:lnTo>
                <a:lnTo>
                  <a:pt x="669" y="317"/>
                </a:lnTo>
                <a:lnTo>
                  <a:pt x="669" y="317"/>
                </a:lnTo>
                <a:lnTo>
                  <a:pt x="669" y="317"/>
                </a:lnTo>
                <a:lnTo>
                  <a:pt x="670" y="318"/>
                </a:lnTo>
                <a:lnTo>
                  <a:pt x="670" y="319"/>
                </a:lnTo>
                <a:lnTo>
                  <a:pt x="671" y="319"/>
                </a:lnTo>
                <a:lnTo>
                  <a:pt x="671" y="319"/>
                </a:lnTo>
                <a:lnTo>
                  <a:pt x="672" y="319"/>
                </a:lnTo>
                <a:lnTo>
                  <a:pt x="672" y="320"/>
                </a:lnTo>
                <a:lnTo>
                  <a:pt x="673" y="321"/>
                </a:lnTo>
                <a:lnTo>
                  <a:pt x="673" y="321"/>
                </a:lnTo>
                <a:lnTo>
                  <a:pt x="673" y="322"/>
                </a:lnTo>
                <a:lnTo>
                  <a:pt x="674" y="323"/>
                </a:lnTo>
                <a:lnTo>
                  <a:pt x="674" y="323"/>
                </a:lnTo>
                <a:lnTo>
                  <a:pt x="674" y="324"/>
                </a:lnTo>
                <a:lnTo>
                  <a:pt x="675" y="324"/>
                </a:lnTo>
                <a:lnTo>
                  <a:pt x="675" y="325"/>
                </a:lnTo>
                <a:lnTo>
                  <a:pt x="675" y="325"/>
                </a:lnTo>
                <a:lnTo>
                  <a:pt x="675" y="326"/>
                </a:lnTo>
                <a:lnTo>
                  <a:pt x="675" y="326"/>
                </a:lnTo>
                <a:lnTo>
                  <a:pt x="676" y="327"/>
                </a:lnTo>
                <a:lnTo>
                  <a:pt x="676" y="328"/>
                </a:lnTo>
                <a:lnTo>
                  <a:pt x="676" y="328"/>
                </a:lnTo>
                <a:lnTo>
                  <a:pt x="676" y="329"/>
                </a:lnTo>
                <a:lnTo>
                  <a:pt x="676" y="330"/>
                </a:lnTo>
                <a:lnTo>
                  <a:pt x="676" y="330"/>
                </a:lnTo>
                <a:lnTo>
                  <a:pt x="676" y="331"/>
                </a:lnTo>
                <a:lnTo>
                  <a:pt x="676" y="332"/>
                </a:lnTo>
                <a:lnTo>
                  <a:pt x="676" y="332"/>
                </a:lnTo>
                <a:lnTo>
                  <a:pt x="675" y="332"/>
                </a:lnTo>
                <a:lnTo>
                  <a:pt x="675" y="332"/>
                </a:lnTo>
                <a:lnTo>
                  <a:pt x="674" y="332"/>
                </a:lnTo>
                <a:lnTo>
                  <a:pt x="673" y="332"/>
                </a:lnTo>
                <a:lnTo>
                  <a:pt x="673" y="332"/>
                </a:lnTo>
                <a:lnTo>
                  <a:pt x="672" y="332"/>
                </a:lnTo>
                <a:lnTo>
                  <a:pt x="671" y="332"/>
                </a:lnTo>
                <a:lnTo>
                  <a:pt x="670" y="332"/>
                </a:lnTo>
                <a:lnTo>
                  <a:pt x="669" y="332"/>
                </a:lnTo>
                <a:lnTo>
                  <a:pt x="669" y="332"/>
                </a:lnTo>
                <a:lnTo>
                  <a:pt x="668" y="331"/>
                </a:lnTo>
                <a:lnTo>
                  <a:pt x="667" y="331"/>
                </a:lnTo>
                <a:lnTo>
                  <a:pt x="667" y="330"/>
                </a:lnTo>
                <a:lnTo>
                  <a:pt x="666" y="330"/>
                </a:lnTo>
                <a:lnTo>
                  <a:pt x="666" y="329"/>
                </a:lnTo>
                <a:lnTo>
                  <a:pt x="665" y="329"/>
                </a:lnTo>
                <a:lnTo>
                  <a:pt x="665" y="328"/>
                </a:lnTo>
                <a:lnTo>
                  <a:pt x="664" y="328"/>
                </a:lnTo>
                <a:lnTo>
                  <a:pt x="664" y="327"/>
                </a:lnTo>
                <a:lnTo>
                  <a:pt x="663" y="327"/>
                </a:lnTo>
                <a:lnTo>
                  <a:pt x="662" y="326"/>
                </a:lnTo>
                <a:lnTo>
                  <a:pt x="662" y="325"/>
                </a:lnTo>
                <a:lnTo>
                  <a:pt x="661" y="325"/>
                </a:lnTo>
                <a:lnTo>
                  <a:pt x="661" y="324"/>
                </a:lnTo>
                <a:lnTo>
                  <a:pt x="660" y="324"/>
                </a:lnTo>
                <a:lnTo>
                  <a:pt x="660" y="323"/>
                </a:lnTo>
                <a:lnTo>
                  <a:pt x="659" y="323"/>
                </a:lnTo>
                <a:lnTo>
                  <a:pt x="658" y="323"/>
                </a:lnTo>
                <a:lnTo>
                  <a:pt x="658" y="323"/>
                </a:lnTo>
                <a:lnTo>
                  <a:pt x="658" y="322"/>
                </a:lnTo>
                <a:lnTo>
                  <a:pt x="657" y="322"/>
                </a:lnTo>
                <a:lnTo>
                  <a:pt x="657" y="321"/>
                </a:lnTo>
                <a:lnTo>
                  <a:pt x="657" y="321"/>
                </a:lnTo>
                <a:lnTo>
                  <a:pt x="656" y="321"/>
                </a:lnTo>
                <a:lnTo>
                  <a:pt x="656" y="320"/>
                </a:lnTo>
                <a:lnTo>
                  <a:pt x="656" y="320"/>
                </a:lnTo>
                <a:lnTo>
                  <a:pt x="655" y="319"/>
                </a:lnTo>
                <a:lnTo>
                  <a:pt x="654" y="319"/>
                </a:lnTo>
                <a:lnTo>
                  <a:pt x="654" y="319"/>
                </a:lnTo>
                <a:lnTo>
                  <a:pt x="653" y="319"/>
                </a:lnTo>
                <a:lnTo>
                  <a:pt x="653" y="320"/>
                </a:lnTo>
                <a:lnTo>
                  <a:pt x="652" y="320"/>
                </a:lnTo>
                <a:lnTo>
                  <a:pt x="651" y="320"/>
                </a:lnTo>
                <a:lnTo>
                  <a:pt x="650" y="319"/>
                </a:lnTo>
                <a:lnTo>
                  <a:pt x="650" y="319"/>
                </a:lnTo>
                <a:lnTo>
                  <a:pt x="649" y="319"/>
                </a:lnTo>
                <a:lnTo>
                  <a:pt x="648" y="319"/>
                </a:lnTo>
                <a:lnTo>
                  <a:pt x="648" y="320"/>
                </a:lnTo>
                <a:lnTo>
                  <a:pt x="648" y="321"/>
                </a:lnTo>
                <a:lnTo>
                  <a:pt x="647" y="321"/>
                </a:lnTo>
                <a:lnTo>
                  <a:pt x="646" y="322"/>
                </a:lnTo>
                <a:lnTo>
                  <a:pt x="646" y="323"/>
                </a:lnTo>
                <a:lnTo>
                  <a:pt x="645" y="323"/>
                </a:lnTo>
                <a:lnTo>
                  <a:pt x="644" y="323"/>
                </a:lnTo>
                <a:lnTo>
                  <a:pt x="644" y="323"/>
                </a:lnTo>
                <a:lnTo>
                  <a:pt x="643" y="323"/>
                </a:lnTo>
                <a:lnTo>
                  <a:pt x="643" y="323"/>
                </a:lnTo>
                <a:lnTo>
                  <a:pt x="641" y="323"/>
                </a:lnTo>
                <a:lnTo>
                  <a:pt x="641" y="324"/>
                </a:lnTo>
                <a:lnTo>
                  <a:pt x="640" y="324"/>
                </a:lnTo>
                <a:lnTo>
                  <a:pt x="639" y="325"/>
                </a:lnTo>
                <a:lnTo>
                  <a:pt x="638" y="325"/>
                </a:lnTo>
                <a:lnTo>
                  <a:pt x="637" y="326"/>
                </a:lnTo>
                <a:lnTo>
                  <a:pt x="637" y="326"/>
                </a:lnTo>
                <a:lnTo>
                  <a:pt x="637" y="326"/>
                </a:lnTo>
                <a:lnTo>
                  <a:pt x="636" y="326"/>
                </a:lnTo>
                <a:lnTo>
                  <a:pt x="636" y="327"/>
                </a:lnTo>
                <a:lnTo>
                  <a:pt x="635" y="328"/>
                </a:lnTo>
                <a:lnTo>
                  <a:pt x="635" y="329"/>
                </a:lnTo>
                <a:lnTo>
                  <a:pt x="635" y="330"/>
                </a:lnTo>
                <a:lnTo>
                  <a:pt x="634" y="330"/>
                </a:lnTo>
                <a:lnTo>
                  <a:pt x="634" y="330"/>
                </a:lnTo>
                <a:lnTo>
                  <a:pt x="633" y="331"/>
                </a:lnTo>
                <a:lnTo>
                  <a:pt x="633" y="332"/>
                </a:lnTo>
                <a:lnTo>
                  <a:pt x="633" y="332"/>
                </a:lnTo>
                <a:lnTo>
                  <a:pt x="633" y="332"/>
                </a:lnTo>
                <a:lnTo>
                  <a:pt x="632" y="334"/>
                </a:lnTo>
                <a:lnTo>
                  <a:pt x="632" y="334"/>
                </a:lnTo>
                <a:lnTo>
                  <a:pt x="632" y="335"/>
                </a:lnTo>
                <a:lnTo>
                  <a:pt x="632" y="336"/>
                </a:lnTo>
                <a:lnTo>
                  <a:pt x="632" y="336"/>
                </a:lnTo>
                <a:lnTo>
                  <a:pt x="632" y="337"/>
                </a:lnTo>
                <a:lnTo>
                  <a:pt x="632" y="339"/>
                </a:lnTo>
                <a:lnTo>
                  <a:pt x="633" y="340"/>
                </a:lnTo>
                <a:lnTo>
                  <a:pt x="633" y="340"/>
                </a:lnTo>
                <a:lnTo>
                  <a:pt x="633" y="342"/>
                </a:lnTo>
                <a:lnTo>
                  <a:pt x="633" y="342"/>
                </a:lnTo>
                <a:lnTo>
                  <a:pt x="633" y="343"/>
                </a:lnTo>
                <a:lnTo>
                  <a:pt x="633" y="343"/>
                </a:lnTo>
                <a:lnTo>
                  <a:pt x="632" y="344"/>
                </a:lnTo>
                <a:lnTo>
                  <a:pt x="631" y="345"/>
                </a:lnTo>
                <a:lnTo>
                  <a:pt x="631" y="347"/>
                </a:lnTo>
                <a:lnTo>
                  <a:pt x="631" y="347"/>
                </a:lnTo>
                <a:lnTo>
                  <a:pt x="630" y="348"/>
                </a:lnTo>
                <a:lnTo>
                  <a:pt x="630" y="349"/>
                </a:lnTo>
                <a:lnTo>
                  <a:pt x="629" y="349"/>
                </a:lnTo>
                <a:lnTo>
                  <a:pt x="629" y="349"/>
                </a:lnTo>
                <a:lnTo>
                  <a:pt x="629" y="350"/>
                </a:lnTo>
                <a:lnTo>
                  <a:pt x="629" y="351"/>
                </a:lnTo>
                <a:lnTo>
                  <a:pt x="628" y="351"/>
                </a:lnTo>
                <a:lnTo>
                  <a:pt x="628" y="351"/>
                </a:lnTo>
                <a:lnTo>
                  <a:pt x="628" y="352"/>
                </a:lnTo>
                <a:lnTo>
                  <a:pt x="628" y="353"/>
                </a:lnTo>
                <a:lnTo>
                  <a:pt x="628" y="353"/>
                </a:lnTo>
                <a:lnTo>
                  <a:pt x="628" y="355"/>
                </a:lnTo>
                <a:lnTo>
                  <a:pt x="628" y="355"/>
                </a:lnTo>
                <a:lnTo>
                  <a:pt x="628" y="355"/>
                </a:lnTo>
                <a:lnTo>
                  <a:pt x="628" y="356"/>
                </a:lnTo>
                <a:lnTo>
                  <a:pt x="628" y="357"/>
                </a:lnTo>
                <a:lnTo>
                  <a:pt x="628" y="357"/>
                </a:lnTo>
                <a:lnTo>
                  <a:pt x="628" y="358"/>
                </a:lnTo>
                <a:lnTo>
                  <a:pt x="628" y="358"/>
                </a:lnTo>
                <a:lnTo>
                  <a:pt x="628" y="359"/>
                </a:lnTo>
                <a:lnTo>
                  <a:pt x="628" y="360"/>
                </a:lnTo>
                <a:lnTo>
                  <a:pt x="628" y="360"/>
                </a:lnTo>
                <a:lnTo>
                  <a:pt x="628" y="361"/>
                </a:lnTo>
                <a:lnTo>
                  <a:pt x="628" y="361"/>
                </a:lnTo>
                <a:lnTo>
                  <a:pt x="628" y="361"/>
                </a:lnTo>
                <a:lnTo>
                  <a:pt x="628" y="362"/>
                </a:lnTo>
                <a:lnTo>
                  <a:pt x="627" y="362"/>
                </a:lnTo>
                <a:lnTo>
                  <a:pt x="626" y="363"/>
                </a:lnTo>
                <a:lnTo>
                  <a:pt x="626" y="364"/>
                </a:lnTo>
                <a:lnTo>
                  <a:pt x="626" y="364"/>
                </a:lnTo>
                <a:lnTo>
                  <a:pt x="626" y="365"/>
                </a:lnTo>
                <a:lnTo>
                  <a:pt x="626" y="365"/>
                </a:lnTo>
                <a:lnTo>
                  <a:pt x="626" y="366"/>
                </a:lnTo>
                <a:lnTo>
                  <a:pt x="626" y="366"/>
                </a:lnTo>
                <a:lnTo>
                  <a:pt x="626" y="367"/>
                </a:lnTo>
                <a:lnTo>
                  <a:pt x="626" y="368"/>
                </a:lnTo>
                <a:lnTo>
                  <a:pt x="626" y="368"/>
                </a:lnTo>
                <a:lnTo>
                  <a:pt x="626" y="369"/>
                </a:lnTo>
                <a:lnTo>
                  <a:pt x="626" y="370"/>
                </a:lnTo>
                <a:lnTo>
                  <a:pt x="626" y="370"/>
                </a:lnTo>
                <a:lnTo>
                  <a:pt x="625" y="370"/>
                </a:lnTo>
                <a:lnTo>
                  <a:pt x="625" y="371"/>
                </a:lnTo>
                <a:lnTo>
                  <a:pt x="624" y="371"/>
                </a:lnTo>
                <a:lnTo>
                  <a:pt x="624" y="372"/>
                </a:lnTo>
                <a:lnTo>
                  <a:pt x="624" y="371"/>
                </a:lnTo>
                <a:lnTo>
                  <a:pt x="623" y="372"/>
                </a:lnTo>
                <a:lnTo>
                  <a:pt x="622" y="372"/>
                </a:lnTo>
                <a:lnTo>
                  <a:pt x="622" y="372"/>
                </a:lnTo>
                <a:lnTo>
                  <a:pt x="621" y="372"/>
                </a:lnTo>
                <a:lnTo>
                  <a:pt x="621" y="371"/>
                </a:lnTo>
                <a:lnTo>
                  <a:pt x="620" y="371"/>
                </a:lnTo>
                <a:lnTo>
                  <a:pt x="620" y="371"/>
                </a:lnTo>
                <a:lnTo>
                  <a:pt x="619" y="371"/>
                </a:lnTo>
                <a:lnTo>
                  <a:pt x="619" y="372"/>
                </a:lnTo>
                <a:lnTo>
                  <a:pt x="618" y="372"/>
                </a:lnTo>
                <a:lnTo>
                  <a:pt x="618" y="372"/>
                </a:lnTo>
                <a:lnTo>
                  <a:pt x="617" y="372"/>
                </a:lnTo>
                <a:lnTo>
                  <a:pt x="616" y="372"/>
                </a:lnTo>
                <a:lnTo>
                  <a:pt x="616" y="372"/>
                </a:lnTo>
                <a:lnTo>
                  <a:pt x="615" y="372"/>
                </a:lnTo>
                <a:lnTo>
                  <a:pt x="614" y="372"/>
                </a:lnTo>
                <a:lnTo>
                  <a:pt x="614" y="373"/>
                </a:lnTo>
                <a:lnTo>
                  <a:pt x="614" y="374"/>
                </a:lnTo>
                <a:lnTo>
                  <a:pt x="614" y="374"/>
                </a:lnTo>
                <a:lnTo>
                  <a:pt x="614" y="375"/>
                </a:lnTo>
                <a:lnTo>
                  <a:pt x="614" y="376"/>
                </a:lnTo>
                <a:lnTo>
                  <a:pt x="614" y="377"/>
                </a:lnTo>
                <a:lnTo>
                  <a:pt x="615" y="377"/>
                </a:lnTo>
                <a:lnTo>
                  <a:pt x="616" y="377"/>
                </a:lnTo>
                <a:lnTo>
                  <a:pt x="616" y="378"/>
                </a:lnTo>
                <a:lnTo>
                  <a:pt x="616" y="379"/>
                </a:lnTo>
                <a:lnTo>
                  <a:pt x="615" y="379"/>
                </a:lnTo>
                <a:lnTo>
                  <a:pt x="615" y="379"/>
                </a:lnTo>
                <a:lnTo>
                  <a:pt x="615" y="380"/>
                </a:lnTo>
                <a:lnTo>
                  <a:pt x="614" y="380"/>
                </a:lnTo>
                <a:lnTo>
                  <a:pt x="614" y="381"/>
                </a:lnTo>
                <a:lnTo>
                  <a:pt x="613" y="381"/>
                </a:lnTo>
                <a:lnTo>
                  <a:pt x="612" y="382"/>
                </a:lnTo>
                <a:lnTo>
                  <a:pt x="612" y="383"/>
                </a:lnTo>
                <a:lnTo>
                  <a:pt x="612" y="383"/>
                </a:lnTo>
                <a:lnTo>
                  <a:pt x="612" y="384"/>
                </a:lnTo>
                <a:lnTo>
                  <a:pt x="612" y="385"/>
                </a:lnTo>
                <a:lnTo>
                  <a:pt x="611" y="385"/>
                </a:lnTo>
                <a:lnTo>
                  <a:pt x="611" y="386"/>
                </a:lnTo>
                <a:lnTo>
                  <a:pt x="611" y="387"/>
                </a:lnTo>
                <a:lnTo>
                  <a:pt x="611" y="387"/>
                </a:lnTo>
                <a:lnTo>
                  <a:pt x="610" y="387"/>
                </a:lnTo>
                <a:lnTo>
                  <a:pt x="610" y="388"/>
                </a:lnTo>
                <a:lnTo>
                  <a:pt x="610" y="388"/>
                </a:lnTo>
                <a:lnTo>
                  <a:pt x="610" y="389"/>
                </a:lnTo>
                <a:lnTo>
                  <a:pt x="609" y="389"/>
                </a:lnTo>
                <a:lnTo>
                  <a:pt x="609" y="389"/>
                </a:lnTo>
                <a:lnTo>
                  <a:pt x="608" y="389"/>
                </a:lnTo>
                <a:lnTo>
                  <a:pt x="607" y="389"/>
                </a:lnTo>
                <a:lnTo>
                  <a:pt x="606" y="389"/>
                </a:lnTo>
                <a:lnTo>
                  <a:pt x="605" y="389"/>
                </a:lnTo>
                <a:lnTo>
                  <a:pt x="605" y="389"/>
                </a:lnTo>
                <a:lnTo>
                  <a:pt x="604" y="389"/>
                </a:lnTo>
                <a:lnTo>
                  <a:pt x="603" y="389"/>
                </a:lnTo>
                <a:lnTo>
                  <a:pt x="603" y="389"/>
                </a:lnTo>
                <a:lnTo>
                  <a:pt x="603" y="390"/>
                </a:lnTo>
                <a:lnTo>
                  <a:pt x="602" y="391"/>
                </a:lnTo>
                <a:lnTo>
                  <a:pt x="602" y="391"/>
                </a:lnTo>
                <a:lnTo>
                  <a:pt x="601" y="392"/>
                </a:lnTo>
                <a:lnTo>
                  <a:pt x="601" y="393"/>
                </a:lnTo>
                <a:lnTo>
                  <a:pt x="601" y="393"/>
                </a:lnTo>
                <a:lnTo>
                  <a:pt x="600" y="394"/>
                </a:lnTo>
                <a:lnTo>
                  <a:pt x="600" y="395"/>
                </a:lnTo>
                <a:lnTo>
                  <a:pt x="599" y="395"/>
                </a:lnTo>
                <a:lnTo>
                  <a:pt x="599" y="395"/>
                </a:lnTo>
                <a:lnTo>
                  <a:pt x="599" y="395"/>
                </a:lnTo>
                <a:lnTo>
                  <a:pt x="597" y="395"/>
                </a:lnTo>
                <a:lnTo>
                  <a:pt x="597" y="395"/>
                </a:lnTo>
                <a:lnTo>
                  <a:pt x="596" y="395"/>
                </a:lnTo>
                <a:lnTo>
                  <a:pt x="595" y="395"/>
                </a:lnTo>
                <a:lnTo>
                  <a:pt x="594" y="395"/>
                </a:lnTo>
                <a:lnTo>
                  <a:pt x="593" y="395"/>
                </a:lnTo>
                <a:lnTo>
                  <a:pt x="593" y="395"/>
                </a:lnTo>
                <a:lnTo>
                  <a:pt x="592" y="395"/>
                </a:lnTo>
                <a:lnTo>
                  <a:pt x="592" y="395"/>
                </a:lnTo>
                <a:lnTo>
                  <a:pt x="591" y="395"/>
                </a:lnTo>
                <a:lnTo>
                  <a:pt x="590" y="396"/>
                </a:lnTo>
                <a:lnTo>
                  <a:pt x="590" y="396"/>
                </a:lnTo>
                <a:lnTo>
                  <a:pt x="589" y="396"/>
                </a:lnTo>
                <a:lnTo>
                  <a:pt x="588" y="397"/>
                </a:lnTo>
                <a:lnTo>
                  <a:pt x="588" y="397"/>
                </a:lnTo>
                <a:lnTo>
                  <a:pt x="588" y="397"/>
                </a:lnTo>
                <a:lnTo>
                  <a:pt x="587" y="398"/>
                </a:lnTo>
                <a:lnTo>
                  <a:pt x="587" y="398"/>
                </a:lnTo>
                <a:lnTo>
                  <a:pt x="586" y="398"/>
                </a:lnTo>
                <a:lnTo>
                  <a:pt x="586" y="399"/>
                </a:lnTo>
                <a:lnTo>
                  <a:pt x="586" y="400"/>
                </a:lnTo>
                <a:lnTo>
                  <a:pt x="585" y="400"/>
                </a:lnTo>
                <a:lnTo>
                  <a:pt x="584" y="400"/>
                </a:lnTo>
                <a:lnTo>
                  <a:pt x="584" y="400"/>
                </a:lnTo>
                <a:lnTo>
                  <a:pt x="583" y="400"/>
                </a:lnTo>
                <a:lnTo>
                  <a:pt x="583" y="401"/>
                </a:lnTo>
                <a:lnTo>
                  <a:pt x="582" y="402"/>
                </a:lnTo>
                <a:lnTo>
                  <a:pt x="582" y="402"/>
                </a:lnTo>
                <a:lnTo>
                  <a:pt x="582" y="402"/>
                </a:lnTo>
                <a:lnTo>
                  <a:pt x="582" y="403"/>
                </a:lnTo>
                <a:lnTo>
                  <a:pt x="580" y="404"/>
                </a:lnTo>
                <a:lnTo>
                  <a:pt x="580" y="404"/>
                </a:lnTo>
                <a:lnTo>
                  <a:pt x="579" y="404"/>
                </a:lnTo>
                <a:lnTo>
                  <a:pt x="578" y="405"/>
                </a:lnTo>
                <a:lnTo>
                  <a:pt x="578" y="405"/>
                </a:lnTo>
                <a:lnTo>
                  <a:pt x="578" y="406"/>
                </a:lnTo>
                <a:lnTo>
                  <a:pt x="577" y="406"/>
                </a:lnTo>
                <a:lnTo>
                  <a:pt x="577" y="407"/>
                </a:lnTo>
                <a:lnTo>
                  <a:pt x="576" y="407"/>
                </a:lnTo>
                <a:lnTo>
                  <a:pt x="576" y="408"/>
                </a:lnTo>
                <a:lnTo>
                  <a:pt x="576" y="408"/>
                </a:lnTo>
                <a:lnTo>
                  <a:pt x="575" y="408"/>
                </a:lnTo>
                <a:lnTo>
                  <a:pt x="574" y="409"/>
                </a:lnTo>
                <a:lnTo>
                  <a:pt x="574" y="410"/>
                </a:lnTo>
                <a:lnTo>
                  <a:pt x="573" y="410"/>
                </a:lnTo>
                <a:lnTo>
                  <a:pt x="573" y="411"/>
                </a:lnTo>
                <a:lnTo>
                  <a:pt x="573" y="412"/>
                </a:lnTo>
                <a:lnTo>
                  <a:pt x="572" y="412"/>
                </a:lnTo>
                <a:lnTo>
                  <a:pt x="571" y="413"/>
                </a:lnTo>
                <a:lnTo>
                  <a:pt x="571" y="414"/>
                </a:lnTo>
                <a:lnTo>
                  <a:pt x="570" y="414"/>
                </a:lnTo>
                <a:lnTo>
                  <a:pt x="569" y="414"/>
                </a:lnTo>
                <a:lnTo>
                  <a:pt x="569" y="415"/>
                </a:lnTo>
                <a:lnTo>
                  <a:pt x="568" y="415"/>
                </a:lnTo>
                <a:lnTo>
                  <a:pt x="567" y="415"/>
                </a:lnTo>
                <a:lnTo>
                  <a:pt x="567" y="415"/>
                </a:lnTo>
                <a:lnTo>
                  <a:pt x="566" y="415"/>
                </a:lnTo>
                <a:lnTo>
                  <a:pt x="566" y="414"/>
                </a:lnTo>
                <a:lnTo>
                  <a:pt x="565" y="414"/>
                </a:lnTo>
                <a:lnTo>
                  <a:pt x="565" y="414"/>
                </a:lnTo>
                <a:lnTo>
                  <a:pt x="564" y="414"/>
                </a:lnTo>
                <a:lnTo>
                  <a:pt x="563" y="414"/>
                </a:lnTo>
                <a:lnTo>
                  <a:pt x="563" y="415"/>
                </a:lnTo>
                <a:lnTo>
                  <a:pt x="561" y="415"/>
                </a:lnTo>
                <a:lnTo>
                  <a:pt x="561" y="415"/>
                </a:lnTo>
                <a:lnTo>
                  <a:pt x="560" y="415"/>
                </a:lnTo>
                <a:lnTo>
                  <a:pt x="559" y="416"/>
                </a:lnTo>
                <a:lnTo>
                  <a:pt x="559" y="417"/>
                </a:lnTo>
                <a:lnTo>
                  <a:pt x="559" y="417"/>
                </a:lnTo>
                <a:lnTo>
                  <a:pt x="559" y="418"/>
                </a:lnTo>
                <a:lnTo>
                  <a:pt x="559" y="419"/>
                </a:lnTo>
                <a:lnTo>
                  <a:pt x="559" y="419"/>
                </a:lnTo>
                <a:lnTo>
                  <a:pt x="559" y="420"/>
                </a:lnTo>
                <a:lnTo>
                  <a:pt x="559" y="421"/>
                </a:lnTo>
                <a:lnTo>
                  <a:pt x="558" y="421"/>
                </a:lnTo>
                <a:lnTo>
                  <a:pt x="558" y="422"/>
                </a:lnTo>
                <a:lnTo>
                  <a:pt x="558" y="423"/>
                </a:lnTo>
                <a:lnTo>
                  <a:pt x="557" y="423"/>
                </a:lnTo>
                <a:lnTo>
                  <a:pt x="557" y="423"/>
                </a:lnTo>
                <a:lnTo>
                  <a:pt x="556" y="423"/>
                </a:lnTo>
                <a:lnTo>
                  <a:pt x="556" y="423"/>
                </a:lnTo>
                <a:lnTo>
                  <a:pt x="556" y="424"/>
                </a:lnTo>
                <a:lnTo>
                  <a:pt x="555" y="424"/>
                </a:lnTo>
                <a:lnTo>
                  <a:pt x="554" y="425"/>
                </a:lnTo>
                <a:lnTo>
                  <a:pt x="553" y="425"/>
                </a:lnTo>
                <a:lnTo>
                  <a:pt x="552" y="425"/>
                </a:lnTo>
                <a:lnTo>
                  <a:pt x="552" y="425"/>
                </a:lnTo>
                <a:lnTo>
                  <a:pt x="551" y="425"/>
                </a:lnTo>
                <a:lnTo>
                  <a:pt x="550" y="425"/>
                </a:lnTo>
                <a:lnTo>
                  <a:pt x="550" y="424"/>
                </a:lnTo>
                <a:lnTo>
                  <a:pt x="550" y="424"/>
                </a:lnTo>
                <a:lnTo>
                  <a:pt x="549" y="424"/>
                </a:lnTo>
                <a:lnTo>
                  <a:pt x="548" y="423"/>
                </a:lnTo>
                <a:lnTo>
                  <a:pt x="548" y="423"/>
                </a:lnTo>
                <a:lnTo>
                  <a:pt x="547" y="423"/>
                </a:lnTo>
                <a:lnTo>
                  <a:pt x="546" y="423"/>
                </a:lnTo>
                <a:lnTo>
                  <a:pt x="546" y="423"/>
                </a:lnTo>
                <a:lnTo>
                  <a:pt x="545" y="423"/>
                </a:lnTo>
                <a:lnTo>
                  <a:pt x="544" y="423"/>
                </a:lnTo>
                <a:lnTo>
                  <a:pt x="544" y="423"/>
                </a:lnTo>
                <a:lnTo>
                  <a:pt x="543" y="424"/>
                </a:lnTo>
                <a:lnTo>
                  <a:pt x="543" y="425"/>
                </a:lnTo>
                <a:lnTo>
                  <a:pt x="542" y="425"/>
                </a:lnTo>
                <a:lnTo>
                  <a:pt x="542" y="425"/>
                </a:lnTo>
                <a:lnTo>
                  <a:pt x="542" y="426"/>
                </a:lnTo>
                <a:lnTo>
                  <a:pt x="542" y="427"/>
                </a:lnTo>
                <a:lnTo>
                  <a:pt x="541" y="427"/>
                </a:lnTo>
                <a:lnTo>
                  <a:pt x="541" y="429"/>
                </a:lnTo>
                <a:lnTo>
                  <a:pt x="542" y="431"/>
                </a:lnTo>
                <a:lnTo>
                  <a:pt x="542" y="431"/>
                </a:lnTo>
                <a:lnTo>
                  <a:pt x="542" y="431"/>
                </a:lnTo>
                <a:lnTo>
                  <a:pt x="542" y="432"/>
                </a:lnTo>
                <a:lnTo>
                  <a:pt x="542" y="433"/>
                </a:lnTo>
                <a:lnTo>
                  <a:pt x="542" y="433"/>
                </a:lnTo>
                <a:lnTo>
                  <a:pt x="542" y="434"/>
                </a:lnTo>
                <a:lnTo>
                  <a:pt x="542" y="435"/>
                </a:lnTo>
                <a:lnTo>
                  <a:pt x="542" y="435"/>
                </a:lnTo>
                <a:lnTo>
                  <a:pt x="542" y="436"/>
                </a:lnTo>
                <a:lnTo>
                  <a:pt x="542" y="436"/>
                </a:lnTo>
                <a:lnTo>
                  <a:pt x="542" y="437"/>
                </a:lnTo>
                <a:lnTo>
                  <a:pt x="542" y="438"/>
                </a:lnTo>
                <a:lnTo>
                  <a:pt x="542" y="438"/>
                </a:lnTo>
                <a:lnTo>
                  <a:pt x="542" y="439"/>
                </a:lnTo>
                <a:lnTo>
                  <a:pt x="542" y="440"/>
                </a:lnTo>
                <a:lnTo>
                  <a:pt x="543" y="440"/>
                </a:lnTo>
                <a:lnTo>
                  <a:pt x="543" y="441"/>
                </a:lnTo>
                <a:lnTo>
                  <a:pt x="543" y="442"/>
                </a:lnTo>
                <a:lnTo>
                  <a:pt x="543" y="442"/>
                </a:lnTo>
                <a:lnTo>
                  <a:pt x="542" y="442"/>
                </a:lnTo>
                <a:lnTo>
                  <a:pt x="542" y="443"/>
                </a:lnTo>
                <a:lnTo>
                  <a:pt x="542" y="444"/>
                </a:lnTo>
                <a:lnTo>
                  <a:pt x="542" y="444"/>
                </a:lnTo>
                <a:lnTo>
                  <a:pt x="541" y="445"/>
                </a:lnTo>
                <a:lnTo>
                  <a:pt x="541" y="446"/>
                </a:lnTo>
                <a:lnTo>
                  <a:pt x="540" y="446"/>
                </a:lnTo>
                <a:lnTo>
                  <a:pt x="540" y="447"/>
                </a:lnTo>
                <a:lnTo>
                  <a:pt x="540" y="448"/>
                </a:lnTo>
                <a:lnTo>
                  <a:pt x="540" y="448"/>
                </a:lnTo>
                <a:lnTo>
                  <a:pt x="540" y="449"/>
                </a:lnTo>
                <a:lnTo>
                  <a:pt x="539" y="449"/>
                </a:lnTo>
                <a:lnTo>
                  <a:pt x="539" y="450"/>
                </a:lnTo>
                <a:lnTo>
                  <a:pt x="538" y="451"/>
                </a:lnTo>
                <a:lnTo>
                  <a:pt x="538" y="451"/>
                </a:lnTo>
                <a:lnTo>
                  <a:pt x="538" y="453"/>
                </a:lnTo>
                <a:lnTo>
                  <a:pt x="537" y="453"/>
                </a:lnTo>
                <a:lnTo>
                  <a:pt x="537" y="454"/>
                </a:lnTo>
                <a:lnTo>
                  <a:pt x="537" y="455"/>
                </a:lnTo>
                <a:lnTo>
                  <a:pt x="537" y="455"/>
                </a:lnTo>
                <a:lnTo>
                  <a:pt x="537" y="455"/>
                </a:lnTo>
                <a:lnTo>
                  <a:pt x="536" y="457"/>
                </a:lnTo>
                <a:lnTo>
                  <a:pt x="536" y="457"/>
                </a:lnTo>
                <a:lnTo>
                  <a:pt x="536" y="459"/>
                </a:lnTo>
                <a:lnTo>
                  <a:pt x="536" y="460"/>
                </a:lnTo>
                <a:lnTo>
                  <a:pt x="536" y="461"/>
                </a:lnTo>
                <a:lnTo>
                  <a:pt x="537" y="461"/>
                </a:lnTo>
                <a:lnTo>
                  <a:pt x="537" y="463"/>
                </a:lnTo>
                <a:lnTo>
                  <a:pt x="537" y="463"/>
                </a:lnTo>
                <a:lnTo>
                  <a:pt x="537" y="464"/>
                </a:lnTo>
                <a:lnTo>
                  <a:pt x="537" y="465"/>
                </a:lnTo>
                <a:lnTo>
                  <a:pt x="537" y="465"/>
                </a:lnTo>
                <a:lnTo>
                  <a:pt x="537" y="466"/>
                </a:lnTo>
                <a:lnTo>
                  <a:pt x="537" y="467"/>
                </a:lnTo>
                <a:lnTo>
                  <a:pt x="536" y="467"/>
                </a:lnTo>
                <a:lnTo>
                  <a:pt x="535" y="468"/>
                </a:lnTo>
                <a:lnTo>
                  <a:pt x="535" y="469"/>
                </a:lnTo>
                <a:lnTo>
                  <a:pt x="535" y="469"/>
                </a:lnTo>
                <a:lnTo>
                  <a:pt x="534" y="470"/>
                </a:lnTo>
                <a:lnTo>
                  <a:pt x="533" y="470"/>
                </a:lnTo>
                <a:lnTo>
                  <a:pt x="533" y="471"/>
                </a:lnTo>
                <a:lnTo>
                  <a:pt x="533" y="472"/>
                </a:lnTo>
                <a:lnTo>
                  <a:pt x="532" y="472"/>
                </a:lnTo>
                <a:lnTo>
                  <a:pt x="531" y="472"/>
                </a:lnTo>
                <a:lnTo>
                  <a:pt x="531" y="473"/>
                </a:lnTo>
                <a:lnTo>
                  <a:pt x="531" y="474"/>
                </a:lnTo>
                <a:lnTo>
                  <a:pt x="531" y="474"/>
                </a:lnTo>
                <a:lnTo>
                  <a:pt x="531" y="474"/>
                </a:lnTo>
                <a:lnTo>
                  <a:pt x="531" y="476"/>
                </a:lnTo>
                <a:lnTo>
                  <a:pt x="530" y="476"/>
                </a:lnTo>
                <a:lnTo>
                  <a:pt x="530" y="477"/>
                </a:lnTo>
                <a:lnTo>
                  <a:pt x="529" y="477"/>
                </a:lnTo>
                <a:lnTo>
                  <a:pt x="529" y="478"/>
                </a:lnTo>
                <a:lnTo>
                  <a:pt x="529" y="478"/>
                </a:lnTo>
                <a:lnTo>
                  <a:pt x="529" y="478"/>
                </a:lnTo>
                <a:lnTo>
                  <a:pt x="528" y="480"/>
                </a:lnTo>
                <a:lnTo>
                  <a:pt x="527" y="480"/>
                </a:lnTo>
                <a:lnTo>
                  <a:pt x="527" y="480"/>
                </a:lnTo>
                <a:lnTo>
                  <a:pt x="527" y="480"/>
                </a:lnTo>
                <a:lnTo>
                  <a:pt x="527" y="481"/>
                </a:lnTo>
                <a:lnTo>
                  <a:pt x="527" y="482"/>
                </a:lnTo>
                <a:lnTo>
                  <a:pt x="527" y="482"/>
                </a:lnTo>
                <a:lnTo>
                  <a:pt x="527" y="484"/>
                </a:lnTo>
                <a:lnTo>
                  <a:pt x="527" y="484"/>
                </a:lnTo>
                <a:lnTo>
                  <a:pt x="527" y="485"/>
                </a:lnTo>
                <a:lnTo>
                  <a:pt x="528" y="486"/>
                </a:lnTo>
                <a:lnTo>
                  <a:pt x="528" y="486"/>
                </a:lnTo>
                <a:lnTo>
                  <a:pt x="528" y="487"/>
                </a:lnTo>
                <a:lnTo>
                  <a:pt x="527" y="487"/>
                </a:lnTo>
                <a:lnTo>
                  <a:pt x="527" y="488"/>
                </a:lnTo>
                <a:lnTo>
                  <a:pt x="527" y="489"/>
                </a:lnTo>
                <a:lnTo>
                  <a:pt x="525" y="491"/>
                </a:lnTo>
                <a:lnTo>
                  <a:pt x="525" y="491"/>
                </a:lnTo>
                <a:lnTo>
                  <a:pt x="524" y="491"/>
                </a:lnTo>
                <a:lnTo>
                  <a:pt x="523" y="492"/>
                </a:lnTo>
                <a:lnTo>
                  <a:pt x="523" y="493"/>
                </a:lnTo>
                <a:lnTo>
                  <a:pt x="522" y="493"/>
                </a:lnTo>
                <a:lnTo>
                  <a:pt x="521" y="494"/>
                </a:lnTo>
                <a:lnTo>
                  <a:pt x="521" y="494"/>
                </a:lnTo>
                <a:lnTo>
                  <a:pt x="520" y="495"/>
                </a:lnTo>
                <a:lnTo>
                  <a:pt x="520" y="495"/>
                </a:lnTo>
                <a:lnTo>
                  <a:pt x="518" y="496"/>
                </a:lnTo>
                <a:lnTo>
                  <a:pt x="518" y="497"/>
                </a:lnTo>
                <a:lnTo>
                  <a:pt x="516" y="497"/>
                </a:lnTo>
                <a:lnTo>
                  <a:pt x="516" y="498"/>
                </a:lnTo>
                <a:lnTo>
                  <a:pt x="514" y="499"/>
                </a:lnTo>
                <a:lnTo>
                  <a:pt x="514" y="499"/>
                </a:lnTo>
                <a:lnTo>
                  <a:pt x="513" y="499"/>
                </a:lnTo>
                <a:lnTo>
                  <a:pt x="512" y="499"/>
                </a:lnTo>
                <a:lnTo>
                  <a:pt x="511" y="501"/>
                </a:lnTo>
                <a:lnTo>
                  <a:pt x="510" y="501"/>
                </a:lnTo>
                <a:lnTo>
                  <a:pt x="509" y="501"/>
                </a:lnTo>
                <a:lnTo>
                  <a:pt x="508" y="502"/>
                </a:lnTo>
                <a:lnTo>
                  <a:pt x="508" y="502"/>
                </a:lnTo>
                <a:lnTo>
                  <a:pt x="507" y="503"/>
                </a:lnTo>
                <a:lnTo>
                  <a:pt x="506" y="503"/>
                </a:lnTo>
                <a:lnTo>
                  <a:pt x="506" y="503"/>
                </a:lnTo>
                <a:lnTo>
                  <a:pt x="505" y="503"/>
                </a:lnTo>
                <a:lnTo>
                  <a:pt x="504" y="503"/>
                </a:lnTo>
                <a:lnTo>
                  <a:pt x="504" y="503"/>
                </a:lnTo>
                <a:lnTo>
                  <a:pt x="503" y="503"/>
                </a:lnTo>
                <a:lnTo>
                  <a:pt x="502" y="503"/>
                </a:lnTo>
                <a:lnTo>
                  <a:pt x="501" y="503"/>
                </a:lnTo>
                <a:lnTo>
                  <a:pt x="500" y="503"/>
                </a:lnTo>
                <a:lnTo>
                  <a:pt x="499" y="503"/>
                </a:lnTo>
                <a:lnTo>
                  <a:pt x="498" y="503"/>
                </a:lnTo>
                <a:lnTo>
                  <a:pt x="497" y="503"/>
                </a:lnTo>
                <a:lnTo>
                  <a:pt x="497" y="503"/>
                </a:lnTo>
                <a:lnTo>
                  <a:pt x="495" y="503"/>
                </a:lnTo>
                <a:lnTo>
                  <a:pt x="494" y="503"/>
                </a:lnTo>
                <a:lnTo>
                  <a:pt x="493" y="503"/>
                </a:lnTo>
                <a:lnTo>
                  <a:pt x="493" y="503"/>
                </a:lnTo>
                <a:lnTo>
                  <a:pt x="492" y="503"/>
                </a:lnTo>
                <a:lnTo>
                  <a:pt x="491" y="503"/>
                </a:lnTo>
                <a:lnTo>
                  <a:pt x="490" y="503"/>
                </a:lnTo>
                <a:lnTo>
                  <a:pt x="489" y="502"/>
                </a:lnTo>
                <a:lnTo>
                  <a:pt x="488" y="502"/>
                </a:lnTo>
                <a:lnTo>
                  <a:pt x="487" y="501"/>
                </a:lnTo>
                <a:lnTo>
                  <a:pt x="487" y="501"/>
                </a:lnTo>
                <a:lnTo>
                  <a:pt x="486" y="501"/>
                </a:lnTo>
                <a:lnTo>
                  <a:pt x="485" y="500"/>
                </a:lnTo>
                <a:lnTo>
                  <a:pt x="485" y="500"/>
                </a:lnTo>
                <a:lnTo>
                  <a:pt x="484" y="500"/>
                </a:lnTo>
                <a:lnTo>
                  <a:pt x="484" y="500"/>
                </a:lnTo>
                <a:lnTo>
                  <a:pt x="483" y="500"/>
                </a:lnTo>
                <a:lnTo>
                  <a:pt x="482" y="500"/>
                </a:lnTo>
                <a:lnTo>
                  <a:pt x="482" y="501"/>
                </a:lnTo>
                <a:lnTo>
                  <a:pt x="482" y="501"/>
                </a:lnTo>
                <a:lnTo>
                  <a:pt x="482" y="501"/>
                </a:lnTo>
                <a:lnTo>
                  <a:pt x="482" y="502"/>
                </a:lnTo>
                <a:lnTo>
                  <a:pt x="481" y="503"/>
                </a:lnTo>
                <a:lnTo>
                  <a:pt x="481" y="504"/>
                </a:lnTo>
                <a:lnTo>
                  <a:pt x="481" y="505"/>
                </a:lnTo>
                <a:lnTo>
                  <a:pt x="480" y="506"/>
                </a:lnTo>
                <a:lnTo>
                  <a:pt x="480" y="507"/>
                </a:lnTo>
                <a:lnTo>
                  <a:pt x="480" y="508"/>
                </a:lnTo>
                <a:lnTo>
                  <a:pt x="480" y="508"/>
                </a:lnTo>
                <a:lnTo>
                  <a:pt x="480" y="508"/>
                </a:lnTo>
                <a:lnTo>
                  <a:pt x="480" y="509"/>
                </a:lnTo>
                <a:lnTo>
                  <a:pt x="480" y="510"/>
                </a:lnTo>
                <a:lnTo>
                  <a:pt x="480" y="510"/>
                </a:lnTo>
                <a:lnTo>
                  <a:pt x="480" y="511"/>
                </a:lnTo>
                <a:lnTo>
                  <a:pt x="479" y="511"/>
                </a:lnTo>
                <a:lnTo>
                  <a:pt x="479" y="512"/>
                </a:lnTo>
                <a:lnTo>
                  <a:pt x="479" y="512"/>
                </a:lnTo>
                <a:lnTo>
                  <a:pt x="479" y="513"/>
                </a:lnTo>
                <a:lnTo>
                  <a:pt x="479" y="514"/>
                </a:lnTo>
                <a:lnTo>
                  <a:pt x="479" y="516"/>
                </a:lnTo>
                <a:lnTo>
                  <a:pt x="479" y="517"/>
                </a:lnTo>
                <a:lnTo>
                  <a:pt x="480" y="518"/>
                </a:lnTo>
                <a:lnTo>
                  <a:pt x="480" y="519"/>
                </a:lnTo>
                <a:lnTo>
                  <a:pt x="480" y="520"/>
                </a:lnTo>
                <a:lnTo>
                  <a:pt x="480" y="520"/>
                </a:lnTo>
                <a:lnTo>
                  <a:pt x="480" y="521"/>
                </a:lnTo>
                <a:lnTo>
                  <a:pt x="480" y="522"/>
                </a:lnTo>
                <a:lnTo>
                  <a:pt x="462" y="532"/>
                </a:lnTo>
                <a:lnTo>
                  <a:pt x="453" y="537"/>
                </a:lnTo>
                <a:lnTo>
                  <a:pt x="453" y="538"/>
                </a:lnTo>
                <a:lnTo>
                  <a:pt x="453" y="539"/>
                </a:lnTo>
                <a:lnTo>
                  <a:pt x="454" y="539"/>
                </a:lnTo>
                <a:lnTo>
                  <a:pt x="454" y="539"/>
                </a:lnTo>
                <a:lnTo>
                  <a:pt x="454" y="540"/>
                </a:lnTo>
                <a:lnTo>
                  <a:pt x="455" y="540"/>
                </a:lnTo>
                <a:lnTo>
                  <a:pt x="455" y="541"/>
                </a:lnTo>
                <a:lnTo>
                  <a:pt x="455" y="541"/>
                </a:lnTo>
                <a:lnTo>
                  <a:pt x="456" y="542"/>
                </a:lnTo>
                <a:lnTo>
                  <a:pt x="457" y="542"/>
                </a:lnTo>
                <a:lnTo>
                  <a:pt x="457" y="544"/>
                </a:lnTo>
                <a:lnTo>
                  <a:pt x="458" y="544"/>
                </a:lnTo>
                <a:lnTo>
                  <a:pt x="459" y="544"/>
                </a:lnTo>
                <a:lnTo>
                  <a:pt x="459" y="545"/>
                </a:lnTo>
                <a:lnTo>
                  <a:pt x="460" y="546"/>
                </a:lnTo>
                <a:lnTo>
                  <a:pt x="461" y="546"/>
                </a:lnTo>
                <a:lnTo>
                  <a:pt x="461" y="546"/>
                </a:lnTo>
                <a:lnTo>
                  <a:pt x="461" y="546"/>
                </a:lnTo>
                <a:lnTo>
                  <a:pt x="462" y="547"/>
                </a:lnTo>
                <a:lnTo>
                  <a:pt x="463" y="548"/>
                </a:lnTo>
                <a:lnTo>
                  <a:pt x="463" y="548"/>
                </a:lnTo>
                <a:lnTo>
                  <a:pt x="463" y="548"/>
                </a:lnTo>
                <a:lnTo>
                  <a:pt x="463" y="549"/>
                </a:lnTo>
                <a:lnTo>
                  <a:pt x="463" y="550"/>
                </a:lnTo>
                <a:lnTo>
                  <a:pt x="464" y="550"/>
                </a:lnTo>
                <a:lnTo>
                  <a:pt x="464" y="550"/>
                </a:lnTo>
                <a:lnTo>
                  <a:pt x="464" y="551"/>
                </a:lnTo>
                <a:lnTo>
                  <a:pt x="464" y="552"/>
                </a:lnTo>
                <a:lnTo>
                  <a:pt x="465" y="552"/>
                </a:lnTo>
                <a:lnTo>
                  <a:pt x="465" y="553"/>
                </a:lnTo>
                <a:lnTo>
                  <a:pt x="465" y="554"/>
                </a:lnTo>
                <a:lnTo>
                  <a:pt x="465" y="555"/>
                </a:lnTo>
                <a:lnTo>
                  <a:pt x="465" y="556"/>
                </a:lnTo>
                <a:lnTo>
                  <a:pt x="465" y="556"/>
                </a:lnTo>
                <a:lnTo>
                  <a:pt x="465" y="557"/>
                </a:lnTo>
                <a:lnTo>
                  <a:pt x="465" y="559"/>
                </a:lnTo>
                <a:lnTo>
                  <a:pt x="465" y="559"/>
                </a:lnTo>
                <a:lnTo>
                  <a:pt x="465" y="560"/>
                </a:lnTo>
                <a:lnTo>
                  <a:pt x="465" y="561"/>
                </a:lnTo>
                <a:lnTo>
                  <a:pt x="465" y="562"/>
                </a:lnTo>
                <a:lnTo>
                  <a:pt x="465" y="563"/>
                </a:lnTo>
                <a:lnTo>
                  <a:pt x="465" y="564"/>
                </a:lnTo>
                <a:lnTo>
                  <a:pt x="465" y="565"/>
                </a:lnTo>
                <a:lnTo>
                  <a:pt x="465" y="565"/>
                </a:lnTo>
                <a:lnTo>
                  <a:pt x="465" y="567"/>
                </a:lnTo>
                <a:lnTo>
                  <a:pt x="465" y="568"/>
                </a:lnTo>
                <a:lnTo>
                  <a:pt x="465" y="569"/>
                </a:lnTo>
                <a:lnTo>
                  <a:pt x="465" y="569"/>
                </a:lnTo>
                <a:lnTo>
                  <a:pt x="465" y="570"/>
                </a:lnTo>
                <a:lnTo>
                  <a:pt x="465" y="571"/>
                </a:lnTo>
                <a:lnTo>
                  <a:pt x="465" y="571"/>
                </a:lnTo>
                <a:lnTo>
                  <a:pt x="466" y="572"/>
                </a:lnTo>
                <a:lnTo>
                  <a:pt x="466" y="574"/>
                </a:lnTo>
                <a:lnTo>
                  <a:pt x="466" y="575"/>
                </a:lnTo>
                <a:lnTo>
                  <a:pt x="466" y="576"/>
                </a:lnTo>
                <a:lnTo>
                  <a:pt x="467" y="577"/>
                </a:lnTo>
                <a:lnTo>
                  <a:pt x="467" y="577"/>
                </a:lnTo>
                <a:lnTo>
                  <a:pt x="468" y="578"/>
                </a:lnTo>
                <a:lnTo>
                  <a:pt x="468" y="580"/>
                </a:lnTo>
                <a:lnTo>
                  <a:pt x="468" y="580"/>
                </a:lnTo>
                <a:lnTo>
                  <a:pt x="468" y="581"/>
                </a:lnTo>
                <a:lnTo>
                  <a:pt x="468" y="582"/>
                </a:lnTo>
                <a:lnTo>
                  <a:pt x="468" y="582"/>
                </a:lnTo>
                <a:lnTo>
                  <a:pt x="468" y="583"/>
                </a:lnTo>
                <a:lnTo>
                  <a:pt x="468" y="584"/>
                </a:lnTo>
                <a:lnTo>
                  <a:pt x="468" y="584"/>
                </a:lnTo>
                <a:lnTo>
                  <a:pt x="468" y="614"/>
                </a:lnTo>
                <a:lnTo>
                  <a:pt x="468" y="615"/>
                </a:lnTo>
                <a:lnTo>
                  <a:pt x="468" y="616"/>
                </a:lnTo>
                <a:lnTo>
                  <a:pt x="468" y="617"/>
                </a:lnTo>
                <a:lnTo>
                  <a:pt x="468" y="618"/>
                </a:lnTo>
                <a:lnTo>
                  <a:pt x="468" y="618"/>
                </a:lnTo>
                <a:lnTo>
                  <a:pt x="468" y="619"/>
                </a:lnTo>
                <a:lnTo>
                  <a:pt x="468" y="620"/>
                </a:lnTo>
                <a:lnTo>
                  <a:pt x="468" y="620"/>
                </a:lnTo>
                <a:lnTo>
                  <a:pt x="468" y="622"/>
                </a:lnTo>
                <a:lnTo>
                  <a:pt x="468" y="622"/>
                </a:lnTo>
                <a:lnTo>
                  <a:pt x="468" y="623"/>
                </a:lnTo>
                <a:lnTo>
                  <a:pt x="468" y="625"/>
                </a:lnTo>
                <a:lnTo>
                  <a:pt x="467" y="625"/>
                </a:lnTo>
                <a:lnTo>
                  <a:pt x="466" y="625"/>
                </a:lnTo>
                <a:lnTo>
                  <a:pt x="465" y="625"/>
                </a:lnTo>
                <a:lnTo>
                  <a:pt x="464" y="625"/>
                </a:lnTo>
                <a:lnTo>
                  <a:pt x="463" y="625"/>
                </a:lnTo>
                <a:lnTo>
                  <a:pt x="463" y="624"/>
                </a:lnTo>
                <a:lnTo>
                  <a:pt x="462" y="624"/>
                </a:lnTo>
                <a:lnTo>
                  <a:pt x="461" y="624"/>
                </a:lnTo>
                <a:lnTo>
                  <a:pt x="461" y="624"/>
                </a:lnTo>
                <a:lnTo>
                  <a:pt x="460" y="624"/>
                </a:lnTo>
                <a:lnTo>
                  <a:pt x="459" y="624"/>
                </a:lnTo>
                <a:lnTo>
                  <a:pt x="458" y="624"/>
                </a:lnTo>
                <a:lnTo>
                  <a:pt x="457" y="624"/>
                </a:lnTo>
                <a:lnTo>
                  <a:pt x="455" y="624"/>
                </a:lnTo>
                <a:lnTo>
                  <a:pt x="454" y="624"/>
                </a:lnTo>
                <a:lnTo>
                  <a:pt x="453" y="624"/>
                </a:lnTo>
                <a:lnTo>
                  <a:pt x="452" y="624"/>
                </a:lnTo>
                <a:lnTo>
                  <a:pt x="451" y="624"/>
                </a:lnTo>
                <a:lnTo>
                  <a:pt x="450" y="624"/>
                </a:lnTo>
                <a:lnTo>
                  <a:pt x="449" y="624"/>
                </a:lnTo>
                <a:lnTo>
                  <a:pt x="449" y="624"/>
                </a:lnTo>
                <a:lnTo>
                  <a:pt x="448" y="624"/>
                </a:lnTo>
                <a:lnTo>
                  <a:pt x="447" y="624"/>
                </a:lnTo>
                <a:lnTo>
                  <a:pt x="446" y="623"/>
                </a:lnTo>
                <a:lnTo>
                  <a:pt x="445" y="623"/>
                </a:lnTo>
                <a:lnTo>
                  <a:pt x="444" y="623"/>
                </a:lnTo>
                <a:lnTo>
                  <a:pt x="443" y="623"/>
                </a:lnTo>
                <a:lnTo>
                  <a:pt x="442" y="623"/>
                </a:lnTo>
                <a:lnTo>
                  <a:pt x="441" y="623"/>
                </a:lnTo>
                <a:lnTo>
                  <a:pt x="440" y="623"/>
                </a:lnTo>
                <a:lnTo>
                  <a:pt x="440" y="623"/>
                </a:lnTo>
                <a:lnTo>
                  <a:pt x="439" y="623"/>
                </a:lnTo>
                <a:lnTo>
                  <a:pt x="439" y="624"/>
                </a:lnTo>
                <a:lnTo>
                  <a:pt x="439" y="623"/>
                </a:lnTo>
                <a:lnTo>
                  <a:pt x="438" y="623"/>
                </a:lnTo>
                <a:lnTo>
                  <a:pt x="438" y="623"/>
                </a:lnTo>
                <a:lnTo>
                  <a:pt x="436" y="623"/>
                </a:lnTo>
                <a:lnTo>
                  <a:pt x="435" y="623"/>
                </a:lnTo>
                <a:lnTo>
                  <a:pt x="434" y="623"/>
                </a:lnTo>
                <a:lnTo>
                  <a:pt x="433" y="623"/>
                </a:lnTo>
                <a:lnTo>
                  <a:pt x="432" y="623"/>
                </a:lnTo>
                <a:lnTo>
                  <a:pt x="432" y="623"/>
                </a:lnTo>
                <a:lnTo>
                  <a:pt x="431" y="623"/>
                </a:lnTo>
                <a:lnTo>
                  <a:pt x="430" y="623"/>
                </a:lnTo>
                <a:lnTo>
                  <a:pt x="429" y="623"/>
                </a:lnTo>
                <a:lnTo>
                  <a:pt x="428" y="623"/>
                </a:lnTo>
                <a:lnTo>
                  <a:pt x="427" y="623"/>
                </a:lnTo>
                <a:lnTo>
                  <a:pt x="427" y="623"/>
                </a:lnTo>
                <a:lnTo>
                  <a:pt x="425" y="623"/>
                </a:lnTo>
                <a:lnTo>
                  <a:pt x="424" y="623"/>
                </a:lnTo>
                <a:lnTo>
                  <a:pt x="423" y="623"/>
                </a:lnTo>
                <a:lnTo>
                  <a:pt x="421" y="623"/>
                </a:lnTo>
                <a:lnTo>
                  <a:pt x="421" y="623"/>
                </a:lnTo>
                <a:lnTo>
                  <a:pt x="420" y="623"/>
                </a:lnTo>
                <a:lnTo>
                  <a:pt x="419" y="623"/>
                </a:lnTo>
                <a:lnTo>
                  <a:pt x="419" y="623"/>
                </a:lnTo>
                <a:lnTo>
                  <a:pt x="418" y="623"/>
                </a:lnTo>
                <a:lnTo>
                  <a:pt x="417" y="623"/>
                </a:lnTo>
                <a:lnTo>
                  <a:pt x="416" y="624"/>
                </a:lnTo>
                <a:lnTo>
                  <a:pt x="415" y="624"/>
                </a:lnTo>
                <a:lnTo>
                  <a:pt x="415" y="624"/>
                </a:lnTo>
                <a:lnTo>
                  <a:pt x="413" y="624"/>
                </a:lnTo>
                <a:lnTo>
                  <a:pt x="413" y="624"/>
                </a:lnTo>
                <a:lnTo>
                  <a:pt x="412" y="624"/>
                </a:lnTo>
                <a:lnTo>
                  <a:pt x="411" y="624"/>
                </a:lnTo>
                <a:lnTo>
                  <a:pt x="410" y="624"/>
                </a:lnTo>
                <a:lnTo>
                  <a:pt x="410" y="624"/>
                </a:lnTo>
                <a:lnTo>
                  <a:pt x="409" y="624"/>
                </a:lnTo>
                <a:lnTo>
                  <a:pt x="408" y="624"/>
                </a:lnTo>
                <a:lnTo>
                  <a:pt x="408" y="624"/>
                </a:lnTo>
                <a:lnTo>
                  <a:pt x="407" y="624"/>
                </a:lnTo>
                <a:lnTo>
                  <a:pt x="406" y="624"/>
                </a:lnTo>
                <a:lnTo>
                  <a:pt x="406" y="624"/>
                </a:lnTo>
                <a:lnTo>
                  <a:pt x="404" y="624"/>
                </a:lnTo>
                <a:lnTo>
                  <a:pt x="404" y="624"/>
                </a:lnTo>
                <a:lnTo>
                  <a:pt x="402" y="624"/>
                </a:lnTo>
                <a:lnTo>
                  <a:pt x="402" y="624"/>
                </a:lnTo>
                <a:lnTo>
                  <a:pt x="401" y="624"/>
                </a:lnTo>
                <a:lnTo>
                  <a:pt x="400" y="624"/>
                </a:lnTo>
                <a:lnTo>
                  <a:pt x="400" y="625"/>
                </a:lnTo>
                <a:lnTo>
                  <a:pt x="399" y="625"/>
                </a:lnTo>
                <a:lnTo>
                  <a:pt x="398" y="625"/>
                </a:lnTo>
                <a:lnTo>
                  <a:pt x="398" y="625"/>
                </a:lnTo>
                <a:lnTo>
                  <a:pt x="397" y="625"/>
                </a:lnTo>
                <a:lnTo>
                  <a:pt x="396" y="625"/>
                </a:lnTo>
                <a:lnTo>
                  <a:pt x="395" y="625"/>
                </a:lnTo>
                <a:lnTo>
                  <a:pt x="394" y="626"/>
                </a:lnTo>
                <a:lnTo>
                  <a:pt x="393" y="626"/>
                </a:lnTo>
                <a:lnTo>
                  <a:pt x="392" y="626"/>
                </a:lnTo>
                <a:lnTo>
                  <a:pt x="391" y="626"/>
                </a:lnTo>
                <a:lnTo>
                  <a:pt x="391" y="626"/>
                </a:lnTo>
                <a:lnTo>
                  <a:pt x="389" y="626"/>
                </a:lnTo>
                <a:lnTo>
                  <a:pt x="388" y="626"/>
                </a:lnTo>
                <a:lnTo>
                  <a:pt x="387" y="626"/>
                </a:lnTo>
                <a:lnTo>
                  <a:pt x="387" y="626"/>
                </a:lnTo>
                <a:lnTo>
                  <a:pt x="363" y="631"/>
                </a:lnTo>
                <a:lnTo>
                  <a:pt x="350" y="634"/>
                </a:lnTo>
                <a:lnTo>
                  <a:pt x="349" y="635"/>
                </a:lnTo>
                <a:lnTo>
                  <a:pt x="349" y="635"/>
                </a:lnTo>
                <a:lnTo>
                  <a:pt x="347" y="635"/>
                </a:lnTo>
                <a:lnTo>
                  <a:pt x="346" y="635"/>
                </a:lnTo>
                <a:lnTo>
                  <a:pt x="345" y="636"/>
                </a:lnTo>
                <a:lnTo>
                  <a:pt x="344" y="636"/>
                </a:lnTo>
                <a:lnTo>
                  <a:pt x="343" y="636"/>
                </a:lnTo>
                <a:lnTo>
                  <a:pt x="341" y="637"/>
                </a:lnTo>
                <a:lnTo>
                  <a:pt x="340" y="637"/>
                </a:lnTo>
                <a:lnTo>
                  <a:pt x="338" y="637"/>
                </a:lnTo>
                <a:lnTo>
                  <a:pt x="336" y="637"/>
                </a:lnTo>
                <a:lnTo>
                  <a:pt x="334" y="637"/>
                </a:lnTo>
                <a:lnTo>
                  <a:pt x="330" y="637"/>
                </a:lnTo>
                <a:lnTo>
                  <a:pt x="329" y="637"/>
                </a:lnTo>
                <a:lnTo>
                  <a:pt x="326" y="638"/>
                </a:lnTo>
                <a:lnTo>
                  <a:pt x="324" y="638"/>
                </a:lnTo>
                <a:lnTo>
                  <a:pt x="323" y="639"/>
                </a:lnTo>
                <a:lnTo>
                  <a:pt x="321" y="639"/>
                </a:lnTo>
                <a:lnTo>
                  <a:pt x="319" y="639"/>
                </a:lnTo>
                <a:lnTo>
                  <a:pt x="318" y="639"/>
                </a:lnTo>
                <a:lnTo>
                  <a:pt x="317" y="640"/>
                </a:lnTo>
                <a:lnTo>
                  <a:pt x="315" y="640"/>
                </a:lnTo>
                <a:lnTo>
                  <a:pt x="314" y="641"/>
                </a:lnTo>
                <a:lnTo>
                  <a:pt x="313" y="641"/>
                </a:lnTo>
                <a:lnTo>
                  <a:pt x="309" y="642"/>
                </a:lnTo>
                <a:lnTo>
                  <a:pt x="308" y="643"/>
                </a:lnTo>
                <a:lnTo>
                  <a:pt x="305" y="644"/>
                </a:lnTo>
                <a:lnTo>
                  <a:pt x="305" y="644"/>
                </a:lnTo>
                <a:lnTo>
                  <a:pt x="304" y="645"/>
                </a:lnTo>
                <a:lnTo>
                  <a:pt x="302" y="645"/>
                </a:lnTo>
                <a:lnTo>
                  <a:pt x="301" y="645"/>
                </a:lnTo>
                <a:lnTo>
                  <a:pt x="300" y="646"/>
                </a:lnTo>
                <a:lnTo>
                  <a:pt x="297" y="647"/>
                </a:lnTo>
                <a:lnTo>
                  <a:pt x="296" y="647"/>
                </a:lnTo>
                <a:lnTo>
                  <a:pt x="292" y="647"/>
                </a:lnTo>
                <a:lnTo>
                  <a:pt x="288" y="647"/>
                </a:lnTo>
                <a:lnTo>
                  <a:pt x="285" y="647"/>
                </a:lnTo>
                <a:lnTo>
                  <a:pt x="283" y="646"/>
                </a:lnTo>
                <a:lnTo>
                  <a:pt x="282" y="645"/>
                </a:lnTo>
                <a:lnTo>
                  <a:pt x="273" y="636"/>
                </a:lnTo>
                <a:lnTo>
                  <a:pt x="261" y="624"/>
                </a:lnTo>
                <a:lnTo>
                  <a:pt x="258" y="620"/>
                </a:lnTo>
                <a:lnTo>
                  <a:pt x="256" y="614"/>
                </a:lnTo>
                <a:lnTo>
                  <a:pt x="255" y="612"/>
                </a:lnTo>
                <a:lnTo>
                  <a:pt x="255" y="612"/>
                </a:lnTo>
                <a:lnTo>
                  <a:pt x="254" y="611"/>
                </a:lnTo>
                <a:lnTo>
                  <a:pt x="254" y="610"/>
                </a:lnTo>
                <a:lnTo>
                  <a:pt x="254" y="609"/>
                </a:lnTo>
                <a:lnTo>
                  <a:pt x="253" y="607"/>
                </a:lnTo>
                <a:lnTo>
                  <a:pt x="252" y="605"/>
                </a:lnTo>
                <a:lnTo>
                  <a:pt x="252" y="604"/>
                </a:lnTo>
                <a:lnTo>
                  <a:pt x="251" y="603"/>
                </a:lnTo>
                <a:lnTo>
                  <a:pt x="250" y="603"/>
                </a:lnTo>
                <a:lnTo>
                  <a:pt x="249" y="602"/>
                </a:lnTo>
                <a:lnTo>
                  <a:pt x="249" y="601"/>
                </a:lnTo>
                <a:lnTo>
                  <a:pt x="248" y="601"/>
                </a:lnTo>
                <a:lnTo>
                  <a:pt x="245" y="601"/>
                </a:lnTo>
                <a:lnTo>
                  <a:pt x="244" y="601"/>
                </a:lnTo>
                <a:lnTo>
                  <a:pt x="243" y="601"/>
                </a:lnTo>
                <a:lnTo>
                  <a:pt x="242" y="601"/>
                </a:lnTo>
                <a:lnTo>
                  <a:pt x="241" y="601"/>
                </a:lnTo>
                <a:lnTo>
                  <a:pt x="241" y="601"/>
                </a:lnTo>
                <a:lnTo>
                  <a:pt x="240" y="601"/>
                </a:lnTo>
                <a:lnTo>
                  <a:pt x="239" y="601"/>
                </a:lnTo>
                <a:lnTo>
                  <a:pt x="238" y="602"/>
                </a:lnTo>
                <a:lnTo>
                  <a:pt x="238" y="603"/>
                </a:lnTo>
                <a:lnTo>
                  <a:pt x="237" y="603"/>
                </a:lnTo>
                <a:lnTo>
                  <a:pt x="237" y="603"/>
                </a:lnTo>
                <a:lnTo>
                  <a:pt x="237" y="603"/>
                </a:lnTo>
                <a:lnTo>
                  <a:pt x="236" y="604"/>
                </a:lnTo>
                <a:lnTo>
                  <a:pt x="235" y="604"/>
                </a:lnTo>
                <a:lnTo>
                  <a:pt x="235" y="605"/>
                </a:lnTo>
                <a:lnTo>
                  <a:pt x="235" y="605"/>
                </a:lnTo>
                <a:lnTo>
                  <a:pt x="234" y="605"/>
                </a:lnTo>
                <a:lnTo>
                  <a:pt x="233" y="605"/>
                </a:lnTo>
                <a:lnTo>
                  <a:pt x="233" y="605"/>
                </a:lnTo>
                <a:lnTo>
                  <a:pt x="232" y="605"/>
                </a:lnTo>
                <a:lnTo>
                  <a:pt x="232" y="605"/>
                </a:lnTo>
                <a:lnTo>
                  <a:pt x="232" y="604"/>
                </a:lnTo>
                <a:lnTo>
                  <a:pt x="231" y="604"/>
                </a:lnTo>
                <a:lnTo>
                  <a:pt x="231" y="603"/>
                </a:lnTo>
                <a:lnTo>
                  <a:pt x="230" y="603"/>
                </a:lnTo>
                <a:lnTo>
                  <a:pt x="230" y="603"/>
                </a:lnTo>
                <a:lnTo>
                  <a:pt x="229" y="602"/>
                </a:lnTo>
                <a:lnTo>
                  <a:pt x="228" y="602"/>
                </a:lnTo>
                <a:lnTo>
                  <a:pt x="228" y="601"/>
                </a:lnTo>
                <a:lnTo>
                  <a:pt x="227" y="601"/>
                </a:lnTo>
                <a:lnTo>
                  <a:pt x="226" y="601"/>
                </a:lnTo>
                <a:lnTo>
                  <a:pt x="226" y="601"/>
                </a:lnTo>
                <a:lnTo>
                  <a:pt x="225" y="601"/>
                </a:lnTo>
                <a:lnTo>
                  <a:pt x="225" y="601"/>
                </a:lnTo>
                <a:lnTo>
                  <a:pt x="224" y="601"/>
                </a:lnTo>
                <a:lnTo>
                  <a:pt x="224" y="601"/>
                </a:lnTo>
                <a:lnTo>
                  <a:pt x="223" y="601"/>
                </a:lnTo>
                <a:lnTo>
                  <a:pt x="222" y="601"/>
                </a:lnTo>
                <a:lnTo>
                  <a:pt x="222" y="601"/>
                </a:lnTo>
                <a:lnTo>
                  <a:pt x="221" y="601"/>
                </a:lnTo>
                <a:lnTo>
                  <a:pt x="220" y="601"/>
                </a:lnTo>
                <a:lnTo>
                  <a:pt x="220" y="600"/>
                </a:lnTo>
                <a:lnTo>
                  <a:pt x="219" y="599"/>
                </a:lnTo>
                <a:lnTo>
                  <a:pt x="218" y="597"/>
                </a:lnTo>
                <a:lnTo>
                  <a:pt x="217" y="595"/>
                </a:lnTo>
                <a:lnTo>
                  <a:pt x="216" y="595"/>
                </a:lnTo>
                <a:lnTo>
                  <a:pt x="216" y="594"/>
                </a:lnTo>
                <a:lnTo>
                  <a:pt x="216" y="594"/>
                </a:lnTo>
                <a:lnTo>
                  <a:pt x="214" y="593"/>
                </a:lnTo>
                <a:lnTo>
                  <a:pt x="214" y="592"/>
                </a:lnTo>
                <a:lnTo>
                  <a:pt x="213" y="592"/>
                </a:lnTo>
                <a:lnTo>
                  <a:pt x="213" y="592"/>
                </a:lnTo>
                <a:lnTo>
                  <a:pt x="212" y="592"/>
                </a:lnTo>
                <a:lnTo>
                  <a:pt x="211" y="591"/>
                </a:lnTo>
                <a:lnTo>
                  <a:pt x="211" y="591"/>
                </a:lnTo>
                <a:lnTo>
                  <a:pt x="210" y="591"/>
                </a:lnTo>
                <a:lnTo>
                  <a:pt x="209" y="590"/>
                </a:lnTo>
                <a:lnTo>
                  <a:pt x="209" y="590"/>
                </a:lnTo>
                <a:lnTo>
                  <a:pt x="207" y="589"/>
                </a:lnTo>
                <a:lnTo>
                  <a:pt x="205" y="589"/>
                </a:lnTo>
                <a:lnTo>
                  <a:pt x="205" y="588"/>
                </a:lnTo>
                <a:lnTo>
                  <a:pt x="203" y="588"/>
                </a:lnTo>
                <a:lnTo>
                  <a:pt x="203" y="588"/>
                </a:lnTo>
                <a:lnTo>
                  <a:pt x="202" y="587"/>
                </a:lnTo>
                <a:lnTo>
                  <a:pt x="201" y="586"/>
                </a:lnTo>
                <a:lnTo>
                  <a:pt x="200" y="586"/>
                </a:lnTo>
                <a:lnTo>
                  <a:pt x="199" y="586"/>
                </a:lnTo>
                <a:lnTo>
                  <a:pt x="199" y="585"/>
                </a:lnTo>
                <a:lnTo>
                  <a:pt x="198" y="584"/>
                </a:lnTo>
                <a:lnTo>
                  <a:pt x="197" y="584"/>
                </a:lnTo>
                <a:lnTo>
                  <a:pt x="197" y="584"/>
                </a:lnTo>
                <a:lnTo>
                  <a:pt x="197" y="582"/>
                </a:lnTo>
                <a:lnTo>
                  <a:pt x="196" y="582"/>
                </a:lnTo>
                <a:lnTo>
                  <a:pt x="196" y="582"/>
                </a:lnTo>
                <a:lnTo>
                  <a:pt x="196" y="581"/>
                </a:lnTo>
                <a:lnTo>
                  <a:pt x="195" y="581"/>
                </a:lnTo>
                <a:lnTo>
                  <a:pt x="194" y="581"/>
                </a:lnTo>
                <a:lnTo>
                  <a:pt x="194" y="580"/>
                </a:lnTo>
                <a:lnTo>
                  <a:pt x="193" y="580"/>
                </a:lnTo>
                <a:lnTo>
                  <a:pt x="192" y="580"/>
                </a:lnTo>
                <a:lnTo>
                  <a:pt x="192" y="580"/>
                </a:lnTo>
                <a:lnTo>
                  <a:pt x="191" y="580"/>
                </a:lnTo>
                <a:lnTo>
                  <a:pt x="190" y="579"/>
                </a:lnTo>
                <a:lnTo>
                  <a:pt x="190" y="578"/>
                </a:lnTo>
                <a:lnTo>
                  <a:pt x="189" y="578"/>
                </a:lnTo>
                <a:lnTo>
                  <a:pt x="188" y="578"/>
                </a:lnTo>
                <a:lnTo>
                  <a:pt x="188" y="578"/>
                </a:lnTo>
                <a:lnTo>
                  <a:pt x="188" y="577"/>
                </a:lnTo>
                <a:lnTo>
                  <a:pt x="187" y="577"/>
                </a:lnTo>
                <a:lnTo>
                  <a:pt x="186" y="577"/>
                </a:lnTo>
                <a:lnTo>
                  <a:pt x="186" y="576"/>
                </a:lnTo>
                <a:lnTo>
                  <a:pt x="186" y="576"/>
                </a:lnTo>
                <a:lnTo>
                  <a:pt x="184" y="575"/>
                </a:lnTo>
                <a:lnTo>
                  <a:pt x="184" y="573"/>
                </a:lnTo>
                <a:lnTo>
                  <a:pt x="183" y="573"/>
                </a:lnTo>
                <a:lnTo>
                  <a:pt x="182" y="573"/>
                </a:lnTo>
                <a:lnTo>
                  <a:pt x="181" y="572"/>
                </a:lnTo>
                <a:lnTo>
                  <a:pt x="180" y="572"/>
                </a:lnTo>
                <a:lnTo>
                  <a:pt x="180" y="572"/>
                </a:lnTo>
                <a:lnTo>
                  <a:pt x="179" y="571"/>
                </a:lnTo>
                <a:lnTo>
                  <a:pt x="178" y="571"/>
                </a:lnTo>
                <a:lnTo>
                  <a:pt x="178" y="571"/>
                </a:lnTo>
                <a:lnTo>
                  <a:pt x="177" y="571"/>
                </a:lnTo>
                <a:lnTo>
                  <a:pt x="177" y="571"/>
                </a:lnTo>
                <a:lnTo>
                  <a:pt x="175" y="570"/>
                </a:lnTo>
                <a:lnTo>
                  <a:pt x="175" y="569"/>
                </a:lnTo>
                <a:lnTo>
                  <a:pt x="174" y="569"/>
                </a:lnTo>
                <a:lnTo>
                  <a:pt x="173" y="569"/>
                </a:lnTo>
                <a:lnTo>
                  <a:pt x="173" y="569"/>
                </a:lnTo>
                <a:lnTo>
                  <a:pt x="173" y="568"/>
                </a:lnTo>
                <a:lnTo>
                  <a:pt x="172" y="568"/>
                </a:lnTo>
                <a:lnTo>
                  <a:pt x="172" y="567"/>
                </a:lnTo>
                <a:lnTo>
                  <a:pt x="171" y="567"/>
                </a:lnTo>
                <a:lnTo>
                  <a:pt x="171" y="566"/>
                </a:lnTo>
                <a:lnTo>
                  <a:pt x="170" y="565"/>
                </a:lnTo>
                <a:lnTo>
                  <a:pt x="169" y="565"/>
                </a:lnTo>
                <a:lnTo>
                  <a:pt x="169" y="565"/>
                </a:lnTo>
                <a:lnTo>
                  <a:pt x="167" y="564"/>
                </a:lnTo>
                <a:lnTo>
                  <a:pt x="166" y="564"/>
                </a:lnTo>
                <a:lnTo>
                  <a:pt x="165" y="564"/>
                </a:lnTo>
                <a:lnTo>
                  <a:pt x="165" y="563"/>
                </a:lnTo>
                <a:lnTo>
                  <a:pt x="164" y="563"/>
                </a:lnTo>
                <a:lnTo>
                  <a:pt x="163" y="563"/>
                </a:lnTo>
                <a:lnTo>
                  <a:pt x="163" y="563"/>
                </a:lnTo>
                <a:lnTo>
                  <a:pt x="162" y="563"/>
                </a:lnTo>
                <a:lnTo>
                  <a:pt x="161" y="563"/>
                </a:lnTo>
                <a:lnTo>
                  <a:pt x="161" y="563"/>
                </a:lnTo>
                <a:lnTo>
                  <a:pt x="160" y="563"/>
                </a:lnTo>
                <a:lnTo>
                  <a:pt x="160" y="563"/>
                </a:lnTo>
                <a:lnTo>
                  <a:pt x="159" y="563"/>
                </a:lnTo>
                <a:lnTo>
                  <a:pt x="158" y="563"/>
                </a:lnTo>
                <a:lnTo>
                  <a:pt x="158" y="563"/>
                </a:lnTo>
                <a:lnTo>
                  <a:pt x="156" y="563"/>
                </a:lnTo>
                <a:lnTo>
                  <a:pt x="156" y="563"/>
                </a:lnTo>
                <a:lnTo>
                  <a:pt x="155" y="563"/>
                </a:lnTo>
                <a:lnTo>
                  <a:pt x="154" y="563"/>
                </a:lnTo>
                <a:lnTo>
                  <a:pt x="154" y="563"/>
                </a:lnTo>
                <a:lnTo>
                  <a:pt x="153" y="563"/>
                </a:lnTo>
                <a:lnTo>
                  <a:pt x="152" y="563"/>
                </a:lnTo>
                <a:lnTo>
                  <a:pt x="151" y="562"/>
                </a:lnTo>
                <a:lnTo>
                  <a:pt x="149" y="561"/>
                </a:lnTo>
                <a:lnTo>
                  <a:pt x="148" y="561"/>
                </a:lnTo>
                <a:lnTo>
                  <a:pt x="148" y="561"/>
                </a:lnTo>
                <a:lnTo>
                  <a:pt x="147" y="561"/>
                </a:lnTo>
                <a:lnTo>
                  <a:pt x="146" y="560"/>
                </a:lnTo>
                <a:lnTo>
                  <a:pt x="145" y="560"/>
                </a:lnTo>
                <a:lnTo>
                  <a:pt x="144" y="560"/>
                </a:lnTo>
                <a:lnTo>
                  <a:pt x="144" y="559"/>
                </a:lnTo>
                <a:lnTo>
                  <a:pt x="143" y="559"/>
                </a:lnTo>
                <a:lnTo>
                  <a:pt x="142" y="559"/>
                </a:lnTo>
                <a:lnTo>
                  <a:pt x="142" y="559"/>
                </a:lnTo>
                <a:lnTo>
                  <a:pt x="141" y="558"/>
                </a:lnTo>
                <a:lnTo>
                  <a:pt x="141" y="558"/>
                </a:lnTo>
                <a:lnTo>
                  <a:pt x="140" y="557"/>
                </a:lnTo>
                <a:lnTo>
                  <a:pt x="139" y="556"/>
                </a:lnTo>
                <a:lnTo>
                  <a:pt x="139" y="556"/>
                </a:lnTo>
                <a:lnTo>
                  <a:pt x="138" y="556"/>
                </a:lnTo>
                <a:lnTo>
                  <a:pt x="138" y="555"/>
                </a:lnTo>
                <a:lnTo>
                  <a:pt x="137" y="554"/>
                </a:lnTo>
                <a:lnTo>
                  <a:pt x="136" y="554"/>
                </a:lnTo>
                <a:lnTo>
                  <a:pt x="135" y="553"/>
                </a:lnTo>
                <a:lnTo>
                  <a:pt x="135" y="553"/>
                </a:lnTo>
                <a:lnTo>
                  <a:pt x="134" y="552"/>
                </a:lnTo>
                <a:lnTo>
                  <a:pt x="133" y="552"/>
                </a:lnTo>
                <a:lnTo>
                  <a:pt x="133" y="552"/>
                </a:lnTo>
                <a:lnTo>
                  <a:pt x="132" y="552"/>
                </a:lnTo>
                <a:lnTo>
                  <a:pt x="131" y="552"/>
                </a:lnTo>
                <a:lnTo>
                  <a:pt x="131" y="552"/>
                </a:lnTo>
                <a:lnTo>
                  <a:pt x="130" y="552"/>
                </a:lnTo>
                <a:lnTo>
                  <a:pt x="129" y="552"/>
                </a:lnTo>
                <a:lnTo>
                  <a:pt x="129" y="552"/>
                </a:lnTo>
                <a:lnTo>
                  <a:pt x="127" y="551"/>
                </a:lnTo>
                <a:lnTo>
                  <a:pt x="127" y="551"/>
                </a:lnTo>
                <a:lnTo>
                  <a:pt x="125" y="550"/>
                </a:lnTo>
                <a:lnTo>
                  <a:pt x="125" y="550"/>
                </a:lnTo>
                <a:lnTo>
                  <a:pt x="124" y="550"/>
                </a:lnTo>
                <a:lnTo>
                  <a:pt x="124" y="550"/>
                </a:lnTo>
                <a:lnTo>
                  <a:pt x="124" y="549"/>
                </a:lnTo>
                <a:lnTo>
                  <a:pt x="123" y="549"/>
                </a:lnTo>
                <a:lnTo>
                  <a:pt x="123" y="548"/>
                </a:lnTo>
                <a:lnTo>
                  <a:pt x="122" y="548"/>
                </a:lnTo>
                <a:lnTo>
                  <a:pt x="122" y="548"/>
                </a:lnTo>
                <a:lnTo>
                  <a:pt x="122" y="547"/>
                </a:lnTo>
                <a:lnTo>
                  <a:pt x="122" y="546"/>
                </a:lnTo>
                <a:lnTo>
                  <a:pt x="121" y="546"/>
                </a:lnTo>
                <a:lnTo>
                  <a:pt x="120" y="545"/>
                </a:lnTo>
                <a:lnTo>
                  <a:pt x="120" y="544"/>
                </a:lnTo>
                <a:lnTo>
                  <a:pt x="120" y="544"/>
                </a:lnTo>
                <a:lnTo>
                  <a:pt x="120" y="542"/>
                </a:lnTo>
                <a:lnTo>
                  <a:pt x="120" y="542"/>
                </a:lnTo>
                <a:lnTo>
                  <a:pt x="119" y="541"/>
                </a:lnTo>
                <a:lnTo>
                  <a:pt x="119" y="541"/>
                </a:lnTo>
                <a:lnTo>
                  <a:pt x="118" y="540"/>
                </a:lnTo>
                <a:lnTo>
                  <a:pt x="118" y="539"/>
                </a:lnTo>
                <a:lnTo>
                  <a:pt x="118" y="539"/>
                </a:lnTo>
                <a:lnTo>
                  <a:pt x="118" y="538"/>
                </a:lnTo>
                <a:lnTo>
                  <a:pt x="117" y="538"/>
                </a:lnTo>
                <a:lnTo>
                  <a:pt x="117" y="537"/>
                </a:lnTo>
                <a:lnTo>
                  <a:pt x="117" y="537"/>
                </a:lnTo>
                <a:lnTo>
                  <a:pt x="116" y="537"/>
                </a:lnTo>
                <a:lnTo>
                  <a:pt x="116" y="536"/>
                </a:lnTo>
                <a:lnTo>
                  <a:pt x="116" y="535"/>
                </a:lnTo>
                <a:lnTo>
                  <a:pt x="116" y="535"/>
                </a:lnTo>
                <a:lnTo>
                  <a:pt x="115" y="535"/>
                </a:lnTo>
                <a:lnTo>
                  <a:pt x="115" y="534"/>
                </a:lnTo>
                <a:lnTo>
                  <a:pt x="114" y="534"/>
                </a:lnTo>
                <a:lnTo>
                  <a:pt x="114" y="533"/>
                </a:lnTo>
                <a:lnTo>
                  <a:pt x="112" y="533"/>
                </a:lnTo>
                <a:lnTo>
                  <a:pt x="111" y="532"/>
                </a:lnTo>
                <a:lnTo>
                  <a:pt x="110" y="531"/>
                </a:lnTo>
                <a:lnTo>
                  <a:pt x="109" y="531"/>
                </a:lnTo>
                <a:lnTo>
                  <a:pt x="108" y="531"/>
                </a:lnTo>
                <a:lnTo>
                  <a:pt x="108" y="531"/>
                </a:lnTo>
                <a:lnTo>
                  <a:pt x="106" y="530"/>
                </a:lnTo>
                <a:lnTo>
                  <a:pt x="106" y="529"/>
                </a:lnTo>
                <a:lnTo>
                  <a:pt x="105" y="529"/>
                </a:lnTo>
                <a:lnTo>
                  <a:pt x="105" y="529"/>
                </a:lnTo>
                <a:lnTo>
                  <a:pt x="104" y="529"/>
                </a:lnTo>
                <a:lnTo>
                  <a:pt x="103" y="529"/>
                </a:lnTo>
                <a:lnTo>
                  <a:pt x="103" y="528"/>
                </a:lnTo>
                <a:lnTo>
                  <a:pt x="103" y="528"/>
                </a:lnTo>
                <a:lnTo>
                  <a:pt x="102" y="528"/>
                </a:lnTo>
                <a:lnTo>
                  <a:pt x="101" y="527"/>
                </a:lnTo>
                <a:lnTo>
                  <a:pt x="100" y="527"/>
                </a:lnTo>
                <a:lnTo>
                  <a:pt x="100" y="527"/>
                </a:lnTo>
                <a:lnTo>
                  <a:pt x="99" y="527"/>
                </a:lnTo>
                <a:lnTo>
                  <a:pt x="99" y="527"/>
                </a:lnTo>
                <a:lnTo>
                  <a:pt x="98" y="527"/>
                </a:lnTo>
                <a:lnTo>
                  <a:pt x="97" y="526"/>
                </a:lnTo>
                <a:lnTo>
                  <a:pt x="97" y="526"/>
                </a:lnTo>
                <a:lnTo>
                  <a:pt x="96" y="525"/>
                </a:lnTo>
                <a:lnTo>
                  <a:pt x="95" y="525"/>
                </a:lnTo>
                <a:lnTo>
                  <a:pt x="95" y="525"/>
                </a:lnTo>
                <a:lnTo>
                  <a:pt x="94" y="525"/>
                </a:lnTo>
                <a:lnTo>
                  <a:pt x="93" y="525"/>
                </a:lnTo>
                <a:lnTo>
                  <a:pt x="93" y="525"/>
                </a:lnTo>
                <a:lnTo>
                  <a:pt x="92" y="525"/>
                </a:lnTo>
                <a:lnTo>
                  <a:pt x="91" y="525"/>
                </a:lnTo>
                <a:lnTo>
                  <a:pt x="91" y="525"/>
                </a:lnTo>
                <a:lnTo>
                  <a:pt x="90" y="525"/>
                </a:lnTo>
                <a:lnTo>
                  <a:pt x="89" y="525"/>
                </a:lnTo>
                <a:lnTo>
                  <a:pt x="89" y="525"/>
                </a:lnTo>
                <a:lnTo>
                  <a:pt x="88" y="525"/>
                </a:lnTo>
                <a:lnTo>
                  <a:pt x="88" y="524"/>
                </a:lnTo>
                <a:lnTo>
                  <a:pt x="87" y="524"/>
                </a:lnTo>
                <a:lnTo>
                  <a:pt x="86" y="524"/>
                </a:lnTo>
                <a:lnTo>
                  <a:pt x="85" y="524"/>
                </a:lnTo>
                <a:lnTo>
                  <a:pt x="84" y="524"/>
                </a:lnTo>
                <a:lnTo>
                  <a:pt x="84" y="524"/>
                </a:lnTo>
                <a:lnTo>
                  <a:pt x="83" y="523"/>
                </a:lnTo>
                <a:lnTo>
                  <a:pt x="82" y="523"/>
                </a:lnTo>
                <a:lnTo>
                  <a:pt x="82" y="523"/>
                </a:lnTo>
                <a:lnTo>
                  <a:pt x="81" y="523"/>
                </a:lnTo>
                <a:lnTo>
                  <a:pt x="80" y="523"/>
                </a:lnTo>
                <a:lnTo>
                  <a:pt x="80" y="523"/>
                </a:lnTo>
                <a:lnTo>
                  <a:pt x="79" y="523"/>
                </a:lnTo>
                <a:lnTo>
                  <a:pt x="78" y="523"/>
                </a:lnTo>
                <a:lnTo>
                  <a:pt x="78" y="523"/>
                </a:lnTo>
                <a:lnTo>
                  <a:pt x="77" y="523"/>
                </a:lnTo>
                <a:lnTo>
                  <a:pt x="76" y="522"/>
                </a:lnTo>
                <a:lnTo>
                  <a:pt x="76" y="522"/>
                </a:lnTo>
                <a:lnTo>
                  <a:pt x="75" y="522"/>
                </a:lnTo>
                <a:lnTo>
                  <a:pt x="74" y="522"/>
                </a:lnTo>
                <a:lnTo>
                  <a:pt x="74" y="522"/>
                </a:lnTo>
                <a:lnTo>
                  <a:pt x="72" y="522"/>
                </a:lnTo>
                <a:lnTo>
                  <a:pt x="72" y="522"/>
                </a:lnTo>
                <a:lnTo>
                  <a:pt x="70" y="522"/>
                </a:lnTo>
                <a:lnTo>
                  <a:pt x="70" y="522"/>
                </a:lnTo>
                <a:lnTo>
                  <a:pt x="69" y="521"/>
                </a:lnTo>
                <a:lnTo>
                  <a:pt x="68" y="521"/>
                </a:lnTo>
                <a:lnTo>
                  <a:pt x="67" y="521"/>
                </a:lnTo>
                <a:lnTo>
                  <a:pt x="66" y="520"/>
                </a:lnTo>
                <a:lnTo>
                  <a:pt x="65" y="520"/>
                </a:lnTo>
                <a:lnTo>
                  <a:pt x="64" y="520"/>
                </a:lnTo>
                <a:lnTo>
                  <a:pt x="63" y="520"/>
                </a:lnTo>
                <a:lnTo>
                  <a:pt x="62" y="520"/>
                </a:lnTo>
                <a:lnTo>
                  <a:pt x="61" y="520"/>
                </a:lnTo>
                <a:lnTo>
                  <a:pt x="61" y="520"/>
                </a:lnTo>
                <a:lnTo>
                  <a:pt x="59" y="520"/>
                </a:lnTo>
                <a:lnTo>
                  <a:pt x="59" y="520"/>
                </a:lnTo>
                <a:lnTo>
                  <a:pt x="58" y="520"/>
                </a:lnTo>
                <a:lnTo>
                  <a:pt x="57" y="520"/>
                </a:lnTo>
                <a:lnTo>
                  <a:pt x="56" y="520"/>
                </a:lnTo>
                <a:lnTo>
                  <a:pt x="55" y="520"/>
                </a:lnTo>
                <a:lnTo>
                  <a:pt x="53" y="520"/>
                </a:lnTo>
                <a:lnTo>
                  <a:pt x="52" y="520"/>
                </a:lnTo>
                <a:lnTo>
                  <a:pt x="51" y="520"/>
                </a:lnTo>
                <a:lnTo>
                  <a:pt x="50" y="520"/>
                </a:lnTo>
                <a:lnTo>
                  <a:pt x="49" y="520"/>
                </a:lnTo>
                <a:lnTo>
                  <a:pt x="48" y="520"/>
                </a:lnTo>
                <a:lnTo>
                  <a:pt x="48" y="520"/>
                </a:lnTo>
                <a:lnTo>
                  <a:pt x="46" y="520"/>
                </a:lnTo>
                <a:lnTo>
                  <a:pt x="45" y="520"/>
                </a:lnTo>
                <a:lnTo>
                  <a:pt x="44" y="520"/>
                </a:lnTo>
                <a:lnTo>
                  <a:pt x="42" y="521"/>
                </a:lnTo>
                <a:lnTo>
                  <a:pt x="42" y="521"/>
                </a:lnTo>
                <a:lnTo>
                  <a:pt x="40" y="521"/>
                </a:lnTo>
                <a:lnTo>
                  <a:pt x="40" y="521"/>
                </a:lnTo>
                <a:lnTo>
                  <a:pt x="39" y="521"/>
                </a:lnTo>
                <a:lnTo>
                  <a:pt x="38" y="522"/>
                </a:lnTo>
                <a:lnTo>
                  <a:pt x="38" y="522"/>
                </a:lnTo>
                <a:lnTo>
                  <a:pt x="36" y="522"/>
                </a:lnTo>
                <a:lnTo>
                  <a:pt x="36" y="522"/>
                </a:lnTo>
                <a:lnTo>
                  <a:pt x="35" y="522"/>
                </a:lnTo>
                <a:lnTo>
                  <a:pt x="34" y="522"/>
                </a:lnTo>
                <a:lnTo>
                  <a:pt x="34" y="522"/>
                </a:lnTo>
                <a:lnTo>
                  <a:pt x="33" y="522"/>
                </a:lnTo>
                <a:lnTo>
                  <a:pt x="33" y="522"/>
                </a:lnTo>
                <a:lnTo>
                  <a:pt x="32" y="522"/>
                </a:lnTo>
                <a:lnTo>
                  <a:pt x="31" y="522"/>
                </a:lnTo>
                <a:lnTo>
                  <a:pt x="31" y="522"/>
                </a:lnTo>
                <a:lnTo>
                  <a:pt x="30" y="522"/>
                </a:lnTo>
                <a:lnTo>
                  <a:pt x="29" y="522"/>
                </a:lnTo>
                <a:lnTo>
                  <a:pt x="29" y="522"/>
                </a:lnTo>
                <a:lnTo>
                  <a:pt x="27" y="522"/>
                </a:lnTo>
                <a:lnTo>
                  <a:pt x="27" y="522"/>
                </a:lnTo>
                <a:lnTo>
                  <a:pt x="26" y="522"/>
                </a:lnTo>
                <a:lnTo>
                  <a:pt x="25" y="522"/>
                </a:lnTo>
                <a:lnTo>
                  <a:pt x="24" y="523"/>
                </a:lnTo>
                <a:lnTo>
                  <a:pt x="23" y="523"/>
                </a:lnTo>
                <a:lnTo>
                  <a:pt x="22" y="524"/>
                </a:lnTo>
                <a:lnTo>
                  <a:pt x="21" y="524"/>
                </a:lnTo>
                <a:lnTo>
                  <a:pt x="21" y="524"/>
                </a:lnTo>
                <a:lnTo>
                  <a:pt x="20" y="525"/>
                </a:lnTo>
                <a:lnTo>
                  <a:pt x="19" y="525"/>
                </a:lnTo>
                <a:lnTo>
                  <a:pt x="19" y="525"/>
                </a:lnTo>
                <a:lnTo>
                  <a:pt x="18" y="525"/>
                </a:lnTo>
                <a:lnTo>
                  <a:pt x="17" y="526"/>
                </a:lnTo>
                <a:lnTo>
                  <a:pt x="17" y="526"/>
                </a:lnTo>
                <a:lnTo>
                  <a:pt x="17" y="527"/>
                </a:lnTo>
                <a:lnTo>
                  <a:pt x="16" y="527"/>
                </a:lnTo>
                <a:lnTo>
                  <a:pt x="15" y="528"/>
                </a:lnTo>
                <a:lnTo>
                  <a:pt x="14" y="529"/>
                </a:lnTo>
                <a:lnTo>
                  <a:pt x="14" y="529"/>
                </a:lnTo>
                <a:lnTo>
                  <a:pt x="12" y="530"/>
                </a:lnTo>
                <a:lnTo>
                  <a:pt x="12" y="531"/>
                </a:lnTo>
                <a:lnTo>
                  <a:pt x="12" y="531"/>
                </a:lnTo>
                <a:lnTo>
                  <a:pt x="11" y="531"/>
                </a:lnTo>
                <a:lnTo>
                  <a:pt x="11" y="532"/>
                </a:lnTo>
                <a:lnTo>
                  <a:pt x="10" y="532"/>
                </a:lnTo>
                <a:lnTo>
                  <a:pt x="9" y="533"/>
                </a:lnTo>
                <a:lnTo>
                  <a:pt x="8" y="533"/>
                </a:lnTo>
                <a:lnTo>
                  <a:pt x="8" y="534"/>
                </a:lnTo>
                <a:lnTo>
                  <a:pt x="6" y="535"/>
                </a:lnTo>
                <a:lnTo>
                  <a:pt x="6" y="535"/>
                </a:lnTo>
                <a:lnTo>
                  <a:pt x="5" y="535"/>
                </a:lnTo>
                <a:lnTo>
                  <a:pt x="4" y="535"/>
                </a:lnTo>
                <a:lnTo>
                  <a:pt x="4" y="535"/>
                </a:lnTo>
                <a:lnTo>
                  <a:pt x="3" y="535"/>
                </a:lnTo>
                <a:lnTo>
                  <a:pt x="2" y="535"/>
                </a:lnTo>
                <a:lnTo>
                  <a:pt x="2" y="535"/>
                </a:lnTo>
                <a:lnTo>
                  <a:pt x="1" y="535"/>
                </a:lnTo>
                <a:lnTo>
                  <a:pt x="1" y="534"/>
                </a:lnTo>
                <a:lnTo>
                  <a:pt x="0" y="533"/>
                </a:lnTo>
                <a:lnTo>
                  <a:pt x="0" y="533"/>
                </a:lnTo>
                <a:lnTo>
                  <a:pt x="0" y="532"/>
                </a:lnTo>
                <a:lnTo>
                  <a:pt x="0" y="531"/>
                </a:lnTo>
                <a:lnTo>
                  <a:pt x="0" y="530"/>
                </a:lnTo>
                <a:lnTo>
                  <a:pt x="0" y="529"/>
                </a:lnTo>
                <a:lnTo>
                  <a:pt x="0" y="529"/>
                </a:lnTo>
                <a:lnTo>
                  <a:pt x="0" y="528"/>
                </a:lnTo>
                <a:lnTo>
                  <a:pt x="0" y="527"/>
                </a:lnTo>
                <a:lnTo>
                  <a:pt x="1" y="526"/>
                </a:lnTo>
                <a:lnTo>
                  <a:pt x="2" y="525"/>
                </a:lnTo>
                <a:lnTo>
                  <a:pt x="2" y="525"/>
                </a:lnTo>
                <a:lnTo>
                  <a:pt x="2" y="524"/>
                </a:lnTo>
                <a:lnTo>
                  <a:pt x="2" y="523"/>
                </a:lnTo>
                <a:lnTo>
                  <a:pt x="2" y="523"/>
                </a:lnTo>
                <a:lnTo>
                  <a:pt x="3" y="523"/>
                </a:lnTo>
                <a:lnTo>
                  <a:pt x="3" y="522"/>
                </a:lnTo>
                <a:lnTo>
                  <a:pt x="3" y="522"/>
                </a:lnTo>
                <a:lnTo>
                  <a:pt x="3" y="521"/>
                </a:lnTo>
                <a:lnTo>
                  <a:pt x="3" y="520"/>
                </a:lnTo>
                <a:lnTo>
                  <a:pt x="4" y="520"/>
                </a:lnTo>
                <a:lnTo>
                  <a:pt x="4" y="520"/>
                </a:lnTo>
                <a:lnTo>
                  <a:pt x="4" y="519"/>
                </a:lnTo>
                <a:lnTo>
                  <a:pt x="4" y="518"/>
                </a:lnTo>
                <a:lnTo>
                  <a:pt x="4" y="518"/>
                </a:lnTo>
                <a:lnTo>
                  <a:pt x="4" y="516"/>
                </a:lnTo>
                <a:lnTo>
                  <a:pt x="4" y="516"/>
                </a:lnTo>
                <a:lnTo>
                  <a:pt x="4" y="515"/>
                </a:lnTo>
                <a:lnTo>
                  <a:pt x="4" y="515"/>
                </a:lnTo>
                <a:lnTo>
                  <a:pt x="4" y="514"/>
                </a:lnTo>
                <a:lnTo>
                  <a:pt x="3" y="514"/>
                </a:lnTo>
                <a:lnTo>
                  <a:pt x="3" y="512"/>
                </a:lnTo>
                <a:lnTo>
                  <a:pt x="2" y="512"/>
                </a:lnTo>
                <a:lnTo>
                  <a:pt x="2" y="511"/>
                </a:lnTo>
                <a:lnTo>
                  <a:pt x="2" y="510"/>
                </a:lnTo>
                <a:lnTo>
                  <a:pt x="2" y="510"/>
                </a:lnTo>
                <a:lnTo>
                  <a:pt x="2" y="510"/>
                </a:lnTo>
                <a:lnTo>
                  <a:pt x="2" y="509"/>
                </a:lnTo>
                <a:lnTo>
                  <a:pt x="2" y="508"/>
                </a:lnTo>
                <a:lnTo>
                  <a:pt x="1" y="508"/>
                </a:lnTo>
                <a:lnTo>
                  <a:pt x="2" y="506"/>
                </a:lnTo>
                <a:lnTo>
                  <a:pt x="2" y="505"/>
                </a:lnTo>
                <a:lnTo>
                  <a:pt x="2" y="504"/>
                </a:lnTo>
                <a:lnTo>
                  <a:pt x="2" y="503"/>
                </a:lnTo>
                <a:lnTo>
                  <a:pt x="2" y="502"/>
                </a:lnTo>
                <a:lnTo>
                  <a:pt x="2" y="501"/>
                </a:lnTo>
                <a:lnTo>
                  <a:pt x="2" y="501"/>
                </a:lnTo>
                <a:lnTo>
                  <a:pt x="2" y="500"/>
                </a:lnTo>
                <a:lnTo>
                  <a:pt x="2" y="499"/>
                </a:lnTo>
                <a:lnTo>
                  <a:pt x="2" y="499"/>
                </a:lnTo>
                <a:lnTo>
                  <a:pt x="3" y="499"/>
                </a:lnTo>
                <a:lnTo>
                  <a:pt x="3" y="498"/>
                </a:lnTo>
                <a:lnTo>
                  <a:pt x="3" y="497"/>
                </a:lnTo>
                <a:lnTo>
                  <a:pt x="3" y="497"/>
                </a:lnTo>
                <a:lnTo>
                  <a:pt x="3" y="495"/>
                </a:lnTo>
                <a:lnTo>
                  <a:pt x="4" y="494"/>
                </a:lnTo>
                <a:lnTo>
                  <a:pt x="4" y="493"/>
                </a:lnTo>
                <a:lnTo>
                  <a:pt x="4" y="493"/>
                </a:lnTo>
                <a:lnTo>
                  <a:pt x="4" y="492"/>
                </a:lnTo>
                <a:lnTo>
                  <a:pt x="4" y="491"/>
                </a:lnTo>
                <a:lnTo>
                  <a:pt x="4" y="491"/>
                </a:lnTo>
                <a:lnTo>
                  <a:pt x="5" y="490"/>
                </a:lnTo>
                <a:lnTo>
                  <a:pt x="5" y="489"/>
                </a:lnTo>
                <a:lnTo>
                  <a:pt x="6" y="489"/>
                </a:lnTo>
                <a:lnTo>
                  <a:pt x="6" y="487"/>
                </a:lnTo>
                <a:lnTo>
                  <a:pt x="7" y="487"/>
                </a:lnTo>
                <a:lnTo>
                  <a:pt x="7" y="486"/>
                </a:lnTo>
                <a:lnTo>
                  <a:pt x="8" y="486"/>
                </a:lnTo>
                <a:lnTo>
                  <a:pt x="8" y="486"/>
                </a:lnTo>
                <a:lnTo>
                  <a:pt x="8" y="485"/>
                </a:lnTo>
                <a:lnTo>
                  <a:pt x="9" y="485"/>
                </a:lnTo>
                <a:lnTo>
                  <a:pt x="10" y="485"/>
                </a:lnTo>
                <a:lnTo>
                  <a:pt x="10" y="484"/>
                </a:lnTo>
                <a:lnTo>
                  <a:pt x="11" y="484"/>
                </a:lnTo>
                <a:lnTo>
                  <a:pt x="12" y="484"/>
                </a:lnTo>
                <a:lnTo>
                  <a:pt x="12" y="484"/>
                </a:lnTo>
                <a:lnTo>
                  <a:pt x="13" y="484"/>
                </a:lnTo>
                <a:lnTo>
                  <a:pt x="14" y="484"/>
                </a:lnTo>
                <a:lnTo>
                  <a:pt x="15" y="484"/>
                </a:lnTo>
                <a:lnTo>
                  <a:pt x="16" y="483"/>
                </a:lnTo>
                <a:lnTo>
                  <a:pt x="16" y="483"/>
                </a:lnTo>
                <a:lnTo>
                  <a:pt x="17" y="483"/>
                </a:lnTo>
                <a:lnTo>
                  <a:pt x="17" y="482"/>
                </a:lnTo>
                <a:lnTo>
                  <a:pt x="18" y="482"/>
                </a:lnTo>
                <a:lnTo>
                  <a:pt x="19" y="482"/>
                </a:lnTo>
                <a:lnTo>
                  <a:pt x="19" y="482"/>
                </a:lnTo>
                <a:lnTo>
                  <a:pt x="19" y="482"/>
                </a:lnTo>
                <a:lnTo>
                  <a:pt x="20" y="481"/>
                </a:lnTo>
                <a:lnTo>
                  <a:pt x="21" y="481"/>
                </a:lnTo>
                <a:lnTo>
                  <a:pt x="21" y="480"/>
                </a:lnTo>
                <a:lnTo>
                  <a:pt x="21" y="480"/>
                </a:lnTo>
                <a:lnTo>
                  <a:pt x="22" y="480"/>
                </a:lnTo>
                <a:lnTo>
                  <a:pt x="23" y="479"/>
                </a:lnTo>
                <a:lnTo>
                  <a:pt x="23" y="479"/>
                </a:lnTo>
                <a:lnTo>
                  <a:pt x="24" y="478"/>
                </a:lnTo>
                <a:lnTo>
                  <a:pt x="25" y="478"/>
                </a:lnTo>
                <a:lnTo>
                  <a:pt x="25" y="478"/>
                </a:lnTo>
                <a:lnTo>
                  <a:pt x="26" y="477"/>
                </a:lnTo>
                <a:lnTo>
                  <a:pt x="27" y="477"/>
                </a:lnTo>
                <a:lnTo>
                  <a:pt x="27" y="476"/>
                </a:lnTo>
                <a:lnTo>
                  <a:pt x="28" y="476"/>
                </a:lnTo>
                <a:lnTo>
                  <a:pt x="29" y="476"/>
                </a:lnTo>
                <a:lnTo>
                  <a:pt x="29" y="475"/>
                </a:lnTo>
                <a:lnTo>
                  <a:pt x="31" y="474"/>
                </a:lnTo>
                <a:lnTo>
                  <a:pt x="31" y="474"/>
                </a:lnTo>
                <a:lnTo>
                  <a:pt x="32" y="474"/>
                </a:lnTo>
                <a:lnTo>
                  <a:pt x="33" y="473"/>
                </a:lnTo>
                <a:lnTo>
                  <a:pt x="33" y="472"/>
                </a:lnTo>
                <a:lnTo>
                  <a:pt x="34" y="470"/>
                </a:lnTo>
                <a:lnTo>
                  <a:pt x="35" y="470"/>
                </a:lnTo>
                <a:lnTo>
                  <a:pt x="36" y="469"/>
                </a:lnTo>
                <a:lnTo>
                  <a:pt x="37" y="467"/>
                </a:lnTo>
                <a:lnTo>
                  <a:pt x="38" y="467"/>
                </a:lnTo>
                <a:lnTo>
                  <a:pt x="38" y="466"/>
                </a:lnTo>
                <a:lnTo>
                  <a:pt x="39" y="466"/>
                </a:lnTo>
                <a:lnTo>
                  <a:pt x="40" y="465"/>
                </a:lnTo>
                <a:lnTo>
                  <a:pt x="40" y="465"/>
                </a:lnTo>
                <a:lnTo>
                  <a:pt x="41" y="466"/>
                </a:lnTo>
                <a:lnTo>
                  <a:pt x="42" y="466"/>
                </a:lnTo>
                <a:lnTo>
                  <a:pt x="43" y="467"/>
                </a:lnTo>
                <a:lnTo>
                  <a:pt x="44" y="467"/>
                </a:lnTo>
                <a:lnTo>
                  <a:pt x="44" y="467"/>
                </a:lnTo>
                <a:lnTo>
                  <a:pt x="46" y="467"/>
                </a:lnTo>
                <a:lnTo>
                  <a:pt x="46" y="466"/>
                </a:lnTo>
                <a:lnTo>
                  <a:pt x="47" y="466"/>
                </a:lnTo>
                <a:lnTo>
                  <a:pt x="48" y="466"/>
                </a:lnTo>
                <a:lnTo>
                  <a:pt x="50" y="465"/>
                </a:lnTo>
                <a:lnTo>
                  <a:pt x="51" y="465"/>
                </a:lnTo>
                <a:lnTo>
                  <a:pt x="52" y="464"/>
                </a:lnTo>
                <a:lnTo>
                  <a:pt x="53" y="463"/>
                </a:lnTo>
                <a:lnTo>
                  <a:pt x="53" y="463"/>
                </a:lnTo>
                <a:lnTo>
                  <a:pt x="54" y="463"/>
                </a:lnTo>
                <a:lnTo>
                  <a:pt x="55" y="463"/>
                </a:lnTo>
                <a:lnTo>
                  <a:pt x="55" y="463"/>
                </a:lnTo>
                <a:lnTo>
                  <a:pt x="55" y="463"/>
                </a:lnTo>
                <a:lnTo>
                  <a:pt x="57" y="463"/>
                </a:lnTo>
                <a:lnTo>
                  <a:pt x="57" y="463"/>
                </a:lnTo>
                <a:lnTo>
                  <a:pt x="58" y="463"/>
                </a:lnTo>
                <a:lnTo>
                  <a:pt x="59" y="463"/>
                </a:lnTo>
                <a:lnTo>
                  <a:pt x="60" y="463"/>
                </a:lnTo>
                <a:lnTo>
                  <a:pt x="61" y="463"/>
                </a:lnTo>
                <a:lnTo>
                  <a:pt x="61" y="463"/>
                </a:lnTo>
                <a:lnTo>
                  <a:pt x="61" y="463"/>
                </a:lnTo>
                <a:lnTo>
                  <a:pt x="61" y="462"/>
                </a:lnTo>
                <a:lnTo>
                  <a:pt x="62" y="462"/>
                </a:lnTo>
                <a:lnTo>
                  <a:pt x="62" y="461"/>
                </a:lnTo>
                <a:lnTo>
                  <a:pt x="63" y="461"/>
                </a:lnTo>
                <a:lnTo>
                  <a:pt x="63" y="460"/>
                </a:lnTo>
                <a:lnTo>
                  <a:pt x="63" y="459"/>
                </a:lnTo>
                <a:lnTo>
                  <a:pt x="64" y="459"/>
                </a:lnTo>
                <a:lnTo>
                  <a:pt x="65" y="458"/>
                </a:lnTo>
                <a:lnTo>
                  <a:pt x="65" y="457"/>
                </a:lnTo>
                <a:lnTo>
                  <a:pt x="65" y="457"/>
                </a:lnTo>
                <a:lnTo>
                  <a:pt x="66" y="457"/>
                </a:lnTo>
                <a:lnTo>
                  <a:pt x="67" y="457"/>
                </a:lnTo>
                <a:lnTo>
                  <a:pt x="67" y="457"/>
                </a:lnTo>
                <a:lnTo>
                  <a:pt x="68" y="457"/>
                </a:lnTo>
                <a:lnTo>
                  <a:pt x="69" y="457"/>
                </a:lnTo>
                <a:lnTo>
                  <a:pt x="69" y="457"/>
                </a:lnTo>
                <a:lnTo>
                  <a:pt x="70" y="457"/>
                </a:lnTo>
                <a:lnTo>
                  <a:pt x="70" y="458"/>
                </a:lnTo>
                <a:lnTo>
                  <a:pt x="72" y="459"/>
                </a:lnTo>
                <a:lnTo>
                  <a:pt x="72" y="459"/>
                </a:lnTo>
                <a:lnTo>
                  <a:pt x="72" y="459"/>
                </a:lnTo>
                <a:lnTo>
                  <a:pt x="73" y="459"/>
                </a:lnTo>
                <a:lnTo>
                  <a:pt x="74" y="459"/>
                </a:lnTo>
                <a:lnTo>
                  <a:pt x="74" y="459"/>
                </a:lnTo>
                <a:lnTo>
                  <a:pt x="76" y="459"/>
                </a:lnTo>
                <a:lnTo>
                  <a:pt x="76" y="459"/>
                </a:lnTo>
                <a:lnTo>
                  <a:pt x="78" y="458"/>
                </a:lnTo>
                <a:lnTo>
                  <a:pt x="78" y="458"/>
                </a:lnTo>
                <a:lnTo>
                  <a:pt x="80" y="457"/>
                </a:lnTo>
                <a:lnTo>
                  <a:pt x="80" y="457"/>
                </a:lnTo>
                <a:lnTo>
                  <a:pt x="81" y="456"/>
                </a:lnTo>
                <a:lnTo>
                  <a:pt x="82" y="455"/>
                </a:lnTo>
                <a:lnTo>
                  <a:pt x="83" y="455"/>
                </a:lnTo>
                <a:lnTo>
                  <a:pt x="83" y="454"/>
                </a:lnTo>
                <a:lnTo>
                  <a:pt x="84" y="454"/>
                </a:lnTo>
                <a:lnTo>
                  <a:pt x="84" y="453"/>
                </a:lnTo>
                <a:lnTo>
                  <a:pt x="84" y="453"/>
                </a:lnTo>
                <a:lnTo>
                  <a:pt x="85" y="453"/>
                </a:lnTo>
                <a:lnTo>
                  <a:pt x="86" y="453"/>
                </a:lnTo>
                <a:lnTo>
                  <a:pt x="86" y="452"/>
                </a:lnTo>
                <a:lnTo>
                  <a:pt x="86" y="452"/>
                </a:lnTo>
                <a:lnTo>
                  <a:pt x="87" y="452"/>
                </a:lnTo>
                <a:lnTo>
                  <a:pt x="87" y="451"/>
                </a:lnTo>
                <a:lnTo>
                  <a:pt x="88" y="451"/>
                </a:lnTo>
                <a:lnTo>
                  <a:pt x="88" y="451"/>
                </a:lnTo>
                <a:lnTo>
                  <a:pt x="89" y="451"/>
                </a:lnTo>
                <a:lnTo>
                  <a:pt x="89" y="451"/>
                </a:lnTo>
                <a:lnTo>
                  <a:pt x="90" y="451"/>
                </a:lnTo>
                <a:lnTo>
                  <a:pt x="91" y="451"/>
                </a:lnTo>
                <a:lnTo>
                  <a:pt x="92" y="451"/>
                </a:lnTo>
                <a:lnTo>
                  <a:pt x="93" y="450"/>
                </a:lnTo>
                <a:lnTo>
                  <a:pt x="93" y="450"/>
                </a:lnTo>
                <a:lnTo>
                  <a:pt x="94" y="450"/>
                </a:lnTo>
                <a:lnTo>
                  <a:pt x="94" y="450"/>
                </a:lnTo>
                <a:lnTo>
                  <a:pt x="95" y="450"/>
                </a:lnTo>
                <a:lnTo>
                  <a:pt x="95" y="450"/>
                </a:lnTo>
                <a:lnTo>
                  <a:pt x="95" y="449"/>
                </a:lnTo>
                <a:lnTo>
                  <a:pt x="96" y="448"/>
                </a:lnTo>
                <a:lnTo>
                  <a:pt x="97" y="448"/>
                </a:lnTo>
                <a:lnTo>
                  <a:pt x="97" y="448"/>
                </a:lnTo>
                <a:lnTo>
                  <a:pt x="97" y="447"/>
                </a:lnTo>
                <a:lnTo>
                  <a:pt x="98" y="446"/>
                </a:lnTo>
                <a:lnTo>
                  <a:pt x="98" y="446"/>
                </a:lnTo>
                <a:lnTo>
                  <a:pt x="98" y="445"/>
                </a:lnTo>
                <a:lnTo>
                  <a:pt x="99" y="445"/>
                </a:lnTo>
                <a:lnTo>
                  <a:pt x="98" y="444"/>
                </a:lnTo>
                <a:lnTo>
                  <a:pt x="99" y="444"/>
                </a:lnTo>
                <a:lnTo>
                  <a:pt x="98" y="444"/>
                </a:lnTo>
                <a:lnTo>
                  <a:pt x="98" y="443"/>
                </a:lnTo>
                <a:lnTo>
                  <a:pt x="98" y="442"/>
                </a:lnTo>
                <a:lnTo>
                  <a:pt x="98" y="442"/>
                </a:lnTo>
                <a:lnTo>
                  <a:pt x="98" y="441"/>
                </a:lnTo>
                <a:lnTo>
                  <a:pt x="98" y="440"/>
                </a:lnTo>
                <a:lnTo>
                  <a:pt x="97" y="440"/>
                </a:lnTo>
                <a:lnTo>
                  <a:pt x="97" y="439"/>
                </a:lnTo>
                <a:lnTo>
                  <a:pt x="97" y="438"/>
                </a:lnTo>
                <a:lnTo>
                  <a:pt x="97" y="438"/>
                </a:lnTo>
                <a:lnTo>
                  <a:pt x="97" y="437"/>
                </a:lnTo>
                <a:lnTo>
                  <a:pt x="97" y="436"/>
                </a:lnTo>
                <a:lnTo>
                  <a:pt x="97" y="436"/>
                </a:lnTo>
                <a:lnTo>
                  <a:pt x="97" y="435"/>
                </a:lnTo>
                <a:lnTo>
                  <a:pt x="97" y="434"/>
                </a:lnTo>
                <a:lnTo>
                  <a:pt x="98" y="434"/>
                </a:lnTo>
                <a:lnTo>
                  <a:pt x="99" y="434"/>
                </a:lnTo>
                <a:lnTo>
                  <a:pt x="99" y="433"/>
                </a:lnTo>
                <a:lnTo>
                  <a:pt x="99" y="433"/>
                </a:lnTo>
                <a:lnTo>
                  <a:pt x="100" y="433"/>
                </a:lnTo>
                <a:lnTo>
                  <a:pt x="101" y="433"/>
                </a:lnTo>
                <a:lnTo>
                  <a:pt x="101" y="433"/>
                </a:lnTo>
                <a:lnTo>
                  <a:pt x="102" y="433"/>
                </a:lnTo>
                <a:lnTo>
                  <a:pt x="103" y="433"/>
                </a:lnTo>
                <a:lnTo>
                  <a:pt x="105" y="434"/>
                </a:lnTo>
                <a:lnTo>
                  <a:pt x="105" y="434"/>
                </a:lnTo>
                <a:lnTo>
                  <a:pt x="106" y="434"/>
                </a:lnTo>
                <a:lnTo>
                  <a:pt x="107" y="434"/>
                </a:lnTo>
                <a:lnTo>
                  <a:pt x="108" y="434"/>
                </a:lnTo>
                <a:lnTo>
                  <a:pt x="110" y="434"/>
                </a:lnTo>
                <a:lnTo>
                  <a:pt x="111" y="433"/>
                </a:lnTo>
                <a:lnTo>
                  <a:pt x="112" y="433"/>
                </a:lnTo>
                <a:lnTo>
                  <a:pt x="113" y="433"/>
                </a:lnTo>
                <a:lnTo>
                  <a:pt x="114" y="433"/>
                </a:lnTo>
                <a:lnTo>
                  <a:pt x="114" y="432"/>
                </a:lnTo>
                <a:lnTo>
                  <a:pt x="114" y="432"/>
                </a:lnTo>
                <a:lnTo>
                  <a:pt x="115" y="431"/>
                </a:lnTo>
                <a:lnTo>
                  <a:pt x="116" y="431"/>
                </a:lnTo>
                <a:lnTo>
                  <a:pt x="116" y="431"/>
                </a:lnTo>
                <a:lnTo>
                  <a:pt x="117" y="430"/>
                </a:lnTo>
                <a:lnTo>
                  <a:pt x="118" y="430"/>
                </a:lnTo>
                <a:lnTo>
                  <a:pt x="118" y="429"/>
                </a:lnTo>
                <a:lnTo>
                  <a:pt x="119" y="429"/>
                </a:lnTo>
                <a:lnTo>
                  <a:pt x="120" y="429"/>
                </a:lnTo>
                <a:lnTo>
                  <a:pt x="120" y="429"/>
                </a:lnTo>
                <a:lnTo>
                  <a:pt x="120" y="429"/>
                </a:lnTo>
                <a:lnTo>
                  <a:pt x="121" y="429"/>
                </a:lnTo>
                <a:lnTo>
                  <a:pt x="122" y="429"/>
                </a:lnTo>
                <a:lnTo>
                  <a:pt x="123" y="428"/>
                </a:lnTo>
                <a:lnTo>
                  <a:pt x="124" y="428"/>
                </a:lnTo>
                <a:lnTo>
                  <a:pt x="124" y="427"/>
                </a:lnTo>
                <a:lnTo>
                  <a:pt x="125" y="427"/>
                </a:lnTo>
                <a:lnTo>
                  <a:pt x="125" y="427"/>
                </a:lnTo>
                <a:lnTo>
                  <a:pt x="126" y="427"/>
                </a:lnTo>
                <a:lnTo>
                  <a:pt x="127" y="427"/>
                </a:lnTo>
                <a:lnTo>
                  <a:pt x="128" y="427"/>
                </a:lnTo>
                <a:lnTo>
                  <a:pt x="129" y="426"/>
                </a:lnTo>
                <a:lnTo>
                  <a:pt x="130" y="425"/>
                </a:lnTo>
                <a:lnTo>
                  <a:pt x="131" y="425"/>
                </a:lnTo>
                <a:lnTo>
                  <a:pt x="131" y="425"/>
                </a:lnTo>
                <a:lnTo>
                  <a:pt x="132" y="425"/>
                </a:lnTo>
                <a:lnTo>
                  <a:pt x="132" y="424"/>
                </a:lnTo>
                <a:lnTo>
                  <a:pt x="132" y="423"/>
                </a:lnTo>
                <a:lnTo>
                  <a:pt x="133" y="423"/>
                </a:lnTo>
                <a:lnTo>
                  <a:pt x="133" y="423"/>
                </a:lnTo>
                <a:lnTo>
                  <a:pt x="133" y="422"/>
                </a:lnTo>
                <a:lnTo>
                  <a:pt x="133" y="421"/>
                </a:lnTo>
                <a:lnTo>
                  <a:pt x="133" y="420"/>
                </a:lnTo>
                <a:lnTo>
                  <a:pt x="133" y="419"/>
                </a:lnTo>
                <a:lnTo>
                  <a:pt x="133" y="419"/>
                </a:lnTo>
                <a:lnTo>
                  <a:pt x="133" y="418"/>
                </a:lnTo>
                <a:lnTo>
                  <a:pt x="132" y="418"/>
                </a:lnTo>
                <a:lnTo>
                  <a:pt x="132" y="417"/>
                </a:lnTo>
                <a:lnTo>
                  <a:pt x="132" y="417"/>
                </a:lnTo>
                <a:lnTo>
                  <a:pt x="131" y="416"/>
                </a:lnTo>
                <a:lnTo>
                  <a:pt x="131" y="415"/>
                </a:lnTo>
                <a:lnTo>
                  <a:pt x="131" y="415"/>
                </a:lnTo>
                <a:lnTo>
                  <a:pt x="131" y="415"/>
                </a:lnTo>
                <a:lnTo>
                  <a:pt x="131" y="414"/>
                </a:lnTo>
                <a:lnTo>
                  <a:pt x="131" y="413"/>
                </a:lnTo>
                <a:lnTo>
                  <a:pt x="131" y="411"/>
                </a:lnTo>
                <a:lnTo>
                  <a:pt x="131" y="410"/>
                </a:lnTo>
                <a:lnTo>
                  <a:pt x="131" y="410"/>
                </a:lnTo>
                <a:lnTo>
                  <a:pt x="131" y="410"/>
                </a:lnTo>
                <a:lnTo>
                  <a:pt x="131" y="409"/>
                </a:lnTo>
                <a:lnTo>
                  <a:pt x="132" y="408"/>
                </a:lnTo>
                <a:lnTo>
                  <a:pt x="132" y="407"/>
                </a:lnTo>
                <a:lnTo>
                  <a:pt x="133" y="406"/>
                </a:lnTo>
                <a:lnTo>
                  <a:pt x="133" y="405"/>
                </a:lnTo>
                <a:lnTo>
                  <a:pt x="133" y="404"/>
                </a:lnTo>
                <a:lnTo>
                  <a:pt x="133" y="404"/>
                </a:lnTo>
                <a:lnTo>
                  <a:pt x="133" y="403"/>
                </a:lnTo>
                <a:lnTo>
                  <a:pt x="133" y="402"/>
                </a:lnTo>
                <a:lnTo>
                  <a:pt x="133" y="402"/>
                </a:lnTo>
                <a:lnTo>
                  <a:pt x="133" y="401"/>
                </a:lnTo>
                <a:lnTo>
                  <a:pt x="133" y="400"/>
                </a:lnTo>
                <a:lnTo>
                  <a:pt x="133" y="398"/>
                </a:lnTo>
                <a:lnTo>
                  <a:pt x="133" y="398"/>
                </a:lnTo>
                <a:lnTo>
                  <a:pt x="133" y="397"/>
                </a:lnTo>
                <a:lnTo>
                  <a:pt x="133" y="397"/>
                </a:lnTo>
                <a:lnTo>
                  <a:pt x="133" y="396"/>
                </a:lnTo>
                <a:lnTo>
                  <a:pt x="133" y="395"/>
                </a:lnTo>
                <a:lnTo>
                  <a:pt x="133" y="395"/>
                </a:lnTo>
                <a:lnTo>
                  <a:pt x="133" y="394"/>
                </a:lnTo>
                <a:lnTo>
                  <a:pt x="133" y="393"/>
                </a:lnTo>
                <a:lnTo>
                  <a:pt x="133" y="393"/>
                </a:lnTo>
                <a:lnTo>
                  <a:pt x="133" y="392"/>
                </a:lnTo>
                <a:lnTo>
                  <a:pt x="132" y="391"/>
                </a:lnTo>
                <a:lnTo>
                  <a:pt x="132" y="389"/>
                </a:lnTo>
                <a:lnTo>
                  <a:pt x="132" y="389"/>
                </a:lnTo>
                <a:lnTo>
                  <a:pt x="132" y="388"/>
                </a:lnTo>
                <a:lnTo>
                  <a:pt x="133" y="387"/>
                </a:lnTo>
                <a:lnTo>
                  <a:pt x="133" y="385"/>
                </a:lnTo>
                <a:lnTo>
                  <a:pt x="135" y="384"/>
                </a:lnTo>
                <a:lnTo>
                  <a:pt x="135" y="383"/>
                </a:lnTo>
                <a:lnTo>
                  <a:pt x="135" y="383"/>
                </a:lnTo>
                <a:lnTo>
                  <a:pt x="136" y="383"/>
                </a:lnTo>
                <a:lnTo>
                  <a:pt x="137" y="383"/>
                </a:lnTo>
                <a:lnTo>
                  <a:pt x="138" y="382"/>
                </a:lnTo>
                <a:lnTo>
                  <a:pt x="139" y="381"/>
                </a:lnTo>
                <a:lnTo>
                  <a:pt x="140" y="380"/>
                </a:lnTo>
                <a:lnTo>
                  <a:pt x="141" y="380"/>
                </a:lnTo>
                <a:lnTo>
                  <a:pt x="141" y="379"/>
                </a:lnTo>
                <a:lnTo>
                  <a:pt x="141" y="379"/>
                </a:lnTo>
                <a:lnTo>
                  <a:pt x="142" y="378"/>
                </a:lnTo>
                <a:lnTo>
                  <a:pt x="142" y="378"/>
                </a:lnTo>
                <a:lnTo>
                  <a:pt x="142" y="377"/>
                </a:lnTo>
                <a:lnTo>
                  <a:pt x="143" y="377"/>
                </a:lnTo>
                <a:lnTo>
                  <a:pt x="143" y="376"/>
                </a:lnTo>
                <a:lnTo>
                  <a:pt x="144" y="376"/>
                </a:lnTo>
                <a:lnTo>
                  <a:pt x="144" y="375"/>
                </a:lnTo>
                <a:lnTo>
                  <a:pt x="144" y="374"/>
                </a:lnTo>
                <a:lnTo>
                  <a:pt x="144" y="373"/>
                </a:lnTo>
                <a:lnTo>
                  <a:pt x="144" y="372"/>
                </a:lnTo>
                <a:lnTo>
                  <a:pt x="143" y="372"/>
                </a:lnTo>
                <a:lnTo>
                  <a:pt x="142" y="371"/>
                </a:lnTo>
                <a:lnTo>
                  <a:pt x="142" y="370"/>
                </a:lnTo>
                <a:lnTo>
                  <a:pt x="142" y="370"/>
                </a:lnTo>
                <a:lnTo>
                  <a:pt x="141" y="370"/>
                </a:lnTo>
                <a:lnTo>
                  <a:pt x="141" y="370"/>
                </a:lnTo>
                <a:lnTo>
                  <a:pt x="139" y="370"/>
                </a:lnTo>
                <a:lnTo>
                  <a:pt x="139" y="370"/>
                </a:lnTo>
                <a:lnTo>
                  <a:pt x="138" y="370"/>
                </a:lnTo>
                <a:lnTo>
                  <a:pt x="137" y="370"/>
                </a:lnTo>
                <a:lnTo>
                  <a:pt x="137" y="370"/>
                </a:lnTo>
                <a:lnTo>
                  <a:pt x="136" y="370"/>
                </a:lnTo>
                <a:lnTo>
                  <a:pt x="135" y="370"/>
                </a:lnTo>
                <a:lnTo>
                  <a:pt x="135" y="370"/>
                </a:lnTo>
                <a:lnTo>
                  <a:pt x="134" y="370"/>
                </a:lnTo>
                <a:lnTo>
                  <a:pt x="133" y="371"/>
                </a:lnTo>
                <a:lnTo>
                  <a:pt x="132" y="371"/>
                </a:lnTo>
                <a:lnTo>
                  <a:pt x="131" y="371"/>
                </a:lnTo>
                <a:lnTo>
                  <a:pt x="131" y="371"/>
                </a:lnTo>
                <a:lnTo>
                  <a:pt x="131" y="370"/>
                </a:lnTo>
                <a:lnTo>
                  <a:pt x="130" y="370"/>
                </a:lnTo>
                <a:lnTo>
                  <a:pt x="129" y="370"/>
                </a:lnTo>
                <a:lnTo>
                  <a:pt x="129" y="370"/>
                </a:lnTo>
                <a:lnTo>
                  <a:pt x="128" y="369"/>
                </a:lnTo>
                <a:lnTo>
                  <a:pt x="128" y="368"/>
                </a:lnTo>
                <a:lnTo>
                  <a:pt x="128" y="368"/>
                </a:lnTo>
                <a:lnTo>
                  <a:pt x="128" y="367"/>
                </a:lnTo>
                <a:lnTo>
                  <a:pt x="128" y="366"/>
                </a:lnTo>
                <a:lnTo>
                  <a:pt x="127" y="366"/>
                </a:lnTo>
                <a:lnTo>
                  <a:pt x="127" y="365"/>
                </a:lnTo>
                <a:lnTo>
                  <a:pt x="127" y="364"/>
                </a:lnTo>
                <a:lnTo>
                  <a:pt x="128" y="364"/>
                </a:lnTo>
                <a:lnTo>
                  <a:pt x="128" y="363"/>
                </a:lnTo>
                <a:lnTo>
                  <a:pt x="129" y="362"/>
                </a:lnTo>
                <a:lnTo>
                  <a:pt x="129" y="362"/>
                </a:lnTo>
                <a:lnTo>
                  <a:pt x="130" y="361"/>
                </a:lnTo>
                <a:lnTo>
                  <a:pt x="130" y="361"/>
                </a:lnTo>
                <a:lnTo>
                  <a:pt x="131" y="360"/>
                </a:lnTo>
                <a:lnTo>
                  <a:pt x="131" y="359"/>
                </a:lnTo>
                <a:lnTo>
                  <a:pt x="131" y="359"/>
                </a:lnTo>
                <a:lnTo>
                  <a:pt x="131" y="358"/>
                </a:lnTo>
                <a:lnTo>
                  <a:pt x="130" y="357"/>
                </a:lnTo>
                <a:lnTo>
                  <a:pt x="130" y="357"/>
                </a:lnTo>
                <a:lnTo>
                  <a:pt x="129" y="357"/>
                </a:lnTo>
                <a:lnTo>
                  <a:pt x="129" y="356"/>
                </a:lnTo>
                <a:lnTo>
                  <a:pt x="129" y="355"/>
                </a:lnTo>
                <a:lnTo>
                  <a:pt x="129" y="355"/>
                </a:lnTo>
                <a:lnTo>
                  <a:pt x="129" y="354"/>
                </a:lnTo>
                <a:lnTo>
                  <a:pt x="129" y="353"/>
                </a:lnTo>
                <a:lnTo>
                  <a:pt x="129" y="353"/>
                </a:lnTo>
                <a:lnTo>
                  <a:pt x="129" y="352"/>
                </a:lnTo>
                <a:lnTo>
                  <a:pt x="129" y="351"/>
                </a:lnTo>
                <a:lnTo>
                  <a:pt x="130" y="351"/>
                </a:lnTo>
                <a:lnTo>
                  <a:pt x="130" y="350"/>
                </a:lnTo>
                <a:lnTo>
                  <a:pt x="131" y="349"/>
                </a:lnTo>
                <a:lnTo>
                  <a:pt x="131" y="349"/>
                </a:lnTo>
                <a:lnTo>
                  <a:pt x="131" y="349"/>
                </a:lnTo>
                <a:lnTo>
                  <a:pt x="131" y="348"/>
                </a:lnTo>
                <a:lnTo>
                  <a:pt x="131" y="347"/>
                </a:lnTo>
                <a:lnTo>
                  <a:pt x="131" y="347"/>
                </a:lnTo>
                <a:lnTo>
                  <a:pt x="131" y="346"/>
                </a:lnTo>
                <a:lnTo>
                  <a:pt x="131" y="345"/>
                </a:lnTo>
                <a:lnTo>
                  <a:pt x="132" y="343"/>
                </a:lnTo>
                <a:lnTo>
                  <a:pt x="132" y="343"/>
                </a:lnTo>
                <a:lnTo>
                  <a:pt x="132" y="342"/>
                </a:lnTo>
                <a:lnTo>
                  <a:pt x="133" y="342"/>
                </a:lnTo>
                <a:lnTo>
                  <a:pt x="133" y="341"/>
                </a:lnTo>
                <a:lnTo>
                  <a:pt x="133" y="340"/>
                </a:lnTo>
                <a:lnTo>
                  <a:pt x="133" y="340"/>
                </a:lnTo>
                <a:lnTo>
                  <a:pt x="133" y="339"/>
                </a:lnTo>
                <a:lnTo>
                  <a:pt x="133" y="338"/>
                </a:lnTo>
                <a:lnTo>
                  <a:pt x="133" y="338"/>
                </a:lnTo>
                <a:lnTo>
                  <a:pt x="133" y="337"/>
                </a:lnTo>
                <a:lnTo>
                  <a:pt x="133" y="336"/>
                </a:lnTo>
                <a:lnTo>
                  <a:pt x="133" y="336"/>
                </a:lnTo>
                <a:lnTo>
                  <a:pt x="133" y="335"/>
                </a:lnTo>
                <a:lnTo>
                  <a:pt x="133" y="334"/>
                </a:lnTo>
                <a:lnTo>
                  <a:pt x="133" y="333"/>
                </a:lnTo>
                <a:lnTo>
                  <a:pt x="133" y="332"/>
                </a:lnTo>
                <a:lnTo>
                  <a:pt x="133" y="332"/>
                </a:lnTo>
                <a:lnTo>
                  <a:pt x="133" y="331"/>
                </a:lnTo>
                <a:lnTo>
                  <a:pt x="133" y="330"/>
                </a:lnTo>
                <a:lnTo>
                  <a:pt x="133" y="330"/>
                </a:lnTo>
                <a:lnTo>
                  <a:pt x="133" y="329"/>
                </a:lnTo>
                <a:lnTo>
                  <a:pt x="133" y="328"/>
                </a:lnTo>
                <a:lnTo>
                  <a:pt x="133" y="328"/>
                </a:lnTo>
                <a:lnTo>
                  <a:pt x="133" y="326"/>
                </a:lnTo>
                <a:lnTo>
                  <a:pt x="133" y="325"/>
                </a:lnTo>
                <a:lnTo>
                  <a:pt x="134" y="325"/>
                </a:lnTo>
                <a:lnTo>
                  <a:pt x="134" y="324"/>
                </a:lnTo>
                <a:lnTo>
                  <a:pt x="135" y="323"/>
                </a:lnTo>
                <a:lnTo>
                  <a:pt x="135" y="323"/>
                </a:lnTo>
                <a:lnTo>
                  <a:pt x="135" y="321"/>
                </a:lnTo>
                <a:lnTo>
                  <a:pt x="136" y="320"/>
                </a:lnTo>
                <a:lnTo>
                  <a:pt x="137" y="319"/>
                </a:lnTo>
                <a:lnTo>
                  <a:pt x="137" y="319"/>
                </a:lnTo>
                <a:lnTo>
                  <a:pt x="137" y="318"/>
                </a:lnTo>
                <a:lnTo>
                  <a:pt x="137" y="317"/>
                </a:lnTo>
                <a:lnTo>
                  <a:pt x="137" y="317"/>
                </a:lnTo>
                <a:lnTo>
                  <a:pt x="137" y="315"/>
                </a:lnTo>
                <a:lnTo>
                  <a:pt x="137" y="315"/>
                </a:lnTo>
                <a:lnTo>
                  <a:pt x="137" y="314"/>
                </a:lnTo>
                <a:lnTo>
                  <a:pt x="137" y="313"/>
                </a:lnTo>
                <a:lnTo>
                  <a:pt x="137" y="313"/>
                </a:lnTo>
                <a:lnTo>
                  <a:pt x="137" y="312"/>
                </a:lnTo>
                <a:lnTo>
                  <a:pt x="137" y="311"/>
                </a:lnTo>
                <a:lnTo>
                  <a:pt x="138" y="311"/>
                </a:lnTo>
                <a:lnTo>
                  <a:pt x="138" y="310"/>
                </a:lnTo>
                <a:lnTo>
                  <a:pt x="138" y="309"/>
                </a:lnTo>
                <a:lnTo>
                  <a:pt x="138" y="309"/>
                </a:lnTo>
                <a:lnTo>
                  <a:pt x="138" y="308"/>
                </a:lnTo>
                <a:lnTo>
                  <a:pt x="138" y="307"/>
                </a:lnTo>
                <a:lnTo>
                  <a:pt x="138" y="307"/>
                </a:lnTo>
                <a:lnTo>
                  <a:pt x="137" y="306"/>
                </a:lnTo>
                <a:lnTo>
                  <a:pt x="137" y="306"/>
                </a:lnTo>
                <a:lnTo>
                  <a:pt x="135" y="305"/>
                </a:lnTo>
                <a:lnTo>
                  <a:pt x="135" y="305"/>
                </a:lnTo>
                <a:lnTo>
                  <a:pt x="135" y="304"/>
                </a:lnTo>
                <a:lnTo>
                  <a:pt x="133" y="304"/>
                </a:lnTo>
                <a:lnTo>
                  <a:pt x="133" y="303"/>
                </a:lnTo>
                <a:lnTo>
                  <a:pt x="133" y="302"/>
                </a:lnTo>
                <a:lnTo>
                  <a:pt x="133" y="302"/>
                </a:lnTo>
                <a:lnTo>
                  <a:pt x="133" y="301"/>
                </a:lnTo>
                <a:lnTo>
                  <a:pt x="133" y="300"/>
                </a:lnTo>
                <a:lnTo>
                  <a:pt x="133" y="300"/>
                </a:lnTo>
                <a:lnTo>
                  <a:pt x="132" y="299"/>
                </a:lnTo>
                <a:lnTo>
                  <a:pt x="132" y="298"/>
                </a:lnTo>
                <a:lnTo>
                  <a:pt x="131" y="298"/>
                </a:lnTo>
                <a:lnTo>
                  <a:pt x="131" y="298"/>
                </a:lnTo>
                <a:lnTo>
                  <a:pt x="131" y="297"/>
                </a:lnTo>
                <a:lnTo>
                  <a:pt x="130" y="296"/>
                </a:lnTo>
                <a:lnTo>
                  <a:pt x="129" y="296"/>
                </a:lnTo>
                <a:lnTo>
                  <a:pt x="129" y="296"/>
                </a:lnTo>
                <a:lnTo>
                  <a:pt x="128" y="295"/>
                </a:lnTo>
                <a:lnTo>
                  <a:pt x="127" y="294"/>
                </a:lnTo>
                <a:lnTo>
                  <a:pt x="127" y="294"/>
                </a:lnTo>
                <a:lnTo>
                  <a:pt x="126" y="293"/>
                </a:lnTo>
                <a:lnTo>
                  <a:pt x="126" y="292"/>
                </a:lnTo>
                <a:lnTo>
                  <a:pt x="125" y="292"/>
                </a:lnTo>
                <a:lnTo>
                  <a:pt x="125" y="291"/>
                </a:lnTo>
                <a:lnTo>
                  <a:pt x="125" y="290"/>
                </a:lnTo>
                <a:lnTo>
                  <a:pt x="125" y="290"/>
                </a:lnTo>
                <a:lnTo>
                  <a:pt x="125" y="289"/>
                </a:lnTo>
                <a:lnTo>
                  <a:pt x="125" y="289"/>
                </a:lnTo>
                <a:lnTo>
                  <a:pt x="125" y="288"/>
                </a:lnTo>
                <a:lnTo>
                  <a:pt x="125" y="288"/>
                </a:lnTo>
                <a:lnTo>
                  <a:pt x="125" y="287"/>
                </a:lnTo>
                <a:lnTo>
                  <a:pt x="126" y="286"/>
                </a:lnTo>
                <a:lnTo>
                  <a:pt x="126" y="285"/>
                </a:lnTo>
                <a:lnTo>
                  <a:pt x="126" y="285"/>
                </a:lnTo>
                <a:lnTo>
                  <a:pt x="127" y="284"/>
                </a:lnTo>
                <a:lnTo>
                  <a:pt x="127" y="283"/>
                </a:lnTo>
                <a:lnTo>
                  <a:pt x="127" y="283"/>
                </a:lnTo>
                <a:lnTo>
                  <a:pt x="127" y="283"/>
                </a:lnTo>
                <a:lnTo>
                  <a:pt x="127" y="282"/>
                </a:lnTo>
                <a:lnTo>
                  <a:pt x="127" y="281"/>
                </a:lnTo>
                <a:lnTo>
                  <a:pt x="127" y="281"/>
                </a:lnTo>
                <a:lnTo>
                  <a:pt x="127" y="281"/>
                </a:lnTo>
                <a:lnTo>
                  <a:pt x="127" y="280"/>
                </a:lnTo>
                <a:lnTo>
                  <a:pt x="126" y="279"/>
                </a:lnTo>
                <a:lnTo>
                  <a:pt x="126" y="279"/>
                </a:lnTo>
                <a:lnTo>
                  <a:pt x="125" y="279"/>
                </a:lnTo>
                <a:lnTo>
                  <a:pt x="125" y="278"/>
                </a:lnTo>
                <a:lnTo>
                  <a:pt x="125" y="277"/>
                </a:lnTo>
                <a:lnTo>
                  <a:pt x="124" y="277"/>
                </a:lnTo>
                <a:lnTo>
                  <a:pt x="123" y="276"/>
                </a:lnTo>
                <a:lnTo>
                  <a:pt x="122" y="276"/>
                </a:lnTo>
                <a:lnTo>
                  <a:pt x="122" y="275"/>
                </a:lnTo>
                <a:lnTo>
                  <a:pt x="122" y="275"/>
                </a:lnTo>
                <a:lnTo>
                  <a:pt x="121" y="275"/>
                </a:lnTo>
                <a:lnTo>
                  <a:pt x="120" y="274"/>
                </a:lnTo>
                <a:lnTo>
                  <a:pt x="120" y="273"/>
                </a:lnTo>
                <a:lnTo>
                  <a:pt x="120" y="273"/>
                </a:lnTo>
                <a:lnTo>
                  <a:pt x="120" y="272"/>
                </a:lnTo>
                <a:lnTo>
                  <a:pt x="120" y="272"/>
                </a:lnTo>
                <a:lnTo>
                  <a:pt x="120" y="271"/>
                </a:lnTo>
                <a:lnTo>
                  <a:pt x="120" y="270"/>
                </a:lnTo>
                <a:lnTo>
                  <a:pt x="120" y="270"/>
                </a:lnTo>
                <a:lnTo>
                  <a:pt x="120" y="269"/>
                </a:lnTo>
                <a:lnTo>
                  <a:pt x="120" y="268"/>
                </a:lnTo>
                <a:lnTo>
                  <a:pt x="120" y="268"/>
                </a:lnTo>
                <a:lnTo>
                  <a:pt x="121" y="266"/>
                </a:lnTo>
                <a:lnTo>
                  <a:pt x="121" y="266"/>
                </a:lnTo>
                <a:lnTo>
                  <a:pt x="122" y="265"/>
                </a:lnTo>
                <a:lnTo>
                  <a:pt x="122" y="264"/>
                </a:lnTo>
                <a:lnTo>
                  <a:pt x="122" y="262"/>
                </a:lnTo>
                <a:lnTo>
                  <a:pt x="122" y="262"/>
                </a:lnTo>
                <a:lnTo>
                  <a:pt x="122" y="261"/>
                </a:lnTo>
                <a:lnTo>
                  <a:pt x="122" y="260"/>
                </a:lnTo>
                <a:lnTo>
                  <a:pt x="122" y="259"/>
                </a:lnTo>
                <a:lnTo>
                  <a:pt x="122" y="258"/>
                </a:lnTo>
                <a:lnTo>
                  <a:pt x="122" y="258"/>
                </a:lnTo>
                <a:lnTo>
                  <a:pt x="122" y="257"/>
                </a:lnTo>
                <a:lnTo>
                  <a:pt x="121" y="256"/>
                </a:lnTo>
                <a:lnTo>
                  <a:pt x="121" y="255"/>
                </a:lnTo>
                <a:lnTo>
                  <a:pt x="121" y="254"/>
                </a:lnTo>
                <a:lnTo>
                  <a:pt x="121" y="254"/>
                </a:lnTo>
                <a:lnTo>
                  <a:pt x="120" y="253"/>
                </a:lnTo>
                <a:lnTo>
                  <a:pt x="120" y="253"/>
                </a:lnTo>
                <a:lnTo>
                  <a:pt x="120" y="252"/>
                </a:lnTo>
                <a:lnTo>
                  <a:pt x="120" y="251"/>
                </a:lnTo>
                <a:lnTo>
                  <a:pt x="119" y="249"/>
                </a:lnTo>
                <a:lnTo>
                  <a:pt x="119" y="249"/>
                </a:lnTo>
                <a:lnTo>
                  <a:pt x="119" y="248"/>
                </a:lnTo>
                <a:lnTo>
                  <a:pt x="119" y="247"/>
                </a:lnTo>
                <a:lnTo>
                  <a:pt x="119" y="246"/>
                </a:lnTo>
                <a:lnTo>
                  <a:pt x="119" y="245"/>
                </a:lnTo>
                <a:lnTo>
                  <a:pt x="119" y="244"/>
                </a:lnTo>
                <a:lnTo>
                  <a:pt x="119" y="243"/>
                </a:lnTo>
                <a:lnTo>
                  <a:pt x="118" y="243"/>
                </a:lnTo>
                <a:lnTo>
                  <a:pt x="118" y="242"/>
                </a:lnTo>
                <a:lnTo>
                  <a:pt x="117" y="241"/>
                </a:lnTo>
                <a:lnTo>
                  <a:pt x="117" y="241"/>
                </a:lnTo>
                <a:lnTo>
                  <a:pt x="116" y="240"/>
                </a:lnTo>
                <a:lnTo>
                  <a:pt x="116" y="239"/>
                </a:lnTo>
                <a:lnTo>
                  <a:pt x="115" y="239"/>
                </a:lnTo>
                <a:lnTo>
                  <a:pt x="115" y="238"/>
                </a:lnTo>
                <a:lnTo>
                  <a:pt x="114" y="237"/>
                </a:lnTo>
                <a:lnTo>
                  <a:pt x="114" y="237"/>
                </a:lnTo>
                <a:lnTo>
                  <a:pt x="114" y="236"/>
                </a:lnTo>
                <a:lnTo>
                  <a:pt x="113" y="236"/>
                </a:lnTo>
                <a:lnTo>
                  <a:pt x="112" y="235"/>
                </a:lnTo>
                <a:lnTo>
                  <a:pt x="112" y="234"/>
                </a:lnTo>
                <a:lnTo>
                  <a:pt x="112" y="234"/>
                </a:lnTo>
                <a:lnTo>
                  <a:pt x="111" y="234"/>
                </a:lnTo>
                <a:lnTo>
                  <a:pt x="110" y="234"/>
                </a:lnTo>
                <a:lnTo>
                  <a:pt x="110" y="234"/>
                </a:lnTo>
                <a:lnTo>
                  <a:pt x="109" y="234"/>
                </a:lnTo>
                <a:lnTo>
                  <a:pt x="108" y="234"/>
                </a:lnTo>
                <a:lnTo>
                  <a:pt x="108" y="233"/>
                </a:lnTo>
                <a:lnTo>
                  <a:pt x="108" y="232"/>
                </a:lnTo>
                <a:lnTo>
                  <a:pt x="108" y="232"/>
                </a:lnTo>
                <a:lnTo>
                  <a:pt x="108" y="232"/>
                </a:lnTo>
                <a:lnTo>
                  <a:pt x="108" y="232"/>
                </a:lnTo>
                <a:lnTo>
                  <a:pt x="108" y="231"/>
                </a:lnTo>
                <a:lnTo>
                  <a:pt x="108" y="230"/>
                </a:lnTo>
                <a:lnTo>
                  <a:pt x="108" y="230"/>
                </a:lnTo>
                <a:lnTo>
                  <a:pt x="107" y="229"/>
                </a:lnTo>
                <a:lnTo>
                  <a:pt x="106" y="229"/>
                </a:lnTo>
                <a:lnTo>
                  <a:pt x="106" y="228"/>
                </a:lnTo>
                <a:lnTo>
                  <a:pt x="106" y="228"/>
                </a:lnTo>
                <a:lnTo>
                  <a:pt x="105" y="228"/>
                </a:lnTo>
                <a:lnTo>
                  <a:pt x="105" y="227"/>
                </a:lnTo>
                <a:lnTo>
                  <a:pt x="105" y="226"/>
                </a:lnTo>
                <a:lnTo>
                  <a:pt x="105" y="225"/>
                </a:lnTo>
                <a:lnTo>
                  <a:pt x="104" y="225"/>
                </a:lnTo>
                <a:lnTo>
                  <a:pt x="104" y="224"/>
                </a:lnTo>
                <a:lnTo>
                  <a:pt x="103" y="224"/>
                </a:lnTo>
                <a:lnTo>
                  <a:pt x="103" y="223"/>
                </a:lnTo>
                <a:lnTo>
                  <a:pt x="103" y="223"/>
                </a:lnTo>
                <a:lnTo>
                  <a:pt x="103" y="222"/>
                </a:lnTo>
                <a:lnTo>
                  <a:pt x="102" y="222"/>
                </a:lnTo>
                <a:lnTo>
                  <a:pt x="102" y="221"/>
                </a:lnTo>
                <a:lnTo>
                  <a:pt x="101" y="221"/>
                </a:lnTo>
                <a:lnTo>
                  <a:pt x="101" y="220"/>
                </a:lnTo>
                <a:lnTo>
                  <a:pt x="101" y="220"/>
                </a:lnTo>
                <a:lnTo>
                  <a:pt x="100" y="220"/>
                </a:lnTo>
                <a:lnTo>
                  <a:pt x="99" y="220"/>
                </a:lnTo>
                <a:lnTo>
                  <a:pt x="99" y="219"/>
                </a:lnTo>
                <a:lnTo>
                  <a:pt x="98" y="219"/>
                </a:lnTo>
                <a:lnTo>
                  <a:pt x="97" y="218"/>
                </a:lnTo>
                <a:lnTo>
                  <a:pt x="97" y="218"/>
                </a:lnTo>
                <a:lnTo>
                  <a:pt x="97" y="217"/>
                </a:lnTo>
                <a:lnTo>
                  <a:pt x="96" y="217"/>
                </a:lnTo>
                <a:lnTo>
                  <a:pt x="96" y="217"/>
                </a:lnTo>
                <a:lnTo>
                  <a:pt x="95" y="217"/>
                </a:lnTo>
                <a:lnTo>
                  <a:pt x="95" y="217"/>
                </a:lnTo>
                <a:lnTo>
                  <a:pt x="95" y="216"/>
                </a:lnTo>
                <a:lnTo>
                  <a:pt x="94" y="216"/>
                </a:lnTo>
                <a:lnTo>
                  <a:pt x="93" y="215"/>
                </a:lnTo>
                <a:lnTo>
                  <a:pt x="92" y="215"/>
                </a:lnTo>
                <a:lnTo>
                  <a:pt x="91" y="215"/>
                </a:lnTo>
                <a:lnTo>
                  <a:pt x="91" y="215"/>
                </a:lnTo>
                <a:lnTo>
                  <a:pt x="90" y="214"/>
                </a:lnTo>
                <a:lnTo>
                  <a:pt x="90" y="213"/>
                </a:lnTo>
                <a:lnTo>
                  <a:pt x="89" y="213"/>
                </a:lnTo>
                <a:lnTo>
                  <a:pt x="89" y="213"/>
                </a:lnTo>
                <a:lnTo>
                  <a:pt x="89" y="213"/>
                </a:lnTo>
                <a:lnTo>
                  <a:pt x="88" y="213"/>
                </a:lnTo>
                <a:lnTo>
                  <a:pt x="88" y="212"/>
                </a:lnTo>
                <a:lnTo>
                  <a:pt x="88" y="211"/>
                </a:lnTo>
                <a:lnTo>
                  <a:pt x="88" y="211"/>
                </a:lnTo>
                <a:lnTo>
                  <a:pt x="87" y="211"/>
                </a:lnTo>
                <a:lnTo>
                  <a:pt x="87" y="210"/>
                </a:lnTo>
                <a:lnTo>
                  <a:pt x="87" y="209"/>
                </a:lnTo>
                <a:lnTo>
                  <a:pt x="86" y="209"/>
                </a:lnTo>
                <a:lnTo>
                  <a:pt x="86" y="209"/>
                </a:lnTo>
                <a:lnTo>
                  <a:pt x="86" y="208"/>
                </a:lnTo>
                <a:lnTo>
                  <a:pt x="86" y="207"/>
                </a:lnTo>
                <a:lnTo>
                  <a:pt x="86" y="207"/>
                </a:lnTo>
                <a:lnTo>
                  <a:pt x="86" y="207"/>
                </a:lnTo>
                <a:lnTo>
                  <a:pt x="86" y="206"/>
                </a:lnTo>
                <a:lnTo>
                  <a:pt x="86" y="205"/>
                </a:lnTo>
                <a:lnTo>
                  <a:pt x="86" y="205"/>
                </a:lnTo>
                <a:lnTo>
                  <a:pt x="86" y="204"/>
                </a:lnTo>
                <a:lnTo>
                  <a:pt x="86" y="203"/>
                </a:lnTo>
                <a:lnTo>
                  <a:pt x="85" y="203"/>
                </a:lnTo>
                <a:lnTo>
                  <a:pt x="85" y="203"/>
                </a:lnTo>
                <a:lnTo>
                  <a:pt x="84" y="202"/>
                </a:lnTo>
                <a:lnTo>
                  <a:pt x="84" y="201"/>
                </a:lnTo>
                <a:lnTo>
                  <a:pt x="84" y="201"/>
                </a:lnTo>
                <a:lnTo>
                  <a:pt x="84" y="201"/>
                </a:lnTo>
                <a:lnTo>
                  <a:pt x="84" y="200"/>
                </a:lnTo>
                <a:lnTo>
                  <a:pt x="84" y="200"/>
                </a:lnTo>
                <a:lnTo>
                  <a:pt x="83" y="200"/>
                </a:lnTo>
                <a:lnTo>
                  <a:pt x="83" y="199"/>
                </a:lnTo>
                <a:lnTo>
                  <a:pt x="83" y="198"/>
                </a:lnTo>
                <a:lnTo>
                  <a:pt x="82" y="198"/>
                </a:lnTo>
                <a:lnTo>
                  <a:pt x="82" y="197"/>
                </a:lnTo>
                <a:lnTo>
                  <a:pt x="82" y="196"/>
                </a:lnTo>
                <a:lnTo>
                  <a:pt x="82" y="196"/>
                </a:lnTo>
                <a:lnTo>
                  <a:pt x="81" y="196"/>
                </a:lnTo>
                <a:lnTo>
                  <a:pt x="80" y="196"/>
                </a:lnTo>
                <a:lnTo>
                  <a:pt x="80" y="195"/>
                </a:lnTo>
                <a:lnTo>
                  <a:pt x="79" y="194"/>
                </a:lnTo>
                <a:lnTo>
                  <a:pt x="79" y="194"/>
                </a:lnTo>
                <a:lnTo>
                  <a:pt x="80" y="193"/>
                </a:lnTo>
                <a:lnTo>
                  <a:pt x="80" y="192"/>
                </a:lnTo>
                <a:lnTo>
                  <a:pt x="80" y="192"/>
                </a:lnTo>
                <a:lnTo>
                  <a:pt x="80" y="191"/>
                </a:lnTo>
                <a:lnTo>
                  <a:pt x="80" y="190"/>
                </a:lnTo>
                <a:lnTo>
                  <a:pt x="80" y="190"/>
                </a:lnTo>
                <a:lnTo>
                  <a:pt x="80" y="189"/>
                </a:lnTo>
                <a:lnTo>
                  <a:pt x="80" y="188"/>
                </a:lnTo>
                <a:lnTo>
                  <a:pt x="80" y="188"/>
                </a:lnTo>
                <a:lnTo>
                  <a:pt x="80" y="186"/>
                </a:lnTo>
                <a:lnTo>
                  <a:pt x="80" y="186"/>
                </a:lnTo>
                <a:lnTo>
                  <a:pt x="79" y="186"/>
                </a:lnTo>
                <a:lnTo>
                  <a:pt x="79" y="185"/>
                </a:lnTo>
                <a:lnTo>
                  <a:pt x="78" y="184"/>
                </a:lnTo>
                <a:lnTo>
                  <a:pt x="78" y="184"/>
                </a:lnTo>
                <a:lnTo>
                  <a:pt x="78" y="183"/>
                </a:lnTo>
                <a:lnTo>
                  <a:pt x="78" y="182"/>
                </a:lnTo>
                <a:lnTo>
                  <a:pt x="78" y="181"/>
                </a:lnTo>
                <a:lnTo>
                  <a:pt x="77" y="181"/>
                </a:lnTo>
                <a:lnTo>
                  <a:pt x="77" y="181"/>
                </a:lnTo>
                <a:lnTo>
                  <a:pt x="77" y="180"/>
                </a:lnTo>
                <a:lnTo>
                  <a:pt x="76" y="179"/>
                </a:lnTo>
                <a:lnTo>
                  <a:pt x="76" y="179"/>
                </a:lnTo>
                <a:lnTo>
                  <a:pt x="76" y="179"/>
                </a:lnTo>
                <a:lnTo>
                  <a:pt x="76" y="178"/>
                </a:lnTo>
                <a:lnTo>
                  <a:pt x="75" y="177"/>
                </a:lnTo>
                <a:lnTo>
                  <a:pt x="75" y="177"/>
                </a:lnTo>
                <a:lnTo>
                  <a:pt x="75" y="176"/>
                </a:lnTo>
                <a:lnTo>
                  <a:pt x="74" y="175"/>
                </a:lnTo>
                <a:lnTo>
                  <a:pt x="74" y="175"/>
                </a:lnTo>
                <a:lnTo>
                  <a:pt x="74" y="173"/>
                </a:lnTo>
                <a:lnTo>
                  <a:pt x="74" y="173"/>
                </a:lnTo>
                <a:lnTo>
                  <a:pt x="74" y="172"/>
                </a:lnTo>
                <a:lnTo>
                  <a:pt x="74" y="171"/>
                </a:lnTo>
                <a:lnTo>
                  <a:pt x="74" y="171"/>
                </a:lnTo>
                <a:lnTo>
                  <a:pt x="74" y="170"/>
                </a:lnTo>
                <a:lnTo>
                  <a:pt x="74" y="169"/>
                </a:lnTo>
                <a:lnTo>
                  <a:pt x="74" y="169"/>
                </a:lnTo>
                <a:lnTo>
                  <a:pt x="74" y="168"/>
                </a:lnTo>
                <a:lnTo>
                  <a:pt x="74" y="167"/>
                </a:lnTo>
                <a:lnTo>
                  <a:pt x="73" y="167"/>
                </a:lnTo>
                <a:lnTo>
                  <a:pt x="73" y="166"/>
                </a:lnTo>
                <a:lnTo>
                  <a:pt x="73" y="165"/>
                </a:lnTo>
                <a:lnTo>
                  <a:pt x="73" y="165"/>
                </a:lnTo>
                <a:lnTo>
                  <a:pt x="73" y="164"/>
                </a:lnTo>
                <a:lnTo>
                  <a:pt x="73" y="164"/>
                </a:lnTo>
                <a:lnTo>
                  <a:pt x="74" y="163"/>
                </a:lnTo>
                <a:lnTo>
                  <a:pt x="74" y="162"/>
                </a:lnTo>
                <a:lnTo>
                  <a:pt x="74" y="162"/>
                </a:lnTo>
                <a:lnTo>
                  <a:pt x="74" y="161"/>
                </a:lnTo>
                <a:lnTo>
                  <a:pt x="74" y="160"/>
                </a:lnTo>
                <a:lnTo>
                  <a:pt x="74" y="160"/>
                </a:lnTo>
                <a:lnTo>
                  <a:pt x="74" y="159"/>
                </a:lnTo>
                <a:lnTo>
                  <a:pt x="74" y="158"/>
                </a:lnTo>
                <a:lnTo>
                  <a:pt x="74" y="158"/>
                </a:lnTo>
                <a:lnTo>
                  <a:pt x="74" y="157"/>
                </a:lnTo>
                <a:lnTo>
                  <a:pt x="74" y="156"/>
                </a:lnTo>
                <a:lnTo>
                  <a:pt x="74" y="156"/>
                </a:lnTo>
                <a:lnTo>
                  <a:pt x="74" y="155"/>
                </a:lnTo>
                <a:lnTo>
                  <a:pt x="74" y="154"/>
                </a:lnTo>
                <a:lnTo>
                  <a:pt x="73" y="152"/>
                </a:lnTo>
                <a:lnTo>
                  <a:pt x="73" y="152"/>
                </a:lnTo>
                <a:lnTo>
                  <a:pt x="73" y="151"/>
                </a:lnTo>
                <a:lnTo>
                  <a:pt x="73" y="150"/>
                </a:lnTo>
                <a:lnTo>
                  <a:pt x="73" y="150"/>
                </a:lnTo>
                <a:lnTo>
                  <a:pt x="73" y="149"/>
                </a:lnTo>
                <a:lnTo>
                  <a:pt x="73" y="148"/>
                </a:lnTo>
                <a:lnTo>
                  <a:pt x="74" y="148"/>
                </a:lnTo>
                <a:lnTo>
                  <a:pt x="74" y="147"/>
                </a:lnTo>
                <a:lnTo>
                  <a:pt x="74" y="146"/>
                </a:lnTo>
                <a:lnTo>
                  <a:pt x="74" y="146"/>
                </a:lnTo>
                <a:lnTo>
                  <a:pt x="73" y="145"/>
                </a:lnTo>
                <a:lnTo>
                  <a:pt x="73" y="145"/>
                </a:lnTo>
                <a:lnTo>
                  <a:pt x="73" y="144"/>
                </a:lnTo>
                <a:lnTo>
                  <a:pt x="73" y="143"/>
                </a:lnTo>
                <a:lnTo>
                  <a:pt x="74" y="143"/>
                </a:lnTo>
                <a:lnTo>
                  <a:pt x="74" y="142"/>
                </a:lnTo>
                <a:lnTo>
                  <a:pt x="74" y="141"/>
                </a:lnTo>
                <a:lnTo>
                  <a:pt x="74" y="141"/>
                </a:lnTo>
                <a:lnTo>
                  <a:pt x="74" y="140"/>
                </a:lnTo>
                <a:lnTo>
                  <a:pt x="73" y="139"/>
                </a:lnTo>
                <a:lnTo>
                  <a:pt x="73" y="139"/>
                </a:lnTo>
                <a:lnTo>
                  <a:pt x="73" y="138"/>
                </a:lnTo>
                <a:lnTo>
                  <a:pt x="73" y="137"/>
                </a:lnTo>
                <a:lnTo>
                  <a:pt x="73" y="137"/>
                </a:lnTo>
                <a:lnTo>
                  <a:pt x="73" y="136"/>
                </a:lnTo>
                <a:lnTo>
                  <a:pt x="73" y="135"/>
                </a:lnTo>
                <a:lnTo>
                  <a:pt x="73" y="135"/>
                </a:lnTo>
                <a:lnTo>
                  <a:pt x="72" y="135"/>
                </a:lnTo>
                <a:lnTo>
                  <a:pt x="72" y="134"/>
                </a:lnTo>
                <a:lnTo>
                  <a:pt x="72" y="133"/>
                </a:lnTo>
                <a:lnTo>
                  <a:pt x="72" y="133"/>
                </a:lnTo>
                <a:lnTo>
                  <a:pt x="72" y="132"/>
                </a:lnTo>
                <a:lnTo>
                  <a:pt x="72" y="131"/>
                </a:lnTo>
                <a:lnTo>
                  <a:pt x="72" y="131"/>
                </a:lnTo>
                <a:lnTo>
                  <a:pt x="72" y="130"/>
                </a:lnTo>
                <a:lnTo>
                  <a:pt x="72" y="129"/>
                </a:lnTo>
                <a:lnTo>
                  <a:pt x="72" y="129"/>
                </a:lnTo>
                <a:lnTo>
                  <a:pt x="72" y="128"/>
                </a:lnTo>
                <a:lnTo>
                  <a:pt x="73" y="128"/>
                </a:lnTo>
                <a:lnTo>
                  <a:pt x="74" y="128"/>
                </a:lnTo>
                <a:lnTo>
                  <a:pt x="74" y="127"/>
                </a:lnTo>
                <a:lnTo>
                  <a:pt x="74" y="126"/>
                </a:lnTo>
                <a:lnTo>
                  <a:pt x="74" y="125"/>
                </a:lnTo>
                <a:lnTo>
                  <a:pt x="74" y="124"/>
                </a:lnTo>
                <a:lnTo>
                  <a:pt x="74" y="124"/>
                </a:lnTo>
                <a:lnTo>
                  <a:pt x="74" y="123"/>
                </a:lnTo>
                <a:lnTo>
                  <a:pt x="74" y="122"/>
                </a:lnTo>
                <a:lnTo>
                  <a:pt x="74" y="121"/>
                </a:lnTo>
                <a:lnTo>
                  <a:pt x="74" y="120"/>
                </a:lnTo>
                <a:lnTo>
                  <a:pt x="74" y="120"/>
                </a:lnTo>
                <a:lnTo>
                  <a:pt x="74" y="118"/>
                </a:lnTo>
                <a:lnTo>
                  <a:pt x="73" y="118"/>
                </a:lnTo>
                <a:lnTo>
                  <a:pt x="73" y="118"/>
                </a:lnTo>
                <a:lnTo>
                  <a:pt x="73" y="117"/>
                </a:lnTo>
                <a:lnTo>
                  <a:pt x="73" y="116"/>
                </a:lnTo>
                <a:lnTo>
                  <a:pt x="72" y="116"/>
                </a:lnTo>
                <a:lnTo>
                  <a:pt x="72" y="116"/>
                </a:lnTo>
                <a:lnTo>
                  <a:pt x="72" y="115"/>
                </a:lnTo>
                <a:lnTo>
                  <a:pt x="72" y="115"/>
                </a:lnTo>
                <a:lnTo>
                  <a:pt x="72" y="114"/>
                </a:lnTo>
                <a:lnTo>
                  <a:pt x="72" y="113"/>
                </a:lnTo>
                <a:lnTo>
                  <a:pt x="72" y="112"/>
                </a:lnTo>
                <a:lnTo>
                  <a:pt x="72" y="111"/>
                </a:lnTo>
                <a:lnTo>
                  <a:pt x="72" y="110"/>
                </a:lnTo>
                <a:lnTo>
                  <a:pt x="72" y="110"/>
                </a:lnTo>
                <a:lnTo>
                  <a:pt x="72" y="109"/>
                </a:lnTo>
                <a:lnTo>
                  <a:pt x="72" y="109"/>
                </a:lnTo>
                <a:lnTo>
                  <a:pt x="72" y="108"/>
                </a:lnTo>
                <a:lnTo>
                  <a:pt x="72" y="108"/>
                </a:lnTo>
                <a:lnTo>
                  <a:pt x="72" y="107"/>
                </a:lnTo>
                <a:lnTo>
                  <a:pt x="72" y="107"/>
                </a:lnTo>
                <a:lnTo>
                  <a:pt x="72" y="106"/>
                </a:lnTo>
                <a:lnTo>
                  <a:pt x="72" y="105"/>
                </a:lnTo>
                <a:lnTo>
                  <a:pt x="72" y="105"/>
                </a:lnTo>
                <a:lnTo>
                  <a:pt x="72" y="104"/>
                </a:lnTo>
                <a:lnTo>
                  <a:pt x="72" y="104"/>
                </a:lnTo>
                <a:lnTo>
                  <a:pt x="72" y="103"/>
                </a:lnTo>
                <a:lnTo>
                  <a:pt x="72" y="103"/>
                </a:lnTo>
                <a:lnTo>
                  <a:pt x="73" y="101"/>
                </a:lnTo>
                <a:lnTo>
                  <a:pt x="73" y="101"/>
                </a:lnTo>
                <a:lnTo>
                  <a:pt x="73" y="100"/>
                </a:lnTo>
                <a:lnTo>
                  <a:pt x="74" y="99"/>
                </a:lnTo>
                <a:lnTo>
                  <a:pt x="74" y="99"/>
                </a:lnTo>
                <a:lnTo>
                  <a:pt x="74" y="98"/>
                </a:lnTo>
                <a:lnTo>
                  <a:pt x="74" y="97"/>
                </a:lnTo>
                <a:lnTo>
                  <a:pt x="75" y="97"/>
                </a:lnTo>
                <a:lnTo>
                  <a:pt x="75" y="97"/>
                </a:lnTo>
                <a:lnTo>
                  <a:pt x="76" y="96"/>
                </a:lnTo>
                <a:lnTo>
                  <a:pt x="76" y="95"/>
                </a:lnTo>
                <a:lnTo>
                  <a:pt x="76" y="95"/>
                </a:lnTo>
                <a:lnTo>
                  <a:pt x="76" y="94"/>
                </a:lnTo>
                <a:lnTo>
                  <a:pt x="77" y="94"/>
                </a:lnTo>
                <a:lnTo>
                  <a:pt x="77" y="93"/>
                </a:lnTo>
                <a:lnTo>
                  <a:pt x="84" y="94"/>
                </a:lnTo>
                <a:lnTo>
                  <a:pt x="89" y="94"/>
                </a:lnTo>
                <a:lnTo>
                  <a:pt x="130" y="97"/>
                </a:lnTo>
                <a:lnTo>
                  <a:pt x="130" y="96"/>
                </a:lnTo>
                <a:lnTo>
                  <a:pt x="131" y="96"/>
                </a:lnTo>
                <a:lnTo>
                  <a:pt x="131" y="97"/>
                </a:lnTo>
                <a:lnTo>
                  <a:pt x="132" y="97"/>
                </a:lnTo>
                <a:lnTo>
                  <a:pt x="133" y="96"/>
                </a:lnTo>
                <a:lnTo>
                  <a:pt x="133" y="96"/>
                </a:lnTo>
                <a:lnTo>
                  <a:pt x="134" y="96"/>
                </a:lnTo>
                <a:lnTo>
                  <a:pt x="136" y="96"/>
                </a:lnTo>
                <a:lnTo>
                  <a:pt x="138" y="95"/>
                </a:lnTo>
                <a:lnTo>
                  <a:pt x="139" y="95"/>
                </a:lnTo>
                <a:lnTo>
                  <a:pt x="139" y="95"/>
                </a:lnTo>
                <a:lnTo>
                  <a:pt x="140" y="95"/>
                </a:lnTo>
                <a:lnTo>
                  <a:pt x="140" y="95"/>
                </a:lnTo>
                <a:lnTo>
                  <a:pt x="141" y="95"/>
                </a:lnTo>
                <a:lnTo>
                  <a:pt x="142" y="94"/>
                </a:lnTo>
                <a:lnTo>
                  <a:pt x="142" y="94"/>
                </a:lnTo>
                <a:lnTo>
                  <a:pt x="144" y="94"/>
                </a:lnTo>
                <a:lnTo>
                  <a:pt x="144" y="94"/>
                </a:lnTo>
                <a:lnTo>
                  <a:pt x="145" y="94"/>
                </a:lnTo>
                <a:lnTo>
                  <a:pt x="146" y="94"/>
                </a:lnTo>
                <a:lnTo>
                  <a:pt x="146" y="94"/>
                </a:lnTo>
                <a:lnTo>
                  <a:pt x="147" y="94"/>
                </a:lnTo>
                <a:lnTo>
                  <a:pt x="148" y="94"/>
                </a:lnTo>
                <a:lnTo>
                  <a:pt x="149" y="93"/>
                </a:lnTo>
                <a:lnTo>
                  <a:pt x="150" y="93"/>
                </a:lnTo>
                <a:lnTo>
                  <a:pt x="150" y="93"/>
                </a:lnTo>
                <a:lnTo>
                  <a:pt x="152" y="93"/>
                </a:lnTo>
                <a:lnTo>
                  <a:pt x="152" y="93"/>
                </a:lnTo>
                <a:lnTo>
                  <a:pt x="153" y="92"/>
                </a:lnTo>
                <a:lnTo>
                  <a:pt x="154" y="92"/>
                </a:lnTo>
                <a:lnTo>
                  <a:pt x="154" y="92"/>
                </a:lnTo>
                <a:lnTo>
                  <a:pt x="154" y="92"/>
                </a:lnTo>
                <a:lnTo>
                  <a:pt x="155" y="91"/>
                </a:lnTo>
                <a:lnTo>
                  <a:pt x="156" y="91"/>
                </a:lnTo>
                <a:lnTo>
                  <a:pt x="156" y="91"/>
                </a:lnTo>
                <a:lnTo>
                  <a:pt x="157" y="90"/>
                </a:lnTo>
                <a:lnTo>
                  <a:pt x="158" y="90"/>
                </a:lnTo>
                <a:lnTo>
                  <a:pt x="158" y="90"/>
                </a:lnTo>
                <a:lnTo>
                  <a:pt x="159" y="90"/>
                </a:lnTo>
                <a:lnTo>
                  <a:pt x="160" y="90"/>
                </a:lnTo>
                <a:lnTo>
                  <a:pt x="160" y="91"/>
                </a:lnTo>
                <a:lnTo>
                  <a:pt x="161" y="92"/>
                </a:lnTo>
                <a:lnTo>
                  <a:pt x="162" y="92"/>
                </a:lnTo>
                <a:lnTo>
                  <a:pt x="163" y="93"/>
                </a:lnTo>
                <a:lnTo>
                  <a:pt x="163" y="93"/>
                </a:lnTo>
                <a:lnTo>
                  <a:pt x="164" y="93"/>
                </a:lnTo>
                <a:lnTo>
                  <a:pt x="164" y="94"/>
                </a:lnTo>
                <a:lnTo>
                  <a:pt x="165" y="95"/>
                </a:lnTo>
                <a:lnTo>
                  <a:pt x="165" y="95"/>
                </a:lnTo>
                <a:lnTo>
                  <a:pt x="165" y="96"/>
                </a:lnTo>
                <a:lnTo>
                  <a:pt x="165" y="97"/>
                </a:lnTo>
                <a:lnTo>
                  <a:pt x="165" y="97"/>
                </a:lnTo>
                <a:lnTo>
                  <a:pt x="166" y="97"/>
                </a:lnTo>
                <a:lnTo>
                  <a:pt x="166" y="98"/>
                </a:lnTo>
                <a:lnTo>
                  <a:pt x="166" y="99"/>
                </a:lnTo>
                <a:lnTo>
                  <a:pt x="167" y="99"/>
                </a:lnTo>
                <a:lnTo>
                  <a:pt x="167" y="100"/>
                </a:lnTo>
                <a:lnTo>
                  <a:pt x="167" y="100"/>
                </a:lnTo>
                <a:lnTo>
                  <a:pt x="167" y="101"/>
                </a:lnTo>
                <a:lnTo>
                  <a:pt x="168" y="101"/>
                </a:lnTo>
                <a:lnTo>
                  <a:pt x="169" y="101"/>
                </a:lnTo>
                <a:lnTo>
                  <a:pt x="169" y="102"/>
                </a:lnTo>
                <a:lnTo>
                  <a:pt x="170" y="102"/>
                </a:lnTo>
                <a:lnTo>
                  <a:pt x="170" y="103"/>
                </a:lnTo>
                <a:lnTo>
                  <a:pt x="171" y="103"/>
                </a:lnTo>
                <a:lnTo>
                  <a:pt x="171" y="103"/>
                </a:lnTo>
                <a:lnTo>
                  <a:pt x="170" y="103"/>
                </a:lnTo>
                <a:lnTo>
                  <a:pt x="171" y="104"/>
                </a:lnTo>
                <a:lnTo>
                  <a:pt x="171" y="105"/>
                </a:lnTo>
                <a:lnTo>
                  <a:pt x="171" y="105"/>
                </a:lnTo>
                <a:lnTo>
                  <a:pt x="171" y="106"/>
                </a:lnTo>
                <a:lnTo>
                  <a:pt x="171" y="106"/>
                </a:lnTo>
                <a:lnTo>
                  <a:pt x="171" y="107"/>
                </a:lnTo>
                <a:lnTo>
                  <a:pt x="172" y="107"/>
                </a:lnTo>
                <a:lnTo>
                  <a:pt x="173" y="107"/>
                </a:lnTo>
                <a:lnTo>
                  <a:pt x="173" y="107"/>
                </a:lnTo>
                <a:lnTo>
                  <a:pt x="173" y="107"/>
                </a:lnTo>
                <a:lnTo>
                  <a:pt x="174" y="107"/>
                </a:lnTo>
                <a:lnTo>
                  <a:pt x="175" y="108"/>
                </a:lnTo>
                <a:lnTo>
                  <a:pt x="175" y="109"/>
                </a:lnTo>
                <a:lnTo>
                  <a:pt x="175" y="109"/>
                </a:lnTo>
                <a:lnTo>
                  <a:pt x="176" y="109"/>
                </a:lnTo>
                <a:lnTo>
                  <a:pt x="176" y="110"/>
                </a:lnTo>
                <a:lnTo>
                  <a:pt x="177" y="110"/>
                </a:lnTo>
                <a:lnTo>
                  <a:pt x="177" y="110"/>
                </a:lnTo>
                <a:lnTo>
                  <a:pt x="177" y="109"/>
                </a:lnTo>
                <a:lnTo>
                  <a:pt x="177" y="109"/>
                </a:lnTo>
                <a:lnTo>
                  <a:pt x="177" y="108"/>
                </a:lnTo>
                <a:lnTo>
                  <a:pt x="177" y="107"/>
                </a:lnTo>
                <a:lnTo>
                  <a:pt x="177" y="107"/>
                </a:lnTo>
                <a:lnTo>
                  <a:pt x="177" y="106"/>
                </a:lnTo>
                <a:lnTo>
                  <a:pt x="177" y="105"/>
                </a:lnTo>
                <a:lnTo>
                  <a:pt x="177" y="105"/>
                </a:lnTo>
                <a:lnTo>
                  <a:pt x="178" y="105"/>
                </a:lnTo>
                <a:lnTo>
                  <a:pt x="178" y="104"/>
                </a:lnTo>
                <a:lnTo>
                  <a:pt x="178" y="103"/>
                </a:lnTo>
                <a:lnTo>
                  <a:pt x="178" y="103"/>
                </a:lnTo>
                <a:lnTo>
                  <a:pt x="179" y="103"/>
                </a:lnTo>
                <a:lnTo>
                  <a:pt x="179" y="102"/>
                </a:lnTo>
                <a:lnTo>
                  <a:pt x="178" y="102"/>
                </a:lnTo>
                <a:lnTo>
                  <a:pt x="179" y="101"/>
                </a:lnTo>
                <a:lnTo>
                  <a:pt x="178" y="101"/>
                </a:lnTo>
                <a:lnTo>
                  <a:pt x="178" y="100"/>
                </a:lnTo>
                <a:lnTo>
                  <a:pt x="178" y="99"/>
                </a:lnTo>
                <a:lnTo>
                  <a:pt x="178" y="99"/>
                </a:lnTo>
                <a:lnTo>
                  <a:pt x="179" y="99"/>
                </a:lnTo>
                <a:lnTo>
                  <a:pt x="179" y="98"/>
                </a:lnTo>
                <a:lnTo>
                  <a:pt x="180" y="98"/>
                </a:lnTo>
                <a:lnTo>
                  <a:pt x="180" y="99"/>
                </a:lnTo>
                <a:lnTo>
                  <a:pt x="180" y="99"/>
                </a:lnTo>
                <a:lnTo>
                  <a:pt x="181" y="99"/>
                </a:lnTo>
                <a:lnTo>
                  <a:pt x="182" y="99"/>
                </a:lnTo>
                <a:lnTo>
                  <a:pt x="182" y="98"/>
                </a:lnTo>
                <a:lnTo>
                  <a:pt x="182" y="97"/>
                </a:lnTo>
                <a:lnTo>
                  <a:pt x="182" y="97"/>
                </a:lnTo>
                <a:lnTo>
                  <a:pt x="182" y="97"/>
                </a:lnTo>
                <a:lnTo>
                  <a:pt x="182" y="96"/>
                </a:lnTo>
                <a:lnTo>
                  <a:pt x="183" y="96"/>
                </a:lnTo>
                <a:lnTo>
                  <a:pt x="183" y="95"/>
                </a:lnTo>
                <a:lnTo>
                  <a:pt x="183" y="95"/>
                </a:lnTo>
                <a:lnTo>
                  <a:pt x="182" y="94"/>
                </a:lnTo>
                <a:lnTo>
                  <a:pt x="182" y="93"/>
                </a:lnTo>
                <a:lnTo>
                  <a:pt x="183" y="93"/>
                </a:lnTo>
                <a:lnTo>
                  <a:pt x="183" y="93"/>
                </a:lnTo>
                <a:lnTo>
                  <a:pt x="183" y="92"/>
                </a:lnTo>
                <a:lnTo>
                  <a:pt x="184" y="92"/>
                </a:lnTo>
                <a:lnTo>
                  <a:pt x="184" y="92"/>
                </a:lnTo>
                <a:lnTo>
                  <a:pt x="184" y="91"/>
                </a:lnTo>
                <a:lnTo>
                  <a:pt x="184" y="90"/>
                </a:lnTo>
                <a:lnTo>
                  <a:pt x="184" y="90"/>
                </a:lnTo>
                <a:lnTo>
                  <a:pt x="184" y="89"/>
                </a:lnTo>
                <a:lnTo>
                  <a:pt x="184" y="88"/>
                </a:lnTo>
                <a:lnTo>
                  <a:pt x="184" y="88"/>
                </a:lnTo>
                <a:lnTo>
                  <a:pt x="184" y="87"/>
                </a:lnTo>
                <a:lnTo>
                  <a:pt x="184" y="86"/>
                </a:lnTo>
                <a:lnTo>
                  <a:pt x="184" y="86"/>
                </a:lnTo>
                <a:lnTo>
                  <a:pt x="184" y="85"/>
                </a:lnTo>
                <a:lnTo>
                  <a:pt x="184" y="84"/>
                </a:lnTo>
                <a:lnTo>
                  <a:pt x="184" y="84"/>
                </a:lnTo>
                <a:lnTo>
                  <a:pt x="185" y="84"/>
                </a:lnTo>
                <a:lnTo>
                  <a:pt x="185" y="83"/>
                </a:lnTo>
                <a:lnTo>
                  <a:pt x="185" y="82"/>
                </a:lnTo>
                <a:lnTo>
                  <a:pt x="185" y="82"/>
                </a:lnTo>
                <a:lnTo>
                  <a:pt x="185" y="81"/>
                </a:lnTo>
                <a:lnTo>
                  <a:pt x="184" y="81"/>
                </a:lnTo>
                <a:lnTo>
                  <a:pt x="184" y="81"/>
                </a:lnTo>
                <a:lnTo>
                  <a:pt x="184" y="80"/>
                </a:lnTo>
                <a:lnTo>
                  <a:pt x="184" y="80"/>
                </a:lnTo>
                <a:lnTo>
                  <a:pt x="184" y="79"/>
                </a:lnTo>
                <a:lnTo>
                  <a:pt x="184" y="78"/>
                </a:lnTo>
                <a:lnTo>
                  <a:pt x="184" y="78"/>
                </a:lnTo>
                <a:lnTo>
                  <a:pt x="185" y="77"/>
                </a:lnTo>
                <a:lnTo>
                  <a:pt x="185" y="76"/>
                </a:lnTo>
                <a:lnTo>
                  <a:pt x="186" y="76"/>
                </a:lnTo>
                <a:lnTo>
                  <a:pt x="186" y="76"/>
                </a:lnTo>
                <a:lnTo>
                  <a:pt x="186" y="75"/>
                </a:lnTo>
                <a:lnTo>
                  <a:pt x="187" y="74"/>
                </a:lnTo>
                <a:lnTo>
                  <a:pt x="188" y="74"/>
                </a:lnTo>
                <a:lnTo>
                  <a:pt x="188" y="74"/>
                </a:lnTo>
                <a:lnTo>
                  <a:pt x="188" y="73"/>
                </a:lnTo>
                <a:lnTo>
                  <a:pt x="188" y="72"/>
                </a:lnTo>
                <a:lnTo>
                  <a:pt x="188" y="71"/>
                </a:lnTo>
                <a:lnTo>
                  <a:pt x="188" y="71"/>
                </a:lnTo>
                <a:lnTo>
                  <a:pt x="188" y="70"/>
                </a:lnTo>
                <a:lnTo>
                  <a:pt x="188" y="69"/>
                </a:lnTo>
                <a:lnTo>
                  <a:pt x="188" y="69"/>
                </a:lnTo>
                <a:lnTo>
                  <a:pt x="187" y="69"/>
                </a:lnTo>
                <a:lnTo>
                  <a:pt x="187" y="68"/>
                </a:lnTo>
                <a:lnTo>
                  <a:pt x="187" y="67"/>
                </a:lnTo>
                <a:lnTo>
                  <a:pt x="187" y="67"/>
                </a:lnTo>
                <a:lnTo>
                  <a:pt x="187" y="66"/>
                </a:lnTo>
                <a:lnTo>
                  <a:pt x="188" y="65"/>
                </a:lnTo>
                <a:lnTo>
                  <a:pt x="188" y="65"/>
                </a:lnTo>
                <a:lnTo>
                  <a:pt x="189" y="64"/>
                </a:lnTo>
                <a:lnTo>
                  <a:pt x="191" y="61"/>
                </a:lnTo>
                <a:lnTo>
                  <a:pt x="191" y="61"/>
                </a:lnTo>
                <a:lnTo>
                  <a:pt x="191" y="60"/>
                </a:lnTo>
                <a:lnTo>
                  <a:pt x="191" y="59"/>
                </a:lnTo>
                <a:lnTo>
                  <a:pt x="190" y="59"/>
                </a:lnTo>
                <a:lnTo>
                  <a:pt x="190" y="59"/>
                </a:lnTo>
                <a:lnTo>
                  <a:pt x="191" y="59"/>
                </a:lnTo>
                <a:lnTo>
                  <a:pt x="190" y="59"/>
                </a:lnTo>
                <a:lnTo>
                  <a:pt x="190" y="58"/>
                </a:lnTo>
                <a:lnTo>
                  <a:pt x="190" y="57"/>
                </a:lnTo>
                <a:lnTo>
                  <a:pt x="190" y="57"/>
                </a:lnTo>
                <a:lnTo>
                  <a:pt x="190" y="57"/>
                </a:lnTo>
                <a:lnTo>
                  <a:pt x="190" y="56"/>
                </a:lnTo>
                <a:lnTo>
                  <a:pt x="191" y="56"/>
                </a:lnTo>
                <a:lnTo>
                  <a:pt x="190" y="55"/>
                </a:lnTo>
                <a:lnTo>
                  <a:pt x="190" y="54"/>
                </a:lnTo>
                <a:lnTo>
                  <a:pt x="190" y="54"/>
                </a:lnTo>
                <a:lnTo>
                  <a:pt x="190" y="53"/>
                </a:lnTo>
                <a:lnTo>
                  <a:pt x="190" y="52"/>
                </a:lnTo>
                <a:lnTo>
                  <a:pt x="190" y="52"/>
                </a:lnTo>
                <a:lnTo>
                  <a:pt x="190" y="52"/>
                </a:lnTo>
                <a:lnTo>
                  <a:pt x="191" y="51"/>
                </a:lnTo>
                <a:lnTo>
                  <a:pt x="192" y="51"/>
                </a:lnTo>
                <a:lnTo>
                  <a:pt x="192" y="51"/>
                </a:lnTo>
                <a:lnTo>
                  <a:pt x="193" y="50"/>
                </a:lnTo>
                <a:lnTo>
                  <a:pt x="194" y="50"/>
                </a:lnTo>
                <a:lnTo>
                  <a:pt x="194" y="50"/>
                </a:lnTo>
                <a:lnTo>
                  <a:pt x="194" y="49"/>
                </a:lnTo>
                <a:lnTo>
                  <a:pt x="195" y="48"/>
                </a:lnTo>
                <a:lnTo>
                  <a:pt x="194" y="48"/>
                </a:lnTo>
                <a:lnTo>
                  <a:pt x="194" y="47"/>
                </a:lnTo>
                <a:lnTo>
                  <a:pt x="194" y="47"/>
                </a:lnTo>
                <a:lnTo>
                  <a:pt x="194" y="46"/>
                </a:lnTo>
                <a:lnTo>
                  <a:pt x="194" y="46"/>
                </a:lnTo>
                <a:lnTo>
                  <a:pt x="194" y="45"/>
                </a:lnTo>
                <a:lnTo>
                  <a:pt x="194" y="44"/>
                </a:lnTo>
                <a:lnTo>
                  <a:pt x="194" y="44"/>
                </a:lnTo>
                <a:lnTo>
                  <a:pt x="194" y="44"/>
                </a:lnTo>
                <a:lnTo>
                  <a:pt x="194" y="43"/>
                </a:lnTo>
                <a:lnTo>
                  <a:pt x="194" y="42"/>
                </a:lnTo>
                <a:lnTo>
                  <a:pt x="194" y="42"/>
                </a:lnTo>
                <a:lnTo>
                  <a:pt x="194" y="41"/>
                </a:lnTo>
                <a:lnTo>
                  <a:pt x="194" y="40"/>
                </a:lnTo>
                <a:lnTo>
                  <a:pt x="194" y="40"/>
                </a:lnTo>
                <a:lnTo>
                  <a:pt x="195" y="40"/>
                </a:lnTo>
                <a:lnTo>
                  <a:pt x="196" y="40"/>
                </a:lnTo>
                <a:lnTo>
                  <a:pt x="196" y="40"/>
                </a:lnTo>
                <a:lnTo>
                  <a:pt x="196" y="40"/>
                </a:lnTo>
                <a:lnTo>
                  <a:pt x="196" y="39"/>
                </a:lnTo>
                <a:lnTo>
                  <a:pt x="197" y="38"/>
                </a:lnTo>
                <a:lnTo>
                  <a:pt x="197" y="38"/>
                </a:lnTo>
                <a:lnTo>
                  <a:pt x="197" y="38"/>
                </a:lnTo>
                <a:lnTo>
                  <a:pt x="198" y="37"/>
                </a:lnTo>
                <a:lnTo>
                  <a:pt x="199" y="37"/>
                </a:lnTo>
                <a:lnTo>
                  <a:pt x="199" y="37"/>
                </a:lnTo>
                <a:lnTo>
                  <a:pt x="199" y="36"/>
                </a:lnTo>
                <a:lnTo>
                  <a:pt x="200" y="35"/>
                </a:lnTo>
                <a:lnTo>
                  <a:pt x="201" y="35"/>
                </a:lnTo>
                <a:lnTo>
                  <a:pt x="201" y="35"/>
                </a:lnTo>
                <a:lnTo>
                  <a:pt x="205" y="34"/>
                </a:lnTo>
                <a:lnTo>
                  <a:pt x="209" y="33"/>
                </a:lnTo>
                <a:lnTo>
                  <a:pt x="216" y="33"/>
                </a:lnTo>
                <a:lnTo>
                  <a:pt x="220" y="32"/>
                </a:lnTo>
                <a:lnTo>
                  <a:pt x="229" y="31"/>
                </a:lnTo>
                <a:lnTo>
                  <a:pt x="231" y="31"/>
                </a:lnTo>
                <a:lnTo>
                  <a:pt x="232" y="31"/>
                </a:lnTo>
                <a:lnTo>
                  <a:pt x="232" y="31"/>
                </a:lnTo>
                <a:lnTo>
                  <a:pt x="233" y="31"/>
                </a:lnTo>
                <a:lnTo>
                  <a:pt x="233" y="30"/>
                </a:lnTo>
                <a:lnTo>
                  <a:pt x="234" y="30"/>
                </a:lnTo>
                <a:lnTo>
                  <a:pt x="235" y="30"/>
                </a:lnTo>
                <a:lnTo>
                  <a:pt x="235" y="30"/>
                </a:lnTo>
                <a:lnTo>
                  <a:pt x="236" y="30"/>
                </a:lnTo>
                <a:lnTo>
                  <a:pt x="237" y="30"/>
                </a:lnTo>
                <a:lnTo>
                  <a:pt x="238" y="29"/>
                </a:lnTo>
                <a:lnTo>
                  <a:pt x="239" y="29"/>
                </a:lnTo>
                <a:lnTo>
                  <a:pt x="241" y="29"/>
                </a:lnTo>
                <a:lnTo>
                  <a:pt x="241" y="29"/>
                </a:lnTo>
                <a:lnTo>
                  <a:pt x="243" y="29"/>
                </a:lnTo>
                <a:lnTo>
                  <a:pt x="243" y="29"/>
                </a:lnTo>
                <a:lnTo>
                  <a:pt x="245" y="29"/>
                </a:lnTo>
                <a:lnTo>
                  <a:pt x="245" y="29"/>
                </a:lnTo>
                <a:lnTo>
                  <a:pt x="245" y="29"/>
                </a:lnTo>
                <a:lnTo>
                  <a:pt x="246" y="29"/>
                </a:lnTo>
                <a:lnTo>
                  <a:pt x="250" y="29"/>
                </a:lnTo>
                <a:lnTo>
                  <a:pt x="256" y="28"/>
                </a:lnTo>
                <a:lnTo>
                  <a:pt x="256" y="27"/>
                </a:lnTo>
                <a:lnTo>
                  <a:pt x="259" y="27"/>
                </a:lnTo>
                <a:lnTo>
                  <a:pt x="260" y="27"/>
                </a:lnTo>
                <a:lnTo>
                  <a:pt x="260" y="27"/>
                </a:lnTo>
                <a:lnTo>
                  <a:pt x="261" y="27"/>
                </a:lnTo>
                <a:lnTo>
                  <a:pt x="262" y="27"/>
                </a:lnTo>
                <a:lnTo>
                  <a:pt x="262" y="27"/>
                </a:lnTo>
                <a:lnTo>
                  <a:pt x="263" y="27"/>
                </a:lnTo>
                <a:lnTo>
                  <a:pt x="264" y="27"/>
                </a:lnTo>
                <a:lnTo>
                  <a:pt x="264" y="27"/>
                </a:lnTo>
                <a:lnTo>
                  <a:pt x="265" y="27"/>
                </a:lnTo>
                <a:lnTo>
                  <a:pt x="266" y="27"/>
                </a:lnTo>
                <a:lnTo>
                  <a:pt x="268" y="26"/>
                </a:lnTo>
                <a:lnTo>
                  <a:pt x="269" y="26"/>
                </a:lnTo>
                <a:lnTo>
                  <a:pt x="271" y="26"/>
                </a:lnTo>
                <a:lnTo>
                  <a:pt x="271" y="26"/>
                </a:lnTo>
                <a:lnTo>
                  <a:pt x="272" y="26"/>
                </a:lnTo>
                <a:lnTo>
                  <a:pt x="273" y="25"/>
                </a:lnTo>
                <a:lnTo>
                  <a:pt x="273" y="25"/>
                </a:lnTo>
                <a:lnTo>
                  <a:pt x="274" y="25"/>
                </a:lnTo>
                <a:lnTo>
                  <a:pt x="275" y="25"/>
                </a:lnTo>
                <a:lnTo>
                  <a:pt x="275" y="25"/>
                </a:lnTo>
                <a:lnTo>
                  <a:pt x="276" y="25"/>
                </a:lnTo>
                <a:lnTo>
                  <a:pt x="277" y="25"/>
                </a:lnTo>
                <a:lnTo>
                  <a:pt x="278" y="25"/>
                </a:lnTo>
                <a:lnTo>
                  <a:pt x="279" y="25"/>
                </a:lnTo>
                <a:lnTo>
                  <a:pt x="279" y="25"/>
                </a:lnTo>
                <a:lnTo>
                  <a:pt x="281" y="25"/>
                </a:lnTo>
                <a:lnTo>
                  <a:pt x="281" y="25"/>
                </a:lnTo>
                <a:lnTo>
                  <a:pt x="282" y="25"/>
                </a:lnTo>
                <a:lnTo>
                  <a:pt x="283" y="25"/>
                </a:lnTo>
                <a:lnTo>
                  <a:pt x="283" y="25"/>
                </a:lnTo>
                <a:lnTo>
                  <a:pt x="284" y="25"/>
                </a:lnTo>
                <a:lnTo>
                  <a:pt x="285" y="25"/>
                </a:lnTo>
                <a:lnTo>
                  <a:pt x="285" y="25"/>
                </a:lnTo>
                <a:lnTo>
                  <a:pt x="286" y="25"/>
                </a:lnTo>
                <a:lnTo>
                  <a:pt x="287" y="25"/>
                </a:lnTo>
                <a:lnTo>
                  <a:pt x="288" y="25"/>
                </a:lnTo>
                <a:lnTo>
                  <a:pt x="289" y="25"/>
                </a:lnTo>
                <a:lnTo>
                  <a:pt x="290" y="25"/>
                </a:lnTo>
                <a:lnTo>
                  <a:pt x="290" y="25"/>
                </a:lnTo>
                <a:lnTo>
                  <a:pt x="291" y="25"/>
                </a:lnTo>
                <a:lnTo>
                  <a:pt x="293" y="25"/>
                </a:lnTo>
                <a:lnTo>
                  <a:pt x="294" y="25"/>
                </a:lnTo>
                <a:lnTo>
                  <a:pt x="294" y="25"/>
                </a:lnTo>
                <a:lnTo>
                  <a:pt x="295" y="25"/>
                </a:lnTo>
                <a:lnTo>
                  <a:pt x="296" y="25"/>
                </a:lnTo>
                <a:lnTo>
                  <a:pt x="298" y="25"/>
                </a:lnTo>
                <a:lnTo>
                  <a:pt x="299" y="25"/>
                </a:lnTo>
                <a:lnTo>
                  <a:pt x="300" y="25"/>
                </a:lnTo>
                <a:lnTo>
                  <a:pt x="301" y="25"/>
                </a:lnTo>
                <a:lnTo>
                  <a:pt x="302" y="25"/>
                </a:lnTo>
                <a:lnTo>
                  <a:pt x="302" y="25"/>
                </a:lnTo>
                <a:lnTo>
                  <a:pt x="303" y="25"/>
                </a:lnTo>
                <a:lnTo>
                  <a:pt x="304" y="25"/>
                </a:lnTo>
                <a:lnTo>
                  <a:pt x="305" y="25"/>
                </a:lnTo>
                <a:lnTo>
                  <a:pt x="306" y="25"/>
                </a:lnTo>
                <a:lnTo>
                  <a:pt x="308" y="25"/>
                </a:lnTo>
                <a:lnTo>
                  <a:pt x="309" y="25"/>
                </a:lnTo>
                <a:lnTo>
                  <a:pt x="310" y="25"/>
                </a:lnTo>
                <a:lnTo>
                  <a:pt x="311" y="25"/>
                </a:lnTo>
                <a:lnTo>
                  <a:pt x="312" y="25"/>
                </a:lnTo>
                <a:lnTo>
                  <a:pt x="313" y="25"/>
                </a:lnTo>
                <a:lnTo>
                  <a:pt x="313" y="25"/>
                </a:lnTo>
                <a:lnTo>
                  <a:pt x="314" y="25"/>
                </a:lnTo>
                <a:lnTo>
                  <a:pt x="315" y="25"/>
                </a:lnTo>
                <a:lnTo>
                  <a:pt x="316" y="25"/>
                </a:lnTo>
                <a:lnTo>
                  <a:pt x="317" y="25"/>
                </a:lnTo>
                <a:lnTo>
                  <a:pt x="318" y="25"/>
                </a:lnTo>
                <a:lnTo>
                  <a:pt x="319" y="25"/>
                </a:lnTo>
                <a:lnTo>
                  <a:pt x="319" y="25"/>
                </a:lnTo>
                <a:lnTo>
                  <a:pt x="319" y="25"/>
                </a:lnTo>
                <a:lnTo>
                  <a:pt x="321" y="25"/>
                </a:lnTo>
                <a:lnTo>
                  <a:pt x="322" y="25"/>
                </a:lnTo>
                <a:lnTo>
                  <a:pt x="322" y="25"/>
                </a:lnTo>
                <a:lnTo>
                  <a:pt x="323" y="25"/>
                </a:lnTo>
                <a:lnTo>
                  <a:pt x="325" y="25"/>
                </a:lnTo>
                <a:lnTo>
                  <a:pt x="326" y="25"/>
                </a:lnTo>
                <a:lnTo>
                  <a:pt x="326" y="25"/>
                </a:lnTo>
                <a:lnTo>
                  <a:pt x="327" y="25"/>
                </a:lnTo>
                <a:lnTo>
                  <a:pt x="329" y="25"/>
                </a:lnTo>
                <a:lnTo>
                  <a:pt x="330" y="25"/>
                </a:lnTo>
                <a:lnTo>
                  <a:pt x="332" y="25"/>
                </a:lnTo>
                <a:lnTo>
                  <a:pt x="333" y="25"/>
                </a:lnTo>
                <a:lnTo>
                  <a:pt x="334" y="25"/>
                </a:lnTo>
                <a:lnTo>
                  <a:pt x="334" y="25"/>
                </a:lnTo>
                <a:lnTo>
                  <a:pt x="335" y="25"/>
                </a:lnTo>
                <a:lnTo>
                  <a:pt x="336" y="25"/>
                </a:lnTo>
                <a:lnTo>
                  <a:pt x="336" y="25"/>
                </a:lnTo>
                <a:lnTo>
                  <a:pt x="336" y="25"/>
                </a:lnTo>
                <a:lnTo>
                  <a:pt x="336" y="25"/>
                </a:lnTo>
                <a:lnTo>
                  <a:pt x="336" y="24"/>
                </a:lnTo>
                <a:lnTo>
                  <a:pt x="336" y="23"/>
                </a:lnTo>
                <a:lnTo>
                  <a:pt x="336" y="23"/>
                </a:lnTo>
                <a:lnTo>
                  <a:pt x="336" y="22"/>
                </a:lnTo>
                <a:lnTo>
                  <a:pt x="337" y="22"/>
                </a:lnTo>
                <a:lnTo>
                  <a:pt x="338" y="23"/>
                </a:lnTo>
                <a:lnTo>
                  <a:pt x="338" y="23"/>
                </a:lnTo>
                <a:lnTo>
                  <a:pt x="339" y="23"/>
                </a:lnTo>
                <a:lnTo>
                  <a:pt x="339" y="23"/>
                </a:lnTo>
                <a:lnTo>
                  <a:pt x="340" y="23"/>
                </a:lnTo>
                <a:lnTo>
                  <a:pt x="340" y="23"/>
                </a:lnTo>
                <a:lnTo>
                  <a:pt x="341" y="23"/>
                </a:lnTo>
                <a:lnTo>
                  <a:pt x="341" y="24"/>
                </a:lnTo>
                <a:lnTo>
                  <a:pt x="341" y="24"/>
                </a:lnTo>
                <a:lnTo>
                  <a:pt x="342" y="24"/>
                </a:lnTo>
                <a:lnTo>
                  <a:pt x="343" y="24"/>
                </a:lnTo>
                <a:lnTo>
                  <a:pt x="343" y="25"/>
                </a:lnTo>
                <a:lnTo>
                  <a:pt x="343" y="25"/>
                </a:lnTo>
                <a:lnTo>
                  <a:pt x="344" y="25"/>
                </a:lnTo>
                <a:lnTo>
                  <a:pt x="345" y="25"/>
                </a:lnTo>
                <a:lnTo>
                  <a:pt x="345" y="25"/>
                </a:lnTo>
                <a:lnTo>
                  <a:pt x="346" y="25"/>
                </a:lnTo>
                <a:lnTo>
                  <a:pt x="347" y="25"/>
                </a:lnTo>
                <a:lnTo>
                  <a:pt x="347" y="25"/>
                </a:lnTo>
                <a:lnTo>
                  <a:pt x="348" y="26"/>
                </a:lnTo>
                <a:lnTo>
                  <a:pt x="349" y="26"/>
                </a:lnTo>
                <a:lnTo>
                  <a:pt x="349" y="26"/>
                </a:lnTo>
                <a:lnTo>
                  <a:pt x="362" y="32"/>
                </a:lnTo>
                <a:lnTo>
                  <a:pt x="364" y="31"/>
                </a:lnTo>
                <a:lnTo>
                  <a:pt x="364" y="31"/>
                </a:lnTo>
                <a:lnTo>
                  <a:pt x="365" y="31"/>
                </a:lnTo>
                <a:lnTo>
                  <a:pt x="366" y="30"/>
                </a:lnTo>
                <a:lnTo>
                  <a:pt x="367" y="29"/>
                </a:lnTo>
                <a:lnTo>
                  <a:pt x="368" y="29"/>
                </a:lnTo>
                <a:lnTo>
                  <a:pt x="369" y="29"/>
                </a:lnTo>
                <a:lnTo>
                  <a:pt x="369" y="28"/>
                </a:lnTo>
                <a:lnTo>
                  <a:pt x="370" y="28"/>
                </a:lnTo>
                <a:lnTo>
                  <a:pt x="370" y="27"/>
                </a:lnTo>
                <a:lnTo>
                  <a:pt x="371" y="27"/>
                </a:lnTo>
                <a:lnTo>
                  <a:pt x="372" y="27"/>
                </a:lnTo>
                <a:lnTo>
                  <a:pt x="373" y="27"/>
                </a:lnTo>
                <a:lnTo>
                  <a:pt x="374" y="27"/>
                </a:lnTo>
                <a:lnTo>
                  <a:pt x="374" y="27"/>
                </a:lnTo>
                <a:lnTo>
                  <a:pt x="375" y="27"/>
                </a:lnTo>
                <a:lnTo>
                  <a:pt x="376" y="27"/>
                </a:lnTo>
                <a:lnTo>
                  <a:pt x="376" y="27"/>
                </a:lnTo>
                <a:lnTo>
                  <a:pt x="376" y="26"/>
                </a:lnTo>
                <a:lnTo>
                  <a:pt x="377" y="26"/>
                </a:lnTo>
                <a:lnTo>
                  <a:pt x="377" y="25"/>
                </a:lnTo>
                <a:lnTo>
                  <a:pt x="377" y="25"/>
                </a:lnTo>
                <a:lnTo>
                  <a:pt x="377" y="25"/>
                </a:lnTo>
                <a:lnTo>
                  <a:pt x="378" y="25"/>
                </a:lnTo>
                <a:lnTo>
                  <a:pt x="378" y="24"/>
                </a:lnTo>
                <a:lnTo>
                  <a:pt x="378" y="23"/>
                </a:lnTo>
                <a:lnTo>
                  <a:pt x="379" y="23"/>
                </a:lnTo>
                <a:lnTo>
                  <a:pt x="379" y="23"/>
                </a:lnTo>
                <a:lnTo>
                  <a:pt x="379" y="23"/>
                </a:lnTo>
                <a:lnTo>
                  <a:pt x="380" y="23"/>
                </a:lnTo>
                <a:lnTo>
                  <a:pt x="380" y="22"/>
                </a:lnTo>
                <a:lnTo>
                  <a:pt x="381" y="22"/>
                </a:lnTo>
                <a:lnTo>
                  <a:pt x="381" y="21"/>
                </a:lnTo>
                <a:lnTo>
                  <a:pt x="381" y="21"/>
                </a:lnTo>
                <a:lnTo>
                  <a:pt x="381" y="21"/>
                </a:lnTo>
                <a:lnTo>
                  <a:pt x="381" y="20"/>
                </a:lnTo>
                <a:lnTo>
                  <a:pt x="382" y="20"/>
                </a:lnTo>
                <a:lnTo>
                  <a:pt x="382" y="19"/>
                </a:lnTo>
                <a:lnTo>
                  <a:pt x="383" y="19"/>
                </a:lnTo>
                <a:lnTo>
                  <a:pt x="383" y="18"/>
                </a:lnTo>
                <a:lnTo>
                  <a:pt x="383" y="18"/>
                </a:lnTo>
                <a:lnTo>
                  <a:pt x="383" y="18"/>
                </a:lnTo>
                <a:lnTo>
                  <a:pt x="384" y="17"/>
                </a:lnTo>
                <a:lnTo>
                  <a:pt x="384" y="16"/>
                </a:lnTo>
                <a:lnTo>
                  <a:pt x="384" y="16"/>
                </a:lnTo>
                <a:lnTo>
                  <a:pt x="385" y="16"/>
                </a:lnTo>
                <a:lnTo>
                  <a:pt x="385" y="15"/>
                </a:lnTo>
                <a:lnTo>
                  <a:pt x="385" y="14"/>
                </a:lnTo>
                <a:lnTo>
                  <a:pt x="385" y="14"/>
                </a:lnTo>
                <a:lnTo>
                  <a:pt x="385" y="13"/>
                </a:lnTo>
                <a:lnTo>
                  <a:pt x="384" y="12"/>
                </a:lnTo>
                <a:lnTo>
                  <a:pt x="384" y="12"/>
                </a:lnTo>
                <a:lnTo>
                  <a:pt x="383" y="12"/>
                </a:lnTo>
                <a:lnTo>
                  <a:pt x="383" y="11"/>
                </a:lnTo>
                <a:lnTo>
                  <a:pt x="383" y="10"/>
                </a:lnTo>
                <a:lnTo>
                  <a:pt x="383" y="10"/>
                </a:lnTo>
                <a:lnTo>
                  <a:pt x="383" y="10"/>
                </a:lnTo>
                <a:lnTo>
                  <a:pt x="382" y="9"/>
                </a:lnTo>
                <a:lnTo>
                  <a:pt x="382" y="8"/>
                </a:lnTo>
                <a:lnTo>
                  <a:pt x="381" y="8"/>
                </a:lnTo>
                <a:lnTo>
                  <a:pt x="381" y="7"/>
                </a:lnTo>
                <a:lnTo>
                  <a:pt x="382" y="7"/>
                </a:lnTo>
                <a:lnTo>
                  <a:pt x="382" y="6"/>
                </a:lnTo>
                <a:lnTo>
                  <a:pt x="383" y="6"/>
                </a:lnTo>
                <a:lnTo>
                  <a:pt x="383" y="5"/>
                </a:lnTo>
                <a:lnTo>
                  <a:pt x="384" y="5"/>
                </a:lnTo>
                <a:lnTo>
                  <a:pt x="385" y="4"/>
                </a:lnTo>
                <a:lnTo>
                  <a:pt x="385" y="4"/>
                </a:lnTo>
                <a:lnTo>
                  <a:pt x="385" y="4"/>
                </a:lnTo>
                <a:lnTo>
                  <a:pt x="386" y="4"/>
                </a:lnTo>
                <a:lnTo>
                  <a:pt x="386" y="3"/>
                </a:lnTo>
                <a:lnTo>
                  <a:pt x="386" y="2"/>
                </a:lnTo>
                <a:lnTo>
                  <a:pt x="387" y="2"/>
                </a:lnTo>
                <a:lnTo>
                  <a:pt x="387" y="2"/>
                </a:lnTo>
                <a:lnTo>
                  <a:pt x="388" y="2"/>
                </a:lnTo>
                <a:lnTo>
                  <a:pt x="389" y="2"/>
                </a:lnTo>
                <a:lnTo>
                  <a:pt x="389" y="1"/>
                </a:lnTo>
                <a:lnTo>
                  <a:pt x="389" y="1"/>
                </a:lnTo>
                <a:lnTo>
                  <a:pt x="389" y="2"/>
                </a:lnTo>
                <a:lnTo>
                  <a:pt x="390" y="2"/>
                </a:lnTo>
                <a:lnTo>
                  <a:pt x="391" y="2"/>
                </a:lnTo>
                <a:lnTo>
                  <a:pt x="391" y="3"/>
                </a:lnTo>
                <a:lnTo>
                  <a:pt x="391" y="3"/>
                </a:lnTo>
                <a:lnTo>
                  <a:pt x="392" y="2"/>
                </a:lnTo>
                <a:lnTo>
                  <a:pt x="393" y="2"/>
                </a:lnTo>
                <a:lnTo>
                  <a:pt x="393" y="2"/>
                </a:lnTo>
                <a:lnTo>
                  <a:pt x="394" y="2"/>
                </a:lnTo>
                <a:lnTo>
                  <a:pt x="394" y="1"/>
                </a:lnTo>
                <a:lnTo>
                  <a:pt x="394" y="2"/>
                </a:lnTo>
                <a:lnTo>
                  <a:pt x="394" y="2"/>
                </a:lnTo>
                <a:lnTo>
                  <a:pt x="395" y="3"/>
                </a:lnTo>
                <a:lnTo>
                  <a:pt x="395" y="4"/>
                </a:lnTo>
                <a:lnTo>
                  <a:pt x="396" y="4"/>
                </a:lnTo>
                <a:lnTo>
                  <a:pt x="396" y="3"/>
                </a:lnTo>
                <a:lnTo>
                  <a:pt x="397" y="3"/>
                </a:lnTo>
                <a:lnTo>
                  <a:pt x="398" y="3"/>
                </a:lnTo>
                <a:lnTo>
                  <a:pt x="398" y="3"/>
                </a:lnTo>
                <a:lnTo>
                  <a:pt x="399" y="3"/>
                </a:lnTo>
                <a:lnTo>
                  <a:pt x="399" y="2"/>
                </a:lnTo>
                <a:lnTo>
                  <a:pt x="400" y="2"/>
                </a:lnTo>
                <a:lnTo>
                  <a:pt x="400" y="2"/>
                </a:lnTo>
                <a:lnTo>
                  <a:pt x="401" y="2"/>
                </a:lnTo>
                <a:lnTo>
                  <a:pt x="402" y="2"/>
                </a:lnTo>
                <a:lnTo>
                  <a:pt x="402" y="2"/>
                </a:lnTo>
                <a:lnTo>
                  <a:pt x="402" y="1"/>
                </a:lnTo>
                <a:lnTo>
                  <a:pt x="402" y="1"/>
                </a:lnTo>
                <a:lnTo>
                  <a:pt x="403" y="1"/>
                </a:lnTo>
                <a:lnTo>
                  <a:pt x="403" y="0"/>
                </a:lnTo>
                <a:lnTo>
                  <a:pt x="403" y="1"/>
                </a:lnTo>
                <a:lnTo>
                  <a:pt x="404" y="1"/>
                </a:lnTo>
                <a:lnTo>
                  <a:pt x="404" y="1"/>
                </a:lnTo>
                <a:lnTo>
                  <a:pt x="404" y="2"/>
                </a:lnTo>
                <a:lnTo>
                  <a:pt x="404" y="2"/>
                </a:lnTo>
                <a:lnTo>
                  <a:pt x="404" y="2"/>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15"/>
          <p:cNvSpPr>
            <a:spLocks/>
          </p:cNvSpPr>
          <p:nvPr/>
        </p:nvSpPr>
        <p:spPr bwMode="auto">
          <a:xfrm>
            <a:off x="3104805" y="3588052"/>
            <a:ext cx="2525052" cy="2699587"/>
          </a:xfrm>
          <a:custGeom>
            <a:avLst/>
            <a:gdLst>
              <a:gd name="T0" fmla="*/ 693 w 1331"/>
              <a:gd name="T1" fmla="*/ 28 h 1423"/>
              <a:gd name="T2" fmla="*/ 759 w 1331"/>
              <a:gd name="T3" fmla="*/ 58 h 1423"/>
              <a:gd name="T4" fmla="*/ 823 w 1331"/>
              <a:gd name="T5" fmla="*/ 85 h 1423"/>
              <a:gd name="T6" fmla="*/ 971 w 1331"/>
              <a:gd name="T7" fmla="*/ 177 h 1423"/>
              <a:gd name="T8" fmla="*/ 1006 w 1331"/>
              <a:gd name="T9" fmla="*/ 219 h 1423"/>
              <a:gd name="T10" fmla="*/ 1028 w 1331"/>
              <a:gd name="T11" fmla="*/ 291 h 1423"/>
              <a:gd name="T12" fmla="*/ 1016 w 1331"/>
              <a:gd name="T13" fmla="*/ 349 h 1423"/>
              <a:gd name="T14" fmla="*/ 1054 w 1331"/>
              <a:gd name="T15" fmla="*/ 428 h 1423"/>
              <a:gd name="T16" fmla="*/ 1076 w 1331"/>
              <a:gd name="T17" fmla="*/ 480 h 1423"/>
              <a:gd name="T18" fmla="*/ 1077 w 1331"/>
              <a:gd name="T19" fmla="*/ 545 h 1423"/>
              <a:gd name="T20" fmla="*/ 1093 w 1331"/>
              <a:gd name="T21" fmla="*/ 593 h 1423"/>
              <a:gd name="T22" fmla="*/ 1127 w 1331"/>
              <a:gd name="T23" fmla="*/ 627 h 1423"/>
              <a:gd name="T24" fmla="*/ 1206 w 1331"/>
              <a:gd name="T25" fmla="*/ 687 h 1423"/>
              <a:gd name="T26" fmla="*/ 1261 w 1331"/>
              <a:gd name="T27" fmla="*/ 730 h 1423"/>
              <a:gd name="T28" fmla="*/ 1053 w 1331"/>
              <a:gd name="T29" fmla="*/ 1423 h 1423"/>
              <a:gd name="T30" fmla="*/ 885 w 1331"/>
              <a:gd name="T31" fmla="*/ 707 h 1423"/>
              <a:gd name="T32" fmla="*/ 881 w 1331"/>
              <a:gd name="T33" fmla="*/ 633 h 1423"/>
              <a:gd name="T34" fmla="*/ 868 w 1331"/>
              <a:gd name="T35" fmla="*/ 594 h 1423"/>
              <a:gd name="T36" fmla="*/ 819 w 1331"/>
              <a:gd name="T37" fmla="*/ 588 h 1423"/>
              <a:gd name="T38" fmla="*/ 767 w 1331"/>
              <a:gd name="T39" fmla="*/ 589 h 1423"/>
              <a:gd name="T40" fmla="*/ 696 w 1331"/>
              <a:gd name="T41" fmla="*/ 598 h 1423"/>
              <a:gd name="T42" fmla="*/ 641 w 1331"/>
              <a:gd name="T43" fmla="*/ 585 h 1423"/>
              <a:gd name="T44" fmla="*/ 634 w 1331"/>
              <a:gd name="T45" fmla="*/ 655 h 1423"/>
              <a:gd name="T46" fmla="*/ 660 w 1331"/>
              <a:gd name="T47" fmla="*/ 716 h 1423"/>
              <a:gd name="T48" fmla="*/ 630 w 1331"/>
              <a:gd name="T49" fmla="*/ 732 h 1423"/>
              <a:gd name="T50" fmla="*/ 603 w 1331"/>
              <a:gd name="T51" fmla="*/ 757 h 1423"/>
              <a:gd name="T52" fmla="*/ 564 w 1331"/>
              <a:gd name="T53" fmla="*/ 740 h 1423"/>
              <a:gd name="T54" fmla="*/ 523 w 1331"/>
              <a:gd name="T55" fmla="*/ 759 h 1423"/>
              <a:gd name="T56" fmla="*/ 471 w 1331"/>
              <a:gd name="T57" fmla="*/ 769 h 1423"/>
              <a:gd name="T58" fmla="*/ 428 w 1331"/>
              <a:gd name="T59" fmla="*/ 745 h 1423"/>
              <a:gd name="T60" fmla="*/ 325 w 1331"/>
              <a:gd name="T61" fmla="*/ 716 h 1423"/>
              <a:gd name="T62" fmla="*/ 278 w 1331"/>
              <a:gd name="T63" fmla="*/ 706 h 1423"/>
              <a:gd name="T64" fmla="*/ 211 w 1331"/>
              <a:gd name="T65" fmla="*/ 729 h 1423"/>
              <a:gd name="T66" fmla="*/ 157 w 1331"/>
              <a:gd name="T67" fmla="*/ 763 h 1423"/>
              <a:gd name="T68" fmla="*/ 121 w 1331"/>
              <a:gd name="T69" fmla="*/ 801 h 1423"/>
              <a:gd name="T70" fmla="*/ 68 w 1331"/>
              <a:gd name="T71" fmla="*/ 767 h 1423"/>
              <a:gd name="T72" fmla="*/ 6 w 1331"/>
              <a:gd name="T73" fmla="*/ 787 h 1423"/>
              <a:gd name="T74" fmla="*/ 33 w 1331"/>
              <a:gd name="T75" fmla="*/ 742 h 1423"/>
              <a:gd name="T76" fmla="*/ 65 w 1331"/>
              <a:gd name="T77" fmla="*/ 701 h 1423"/>
              <a:gd name="T78" fmla="*/ 58 w 1331"/>
              <a:gd name="T79" fmla="*/ 658 h 1423"/>
              <a:gd name="T80" fmla="*/ 84 w 1331"/>
              <a:gd name="T81" fmla="*/ 620 h 1423"/>
              <a:gd name="T82" fmla="*/ 123 w 1331"/>
              <a:gd name="T83" fmla="*/ 598 h 1423"/>
              <a:gd name="T84" fmla="*/ 112 w 1331"/>
              <a:gd name="T85" fmla="*/ 551 h 1423"/>
              <a:gd name="T86" fmla="*/ 147 w 1331"/>
              <a:gd name="T87" fmla="*/ 498 h 1423"/>
              <a:gd name="T88" fmla="*/ 198 w 1331"/>
              <a:gd name="T89" fmla="*/ 500 h 1423"/>
              <a:gd name="T90" fmla="*/ 224 w 1331"/>
              <a:gd name="T91" fmla="*/ 452 h 1423"/>
              <a:gd name="T92" fmla="*/ 221 w 1331"/>
              <a:gd name="T93" fmla="*/ 402 h 1423"/>
              <a:gd name="T94" fmla="*/ 257 w 1331"/>
              <a:gd name="T95" fmla="*/ 366 h 1423"/>
              <a:gd name="T96" fmla="*/ 249 w 1331"/>
              <a:gd name="T97" fmla="*/ 329 h 1423"/>
              <a:gd name="T98" fmla="*/ 216 w 1331"/>
              <a:gd name="T99" fmla="*/ 293 h 1423"/>
              <a:gd name="T100" fmla="*/ 173 w 1331"/>
              <a:gd name="T101" fmla="*/ 262 h 1423"/>
              <a:gd name="T102" fmla="*/ 177 w 1331"/>
              <a:gd name="T103" fmla="*/ 232 h 1423"/>
              <a:gd name="T104" fmla="*/ 233 w 1331"/>
              <a:gd name="T105" fmla="*/ 206 h 1423"/>
              <a:gd name="T106" fmla="*/ 285 w 1331"/>
              <a:gd name="T107" fmla="*/ 166 h 1423"/>
              <a:gd name="T108" fmla="*/ 333 w 1331"/>
              <a:gd name="T109" fmla="*/ 174 h 1423"/>
              <a:gd name="T110" fmla="*/ 381 w 1331"/>
              <a:gd name="T111" fmla="*/ 186 h 1423"/>
              <a:gd name="T112" fmla="*/ 420 w 1331"/>
              <a:gd name="T113" fmla="*/ 170 h 1423"/>
              <a:gd name="T114" fmla="*/ 452 w 1331"/>
              <a:gd name="T115" fmla="*/ 144 h 1423"/>
              <a:gd name="T116" fmla="*/ 481 w 1331"/>
              <a:gd name="T117" fmla="*/ 119 h 1423"/>
              <a:gd name="T118" fmla="*/ 507 w 1331"/>
              <a:gd name="T119" fmla="*/ 97 h 1423"/>
              <a:gd name="T120" fmla="*/ 526 w 1331"/>
              <a:gd name="T121" fmla="*/ 74 h 1423"/>
              <a:gd name="T122" fmla="*/ 560 w 1331"/>
              <a:gd name="T123" fmla="*/ 53 h 1423"/>
              <a:gd name="T124" fmla="*/ 576 w 1331"/>
              <a:gd name="T125" fmla="*/ 1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1" h="1423">
                <a:moveTo>
                  <a:pt x="635" y="0"/>
                </a:moveTo>
                <a:lnTo>
                  <a:pt x="636" y="0"/>
                </a:lnTo>
                <a:lnTo>
                  <a:pt x="637" y="0"/>
                </a:lnTo>
                <a:lnTo>
                  <a:pt x="638" y="1"/>
                </a:lnTo>
                <a:lnTo>
                  <a:pt x="639" y="1"/>
                </a:lnTo>
                <a:lnTo>
                  <a:pt x="640" y="1"/>
                </a:lnTo>
                <a:lnTo>
                  <a:pt x="641" y="2"/>
                </a:lnTo>
                <a:lnTo>
                  <a:pt x="641" y="2"/>
                </a:lnTo>
                <a:lnTo>
                  <a:pt x="643" y="2"/>
                </a:lnTo>
                <a:lnTo>
                  <a:pt x="643" y="2"/>
                </a:lnTo>
                <a:lnTo>
                  <a:pt x="645" y="2"/>
                </a:lnTo>
                <a:lnTo>
                  <a:pt x="645" y="2"/>
                </a:lnTo>
                <a:lnTo>
                  <a:pt x="646" y="2"/>
                </a:lnTo>
                <a:lnTo>
                  <a:pt x="647" y="2"/>
                </a:lnTo>
                <a:lnTo>
                  <a:pt x="647" y="2"/>
                </a:lnTo>
                <a:lnTo>
                  <a:pt x="648" y="3"/>
                </a:lnTo>
                <a:lnTo>
                  <a:pt x="649" y="3"/>
                </a:lnTo>
                <a:lnTo>
                  <a:pt x="649" y="3"/>
                </a:lnTo>
                <a:lnTo>
                  <a:pt x="650" y="3"/>
                </a:lnTo>
                <a:lnTo>
                  <a:pt x="651" y="3"/>
                </a:lnTo>
                <a:lnTo>
                  <a:pt x="651" y="3"/>
                </a:lnTo>
                <a:lnTo>
                  <a:pt x="652" y="3"/>
                </a:lnTo>
                <a:lnTo>
                  <a:pt x="653" y="3"/>
                </a:lnTo>
                <a:lnTo>
                  <a:pt x="653" y="3"/>
                </a:lnTo>
                <a:lnTo>
                  <a:pt x="654" y="3"/>
                </a:lnTo>
                <a:lnTo>
                  <a:pt x="655" y="4"/>
                </a:lnTo>
                <a:lnTo>
                  <a:pt x="655" y="4"/>
                </a:lnTo>
                <a:lnTo>
                  <a:pt x="656" y="4"/>
                </a:lnTo>
                <a:lnTo>
                  <a:pt x="657" y="4"/>
                </a:lnTo>
                <a:lnTo>
                  <a:pt x="658" y="4"/>
                </a:lnTo>
                <a:lnTo>
                  <a:pt x="659" y="4"/>
                </a:lnTo>
                <a:lnTo>
                  <a:pt x="659" y="5"/>
                </a:lnTo>
                <a:lnTo>
                  <a:pt x="660" y="5"/>
                </a:lnTo>
                <a:lnTo>
                  <a:pt x="660" y="5"/>
                </a:lnTo>
                <a:lnTo>
                  <a:pt x="661" y="5"/>
                </a:lnTo>
                <a:lnTo>
                  <a:pt x="662" y="5"/>
                </a:lnTo>
                <a:lnTo>
                  <a:pt x="662" y="5"/>
                </a:lnTo>
                <a:lnTo>
                  <a:pt x="663" y="5"/>
                </a:lnTo>
                <a:lnTo>
                  <a:pt x="664" y="5"/>
                </a:lnTo>
                <a:lnTo>
                  <a:pt x="664" y="5"/>
                </a:lnTo>
                <a:lnTo>
                  <a:pt x="665" y="5"/>
                </a:lnTo>
                <a:lnTo>
                  <a:pt x="666" y="5"/>
                </a:lnTo>
                <a:lnTo>
                  <a:pt x="666" y="5"/>
                </a:lnTo>
                <a:lnTo>
                  <a:pt x="667" y="5"/>
                </a:lnTo>
                <a:lnTo>
                  <a:pt x="668" y="6"/>
                </a:lnTo>
                <a:lnTo>
                  <a:pt x="668" y="6"/>
                </a:lnTo>
                <a:lnTo>
                  <a:pt x="669" y="7"/>
                </a:lnTo>
                <a:lnTo>
                  <a:pt x="670" y="7"/>
                </a:lnTo>
                <a:lnTo>
                  <a:pt x="670" y="7"/>
                </a:lnTo>
                <a:lnTo>
                  <a:pt x="671" y="7"/>
                </a:lnTo>
                <a:lnTo>
                  <a:pt x="671" y="7"/>
                </a:lnTo>
                <a:lnTo>
                  <a:pt x="672" y="7"/>
                </a:lnTo>
                <a:lnTo>
                  <a:pt x="673" y="8"/>
                </a:lnTo>
                <a:lnTo>
                  <a:pt x="674" y="8"/>
                </a:lnTo>
                <a:lnTo>
                  <a:pt x="674" y="8"/>
                </a:lnTo>
                <a:lnTo>
                  <a:pt x="674" y="9"/>
                </a:lnTo>
                <a:lnTo>
                  <a:pt x="675" y="9"/>
                </a:lnTo>
                <a:lnTo>
                  <a:pt x="676" y="9"/>
                </a:lnTo>
                <a:lnTo>
                  <a:pt x="676" y="9"/>
                </a:lnTo>
                <a:lnTo>
                  <a:pt x="677" y="9"/>
                </a:lnTo>
                <a:lnTo>
                  <a:pt x="677" y="10"/>
                </a:lnTo>
                <a:lnTo>
                  <a:pt x="679" y="11"/>
                </a:lnTo>
                <a:lnTo>
                  <a:pt x="679" y="11"/>
                </a:lnTo>
                <a:lnTo>
                  <a:pt x="680" y="11"/>
                </a:lnTo>
                <a:lnTo>
                  <a:pt x="681" y="11"/>
                </a:lnTo>
                <a:lnTo>
                  <a:pt x="682" y="12"/>
                </a:lnTo>
                <a:lnTo>
                  <a:pt x="683" y="13"/>
                </a:lnTo>
                <a:lnTo>
                  <a:pt x="685" y="13"/>
                </a:lnTo>
                <a:lnTo>
                  <a:pt x="685" y="14"/>
                </a:lnTo>
                <a:lnTo>
                  <a:pt x="686" y="14"/>
                </a:lnTo>
                <a:lnTo>
                  <a:pt x="686" y="15"/>
                </a:lnTo>
                <a:lnTo>
                  <a:pt x="687" y="15"/>
                </a:lnTo>
                <a:lnTo>
                  <a:pt x="687" y="15"/>
                </a:lnTo>
                <a:lnTo>
                  <a:pt x="687" y="16"/>
                </a:lnTo>
                <a:lnTo>
                  <a:pt x="687" y="17"/>
                </a:lnTo>
                <a:lnTo>
                  <a:pt x="688" y="17"/>
                </a:lnTo>
                <a:lnTo>
                  <a:pt x="688" y="17"/>
                </a:lnTo>
                <a:lnTo>
                  <a:pt x="688" y="18"/>
                </a:lnTo>
                <a:lnTo>
                  <a:pt x="689" y="18"/>
                </a:lnTo>
                <a:lnTo>
                  <a:pt x="689" y="19"/>
                </a:lnTo>
                <a:lnTo>
                  <a:pt x="689" y="19"/>
                </a:lnTo>
                <a:lnTo>
                  <a:pt x="689" y="20"/>
                </a:lnTo>
                <a:lnTo>
                  <a:pt x="690" y="21"/>
                </a:lnTo>
                <a:lnTo>
                  <a:pt x="690" y="21"/>
                </a:lnTo>
                <a:lnTo>
                  <a:pt x="691" y="22"/>
                </a:lnTo>
                <a:lnTo>
                  <a:pt x="691" y="22"/>
                </a:lnTo>
                <a:lnTo>
                  <a:pt x="691" y="24"/>
                </a:lnTo>
                <a:lnTo>
                  <a:pt x="691" y="24"/>
                </a:lnTo>
                <a:lnTo>
                  <a:pt x="691" y="25"/>
                </a:lnTo>
                <a:lnTo>
                  <a:pt x="692" y="26"/>
                </a:lnTo>
                <a:lnTo>
                  <a:pt x="693" y="26"/>
                </a:lnTo>
                <a:lnTo>
                  <a:pt x="693" y="27"/>
                </a:lnTo>
                <a:lnTo>
                  <a:pt x="693" y="28"/>
                </a:lnTo>
                <a:lnTo>
                  <a:pt x="693" y="28"/>
                </a:lnTo>
                <a:lnTo>
                  <a:pt x="694" y="28"/>
                </a:lnTo>
                <a:lnTo>
                  <a:pt x="694" y="29"/>
                </a:lnTo>
                <a:lnTo>
                  <a:pt x="695" y="29"/>
                </a:lnTo>
                <a:lnTo>
                  <a:pt x="695" y="30"/>
                </a:lnTo>
                <a:lnTo>
                  <a:pt x="695" y="30"/>
                </a:lnTo>
                <a:lnTo>
                  <a:pt x="696" y="30"/>
                </a:lnTo>
                <a:lnTo>
                  <a:pt x="696" y="30"/>
                </a:lnTo>
                <a:lnTo>
                  <a:pt x="698" y="31"/>
                </a:lnTo>
                <a:lnTo>
                  <a:pt x="698" y="31"/>
                </a:lnTo>
                <a:lnTo>
                  <a:pt x="700" y="32"/>
                </a:lnTo>
                <a:lnTo>
                  <a:pt x="700" y="32"/>
                </a:lnTo>
                <a:lnTo>
                  <a:pt x="701" y="32"/>
                </a:lnTo>
                <a:lnTo>
                  <a:pt x="702" y="32"/>
                </a:lnTo>
                <a:lnTo>
                  <a:pt x="702" y="32"/>
                </a:lnTo>
                <a:lnTo>
                  <a:pt x="703" y="32"/>
                </a:lnTo>
                <a:lnTo>
                  <a:pt x="704" y="32"/>
                </a:lnTo>
                <a:lnTo>
                  <a:pt x="704" y="32"/>
                </a:lnTo>
                <a:lnTo>
                  <a:pt x="705" y="32"/>
                </a:lnTo>
                <a:lnTo>
                  <a:pt x="706" y="33"/>
                </a:lnTo>
                <a:lnTo>
                  <a:pt x="706" y="33"/>
                </a:lnTo>
                <a:lnTo>
                  <a:pt x="707" y="34"/>
                </a:lnTo>
                <a:lnTo>
                  <a:pt x="708" y="34"/>
                </a:lnTo>
                <a:lnTo>
                  <a:pt x="709" y="35"/>
                </a:lnTo>
                <a:lnTo>
                  <a:pt x="709" y="36"/>
                </a:lnTo>
                <a:lnTo>
                  <a:pt x="710" y="36"/>
                </a:lnTo>
                <a:lnTo>
                  <a:pt x="710" y="36"/>
                </a:lnTo>
                <a:lnTo>
                  <a:pt x="711" y="37"/>
                </a:lnTo>
                <a:lnTo>
                  <a:pt x="712" y="38"/>
                </a:lnTo>
                <a:lnTo>
                  <a:pt x="712" y="38"/>
                </a:lnTo>
                <a:lnTo>
                  <a:pt x="713" y="39"/>
                </a:lnTo>
                <a:lnTo>
                  <a:pt x="713" y="39"/>
                </a:lnTo>
                <a:lnTo>
                  <a:pt x="714" y="39"/>
                </a:lnTo>
                <a:lnTo>
                  <a:pt x="715" y="39"/>
                </a:lnTo>
                <a:lnTo>
                  <a:pt x="715" y="40"/>
                </a:lnTo>
                <a:lnTo>
                  <a:pt x="716" y="40"/>
                </a:lnTo>
                <a:lnTo>
                  <a:pt x="717" y="40"/>
                </a:lnTo>
                <a:lnTo>
                  <a:pt x="718" y="41"/>
                </a:lnTo>
                <a:lnTo>
                  <a:pt x="719" y="41"/>
                </a:lnTo>
                <a:lnTo>
                  <a:pt x="719" y="41"/>
                </a:lnTo>
                <a:lnTo>
                  <a:pt x="720" y="41"/>
                </a:lnTo>
                <a:lnTo>
                  <a:pt x="722" y="42"/>
                </a:lnTo>
                <a:lnTo>
                  <a:pt x="723" y="43"/>
                </a:lnTo>
                <a:lnTo>
                  <a:pt x="724" y="43"/>
                </a:lnTo>
                <a:lnTo>
                  <a:pt x="725" y="43"/>
                </a:lnTo>
                <a:lnTo>
                  <a:pt x="725" y="43"/>
                </a:lnTo>
                <a:lnTo>
                  <a:pt x="726" y="43"/>
                </a:lnTo>
                <a:lnTo>
                  <a:pt x="727" y="43"/>
                </a:lnTo>
                <a:lnTo>
                  <a:pt x="727" y="43"/>
                </a:lnTo>
                <a:lnTo>
                  <a:pt x="729" y="43"/>
                </a:lnTo>
                <a:lnTo>
                  <a:pt x="729" y="43"/>
                </a:lnTo>
                <a:lnTo>
                  <a:pt x="730" y="43"/>
                </a:lnTo>
                <a:lnTo>
                  <a:pt x="731" y="43"/>
                </a:lnTo>
                <a:lnTo>
                  <a:pt x="731" y="43"/>
                </a:lnTo>
                <a:lnTo>
                  <a:pt x="732" y="43"/>
                </a:lnTo>
                <a:lnTo>
                  <a:pt x="732" y="43"/>
                </a:lnTo>
                <a:lnTo>
                  <a:pt x="733" y="43"/>
                </a:lnTo>
                <a:lnTo>
                  <a:pt x="734" y="43"/>
                </a:lnTo>
                <a:lnTo>
                  <a:pt x="734" y="43"/>
                </a:lnTo>
                <a:lnTo>
                  <a:pt x="735" y="43"/>
                </a:lnTo>
                <a:lnTo>
                  <a:pt x="736" y="43"/>
                </a:lnTo>
                <a:lnTo>
                  <a:pt x="736" y="44"/>
                </a:lnTo>
                <a:lnTo>
                  <a:pt x="737" y="44"/>
                </a:lnTo>
                <a:lnTo>
                  <a:pt x="738" y="44"/>
                </a:lnTo>
                <a:lnTo>
                  <a:pt x="740" y="45"/>
                </a:lnTo>
                <a:lnTo>
                  <a:pt x="740" y="45"/>
                </a:lnTo>
                <a:lnTo>
                  <a:pt x="741" y="45"/>
                </a:lnTo>
                <a:lnTo>
                  <a:pt x="742" y="46"/>
                </a:lnTo>
                <a:lnTo>
                  <a:pt x="742" y="47"/>
                </a:lnTo>
                <a:lnTo>
                  <a:pt x="743" y="47"/>
                </a:lnTo>
                <a:lnTo>
                  <a:pt x="743" y="48"/>
                </a:lnTo>
                <a:lnTo>
                  <a:pt x="744" y="48"/>
                </a:lnTo>
                <a:lnTo>
                  <a:pt x="744" y="49"/>
                </a:lnTo>
                <a:lnTo>
                  <a:pt x="744" y="49"/>
                </a:lnTo>
                <a:lnTo>
                  <a:pt x="745" y="49"/>
                </a:lnTo>
                <a:lnTo>
                  <a:pt x="746" y="49"/>
                </a:lnTo>
                <a:lnTo>
                  <a:pt x="746" y="50"/>
                </a:lnTo>
                <a:lnTo>
                  <a:pt x="748" y="51"/>
                </a:lnTo>
                <a:lnTo>
                  <a:pt x="748" y="51"/>
                </a:lnTo>
                <a:lnTo>
                  <a:pt x="749" y="51"/>
                </a:lnTo>
                <a:lnTo>
                  <a:pt x="749" y="51"/>
                </a:lnTo>
                <a:lnTo>
                  <a:pt x="750" y="51"/>
                </a:lnTo>
                <a:lnTo>
                  <a:pt x="751" y="52"/>
                </a:lnTo>
                <a:lnTo>
                  <a:pt x="751" y="52"/>
                </a:lnTo>
                <a:lnTo>
                  <a:pt x="752" y="52"/>
                </a:lnTo>
                <a:lnTo>
                  <a:pt x="753" y="53"/>
                </a:lnTo>
                <a:lnTo>
                  <a:pt x="754" y="53"/>
                </a:lnTo>
                <a:lnTo>
                  <a:pt x="755" y="53"/>
                </a:lnTo>
                <a:lnTo>
                  <a:pt x="755" y="55"/>
                </a:lnTo>
                <a:lnTo>
                  <a:pt x="757" y="56"/>
                </a:lnTo>
                <a:lnTo>
                  <a:pt x="757" y="56"/>
                </a:lnTo>
                <a:lnTo>
                  <a:pt x="757" y="57"/>
                </a:lnTo>
                <a:lnTo>
                  <a:pt x="758" y="57"/>
                </a:lnTo>
                <a:lnTo>
                  <a:pt x="759" y="57"/>
                </a:lnTo>
                <a:lnTo>
                  <a:pt x="759" y="58"/>
                </a:lnTo>
                <a:lnTo>
                  <a:pt x="759" y="58"/>
                </a:lnTo>
                <a:lnTo>
                  <a:pt x="760" y="58"/>
                </a:lnTo>
                <a:lnTo>
                  <a:pt x="761" y="58"/>
                </a:lnTo>
                <a:lnTo>
                  <a:pt x="761" y="59"/>
                </a:lnTo>
                <a:lnTo>
                  <a:pt x="762" y="60"/>
                </a:lnTo>
                <a:lnTo>
                  <a:pt x="763" y="60"/>
                </a:lnTo>
                <a:lnTo>
                  <a:pt x="763" y="60"/>
                </a:lnTo>
                <a:lnTo>
                  <a:pt x="764" y="60"/>
                </a:lnTo>
                <a:lnTo>
                  <a:pt x="765" y="60"/>
                </a:lnTo>
                <a:lnTo>
                  <a:pt x="765" y="61"/>
                </a:lnTo>
                <a:lnTo>
                  <a:pt x="766" y="61"/>
                </a:lnTo>
                <a:lnTo>
                  <a:pt x="767" y="61"/>
                </a:lnTo>
                <a:lnTo>
                  <a:pt x="767" y="62"/>
                </a:lnTo>
                <a:lnTo>
                  <a:pt x="767" y="62"/>
                </a:lnTo>
                <a:lnTo>
                  <a:pt x="768" y="62"/>
                </a:lnTo>
                <a:lnTo>
                  <a:pt x="768" y="64"/>
                </a:lnTo>
                <a:lnTo>
                  <a:pt x="768" y="64"/>
                </a:lnTo>
                <a:lnTo>
                  <a:pt x="769" y="64"/>
                </a:lnTo>
                <a:lnTo>
                  <a:pt x="770" y="65"/>
                </a:lnTo>
                <a:lnTo>
                  <a:pt x="770" y="66"/>
                </a:lnTo>
                <a:lnTo>
                  <a:pt x="771" y="66"/>
                </a:lnTo>
                <a:lnTo>
                  <a:pt x="772" y="66"/>
                </a:lnTo>
                <a:lnTo>
                  <a:pt x="773" y="67"/>
                </a:lnTo>
                <a:lnTo>
                  <a:pt x="774" y="68"/>
                </a:lnTo>
                <a:lnTo>
                  <a:pt x="774" y="68"/>
                </a:lnTo>
                <a:lnTo>
                  <a:pt x="776" y="68"/>
                </a:lnTo>
                <a:lnTo>
                  <a:pt x="776" y="69"/>
                </a:lnTo>
                <a:lnTo>
                  <a:pt x="778" y="69"/>
                </a:lnTo>
                <a:lnTo>
                  <a:pt x="780" y="70"/>
                </a:lnTo>
                <a:lnTo>
                  <a:pt x="780" y="70"/>
                </a:lnTo>
                <a:lnTo>
                  <a:pt x="781" y="71"/>
                </a:lnTo>
                <a:lnTo>
                  <a:pt x="782" y="71"/>
                </a:lnTo>
                <a:lnTo>
                  <a:pt x="782" y="71"/>
                </a:lnTo>
                <a:lnTo>
                  <a:pt x="783" y="72"/>
                </a:lnTo>
                <a:lnTo>
                  <a:pt x="784" y="72"/>
                </a:lnTo>
                <a:lnTo>
                  <a:pt x="784" y="72"/>
                </a:lnTo>
                <a:lnTo>
                  <a:pt x="785" y="72"/>
                </a:lnTo>
                <a:lnTo>
                  <a:pt x="785" y="73"/>
                </a:lnTo>
                <a:lnTo>
                  <a:pt x="787" y="74"/>
                </a:lnTo>
                <a:lnTo>
                  <a:pt x="787" y="74"/>
                </a:lnTo>
                <a:lnTo>
                  <a:pt x="787" y="75"/>
                </a:lnTo>
                <a:lnTo>
                  <a:pt x="788" y="75"/>
                </a:lnTo>
                <a:lnTo>
                  <a:pt x="789" y="77"/>
                </a:lnTo>
                <a:lnTo>
                  <a:pt x="790" y="79"/>
                </a:lnTo>
                <a:lnTo>
                  <a:pt x="791" y="80"/>
                </a:lnTo>
                <a:lnTo>
                  <a:pt x="791" y="81"/>
                </a:lnTo>
                <a:lnTo>
                  <a:pt x="792" y="81"/>
                </a:lnTo>
                <a:lnTo>
                  <a:pt x="793" y="81"/>
                </a:lnTo>
                <a:lnTo>
                  <a:pt x="793" y="81"/>
                </a:lnTo>
                <a:lnTo>
                  <a:pt x="794" y="81"/>
                </a:lnTo>
                <a:lnTo>
                  <a:pt x="795" y="81"/>
                </a:lnTo>
                <a:lnTo>
                  <a:pt x="795" y="81"/>
                </a:lnTo>
                <a:lnTo>
                  <a:pt x="796" y="81"/>
                </a:lnTo>
                <a:lnTo>
                  <a:pt x="796" y="81"/>
                </a:lnTo>
                <a:lnTo>
                  <a:pt x="797" y="81"/>
                </a:lnTo>
                <a:lnTo>
                  <a:pt x="797" y="81"/>
                </a:lnTo>
                <a:lnTo>
                  <a:pt x="798" y="81"/>
                </a:lnTo>
                <a:lnTo>
                  <a:pt x="799" y="81"/>
                </a:lnTo>
                <a:lnTo>
                  <a:pt x="799" y="82"/>
                </a:lnTo>
                <a:lnTo>
                  <a:pt x="800" y="82"/>
                </a:lnTo>
                <a:lnTo>
                  <a:pt x="801" y="83"/>
                </a:lnTo>
                <a:lnTo>
                  <a:pt x="801" y="83"/>
                </a:lnTo>
                <a:lnTo>
                  <a:pt x="802" y="83"/>
                </a:lnTo>
                <a:lnTo>
                  <a:pt x="802" y="84"/>
                </a:lnTo>
                <a:lnTo>
                  <a:pt x="803" y="84"/>
                </a:lnTo>
                <a:lnTo>
                  <a:pt x="803" y="85"/>
                </a:lnTo>
                <a:lnTo>
                  <a:pt x="803" y="85"/>
                </a:lnTo>
                <a:lnTo>
                  <a:pt x="804" y="85"/>
                </a:lnTo>
                <a:lnTo>
                  <a:pt x="804" y="85"/>
                </a:lnTo>
                <a:lnTo>
                  <a:pt x="805" y="85"/>
                </a:lnTo>
                <a:lnTo>
                  <a:pt x="806" y="85"/>
                </a:lnTo>
                <a:lnTo>
                  <a:pt x="806" y="85"/>
                </a:lnTo>
                <a:lnTo>
                  <a:pt x="806" y="84"/>
                </a:lnTo>
                <a:lnTo>
                  <a:pt x="807" y="84"/>
                </a:lnTo>
                <a:lnTo>
                  <a:pt x="808" y="83"/>
                </a:lnTo>
                <a:lnTo>
                  <a:pt x="808" y="83"/>
                </a:lnTo>
                <a:lnTo>
                  <a:pt x="808" y="83"/>
                </a:lnTo>
                <a:lnTo>
                  <a:pt x="809" y="83"/>
                </a:lnTo>
                <a:lnTo>
                  <a:pt x="809" y="82"/>
                </a:lnTo>
                <a:lnTo>
                  <a:pt x="810" y="81"/>
                </a:lnTo>
                <a:lnTo>
                  <a:pt x="811" y="81"/>
                </a:lnTo>
                <a:lnTo>
                  <a:pt x="812" y="81"/>
                </a:lnTo>
                <a:lnTo>
                  <a:pt x="812" y="81"/>
                </a:lnTo>
                <a:lnTo>
                  <a:pt x="813" y="81"/>
                </a:lnTo>
                <a:lnTo>
                  <a:pt x="814" y="81"/>
                </a:lnTo>
                <a:lnTo>
                  <a:pt x="815" y="81"/>
                </a:lnTo>
                <a:lnTo>
                  <a:pt x="816" y="81"/>
                </a:lnTo>
                <a:lnTo>
                  <a:pt x="819" y="81"/>
                </a:lnTo>
                <a:lnTo>
                  <a:pt x="820" y="81"/>
                </a:lnTo>
                <a:lnTo>
                  <a:pt x="820" y="82"/>
                </a:lnTo>
                <a:lnTo>
                  <a:pt x="821" y="83"/>
                </a:lnTo>
                <a:lnTo>
                  <a:pt x="822" y="83"/>
                </a:lnTo>
                <a:lnTo>
                  <a:pt x="823" y="84"/>
                </a:lnTo>
                <a:lnTo>
                  <a:pt x="823" y="85"/>
                </a:lnTo>
                <a:lnTo>
                  <a:pt x="824" y="87"/>
                </a:lnTo>
                <a:lnTo>
                  <a:pt x="825" y="89"/>
                </a:lnTo>
                <a:lnTo>
                  <a:pt x="825" y="90"/>
                </a:lnTo>
                <a:lnTo>
                  <a:pt x="825" y="91"/>
                </a:lnTo>
                <a:lnTo>
                  <a:pt x="826" y="92"/>
                </a:lnTo>
                <a:lnTo>
                  <a:pt x="826" y="92"/>
                </a:lnTo>
                <a:lnTo>
                  <a:pt x="827" y="94"/>
                </a:lnTo>
                <a:lnTo>
                  <a:pt x="829" y="100"/>
                </a:lnTo>
                <a:lnTo>
                  <a:pt x="832" y="104"/>
                </a:lnTo>
                <a:lnTo>
                  <a:pt x="844" y="116"/>
                </a:lnTo>
                <a:lnTo>
                  <a:pt x="853" y="125"/>
                </a:lnTo>
                <a:lnTo>
                  <a:pt x="854" y="126"/>
                </a:lnTo>
                <a:lnTo>
                  <a:pt x="856" y="127"/>
                </a:lnTo>
                <a:lnTo>
                  <a:pt x="859" y="127"/>
                </a:lnTo>
                <a:lnTo>
                  <a:pt x="863" y="127"/>
                </a:lnTo>
                <a:lnTo>
                  <a:pt x="867" y="127"/>
                </a:lnTo>
                <a:lnTo>
                  <a:pt x="868" y="127"/>
                </a:lnTo>
                <a:lnTo>
                  <a:pt x="871" y="126"/>
                </a:lnTo>
                <a:lnTo>
                  <a:pt x="872" y="125"/>
                </a:lnTo>
                <a:lnTo>
                  <a:pt x="873" y="125"/>
                </a:lnTo>
                <a:lnTo>
                  <a:pt x="875" y="125"/>
                </a:lnTo>
                <a:lnTo>
                  <a:pt x="876" y="124"/>
                </a:lnTo>
                <a:lnTo>
                  <a:pt x="876" y="124"/>
                </a:lnTo>
                <a:lnTo>
                  <a:pt x="879" y="123"/>
                </a:lnTo>
                <a:lnTo>
                  <a:pt x="880" y="122"/>
                </a:lnTo>
                <a:lnTo>
                  <a:pt x="884" y="121"/>
                </a:lnTo>
                <a:lnTo>
                  <a:pt x="885" y="121"/>
                </a:lnTo>
                <a:lnTo>
                  <a:pt x="886" y="120"/>
                </a:lnTo>
                <a:lnTo>
                  <a:pt x="888" y="120"/>
                </a:lnTo>
                <a:lnTo>
                  <a:pt x="889" y="119"/>
                </a:lnTo>
                <a:lnTo>
                  <a:pt x="890" y="119"/>
                </a:lnTo>
                <a:lnTo>
                  <a:pt x="892" y="119"/>
                </a:lnTo>
                <a:lnTo>
                  <a:pt x="894" y="119"/>
                </a:lnTo>
                <a:lnTo>
                  <a:pt x="895" y="118"/>
                </a:lnTo>
                <a:lnTo>
                  <a:pt x="897" y="118"/>
                </a:lnTo>
                <a:lnTo>
                  <a:pt x="900" y="117"/>
                </a:lnTo>
                <a:lnTo>
                  <a:pt x="901" y="117"/>
                </a:lnTo>
                <a:lnTo>
                  <a:pt x="905" y="117"/>
                </a:lnTo>
                <a:lnTo>
                  <a:pt x="907" y="117"/>
                </a:lnTo>
                <a:lnTo>
                  <a:pt x="909" y="117"/>
                </a:lnTo>
                <a:lnTo>
                  <a:pt x="911" y="117"/>
                </a:lnTo>
                <a:lnTo>
                  <a:pt x="912" y="117"/>
                </a:lnTo>
                <a:lnTo>
                  <a:pt x="914" y="116"/>
                </a:lnTo>
                <a:lnTo>
                  <a:pt x="915" y="116"/>
                </a:lnTo>
                <a:lnTo>
                  <a:pt x="916" y="116"/>
                </a:lnTo>
                <a:lnTo>
                  <a:pt x="917" y="115"/>
                </a:lnTo>
                <a:lnTo>
                  <a:pt x="918" y="115"/>
                </a:lnTo>
                <a:lnTo>
                  <a:pt x="920" y="115"/>
                </a:lnTo>
                <a:lnTo>
                  <a:pt x="920" y="115"/>
                </a:lnTo>
                <a:lnTo>
                  <a:pt x="921" y="114"/>
                </a:lnTo>
                <a:lnTo>
                  <a:pt x="934" y="111"/>
                </a:lnTo>
                <a:lnTo>
                  <a:pt x="958" y="106"/>
                </a:lnTo>
                <a:lnTo>
                  <a:pt x="962" y="132"/>
                </a:lnTo>
                <a:lnTo>
                  <a:pt x="962" y="135"/>
                </a:lnTo>
                <a:lnTo>
                  <a:pt x="966" y="154"/>
                </a:lnTo>
                <a:lnTo>
                  <a:pt x="966" y="155"/>
                </a:lnTo>
                <a:lnTo>
                  <a:pt x="966" y="155"/>
                </a:lnTo>
                <a:lnTo>
                  <a:pt x="965" y="155"/>
                </a:lnTo>
                <a:lnTo>
                  <a:pt x="965" y="156"/>
                </a:lnTo>
                <a:lnTo>
                  <a:pt x="965" y="157"/>
                </a:lnTo>
                <a:lnTo>
                  <a:pt x="965" y="158"/>
                </a:lnTo>
                <a:lnTo>
                  <a:pt x="965" y="159"/>
                </a:lnTo>
                <a:lnTo>
                  <a:pt x="965" y="159"/>
                </a:lnTo>
                <a:lnTo>
                  <a:pt x="964" y="160"/>
                </a:lnTo>
                <a:lnTo>
                  <a:pt x="964" y="161"/>
                </a:lnTo>
                <a:lnTo>
                  <a:pt x="964" y="161"/>
                </a:lnTo>
                <a:lnTo>
                  <a:pt x="965" y="161"/>
                </a:lnTo>
                <a:lnTo>
                  <a:pt x="965" y="162"/>
                </a:lnTo>
                <a:lnTo>
                  <a:pt x="965" y="163"/>
                </a:lnTo>
                <a:lnTo>
                  <a:pt x="966" y="163"/>
                </a:lnTo>
                <a:lnTo>
                  <a:pt x="967" y="164"/>
                </a:lnTo>
                <a:lnTo>
                  <a:pt x="967" y="164"/>
                </a:lnTo>
                <a:lnTo>
                  <a:pt x="968" y="165"/>
                </a:lnTo>
                <a:lnTo>
                  <a:pt x="969" y="166"/>
                </a:lnTo>
                <a:lnTo>
                  <a:pt x="969" y="166"/>
                </a:lnTo>
                <a:lnTo>
                  <a:pt x="969" y="167"/>
                </a:lnTo>
                <a:lnTo>
                  <a:pt x="969" y="168"/>
                </a:lnTo>
                <a:lnTo>
                  <a:pt x="968" y="168"/>
                </a:lnTo>
                <a:lnTo>
                  <a:pt x="968" y="169"/>
                </a:lnTo>
                <a:lnTo>
                  <a:pt x="967" y="170"/>
                </a:lnTo>
                <a:lnTo>
                  <a:pt x="967" y="170"/>
                </a:lnTo>
                <a:lnTo>
                  <a:pt x="966" y="170"/>
                </a:lnTo>
                <a:lnTo>
                  <a:pt x="965" y="171"/>
                </a:lnTo>
                <a:lnTo>
                  <a:pt x="966" y="172"/>
                </a:lnTo>
                <a:lnTo>
                  <a:pt x="966" y="172"/>
                </a:lnTo>
                <a:lnTo>
                  <a:pt x="967" y="173"/>
                </a:lnTo>
                <a:lnTo>
                  <a:pt x="967" y="174"/>
                </a:lnTo>
                <a:lnTo>
                  <a:pt x="967" y="174"/>
                </a:lnTo>
                <a:lnTo>
                  <a:pt x="968" y="175"/>
                </a:lnTo>
                <a:lnTo>
                  <a:pt x="968" y="176"/>
                </a:lnTo>
                <a:lnTo>
                  <a:pt x="969" y="176"/>
                </a:lnTo>
                <a:lnTo>
                  <a:pt x="969" y="176"/>
                </a:lnTo>
                <a:lnTo>
                  <a:pt x="970" y="177"/>
                </a:lnTo>
                <a:lnTo>
                  <a:pt x="971" y="177"/>
                </a:lnTo>
                <a:lnTo>
                  <a:pt x="972" y="179"/>
                </a:lnTo>
                <a:lnTo>
                  <a:pt x="972" y="180"/>
                </a:lnTo>
                <a:lnTo>
                  <a:pt x="973" y="180"/>
                </a:lnTo>
                <a:lnTo>
                  <a:pt x="973" y="180"/>
                </a:lnTo>
                <a:lnTo>
                  <a:pt x="973" y="181"/>
                </a:lnTo>
                <a:lnTo>
                  <a:pt x="973" y="182"/>
                </a:lnTo>
                <a:lnTo>
                  <a:pt x="972" y="182"/>
                </a:lnTo>
                <a:lnTo>
                  <a:pt x="972" y="183"/>
                </a:lnTo>
                <a:lnTo>
                  <a:pt x="971" y="183"/>
                </a:lnTo>
                <a:lnTo>
                  <a:pt x="971" y="183"/>
                </a:lnTo>
                <a:lnTo>
                  <a:pt x="971" y="184"/>
                </a:lnTo>
                <a:lnTo>
                  <a:pt x="971" y="185"/>
                </a:lnTo>
                <a:lnTo>
                  <a:pt x="970" y="185"/>
                </a:lnTo>
                <a:lnTo>
                  <a:pt x="970" y="186"/>
                </a:lnTo>
                <a:lnTo>
                  <a:pt x="969" y="187"/>
                </a:lnTo>
                <a:lnTo>
                  <a:pt x="969" y="187"/>
                </a:lnTo>
                <a:lnTo>
                  <a:pt x="969" y="188"/>
                </a:lnTo>
                <a:lnTo>
                  <a:pt x="969" y="189"/>
                </a:lnTo>
                <a:lnTo>
                  <a:pt x="970" y="189"/>
                </a:lnTo>
                <a:lnTo>
                  <a:pt x="971" y="189"/>
                </a:lnTo>
                <a:lnTo>
                  <a:pt x="971" y="190"/>
                </a:lnTo>
                <a:lnTo>
                  <a:pt x="972" y="191"/>
                </a:lnTo>
                <a:lnTo>
                  <a:pt x="973" y="191"/>
                </a:lnTo>
                <a:lnTo>
                  <a:pt x="973" y="191"/>
                </a:lnTo>
                <a:lnTo>
                  <a:pt x="973" y="192"/>
                </a:lnTo>
                <a:lnTo>
                  <a:pt x="974" y="192"/>
                </a:lnTo>
                <a:lnTo>
                  <a:pt x="975" y="193"/>
                </a:lnTo>
                <a:lnTo>
                  <a:pt x="975" y="193"/>
                </a:lnTo>
                <a:lnTo>
                  <a:pt x="977" y="200"/>
                </a:lnTo>
                <a:lnTo>
                  <a:pt x="977" y="200"/>
                </a:lnTo>
                <a:lnTo>
                  <a:pt x="977" y="201"/>
                </a:lnTo>
                <a:lnTo>
                  <a:pt x="978" y="202"/>
                </a:lnTo>
                <a:lnTo>
                  <a:pt x="979" y="202"/>
                </a:lnTo>
                <a:lnTo>
                  <a:pt x="979" y="202"/>
                </a:lnTo>
                <a:lnTo>
                  <a:pt x="979" y="202"/>
                </a:lnTo>
                <a:lnTo>
                  <a:pt x="980" y="202"/>
                </a:lnTo>
                <a:lnTo>
                  <a:pt x="981" y="202"/>
                </a:lnTo>
                <a:lnTo>
                  <a:pt x="981" y="202"/>
                </a:lnTo>
                <a:lnTo>
                  <a:pt x="982" y="202"/>
                </a:lnTo>
                <a:lnTo>
                  <a:pt x="983" y="202"/>
                </a:lnTo>
                <a:lnTo>
                  <a:pt x="984" y="202"/>
                </a:lnTo>
                <a:lnTo>
                  <a:pt x="984" y="202"/>
                </a:lnTo>
                <a:lnTo>
                  <a:pt x="985" y="202"/>
                </a:lnTo>
                <a:lnTo>
                  <a:pt x="986" y="202"/>
                </a:lnTo>
                <a:lnTo>
                  <a:pt x="986" y="202"/>
                </a:lnTo>
                <a:lnTo>
                  <a:pt x="987" y="202"/>
                </a:lnTo>
                <a:lnTo>
                  <a:pt x="988" y="202"/>
                </a:lnTo>
                <a:lnTo>
                  <a:pt x="988" y="202"/>
                </a:lnTo>
                <a:lnTo>
                  <a:pt x="989" y="202"/>
                </a:lnTo>
                <a:lnTo>
                  <a:pt x="990" y="202"/>
                </a:lnTo>
                <a:lnTo>
                  <a:pt x="990" y="203"/>
                </a:lnTo>
                <a:lnTo>
                  <a:pt x="991" y="204"/>
                </a:lnTo>
                <a:lnTo>
                  <a:pt x="991" y="204"/>
                </a:lnTo>
                <a:lnTo>
                  <a:pt x="991" y="205"/>
                </a:lnTo>
                <a:lnTo>
                  <a:pt x="991" y="206"/>
                </a:lnTo>
                <a:lnTo>
                  <a:pt x="990" y="206"/>
                </a:lnTo>
                <a:lnTo>
                  <a:pt x="990" y="206"/>
                </a:lnTo>
                <a:lnTo>
                  <a:pt x="990" y="207"/>
                </a:lnTo>
                <a:lnTo>
                  <a:pt x="990" y="208"/>
                </a:lnTo>
                <a:lnTo>
                  <a:pt x="990" y="208"/>
                </a:lnTo>
                <a:lnTo>
                  <a:pt x="991" y="209"/>
                </a:lnTo>
                <a:lnTo>
                  <a:pt x="992" y="210"/>
                </a:lnTo>
                <a:lnTo>
                  <a:pt x="992" y="211"/>
                </a:lnTo>
                <a:lnTo>
                  <a:pt x="993" y="212"/>
                </a:lnTo>
                <a:lnTo>
                  <a:pt x="994" y="212"/>
                </a:lnTo>
                <a:lnTo>
                  <a:pt x="994" y="212"/>
                </a:lnTo>
                <a:lnTo>
                  <a:pt x="994" y="211"/>
                </a:lnTo>
                <a:lnTo>
                  <a:pt x="995" y="210"/>
                </a:lnTo>
                <a:lnTo>
                  <a:pt x="996" y="210"/>
                </a:lnTo>
                <a:lnTo>
                  <a:pt x="996" y="209"/>
                </a:lnTo>
                <a:lnTo>
                  <a:pt x="997" y="209"/>
                </a:lnTo>
                <a:lnTo>
                  <a:pt x="998" y="209"/>
                </a:lnTo>
                <a:lnTo>
                  <a:pt x="998" y="209"/>
                </a:lnTo>
                <a:lnTo>
                  <a:pt x="999" y="209"/>
                </a:lnTo>
                <a:lnTo>
                  <a:pt x="999" y="210"/>
                </a:lnTo>
                <a:lnTo>
                  <a:pt x="1000" y="210"/>
                </a:lnTo>
                <a:lnTo>
                  <a:pt x="1000" y="210"/>
                </a:lnTo>
                <a:lnTo>
                  <a:pt x="1000" y="212"/>
                </a:lnTo>
                <a:lnTo>
                  <a:pt x="1000" y="212"/>
                </a:lnTo>
                <a:lnTo>
                  <a:pt x="1001" y="213"/>
                </a:lnTo>
                <a:lnTo>
                  <a:pt x="1001" y="214"/>
                </a:lnTo>
                <a:lnTo>
                  <a:pt x="1001" y="215"/>
                </a:lnTo>
                <a:lnTo>
                  <a:pt x="1001" y="216"/>
                </a:lnTo>
                <a:lnTo>
                  <a:pt x="1001" y="216"/>
                </a:lnTo>
                <a:lnTo>
                  <a:pt x="1001" y="217"/>
                </a:lnTo>
                <a:lnTo>
                  <a:pt x="1001" y="217"/>
                </a:lnTo>
                <a:lnTo>
                  <a:pt x="1002" y="218"/>
                </a:lnTo>
                <a:lnTo>
                  <a:pt x="1003" y="218"/>
                </a:lnTo>
                <a:lnTo>
                  <a:pt x="1004" y="218"/>
                </a:lnTo>
                <a:lnTo>
                  <a:pt x="1005" y="218"/>
                </a:lnTo>
                <a:lnTo>
                  <a:pt x="1005" y="218"/>
                </a:lnTo>
                <a:lnTo>
                  <a:pt x="1005" y="219"/>
                </a:lnTo>
                <a:lnTo>
                  <a:pt x="1006" y="219"/>
                </a:lnTo>
                <a:lnTo>
                  <a:pt x="1006" y="219"/>
                </a:lnTo>
                <a:lnTo>
                  <a:pt x="1007" y="220"/>
                </a:lnTo>
                <a:lnTo>
                  <a:pt x="1007" y="221"/>
                </a:lnTo>
                <a:lnTo>
                  <a:pt x="1007" y="221"/>
                </a:lnTo>
                <a:lnTo>
                  <a:pt x="1007" y="222"/>
                </a:lnTo>
                <a:lnTo>
                  <a:pt x="1008" y="223"/>
                </a:lnTo>
                <a:lnTo>
                  <a:pt x="1009" y="223"/>
                </a:lnTo>
                <a:lnTo>
                  <a:pt x="1009" y="225"/>
                </a:lnTo>
                <a:lnTo>
                  <a:pt x="1010" y="225"/>
                </a:lnTo>
                <a:lnTo>
                  <a:pt x="1011" y="226"/>
                </a:lnTo>
                <a:lnTo>
                  <a:pt x="1011" y="227"/>
                </a:lnTo>
                <a:lnTo>
                  <a:pt x="1011" y="227"/>
                </a:lnTo>
                <a:lnTo>
                  <a:pt x="1011" y="227"/>
                </a:lnTo>
                <a:lnTo>
                  <a:pt x="1014" y="237"/>
                </a:lnTo>
                <a:lnTo>
                  <a:pt x="1014" y="238"/>
                </a:lnTo>
                <a:lnTo>
                  <a:pt x="1014" y="238"/>
                </a:lnTo>
                <a:lnTo>
                  <a:pt x="1015" y="238"/>
                </a:lnTo>
                <a:lnTo>
                  <a:pt x="1015" y="239"/>
                </a:lnTo>
                <a:lnTo>
                  <a:pt x="1015" y="239"/>
                </a:lnTo>
                <a:lnTo>
                  <a:pt x="1016" y="240"/>
                </a:lnTo>
                <a:lnTo>
                  <a:pt x="1017" y="240"/>
                </a:lnTo>
                <a:lnTo>
                  <a:pt x="1017" y="240"/>
                </a:lnTo>
                <a:lnTo>
                  <a:pt x="1017" y="241"/>
                </a:lnTo>
                <a:lnTo>
                  <a:pt x="1017" y="242"/>
                </a:lnTo>
                <a:lnTo>
                  <a:pt x="1017" y="242"/>
                </a:lnTo>
                <a:lnTo>
                  <a:pt x="1017" y="244"/>
                </a:lnTo>
                <a:lnTo>
                  <a:pt x="1018" y="244"/>
                </a:lnTo>
                <a:lnTo>
                  <a:pt x="1018" y="245"/>
                </a:lnTo>
                <a:lnTo>
                  <a:pt x="1018" y="246"/>
                </a:lnTo>
                <a:lnTo>
                  <a:pt x="1018" y="246"/>
                </a:lnTo>
                <a:lnTo>
                  <a:pt x="1018" y="247"/>
                </a:lnTo>
                <a:lnTo>
                  <a:pt x="1018" y="248"/>
                </a:lnTo>
                <a:lnTo>
                  <a:pt x="1019" y="248"/>
                </a:lnTo>
                <a:lnTo>
                  <a:pt x="1019" y="248"/>
                </a:lnTo>
                <a:lnTo>
                  <a:pt x="1019" y="248"/>
                </a:lnTo>
                <a:lnTo>
                  <a:pt x="1019" y="249"/>
                </a:lnTo>
                <a:lnTo>
                  <a:pt x="1020" y="251"/>
                </a:lnTo>
                <a:lnTo>
                  <a:pt x="1020" y="252"/>
                </a:lnTo>
                <a:lnTo>
                  <a:pt x="1020" y="252"/>
                </a:lnTo>
                <a:lnTo>
                  <a:pt x="1021" y="253"/>
                </a:lnTo>
                <a:lnTo>
                  <a:pt x="1022" y="254"/>
                </a:lnTo>
                <a:lnTo>
                  <a:pt x="1022" y="254"/>
                </a:lnTo>
                <a:lnTo>
                  <a:pt x="1022" y="255"/>
                </a:lnTo>
                <a:lnTo>
                  <a:pt x="1022" y="255"/>
                </a:lnTo>
                <a:lnTo>
                  <a:pt x="1023" y="256"/>
                </a:lnTo>
                <a:lnTo>
                  <a:pt x="1023" y="257"/>
                </a:lnTo>
                <a:lnTo>
                  <a:pt x="1023" y="257"/>
                </a:lnTo>
                <a:lnTo>
                  <a:pt x="1023" y="259"/>
                </a:lnTo>
                <a:lnTo>
                  <a:pt x="1023" y="259"/>
                </a:lnTo>
                <a:lnTo>
                  <a:pt x="1023" y="261"/>
                </a:lnTo>
                <a:lnTo>
                  <a:pt x="1023" y="261"/>
                </a:lnTo>
                <a:lnTo>
                  <a:pt x="1023" y="262"/>
                </a:lnTo>
                <a:lnTo>
                  <a:pt x="1024" y="263"/>
                </a:lnTo>
                <a:lnTo>
                  <a:pt x="1024" y="263"/>
                </a:lnTo>
                <a:lnTo>
                  <a:pt x="1024" y="264"/>
                </a:lnTo>
                <a:lnTo>
                  <a:pt x="1024" y="265"/>
                </a:lnTo>
                <a:lnTo>
                  <a:pt x="1024" y="265"/>
                </a:lnTo>
                <a:lnTo>
                  <a:pt x="1024" y="266"/>
                </a:lnTo>
                <a:lnTo>
                  <a:pt x="1024" y="267"/>
                </a:lnTo>
                <a:lnTo>
                  <a:pt x="1024" y="269"/>
                </a:lnTo>
                <a:lnTo>
                  <a:pt x="1024" y="269"/>
                </a:lnTo>
                <a:lnTo>
                  <a:pt x="1024" y="270"/>
                </a:lnTo>
                <a:lnTo>
                  <a:pt x="1024" y="271"/>
                </a:lnTo>
                <a:lnTo>
                  <a:pt x="1024" y="271"/>
                </a:lnTo>
                <a:lnTo>
                  <a:pt x="1024" y="272"/>
                </a:lnTo>
                <a:lnTo>
                  <a:pt x="1024" y="272"/>
                </a:lnTo>
                <a:lnTo>
                  <a:pt x="1024" y="273"/>
                </a:lnTo>
                <a:lnTo>
                  <a:pt x="1025" y="274"/>
                </a:lnTo>
                <a:lnTo>
                  <a:pt x="1025" y="274"/>
                </a:lnTo>
                <a:lnTo>
                  <a:pt x="1025" y="276"/>
                </a:lnTo>
                <a:lnTo>
                  <a:pt x="1026" y="276"/>
                </a:lnTo>
                <a:lnTo>
                  <a:pt x="1026" y="277"/>
                </a:lnTo>
                <a:lnTo>
                  <a:pt x="1026" y="278"/>
                </a:lnTo>
                <a:lnTo>
                  <a:pt x="1026" y="278"/>
                </a:lnTo>
                <a:lnTo>
                  <a:pt x="1026" y="279"/>
                </a:lnTo>
                <a:lnTo>
                  <a:pt x="1026" y="280"/>
                </a:lnTo>
                <a:lnTo>
                  <a:pt x="1027" y="280"/>
                </a:lnTo>
                <a:lnTo>
                  <a:pt x="1027" y="281"/>
                </a:lnTo>
                <a:lnTo>
                  <a:pt x="1028" y="281"/>
                </a:lnTo>
                <a:lnTo>
                  <a:pt x="1028" y="282"/>
                </a:lnTo>
                <a:lnTo>
                  <a:pt x="1028" y="282"/>
                </a:lnTo>
                <a:lnTo>
                  <a:pt x="1028" y="283"/>
                </a:lnTo>
                <a:lnTo>
                  <a:pt x="1028" y="284"/>
                </a:lnTo>
                <a:lnTo>
                  <a:pt x="1028" y="284"/>
                </a:lnTo>
                <a:lnTo>
                  <a:pt x="1028" y="285"/>
                </a:lnTo>
                <a:lnTo>
                  <a:pt x="1029" y="285"/>
                </a:lnTo>
                <a:lnTo>
                  <a:pt x="1029" y="286"/>
                </a:lnTo>
                <a:lnTo>
                  <a:pt x="1029" y="286"/>
                </a:lnTo>
                <a:lnTo>
                  <a:pt x="1028" y="287"/>
                </a:lnTo>
                <a:lnTo>
                  <a:pt x="1028" y="288"/>
                </a:lnTo>
                <a:lnTo>
                  <a:pt x="1028" y="288"/>
                </a:lnTo>
                <a:lnTo>
                  <a:pt x="1028" y="289"/>
                </a:lnTo>
                <a:lnTo>
                  <a:pt x="1028" y="290"/>
                </a:lnTo>
                <a:lnTo>
                  <a:pt x="1028" y="291"/>
                </a:lnTo>
                <a:lnTo>
                  <a:pt x="1028" y="291"/>
                </a:lnTo>
                <a:lnTo>
                  <a:pt x="1027" y="292"/>
                </a:lnTo>
                <a:lnTo>
                  <a:pt x="1027" y="293"/>
                </a:lnTo>
                <a:lnTo>
                  <a:pt x="1027" y="293"/>
                </a:lnTo>
                <a:lnTo>
                  <a:pt x="1026" y="294"/>
                </a:lnTo>
                <a:lnTo>
                  <a:pt x="1026" y="295"/>
                </a:lnTo>
                <a:lnTo>
                  <a:pt x="1026" y="295"/>
                </a:lnTo>
                <a:lnTo>
                  <a:pt x="1026" y="296"/>
                </a:lnTo>
                <a:lnTo>
                  <a:pt x="1025" y="297"/>
                </a:lnTo>
                <a:lnTo>
                  <a:pt x="1025" y="297"/>
                </a:lnTo>
                <a:lnTo>
                  <a:pt x="1024" y="298"/>
                </a:lnTo>
                <a:lnTo>
                  <a:pt x="1024" y="299"/>
                </a:lnTo>
                <a:lnTo>
                  <a:pt x="1023" y="299"/>
                </a:lnTo>
                <a:lnTo>
                  <a:pt x="1023" y="300"/>
                </a:lnTo>
                <a:lnTo>
                  <a:pt x="1022" y="301"/>
                </a:lnTo>
                <a:lnTo>
                  <a:pt x="1022" y="301"/>
                </a:lnTo>
                <a:lnTo>
                  <a:pt x="1022" y="302"/>
                </a:lnTo>
                <a:lnTo>
                  <a:pt x="1022" y="302"/>
                </a:lnTo>
                <a:lnTo>
                  <a:pt x="1022" y="303"/>
                </a:lnTo>
                <a:lnTo>
                  <a:pt x="1022" y="303"/>
                </a:lnTo>
                <a:lnTo>
                  <a:pt x="1021" y="304"/>
                </a:lnTo>
                <a:lnTo>
                  <a:pt x="1021" y="305"/>
                </a:lnTo>
                <a:lnTo>
                  <a:pt x="1020" y="305"/>
                </a:lnTo>
                <a:lnTo>
                  <a:pt x="1020" y="306"/>
                </a:lnTo>
                <a:lnTo>
                  <a:pt x="1020" y="307"/>
                </a:lnTo>
                <a:lnTo>
                  <a:pt x="1020" y="307"/>
                </a:lnTo>
                <a:lnTo>
                  <a:pt x="1020" y="308"/>
                </a:lnTo>
                <a:lnTo>
                  <a:pt x="1020" y="308"/>
                </a:lnTo>
                <a:lnTo>
                  <a:pt x="1019" y="308"/>
                </a:lnTo>
                <a:lnTo>
                  <a:pt x="1019" y="309"/>
                </a:lnTo>
                <a:lnTo>
                  <a:pt x="1019" y="310"/>
                </a:lnTo>
                <a:lnTo>
                  <a:pt x="1019" y="310"/>
                </a:lnTo>
                <a:lnTo>
                  <a:pt x="1019" y="311"/>
                </a:lnTo>
                <a:lnTo>
                  <a:pt x="1019" y="312"/>
                </a:lnTo>
                <a:lnTo>
                  <a:pt x="1019" y="312"/>
                </a:lnTo>
                <a:lnTo>
                  <a:pt x="1019" y="313"/>
                </a:lnTo>
                <a:lnTo>
                  <a:pt x="1018" y="314"/>
                </a:lnTo>
                <a:lnTo>
                  <a:pt x="1018" y="314"/>
                </a:lnTo>
                <a:lnTo>
                  <a:pt x="1018" y="315"/>
                </a:lnTo>
                <a:lnTo>
                  <a:pt x="1018" y="316"/>
                </a:lnTo>
                <a:lnTo>
                  <a:pt x="1018" y="316"/>
                </a:lnTo>
                <a:lnTo>
                  <a:pt x="1018" y="317"/>
                </a:lnTo>
                <a:lnTo>
                  <a:pt x="1018" y="318"/>
                </a:lnTo>
                <a:lnTo>
                  <a:pt x="1018" y="318"/>
                </a:lnTo>
                <a:lnTo>
                  <a:pt x="1018" y="319"/>
                </a:lnTo>
                <a:lnTo>
                  <a:pt x="1019" y="319"/>
                </a:lnTo>
                <a:lnTo>
                  <a:pt x="1018" y="320"/>
                </a:lnTo>
                <a:lnTo>
                  <a:pt x="1019" y="320"/>
                </a:lnTo>
                <a:lnTo>
                  <a:pt x="1019" y="320"/>
                </a:lnTo>
                <a:lnTo>
                  <a:pt x="1019" y="321"/>
                </a:lnTo>
                <a:lnTo>
                  <a:pt x="1019" y="322"/>
                </a:lnTo>
                <a:lnTo>
                  <a:pt x="1019" y="322"/>
                </a:lnTo>
                <a:lnTo>
                  <a:pt x="1019" y="323"/>
                </a:lnTo>
                <a:lnTo>
                  <a:pt x="1019" y="324"/>
                </a:lnTo>
                <a:lnTo>
                  <a:pt x="1019" y="324"/>
                </a:lnTo>
                <a:lnTo>
                  <a:pt x="1019" y="325"/>
                </a:lnTo>
                <a:lnTo>
                  <a:pt x="1019" y="326"/>
                </a:lnTo>
                <a:lnTo>
                  <a:pt x="1019" y="326"/>
                </a:lnTo>
                <a:lnTo>
                  <a:pt x="1019" y="327"/>
                </a:lnTo>
                <a:lnTo>
                  <a:pt x="1019" y="327"/>
                </a:lnTo>
                <a:lnTo>
                  <a:pt x="1019" y="328"/>
                </a:lnTo>
                <a:lnTo>
                  <a:pt x="1019" y="329"/>
                </a:lnTo>
                <a:lnTo>
                  <a:pt x="1019" y="329"/>
                </a:lnTo>
                <a:lnTo>
                  <a:pt x="1019" y="329"/>
                </a:lnTo>
                <a:lnTo>
                  <a:pt x="1019" y="330"/>
                </a:lnTo>
                <a:lnTo>
                  <a:pt x="1019" y="330"/>
                </a:lnTo>
                <a:lnTo>
                  <a:pt x="1019" y="331"/>
                </a:lnTo>
                <a:lnTo>
                  <a:pt x="1019" y="331"/>
                </a:lnTo>
                <a:lnTo>
                  <a:pt x="1019" y="332"/>
                </a:lnTo>
                <a:lnTo>
                  <a:pt x="1019" y="333"/>
                </a:lnTo>
                <a:lnTo>
                  <a:pt x="1018" y="333"/>
                </a:lnTo>
                <a:lnTo>
                  <a:pt x="1017" y="333"/>
                </a:lnTo>
                <a:lnTo>
                  <a:pt x="1017" y="334"/>
                </a:lnTo>
                <a:lnTo>
                  <a:pt x="1017" y="334"/>
                </a:lnTo>
                <a:lnTo>
                  <a:pt x="1017" y="335"/>
                </a:lnTo>
                <a:lnTo>
                  <a:pt x="1016" y="336"/>
                </a:lnTo>
                <a:lnTo>
                  <a:pt x="1016" y="337"/>
                </a:lnTo>
                <a:lnTo>
                  <a:pt x="1015" y="338"/>
                </a:lnTo>
                <a:lnTo>
                  <a:pt x="1015" y="339"/>
                </a:lnTo>
                <a:lnTo>
                  <a:pt x="1015" y="339"/>
                </a:lnTo>
                <a:lnTo>
                  <a:pt x="1015" y="341"/>
                </a:lnTo>
                <a:lnTo>
                  <a:pt x="1015" y="341"/>
                </a:lnTo>
                <a:lnTo>
                  <a:pt x="1015" y="342"/>
                </a:lnTo>
                <a:lnTo>
                  <a:pt x="1015" y="343"/>
                </a:lnTo>
                <a:lnTo>
                  <a:pt x="1015" y="343"/>
                </a:lnTo>
                <a:lnTo>
                  <a:pt x="1015" y="344"/>
                </a:lnTo>
                <a:lnTo>
                  <a:pt x="1015" y="344"/>
                </a:lnTo>
                <a:lnTo>
                  <a:pt x="1016" y="344"/>
                </a:lnTo>
                <a:lnTo>
                  <a:pt x="1016" y="345"/>
                </a:lnTo>
                <a:lnTo>
                  <a:pt x="1016" y="346"/>
                </a:lnTo>
                <a:lnTo>
                  <a:pt x="1016" y="346"/>
                </a:lnTo>
                <a:lnTo>
                  <a:pt x="1016" y="347"/>
                </a:lnTo>
                <a:lnTo>
                  <a:pt x="1016" y="348"/>
                </a:lnTo>
                <a:lnTo>
                  <a:pt x="1016" y="348"/>
                </a:lnTo>
                <a:lnTo>
                  <a:pt x="1016" y="349"/>
                </a:lnTo>
                <a:lnTo>
                  <a:pt x="1016" y="350"/>
                </a:lnTo>
                <a:lnTo>
                  <a:pt x="1017" y="351"/>
                </a:lnTo>
                <a:lnTo>
                  <a:pt x="1017" y="352"/>
                </a:lnTo>
                <a:lnTo>
                  <a:pt x="1017" y="353"/>
                </a:lnTo>
                <a:lnTo>
                  <a:pt x="1017" y="354"/>
                </a:lnTo>
                <a:lnTo>
                  <a:pt x="1017" y="354"/>
                </a:lnTo>
                <a:lnTo>
                  <a:pt x="1017" y="355"/>
                </a:lnTo>
                <a:lnTo>
                  <a:pt x="1017" y="356"/>
                </a:lnTo>
                <a:lnTo>
                  <a:pt x="1017" y="358"/>
                </a:lnTo>
                <a:lnTo>
                  <a:pt x="1018" y="358"/>
                </a:lnTo>
                <a:lnTo>
                  <a:pt x="1018" y="358"/>
                </a:lnTo>
                <a:lnTo>
                  <a:pt x="1018" y="359"/>
                </a:lnTo>
                <a:lnTo>
                  <a:pt x="1019" y="359"/>
                </a:lnTo>
                <a:lnTo>
                  <a:pt x="1019" y="360"/>
                </a:lnTo>
                <a:lnTo>
                  <a:pt x="1019" y="360"/>
                </a:lnTo>
                <a:lnTo>
                  <a:pt x="1019" y="361"/>
                </a:lnTo>
                <a:lnTo>
                  <a:pt x="1020" y="362"/>
                </a:lnTo>
                <a:lnTo>
                  <a:pt x="1020" y="363"/>
                </a:lnTo>
                <a:lnTo>
                  <a:pt x="1021" y="364"/>
                </a:lnTo>
                <a:lnTo>
                  <a:pt x="1022" y="366"/>
                </a:lnTo>
                <a:lnTo>
                  <a:pt x="1022" y="367"/>
                </a:lnTo>
                <a:lnTo>
                  <a:pt x="1022" y="368"/>
                </a:lnTo>
                <a:lnTo>
                  <a:pt x="1022" y="369"/>
                </a:lnTo>
                <a:lnTo>
                  <a:pt x="1022" y="370"/>
                </a:lnTo>
                <a:lnTo>
                  <a:pt x="1023" y="371"/>
                </a:lnTo>
                <a:lnTo>
                  <a:pt x="1023" y="372"/>
                </a:lnTo>
                <a:lnTo>
                  <a:pt x="1023" y="373"/>
                </a:lnTo>
                <a:lnTo>
                  <a:pt x="1024" y="374"/>
                </a:lnTo>
                <a:lnTo>
                  <a:pt x="1024" y="375"/>
                </a:lnTo>
                <a:lnTo>
                  <a:pt x="1025" y="378"/>
                </a:lnTo>
                <a:lnTo>
                  <a:pt x="1025" y="379"/>
                </a:lnTo>
                <a:lnTo>
                  <a:pt x="1025" y="379"/>
                </a:lnTo>
                <a:lnTo>
                  <a:pt x="1025" y="380"/>
                </a:lnTo>
                <a:lnTo>
                  <a:pt x="1024" y="381"/>
                </a:lnTo>
                <a:lnTo>
                  <a:pt x="1024" y="382"/>
                </a:lnTo>
                <a:lnTo>
                  <a:pt x="1025" y="384"/>
                </a:lnTo>
                <a:lnTo>
                  <a:pt x="1024" y="385"/>
                </a:lnTo>
                <a:lnTo>
                  <a:pt x="1024" y="387"/>
                </a:lnTo>
                <a:lnTo>
                  <a:pt x="1024" y="388"/>
                </a:lnTo>
                <a:lnTo>
                  <a:pt x="1025" y="390"/>
                </a:lnTo>
                <a:lnTo>
                  <a:pt x="1027" y="391"/>
                </a:lnTo>
                <a:lnTo>
                  <a:pt x="1028" y="392"/>
                </a:lnTo>
                <a:lnTo>
                  <a:pt x="1028" y="393"/>
                </a:lnTo>
                <a:lnTo>
                  <a:pt x="1028" y="393"/>
                </a:lnTo>
                <a:lnTo>
                  <a:pt x="1029" y="393"/>
                </a:lnTo>
                <a:lnTo>
                  <a:pt x="1030" y="393"/>
                </a:lnTo>
                <a:lnTo>
                  <a:pt x="1032" y="392"/>
                </a:lnTo>
                <a:lnTo>
                  <a:pt x="1032" y="393"/>
                </a:lnTo>
                <a:lnTo>
                  <a:pt x="1033" y="393"/>
                </a:lnTo>
                <a:lnTo>
                  <a:pt x="1033" y="394"/>
                </a:lnTo>
                <a:lnTo>
                  <a:pt x="1034" y="396"/>
                </a:lnTo>
                <a:lnTo>
                  <a:pt x="1034" y="396"/>
                </a:lnTo>
                <a:lnTo>
                  <a:pt x="1034" y="397"/>
                </a:lnTo>
                <a:lnTo>
                  <a:pt x="1035" y="399"/>
                </a:lnTo>
                <a:lnTo>
                  <a:pt x="1035" y="399"/>
                </a:lnTo>
                <a:lnTo>
                  <a:pt x="1034" y="401"/>
                </a:lnTo>
                <a:lnTo>
                  <a:pt x="1034" y="401"/>
                </a:lnTo>
                <a:lnTo>
                  <a:pt x="1034" y="403"/>
                </a:lnTo>
                <a:lnTo>
                  <a:pt x="1034" y="403"/>
                </a:lnTo>
                <a:lnTo>
                  <a:pt x="1034" y="404"/>
                </a:lnTo>
                <a:lnTo>
                  <a:pt x="1034" y="405"/>
                </a:lnTo>
                <a:lnTo>
                  <a:pt x="1036" y="406"/>
                </a:lnTo>
                <a:lnTo>
                  <a:pt x="1037" y="407"/>
                </a:lnTo>
                <a:lnTo>
                  <a:pt x="1038" y="407"/>
                </a:lnTo>
                <a:lnTo>
                  <a:pt x="1038" y="408"/>
                </a:lnTo>
                <a:lnTo>
                  <a:pt x="1039" y="408"/>
                </a:lnTo>
                <a:lnTo>
                  <a:pt x="1039" y="409"/>
                </a:lnTo>
                <a:lnTo>
                  <a:pt x="1039" y="409"/>
                </a:lnTo>
                <a:lnTo>
                  <a:pt x="1040" y="410"/>
                </a:lnTo>
                <a:lnTo>
                  <a:pt x="1041" y="411"/>
                </a:lnTo>
                <a:lnTo>
                  <a:pt x="1041" y="411"/>
                </a:lnTo>
                <a:lnTo>
                  <a:pt x="1041" y="411"/>
                </a:lnTo>
                <a:lnTo>
                  <a:pt x="1043" y="413"/>
                </a:lnTo>
                <a:lnTo>
                  <a:pt x="1043" y="413"/>
                </a:lnTo>
                <a:lnTo>
                  <a:pt x="1044" y="415"/>
                </a:lnTo>
                <a:lnTo>
                  <a:pt x="1045" y="416"/>
                </a:lnTo>
                <a:lnTo>
                  <a:pt x="1046" y="416"/>
                </a:lnTo>
                <a:lnTo>
                  <a:pt x="1047" y="417"/>
                </a:lnTo>
                <a:lnTo>
                  <a:pt x="1047" y="418"/>
                </a:lnTo>
                <a:lnTo>
                  <a:pt x="1048" y="419"/>
                </a:lnTo>
                <a:lnTo>
                  <a:pt x="1049" y="420"/>
                </a:lnTo>
                <a:lnTo>
                  <a:pt x="1049" y="420"/>
                </a:lnTo>
                <a:lnTo>
                  <a:pt x="1050" y="421"/>
                </a:lnTo>
                <a:lnTo>
                  <a:pt x="1051" y="422"/>
                </a:lnTo>
                <a:lnTo>
                  <a:pt x="1051" y="422"/>
                </a:lnTo>
                <a:lnTo>
                  <a:pt x="1053" y="423"/>
                </a:lnTo>
                <a:lnTo>
                  <a:pt x="1053" y="424"/>
                </a:lnTo>
                <a:lnTo>
                  <a:pt x="1054" y="424"/>
                </a:lnTo>
                <a:lnTo>
                  <a:pt x="1054" y="425"/>
                </a:lnTo>
                <a:lnTo>
                  <a:pt x="1054" y="426"/>
                </a:lnTo>
                <a:lnTo>
                  <a:pt x="1055" y="426"/>
                </a:lnTo>
                <a:lnTo>
                  <a:pt x="1054" y="426"/>
                </a:lnTo>
                <a:lnTo>
                  <a:pt x="1054" y="427"/>
                </a:lnTo>
                <a:lnTo>
                  <a:pt x="1054" y="428"/>
                </a:lnTo>
                <a:lnTo>
                  <a:pt x="1054" y="428"/>
                </a:lnTo>
                <a:lnTo>
                  <a:pt x="1054" y="429"/>
                </a:lnTo>
                <a:lnTo>
                  <a:pt x="1054" y="430"/>
                </a:lnTo>
                <a:lnTo>
                  <a:pt x="1054" y="430"/>
                </a:lnTo>
                <a:lnTo>
                  <a:pt x="1055" y="431"/>
                </a:lnTo>
                <a:lnTo>
                  <a:pt x="1055" y="432"/>
                </a:lnTo>
                <a:lnTo>
                  <a:pt x="1055" y="432"/>
                </a:lnTo>
                <a:lnTo>
                  <a:pt x="1056" y="433"/>
                </a:lnTo>
                <a:lnTo>
                  <a:pt x="1056" y="433"/>
                </a:lnTo>
                <a:lnTo>
                  <a:pt x="1056" y="433"/>
                </a:lnTo>
                <a:lnTo>
                  <a:pt x="1057" y="433"/>
                </a:lnTo>
                <a:lnTo>
                  <a:pt x="1057" y="434"/>
                </a:lnTo>
                <a:lnTo>
                  <a:pt x="1057" y="435"/>
                </a:lnTo>
                <a:lnTo>
                  <a:pt x="1057" y="435"/>
                </a:lnTo>
                <a:lnTo>
                  <a:pt x="1056" y="435"/>
                </a:lnTo>
                <a:lnTo>
                  <a:pt x="1056" y="436"/>
                </a:lnTo>
                <a:lnTo>
                  <a:pt x="1056" y="437"/>
                </a:lnTo>
                <a:lnTo>
                  <a:pt x="1056" y="437"/>
                </a:lnTo>
                <a:lnTo>
                  <a:pt x="1056" y="438"/>
                </a:lnTo>
                <a:lnTo>
                  <a:pt x="1056" y="439"/>
                </a:lnTo>
                <a:lnTo>
                  <a:pt x="1057" y="439"/>
                </a:lnTo>
                <a:lnTo>
                  <a:pt x="1058" y="441"/>
                </a:lnTo>
                <a:lnTo>
                  <a:pt x="1058" y="441"/>
                </a:lnTo>
                <a:lnTo>
                  <a:pt x="1058" y="442"/>
                </a:lnTo>
                <a:lnTo>
                  <a:pt x="1060" y="443"/>
                </a:lnTo>
                <a:lnTo>
                  <a:pt x="1060" y="443"/>
                </a:lnTo>
                <a:lnTo>
                  <a:pt x="1060" y="443"/>
                </a:lnTo>
                <a:lnTo>
                  <a:pt x="1061" y="443"/>
                </a:lnTo>
                <a:lnTo>
                  <a:pt x="1062" y="444"/>
                </a:lnTo>
                <a:lnTo>
                  <a:pt x="1062" y="445"/>
                </a:lnTo>
                <a:lnTo>
                  <a:pt x="1062" y="445"/>
                </a:lnTo>
                <a:lnTo>
                  <a:pt x="1063" y="445"/>
                </a:lnTo>
                <a:lnTo>
                  <a:pt x="1064" y="446"/>
                </a:lnTo>
                <a:lnTo>
                  <a:pt x="1064" y="446"/>
                </a:lnTo>
                <a:lnTo>
                  <a:pt x="1065" y="446"/>
                </a:lnTo>
                <a:lnTo>
                  <a:pt x="1065" y="447"/>
                </a:lnTo>
                <a:lnTo>
                  <a:pt x="1066" y="447"/>
                </a:lnTo>
                <a:lnTo>
                  <a:pt x="1066" y="447"/>
                </a:lnTo>
                <a:lnTo>
                  <a:pt x="1066" y="447"/>
                </a:lnTo>
                <a:lnTo>
                  <a:pt x="1066" y="448"/>
                </a:lnTo>
                <a:lnTo>
                  <a:pt x="1067" y="449"/>
                </a:lnTo>
                <a:lnTo>
                  <a:pt x="1068" y="449"/>
                </a:lnTo>
                <a:lnTo>
                  <a:pt x="1068" y="450"/>
                </a:lnTo>
                <a:lnTo>
                  <a:pt x="1068" y="451"/>
                </a:lnTo>
                <a:lnTo>
                  <a:pt x="1068" y="451"/>
                </a:lnTo>
                <a:lnTo>
                  <a:pt x="1069" y="451"/>
                </a:lnTo>
                <a:lnTo>
                  <a:pt x="1069" y="452"/>
                </a:lnTo>
                <a:lnTo>
                  <a:pt x="1069" y="452"/>
                </a:lnTo>
                <a:lnTo>
                  <a:pt x="1069" y="453"/>
                </a:lnTo>
                <a:lnTo>
                  <a:pt x="1069" y="454"/>
                </a:lnTo>
                <a:lnTo>
                  <a:pt x="1069" y="455"/>
                </a:lnTo>
                <a:lnTo>
                  <a:pt x="1069" y="456"/>
                </a:lnTo>
                <a:lnTo>
                  <a:pt x="1070" y="456"/>
                </a:lnTo>
                <a:lnTo>
                  <a:pt x="1070" y="457"/>
                </a:lnTo>
                <a:lnTo>
                  <a:pt x="1070" y="458"/>
                </a:lnTo>
                <a:lnTo>
                  <a:pt x="1070" y="458"/>
                </a:lnTo>
                <a:lnTo>
                  <a:pt x="1070" y="459"/>
                </a:lnTo>
                <a:lnTo>
                  <a:pt x="1070" y="460"/>
                </a:lnTo>
                <a:lnTo>
                  <a:pt x="1070" y="460"/>
                </a:lnTo>
                <a:lnTo>
                  <a:pt x="1070" y="461"/>
                </a:lnTo>
                <a:lnTo>
                  <a:pt x="1071" y="463"/>
                </a:lnTo>
                <a:lnTo>
                  <a:pt x="1072" y="464"/>
                </a:lnTo>
                <a:lnTo>
                  <a:pt x="1072" y="464"/>
                </a:lnTo>
                <a:lnTo>
                  <a:pt x="1071" y="465"/>
                </a:lnTo>
                <a:lnTo>
                  <a:pt x="1071" y="466"/>
                </a:lnTo>
                <a:lnTo>
                  <a:pt x="1071" y="466"/>
                </a:lnTo>
                <a:lnTo>
                  <a:pt x="1072" y="466"/>
                </a:lnTo>
                <a:lnTo>
                  <a:pt x="1072" y="467"/>
                </a:lnTo>
                <a:lnTo>
                  <a:pt x="1072" y="468"/>
                </a:lnTo>
                <a:lnTo>
                  <a:pt x="1072" y="469"/>
                </a:lnTo>
                <a:lnTo>
                  <a:pt x="1072" y="469"/>
                </a:lnTo>
                <a:lnTo>
                  <a:pt x="1072" y="470"/>
                </a:lnTo>
                <a:lnTo>
                  <a:pt x="1072" y="471"/>
                </a:lnTo>
                <a:lnTo>
                  <a:pt x="1073" y="471"/>
                </a:lnTo>
                <a:lnTo>
                  <a:pt x="1073" y="472"/>
                </a:lnTo>
                <a:lnTo>
                  <a:pt x="1073" y="473"/>
                </a:lnTo>
                <a:lnTo>
                  <a:pt x="1073" y="473"/>
                </a:lnTo>
                <a:lnTo>
                  <a:pt x="1074" y="473"/>
                </a:lnTo>
                <a:lnTo>
                  <a:pt x="1075" y="474"/>
                </a:lnTo>
                <a:lnTo>
                  <a:pt x="1075" y="475"/>
                </a:lnTo>
                <a:lnTo>
                  <a:pt x="1075" y="475"/>
                </a:lnTo>
                <a:lnTo>
                  <a:pt x="1075" y="475"/>
                </a:lnTo>
                <a:lnTo>
                  <a:pt x="1075" y="476"/>
                </a:lnTo>
                <a:lnTo>
                  <a:pt x="1075" y="477"/>
                </a:lnTo>
                <a:lnTo>
                  <a:pt x="1075" y="477"/>
                </a:lnTo>
                <a:lnTo>
                  <a:pt x="1074" y="477"/>
                </a:lnTo>
                <a:lnTo>
                  <a:pt x="1074" y="478"/>
                </a:lnTo>
                <a:lnTo>
                  <a:pt x="1075" y="478"/>
                </a:lnTo>
                <a:lnTo>
                  <a:pt x="1075" y="479"/>
                </a:lnTo>
                <a:lnTo>
                  <a:pt x="1075" y="479"/>
                </a:lnTo>
                <a:lnTo>
                  <a:pt x="1075" y="480"/>
                </a:lnTo>
                <a:lnTo>
                  <a:pt x="1075" y="481"/>
                </a:lnTo>
                <a:lnTo>
                  <a:pt x="1075" y="481"/>
                </a:lnTo>
                <a:lnTo>
                  <a:pt x="1076" y="480"/>
                </a:lnTo>
                <a:lnTo>
                  <a:pt x="1076" y="481"/>
                </a:lnTo>
                <a:lnTo>
                  <a:pt x="1077" y="481"/>
                </a:lnTo>
                <a:lnTo>
                  <a:pt x="1077" y="481"/>
                </a:lnTo>
                <a:lnTo>
                  <a:pt x="1077" y="481"/>
                </a:lnTo>
                <a:lnTo>
                  <a:pt x="1077" y="482"/>
                </a:lnTo>
                <a:lnTo>
                  <a:pt x="1078" y="483"/>
                </a:lnTo>
                <a:lnTo>
                  <a:pt x="1079" y="483"/>
                </a:lnTo>
                <a:lnTo>
                  <a:pt x="1079" y="483"/>
                </a:lnTo>
                <a:lnTo>
                  <a:pt x="1079" y="484"/>
                </a:lnTo>
                <a:lnTo>
                  <a:pt x="1078" y="484"/>
                </a:lnTo>
                <a:lnTo>
                  <a:pt x="1077" y="484"/>
                </a:lnTo>
                <a:lnTo>
                  <a:pt x="1077" y="485"/>
                </a:lnTo>
                <a:lnTo>
                  <a:pt x="1077" y="485"/>
                </a:lnTo>
                <a:lnTo>
                  <a:pt x="1077" y="486"/>
                </a:lnTo>
                <a:lnTo>
                  <a:pt x="1077" y="487"/>
                </a:lnTo>
                <a:lnTo>
                  <a:pt x="1078" y="487"/>
                </a:lnTo>
                <a:lnTo>
                  <a:pt x="1078" y="488"/>
                </a:lnTo>
                <a:lnTo>
                  <a:pt x="1079" y="488"/>
                </a:lnTo>
                <a:lnTo>
                  <a:pt x="1078" y="488"/>
                </a:lnTo>
                <a:lnTo>
                  <a:pt x="1078" y="489"/>
                </a:lnTo>
                <a:lnTo>
                  <a:pt x="1079" y="489"/>
                </a:lnTo>
                <a:lnTo>
                  <a:pt x="1079" y="490"/>
                </a:lnTo>
                <a:lnTo>
                  <a:pt x="1079" y="490"/>
                </a:lnTo>
                <a:lnTo>
                  <a:pt x="1079" y="491"/>
                </a:lnTo>
                <a:lnTo>
                  <a:pt x="1079" y="492"/>
                </a:lnTo>
                <a:lnTo>
                  <a:pt x="1079" y="492"/>
                </a:lnTo>
                <a:lnTo>
                  <a:pt x="1079" y="492"/>
                </a:lnTo>
                <a:lnTo>
                  <a:pt x="1079" y="493"/>
                </a:lnTo>
                <a:lnTo>
                  <a:pt x="1079" y="494"/>
                </a:lnTo>
                <a:lnTo>
                  <a:pt x="1079" y="494"/>
                </a:lnTo>
                <a:lnTo>
                  <a:pt x="1079" y="495"/>
                </a:lnTo>
                <a:lnTo>
                  <a:pt x="1079" y="496"/>
                </a:lnTo>
                <a:lnTo>
                  <a:pt x="1080" y="496"/>
                </a:lnTo>
                <a:lnTo>
                  <a:pt x="1081" y="497"/>
                </a:lnTo>
                <a:lnTo>
                  <a:pt x="1080" y="498"/>
                </a:lnTo>
                <a:lnTo>
                  <a:pt x="1079" y="499"/>
                </a:lnTo>
                <a:lnTo>
                  <a:pt x="1079" y="500"/>
                </a:lnTo>
                <a:lnTo>
                  <a:pt x="1078" y="500"/>
                </a:lnTo>
                <a:lnTo>
                  <a:pt x="1078" y="501"/>
                </a:lnTo>
                <a:lnTo>
                  <a:pt x="1077" y="502"/>
                </a:lnTo>
                <a:lnTo>
                  <a:pt x="1078" y="502"/>
                </a:lnTo>
                <a:lnTo>
                  <a:pt x="1078" y="503"/>
                </a:lnTo>
                <a:lnTo>
                  <a:pt x="1079" y="504"/>
                </a:lnTo>
                <a:lnTo>
                  <a:pt x="1079" y="504"/>
                </a:lnTo>
                <a:lnTo>
                  <a:pt x="1079" y="504"/>
                </a:lnTo>
                <a:lnTo>
                  <a:pt x="1079" y="505"/>
                </a:lnTo>
                <a:lnTo>
                  <a:pt x="1079" y="506"/>
                </a:lnTo>
                <a:lnTo>
                  <a:pt x="1079" y="507"/>
                </a:lnTo>
                <a:lnTo>
                  <a:pt x="1079" y="507"/>
                </a:lnTo>
                <a:lnTo>
                  <a:pt x="1080" y="509"/>
                </a:lnTo>
                <a:lnTo>
                  <a:pt x="1080" y="510"/>
                </a:lnTo>
                <a:lnTo>
                  <a:pt x="1080" y="511"/>
                </a:lnTo>
                <a:lnTo>
                  <a:pt x="1080" y="511"/>
                </a:lnTo>
                <a:lnTo>
                  <a:pt x="1080" y="512"/>
                </a:lnTo>
                <a:lnTo>
                  <a:pt x="1080" y="513"/>
                </a:lnTo>
                <a:lnTo>
                  <a:pt x="1081" y="513"/>
                </a:lnTo>
                <a:lnTo>
                  <a:pt x="1081" y="513"/>
                </a:lnTo>
                <a:lnTo>
                  <a:pt x="1081" y="514"/>
                </a:lnTo>
                <a:lnTo>
                  <a:pt x="1081" y="515"/>
                </a:lnTo>
                <a:lnTo>
                  <a:pt x="1081" y="515"/>
                </a:lnTo>
                <a:lnTo>
                  <a:pt x="1081" y="515"/>
                </a:lnTo>
                <a:lnTo>
                  <a:pt x="1082" y="516"/>
                </a:lnTo>
                <a:lnTo>
                  <a:pt x="1083" y="517"/>
                </a:lnTo>
                <a:lnTo>
                  <a:pt x="1083" y="517"/>
                </a:lnTo>
                <a:lnTo>
                  <a:pt x="1083" y="518"/>
                </a:lnTo>
                <a:lnTo>
                  <a:pt x="1083" y="519"/>
                </a:lnTo>
                <a:lnTo>
                  <a:pt x="1083" y="519"/>
                </a:lnTo>
                <a:lnTo>
                  <a:pt x="1083" y="520"/>
                </a:lnTo>
                <a:lnTo>
                  <a:pt x="1083" y="521"/>
                </a:lnTo>
                <a:lnTo>
                  <a:pt x="1083" y="522"/>
                </a:lnTo>
                <a:lnTo>
                  <a:pt x="1083" y="523"/>
                </a:lnTo>
                <a:lnTo>
                  <a:pt x="1083" y="524"/>
                </a:lnTo>
                <a:lnTo>
                  <a:pt x="1083" y="525"/>
                </a:lnTo>
                <a:lnTo>
                  <a:pt x="1083" y="526"/>
                </a:lnTo>
                <a:lnTo>
                  <a:pt x="1083" y="526"/>
                </a:lnTo>
                <a:lnTo>
                  <a:pt x="1083" y="528"/>
                </a:lnTo>
                <a:lnTo>
                  <a:pt x="1083" y="528"/>
                </a:lnTo>
                <a:lnTo>
                  <a:pt x="1083" y="530"/>
                </a:lnTo>
                <a:lnTo>
                  <a:pt x="1081" y="530"/>
                </a:lnTo>
                <a:lnTo>
                  <a:pt x="1081" y="531"/>
                </a:lnTo>
                <a:lnTo>
                  <a:pt x="1080" y="532"/>
                </a:lnTo>
                <a:lnTo>
                  <a:pt x="1079" y="534"/>
                </a:lnTo>
                <a:lnTo>
                  <a:pt x="1079" y="535"/>
                </a:lnTo>
                <a:lnTo>
                  <a:pt x="1079" y="536"/>
                </a:lnTo>
                <a:lnTo>
                  <a:pt x="1079" y="537"/>
                </a:lnTo>
                <a:lnTo>
                  <a:pt x="1078" y="538"/>
                </a:lnTo>
                <a:lnTo>
                  <a:pt x="1078" y="539"/>
                </a:lnTo>
                <a:lnTo>
                  <a:pt x="1078" y="540"/>
                </a:lnTo>
                <a:lnTo>
                  <a:pt x="1077" y="541"/>
                </a:lnTo>
                <a:lnTo>
                  <a:pt x="1077" y="541"/>
                </a:lnTo>
                <a:lnTo>
                  <a:pt x="1077" y="542"/>
                </a:lnTo>
                <a:lnTo>
                  <a:pt x="1077" y="543"/>
                </a:lnTo>
                <a:lnTo>
                  <a:pt x="1077" y="544"/>
                </a:lnTo>
                <a:lnTo>
                  <a:pt x="1077" y="545"/>
                </a:lnTo>
                <a:lnTo>
                  <a:pt x="1076" y="546"/>
                </a:lnTo>
                <a:lnTo>
                  <a:pt x="1077" y="547"/>
                </a:lnTo>
                <a:lnTo>
                  <a:pt x="1077" y="547"/>
                </a:lnTo>
                <a:lnTo>
                  <a:pt x="1077" y="548"/>
                </a:lnTo>
                <a:lnTo>
                  <a:pt x="1076" y="549"/>
                </a:lnTo>
                <a:lnTo>
                  <a:pt x="1076" y="550"/>
                </a:lnTo>
                <a:lnTo>
                  <a:pt x="1076" y="551"/>
                </a:lnTo>
                <a:lnTo>
                  <a:pt x="1077" y="551"/>
                </a:lnTo>
                <a:lnTo>
                  <a:pt x="1077" y="551"/>
                </a:lnTo>
                <a:lnTo>
                  <a:pt x="1077" y="552"/>
                </a:lnTo>
                <a:lnTo>
                  <a:pt x="1078" y="552"/>
                </a:lnTo>
                <a:lnTo>
                  <a:pt x="1079" y="552"/>
                </a:lnTo>
                <a:lnTo>
                  <a:pt x="1079" y="553"/>
                </a:lnTo>
                <a:lnTo>
                  <a:pt x="1078" y="553"/>
                </a:lnTo>
                <a:lnTo>
                  <a:pt x="1079" y="553"/>
                </a:lnTo>
                <a:lnTo>
                  <a:pt x="1079" y="554"/>
                </a:lnTo>
                <a:lnTo>
                  <a:pt x="1079" y="555"/>
                </a:lnTo>
                <a:lnTo>
                  <a:pt x="1079" y="555"/>
                </a:lnTo>
                <a:lnTo>
                  <a:pt x="1080" y="556"/>
                </a:lnTo>
                <a:lnTo>
                  <a:pt x="1080" y="557"/>
                </a:lnTo>
                <a:lnTo>
                  <a:pt x="1081" y="557"/>
                </a:lnTo>
                <a:lnTo>
                  <a:pt x="1081" y="558"/>
                </a:lnTo>
                <a:lnTo>
                  <a:pt x="1082" y="558"/>
                </a:lnTo>
                <a:lnTo>
                  <a:pt x="1082" y="559"/>
                </a:lnTo>
                <a:lnTo>
                  <a:pt x="1081" y="559"/>
                </a:lnTo>
                <a:lnTo>
                  <a:pt x="1081" y="560"/>
                </a:lnTo>
                <a:lnTo>
                  <a:pt x="1081" y="560"/>
                </a:lnTo>
                <a:lnTo>
                  <a:pt x="1081" y="561"/>
                </a:lnTo>
                <a:lnTo>
                  <a:pt x="1081" y="562"/>
                </a:lnTo>
                <a:lnTo>
                  <a:pt x="1081" y="562"/>
                </a:lnTo>
                <a:lnTo>
                  <a:pt x="1081" y="563"/>
                </a:lnTo>
                <a:lnTo>
                  <a:pt x="1081" y="563"/>
                </a:lnTo>
                <a:lnTo>
                  <a:pt x="1081" y="564"/>
                </a:lnTo>
                <a:lnTo>
                  <a:pt x="1081" y="564"/>
                </a:lnTo>
                <a:lnTo>
                  <a:pt x="1081" y="565"/>
                </a:lnTo>
                <a:lnTo>
                  <a:pt x="1081" y="566"/>
                </a:lnTo>
                <a:lnTo>
                  <a:pt x="1081" y="566"/>
                </a:lnTo>
                <a:lnTo>
                  <a:pt x="1081" y="567"/>
                </a:lnTo>
                <a:lnTo>
                  <a:pt x="1080" y="567"/>
                </a:lnTo>
                <a:lnTo>
                  <a:pt x="1080" y="568"/>
                </a:lnTo>
                <a:lnTo>
                  <a:pt x="1080" y="568"/>
                </a:lnTo>
                <a:lnTo>
                  <a:pt x="1080" y="569"/>
                </a:lnTo>
                <a:lnTo>
                  <a:pt x="1080" y="570"/>
                </a:lnTo>
                <a:lnTo>
                  <a:pt x="1080" y="570"/>
                </a:lnTo>
                <a:lnTo>
                  <a:pt x="1080" y="571"/>
                </a:lnTo>
                <a:lnTo>
                  <a:pt x="1080" y="572"/>
                </a:lnTo>
                <a:lnTo>
                  <a:pt x="1079" y="572"/>
                </a:lnTo>
                <a:lnTo>
                  <a:pt x="1079" y="572"/>
                </a:lnTo>
                <a:lnTo>
                  <a:pt x="1079" y="573"/>
                </a:lnTo>
                <a:lnTo>
                  <a:pt x="1080" y="573"/>
                </a:lnTo>
                <a:lnTo>
                  <a:pt x="1079" y="573"/>
                </a:lnTo>
                <a:lnTo>
                  <a:pt x="1079" y="574"/>
                </a:lnTo>
                <a:lnTo>
                  <a:pt x="1080" y="574"/>
                </a:lnTo>
                <a:lnTo>
                  <a:pt x="1081" y="574"/>
                </a:lnTo>
                <a:lnTo>
                  <a:pt x="1081" y="574"/>
                </a:lnTo>
                <a:lnTo>
                  <a:pt x="1081" y="575"/>
                </a:lnTo>
                <a:lnTo>
                  <a:pt x="1082" y="575"/>
                </a:lnTo>
                <a:lnTo>
                  <a:pt x="1082" y="574"/>
                </a:lnTo>
                <a:lnTo>
                  <a:pt x="1083" y="574"/>
                </a:lnTo>
                <a:lnTo>
                  <a:pt x="1083" y="574"/>
                </a:lnTo>
                <a:lnTo>
                  <a:pt x="1083" y="574"/>
                </a:lnTo>
                <a:lnTo>
                  <a:pt x="1083" y="575"/>
                </a:lnTo>
                <a:lnTo>
                  <a:pt x="1084" y="576"/>
                </a:lnTo>
                <a:lnTo>
                  <a:pt x="1084" y="576"/>
                </a:lnTo>
                <a:lnTo>
                  <a:pt x="1085" y="576"/>
                </a:lnTo>
                <a:lnTo>
                  <a:pt x="1085" y="577"/>
                </a:lnTo>
                <a:lnTo>
                  <a:pt x="1086" y="577"/>
                </a:lnTo>
                <a:lnTo>
                  <a:pt x="1086" y="577"/>
                </a:lnTo>
                <a:lnTo>
                  <a:pt x="1087" y="578"/>
                </a:lnTo>
                <a:lnTo>
                  <a:pt x="1088" y="578"/>
                </a:lnTo>
                <a:lnTo>
                  <a:pt x="1088" y="579"/>
                </a:lnTo>
                <a:lnTo>
                  <a:pt x="1089" y="579"/>
                </a:lnTo>
                <a:lnTo>
                  <a:pt x="1089" y="580"/>
                </a:lnTo>
                <a:lnTo>
                  <a:pt x="1089" y="580"/>
                </a:lnTo>
                <a:lnTo>
                  <a:pt x="1089" y="581"/>
                </a:lnTo>
                <a:lnTo>
                  <a:pt x="1090" y="581"/>
                </a:lnTo>
                <a:lnTo>
                  <a:pt x="1091" y="581"/>
                </a:lnTo>
                <a:lnTo>
                  <a:pt x="1091" y="581"/>
                </a:lnTo>
                <a:lnTo>
                  <a:pt x="1092" y="582"/>
                </a:lnTo>
                <a:lnTo>
                  <a:pt x="1091" y="583"/>
                </a:lnTo>
                <a:lnTo>
                  <a:pt x="1091" y="584"/>
                </a:lnTo>
                <a:lnTo>
                  <a:pt x="1091" y="585"/>
                </a:lnTo>
                <a:lnTo>
                  <a:pt x="1091" y="585"/>
                </a:lnTo>
                <a:lnTo>
                  <a:pt x="1091" y="586"/>
                </a:lnTo>
                <a:lnTo>
                  <a:pt x="1091" y="587"/>
                </a:lnTo>
                <a:lnTo>
                  <a:pt x="1092" y="587"/>
                </a:lnTo>
                <a:lnTo>
                  <a:pt x="1092" y="587"/>
                </a:lnTo>
                <a:lnTo>
                  <a:pt x="1092" y="588"/>
                </a:lnTo>
                <a:lnTo>
                  <a:pt x="1092" y="589"/>
                </a:lnTo>
                <a:lnTo>
                  <a:pt x="1092" y="590"/>
                </a:lnTo>
                <a:lnTo>
                  <a:pt x="1093" y="591"/>
                </a:lnTo>
                <a:lnTo>
                  <a:pt x="1093" y="591"/>
                </a:lnTo>
                <a:lnTo>
                  <a:pt x="1093" y="592"/>
                </a:lnTo>
                <a:lnTo>
                  <a:pt x="1093" y="593"/>
                </a:lnTo>
                <a:lnTo>
                  <a:pt x="1092" y="593"/>
                </a:lnTo>
                <a:lnTo>
                  <a:pt x="1092" y="594"/>
                </a:lnTo>
                <a:lnTo>
                  <a:pt x="1093" y="594"/>
                </a:lnTo>
                <a:lnTo>
                  <a:pt x="1094" y="594"/>
                </a:lnTo>
                <a:lnTo>
                  <a:pt x="1094" y="595"/>
                </a:lnTo>
                <a:lnTo>
                  <a:pt x="1094" y="595"/>
                </a:lnTo>
                <a:lnTo>
                  <a:pt x="1094" y="595"/>
                </a:lnTo>
                <a:lnTo>
                  <a:pt x="1095" y="595"/>
                </a:lnTo>
                <a:lnTo>
                  <a:pt x="1096" y="595"/>
                </a:lnTo>
                <a:lnTo>
                  <a:pt x="1096" y="596"/>
                </a:lnTo>
                <a:lnTo>
                  <a:pt x="1096" y="596"/>
                </a:lnTo>
                <a:lnTo>
                  <a:pt x="1096" y="596"/>
                </a:lnTo>
                <a:lnTo>
                  <a:pt x="1096" y="596"/>
                </a:lnTo>
                <a:lnTo>
                  <a:pt x="1096" y="597"/>
                </a:lnTo>
                <a:lnTo>
                  <a:pt x="1096" y="598"/>
                </a:lnTo>
                <a:lnTo>
                  <a:pt x="1097" y="599"/>
                </a:lnTo>
                <a:lnTo>
                  <a:pt x="1098" y="600"/>
                </a:lnTo>
                <a:lnTo>
                  <a:pt x="1098" y="600"/>
                </a:lnTo>
                <a:lnTo>
                  <a:pt x="1099" y="599"/>
                </a:lnTo>
                <a:lnTo>
                  <a:pt x="1100" y="599"/>
                </a:lnTo>
                <a:lnTo>
                  <a:pt x="1100" y="599"/>
                </a:lnTo>
                <a:lnTo>
                  <a:pt x="1100" y="600"/>
                </a:lnTo>
                <a:lnTo>
                  <a:pt x="1100" y="600"/>
                </a:lnTo>
                <a:lnTo>
                  <a:pt x="1100" y="600"/>
                </a:lnTo>
                <a:lnTo>
                  <a:pt x="1100" y="600"/>
                </a:lnTo>
                <a:lnTo>
                  <a:pt x="1100" y="601"/>
                </a:lnTo>
                <a:lnTo>
                  <a:pt x="1101" y="601"/>
                </a:lnTo>
                <a:lnTo>
                  <a:pt x="1101" y="602"/>
                </a:lnTo>
                <a:lnTo>
                  <a:pt x="1102" y="602"/>
                </a:lnTo>
                <a:lnTo>
                  <a:pt x="1102" y="602"/>
                </a:lnTo>
                <a:lnTo>
                  <a:pt x="1102" y="602"/>
                </a:lnTo>
                <a:lnTo>
                  <a:pt x="1102" y="603"/>
                </a:lnTo>
                <a:lnTo>
                  <a:pt x="1103" y="603"/>
                </a:lnTo>
                <a:lnTo>
                  <a:pt x="1103" y="604"/>
                </a:lnTo>
                <a:lnTo>
                  <a:pt x="1103" y="604"/>
                </a:lnTo>
                <a:lnTo>
                  <a:pt x="1104" y="604"/>
                </a:lnTo>
                <a:lnTo>
                  <a:pt x="1104" y="605"/>
                </a:lnTo>
                <a:lnTo>
                  <a:pt x="1104" y="606"/>
                </a:lnTo>
                <a:lnTo>
                  <a:pt x="1104" y="606"/>
                </a:lnTo>
                <a:lnTo>
                  <a:pt x="1105" y="606"/>
                </a:lnTo>
                <a:lnTo>
                  <a:pt x="1105" y="606"/>
                </a:lnTo>
                <a:lnTo>
                  <a:pt x="1106" y="606"/>
                </a:lnTo>
                <a:lnTo>
                  <a:pt x="1106" y="607"/>
                </a:lnTo>
                <a:lnTo>
                  <a:pt x="1106" y="607"/>
                </a:lnTo>
                <a:lnTo>
                  <a:pt x="1107" y="607"/>
                </a:lnTo>
                <a:lnTo>
                  <a:pt x="1107" y="608"/>
                </a:lnTo>
                <a:lnTo>
                  <a:pt x="1108" y="608"/>
                </a:lnTo>
                <a:lnTo>
                  <a:pt x="1108" y="609"/>
                </a:lnTo>
                <a:lnTo>
                  <a:pt x="1108" y="609"/>
                </a:lnTo>
                <a:lnTo>
                  <a:pt x="1109" y="609"/>
                </a:lnTo>
                <a:lnTo>
                  <a:pt x="1109" y="610"/>
                </a:lnTo>
                <a:lnTo>
                  <a:pt x="1109" y="610"/>
                </a:lnTo>
                <a:lnTo>
                  <a:pt x="1109" y="610"/>
                </a:lnTo>
                <a:lnTo>
                  <a:pt x="1109" y="611"/>
                </a:lnTo>
                <a:lnTo>
                  <a:pt x="1110" y="611"/>
                </a:lnTo>
                <a:lnTo>
                  <a:pt x="1111" y="611"/>
                </a:lnTo>
                <a:lnTo>
                  <a:pt x="1111" y="611"/>
                </a:lnTo>
                <a:lnTo>
                  <a:pt x="1112" y="612"/>
                </a:lnTo>
                <a:lnTo>
                  <a:pt x="1113" y="612"/>
                </a:lnTo>
                <a:lnTo>
                  <a:pt x="1113" y="612"/>
                </a:lnTo>
                <a:lnTo>
                  <a:pt x="1113" y="612"/>
                </a:lnTo>
                <a:lnTo>
                  <a:pt x="1114" y="612"/>
                </a:lnTo>
                <a:lnTo>
                  <a:pt x="1115" y="613"/>
                </a:lnTo>
                <a:lnTo>
                  <a:pt x="1115" y="613"/>
                </a:lnTo>
                <a:lnTo>
                  <a:pt x="1115" y="614"/>
                </a:lnTo>
                <a:lnTo>
                  <a:pt x="1116" y="614"/>
                </a:lnTo>
                <a:lnTo>
                  <a:pt x="1116" y="615"/>
                </a:lnTo>
                <a:lnTo>
                  <a:pt x="1115" y="615"/>
                </a:lnTo>
                <a:lnTo>
                  <a:pt x="1115" y="615"/>
                </a:lnTo>
                <a:lnTo>
                  <a:pt x="1116" y="615"/>
                </a:lnTo>
                <a:lnTo>
                  <a:pt x="1116" y="616"/>
                </a:lnTo>
                <a:lnTo>
                  <a:pt x="1118" y="617"/>
                </a:lnTo>
                <a:lnTo>
                  <a:pt x="1119" y="617"/>
                </a:lnTo>
                <a:lnTo>
                  <a:pt x="1119" y="617"/>
                </a:lnTo>
                <a:lnTo>
                  <a:pt x="1119" y="618"/>
                </a:lnTo>
                <a:lnTo>
                  <a:pt x="1120" y="618"/>
                </a:lnTo>
                <a:lnTo>
                  <a:pt x="1121" y="619"/>
                </a:lnTo>
                <a:lnTo>
                  <a:pt x="1121" y="619"/>
                </a:lnTo>
                <a:lnTo>
                  <a:pt x="1121" y="620"/>
                </a:lnTo>
                <a:lnTo>
                  <a:pt x="1122" y="620"/>
                </a:lnTo>
                <a:lnTo>
                  <a:pt x="1123" y="620"/>
                </a:lnTo>
                <a:lnTo>
                  <a:pt x="1123" y="621"/>
                </a:lnTo>
                <a:lnTo>
                  <a:pt x="1125" y="621"/>
                </a:lnTo>
                <a:lnTo>
                  <a:pt x="1125" y="622"/>
                </a:lnTo>
                <a:lnTo>
                  <a:pt x="1126" y="623"/>
                </a:lnTo>
                <a:lnTo>
                  <a:pt x="1126" y="623"/>
                </a:lnTo>
                <a:lnTo>
                  <a:pt x="1126" y="624"/>
                </a:lnTo>
                <a:lnTo>
                  <a:pt x="1126" y="625"/>
                </a:lnTo>
                <a:lnTo>
                  <a:pt x="1125" y="625"/>
                </a:lnTo>
                <a:lnTo>
                  <a:pt x="1125" y="626"/>
                </a:lnTo>
                <a:lnTo>
                  <a:pt x="1125" y="627"/>
                </a:lnTo>
                <a:lnTo>
                  <a:pt x="1126" y="627"/>
                </a:lnTo>
                <a:lnTo>
                  <a:pt x="1126" y="627"/>
                </a:lnTo>
                <a:lnTo>
                  <a:pt x="1127" y="627"/>
                </a:lnTo>
                <a:lnTo>
                  <a:pt x="1127" y="628"/>
                </a:lnTo>
                <a:lnTo>
                  <a:pt x="1127" y="628"/>
                </a:lnTo>
                <a:lnTo>
                  <a:pt x="1128" y="629"/>
                </a:lnTo>
                <a:lnTo>
                  <a:pt x="1128" y="629"/>
                </a:lnTo>
                <a:lnTo>
                  <a:pt x="1128" y="629"/>
                </a:lnTo>
                <a:lnTo>
                  <a:pt x="1129" y="629"/>
                </a:lnTo>
                <a:lnTo>
                  <a:pt x="1130" y="629"/>
                </a:lnTo>
                <a:lnTo>
                  <a:pt x="1130" y="629"/>
                </a:lnTo>
                <a:lnTo>
                  <a:pt x="1131" y="629"/>
                </a:lnTo>
                <a:lnTo>
                  <a:pt x="1131" y="630"/>
                </a:lnTo>
                <a:lnTo>
                  <a:pt x="1132" y="630"/>
                </a:lnTo>
                <a:lnTo>
                  <a:pt x="1132" y="630"/>
                </a:lnTo>
                <a:lnTo>
                  <a:pt x="1133" y="630"/>
                </a:lnTo>
                <a:lnTo>
                  <a:pt x="1133" y="631"/>
                </a:lnTo>
                <a:lnTo>
                  <a:pt x="1134" y="631"/>
                </a:lnTo>
                <a:lnTo>
                  <a:pt x="1134" y="631"/>
                </a:lnTo>
                <a:lnTo>
                  <a:pt x="1134" y="632"/>
                </a:lnTo>
                <a:lnTo>
                  <a:pt x="1134" y="632"/>
                </a:lnTo>
                <a:lnTo>
                  <a:pt x="1135" y="632"/>
                </a:lnTo>
                <a:lnTo>
                  <a:pt x="1135" y="633"/>
                </a:lnTo>
                <a:lnTo>
                  <a:pt x="1134" y="634"/>
                </a:lnTo>
                <a:lnTo>
                  <a:pt x="1134" y="634"/>
                </a:lnTo>
                <a:lnTo>
                  <a:pt x="1134" y="636"/>
                </a:lnTo>
                <a:lnTo>
                  <a:pt x="1135" y="636"/>
                </a:lnTo>
                <a:lnTo>
                  <a:pt x="1136" y="636"/>
                </a:lnTo>
                <a:lnTo>
                  <a:pt x="1136" y="636"/>
                </a:lnTo>
                <a:lnTo>
                  <a:pt x="1136" y="636"/>
                </a:lnTo>
                <a:lnTo>
                  <a:pt x="1137" y="636"/>
                </a:lnTo>
                <a:lnTo>
                  <a:pt x="1137" y="635"/>
                </a:lnTo>
                <a:lnTo>
                  <a:pt x="1138" y="635"/>
                </a:lnTo>
                <a:lnTo>
                  <a:pt x="1138" y="635"/>
                </a:lnTo>
                <a:lnTo>
                  <a:pt x="1138" y="634"/>
                </a:lnTo>
                <a:lnTo>
                  <a:pt x="1139" y="634"/>
                </a:lnTo>
                <a:lnTo>
                  <a:pt x="1140" y="634"/>
                </a:lnTo>
                <a:lnTo>
                  <a:pt x="1140" y="635"/>
                </a:lnTo>
                <a:lnTo>
                  <a:pt x="1139" y="636"/>
                </a:lnTo>
                <a:lnTo>
                  <a:pt x="1140" y="636"/>
                </a:lnTo>
                <a:lnTo>
                  <a:pt x="1140" y="638"/>
                </a:lnTo>
                <a:lnTo>
                  <a:pt x="1140" y="639"/>
                </a:lnTo>
                <a:lnTo>
                  <a:pt x="1142" y="640"/>
                </a:lnTo>
                <a:lnTo>
                  <a:pt x="1143" y="642"/>
                </a:lnTo>
                <a:lnTo>
                  <a:pt x="1144" y="644"/>
                </a:lnTo>
                <a:lnTo>
                  <a:pt x="1145" y="645"/>
                </a:lnTo>
                <a:lnTo>
                  <a:pt x="1146" y="647"/>
                </a:lnTo>
                <a:lnTo>
                  <a:pt x="1147" y="648"/>
                </a:lnTo>
                <a:lnTo>
                  <a:pt x="1147" y="648"/>
                </a:lnTo>
                <a:lnTo>
                  <a:pt x="1149" y="649"/>
                </a:lnTo>
                <a:lnTo>
                  <a:pt x="1150" y="649"/>
                </a:lnTo>
                <a:lnTo>
                  <a:pt x="1150" y="650"/>
                </a:lnTo>
                <a:lnTo>
                  <a:pt x="1150" y="651"/>
                </a:lnTo>
                <a:lnTo>
                  <a:pt x="1151" y="653"/>
                </a:lnTo>
                <a:lnTo>
                  <a:pt x="1151" y="654"/>
                </a:lnTo>
                <a:lnTo>
                  <a:pt x="1152" y="655"/>
                </a:lnTo>
                <a:lnTo>
                  <a:pt x="1152" y="655"/>
                </a:lnTo>
                <a:lnTo>
                  <a:pt x="1154" y="659"/>
                </a:lnTo>
                <a:lnTo>
                  <a:pt x="1155" y="659"/>
                </a:lnTo>
                <a:lnTo>
                  <a:pt x="1156" y="661"/>
                </a:lnTo>
                <a:lnTo>
                  <a:pt x="1157" y="665"/>
                </a:lnTo>
                <a:lnTo>
                  <a:pt x="1157" y="666"/>
                </a:lnTo>
                <a:lnTo>
                  <a:pt x="1157" y="667"/>
                </a:lnTo>
                <a:lnTo>
                  <a:pt x="1157" y="669"/>
                </a:lnTo>
                <a:lnTo>
                  <a:pt x="1157" y="672"/>
                </a:lnTo>
                <a:lnTo>
                  <a:pt x="1161" y="673"/>
                </a:lnTo>
                <a:lnTo>
                  <a:pt x="1163" y="674"/>
                </a:lnTo>
                <a:lnTo>
                  <a:pt x="1176" y="675"/>
                </a:lnTo>
                <a:lnTo>
                  <a:pt x="1186" y="676"/>
                </a:lnTo>
                <a:lnTo>
                  <a:pt x="1187" y="676"/>
                </a:lnTo>
                <a:lnTo>
                  <a:pt x="1187" y="677"/>
                </a:lnTo>
                <a:lnTo>
                  <a:pt x="1187" y="677"/>
                </a:lnTo>
                <a:lnTo>
                  <a:pt x="1188" y="677"/>
                </a:lnTo>
                <a:lnTo>
                  <a:pt x="1189" y="678"/>
                </a:lnTo>
                <a:lnTo>
                  <a:pt x="1189" y="678"/>
                </a:lnTo>
                <a:lnTo>
                  <a:pt x="1191" y="678"/>
                </a:lnTo>
                <a:lnTo>
                  <a:pt x="1193" y="678"/>
                </a:lnTo>
                <a:lnTo>
                  <a:pt x="1193" y="678"/>
                </a:lnTo>
                <a:lnTo>
                  <a:pt x="1194" y="679"/>
                </a:lnTo>
                <a:lnTo>
                  <a:pt x="1195" y="679"/>
                </a:lnTo>
                <a:lnTo>
                  <a:pt x="1195" y="680"/>
                </a:lnTo>
                <a:lnTo>
                  <a:pt x="1196" y="680"/>
                </a:lnTo>
                <a:lnTo>
                  <a:pt x="1197" y="680"/>
                </a:lnTo>
                <a:lnTo>
                  <a:pt x="1197" y="680"/>
                </a:lnTo>
                <a:lnTo>
                  <a:pt x="1198" y="681"/>
                </a:lnTo>
                <a:lnTo>
                  <a:pt x="1199" y="681"/>
                </a:lnTo>
                <a:lnTo>
                  <a:pt x="1199" y="682"/>
                </a:lnTo>
                <a:lnTo>
                  <a:pt x="1201" y="682"/>
                </a:lnTo>
                <a:lnTo>
                  <a:pt x="1202" y="682"/>
                </a:lnTo>
                <a:lnTo>
                  <a:pt x="1202" y="683"/>
                </a:lnTo>
                <a:lnTo>
                  <a:pt x="1202" y="683"/>
                </a:lnTo>
                <a:lnTo>
                  <a:pt x="1203" y="684"/>
                </a:lnTo>
                <a:lnTo>
                  <a:pt x="1204" y="684"/>
                </a:lnTo>
                <a:lnTo>
                  <a:pt x="1204" y="684"/>
                </a:lnTo>
                <a:lnTo>
                  <a:pt x="1205" y="685"/>
                </a:lnTo>
                <a:lnTo>
                  <a:pt x="1206" y="686"/>
                </a:lnTo>
                <a:lnTo>
                  <a:pt x="1206" y="687"/>
                </a:lnTo>
                <a:lnTo>
                  <a:pt x="1207" y="687"/>
                </a:lnTo>
                <a:lnTo>
                  <a:pt x="1208" y="688"/>
                </a:lnTo>
                <a:lnTo>
                  <a:pt x="1208" y="689"/>
                </a:lnTo>
                <a:lnTo>
                  <a:pt x="1208" y="689"/>
                </a:lnTo>
                <a:lnTo>
                  <a:pt x="1208" y="691"/>
                </a:lnTo>
                <a:lnTo>
                  <a:pt x="1208" y="692"/>
                </a:lnTo>
                <a:lnTo>
                  <a:pt x="1208" y="693"/>
                </a:lnTo>
                <a:lnTo>
                  <a:pt x="1208" y="694"/>
                </a:lnTo>
                <a:lnTo>
                  <a:pt x="1207" y="696"/>
                </a:lnTo>
                <a:lnTo>
                  <a:pt x="1207" y="697"/>
                </a:lnTo>
                <a:lnTo>
                  <a:pt x="1207" y="698"/>
                </a:lnTo>
                <a:lnTo>
                  <a:pt x="1207" y="699"/>
                </a:lnTo>
                <a:lnTo>
                  <a:pt x="1207" y="699"/>
                </a:lnTo>
                <a:lnTo>
                  <a:pt x="1207" y="700"/>
                </a:lnTo>
                <a:lnTo>
                  <a:pt x="1207" y="701"/>
                </a:lnTo>
                <a:lnTo>
                  <a:pt x="1207" y="701"/>
                </a:lnTo>
                <a:lnTo>
                  <a:pt x="1207" y="703"/>
                </a:lnTo>
                <a:lnTo>
                  <a:pt x="1208" y="703"/>
                </a:lnTo>
                <a:lnTo>
                  <a:pt x="1208" y="704"/>
                </a:lnTo>
                <a:lnTo>
                  <a:pt x="1208" y="705"/>
                </a:lnTo>
                <a:lnTo>
                  <a:pt x="1208" y="706"/>
                </a:lnTo>
                <a:lnTo>
                  <a:pt x="1209" y="707"/>
                </a:lnTo>
                <a:lnTo>
                  <a:pt x="1210" y="708"/>
                </a:lnTo>
                <a:lnTo>
                  <a:pt x="1211" y="710"/>
                </a:lnTo>
                <a:lnTo>
                  <a:pt x="1212" y="710"/>
                </a:lnTo>
                <a:lnTo>
                  <a:pt x="1212" y="711"/>
                </a:lnTo>
                <a:lnTo>
                  <a:pt x="1212" y="711"/>
                </a:lnTo>
                <a:lnTo>
                  <a:pt x="1213" y="712"/>
                </a:lnTo>
                <a:lnTo>
                  <a:pt x="1214" y="712"/>
                </a:lnTo>
                <a:lnTo>
                  <a:pt x="1214" y="712"/>
                </a:lnTo>
                <a:lnTo>
                  <a:pt x="1215" y="712"/>
                </a:lnTo>
                <a:lnTo>
                  <a:pt x="1216" y="713"/>
                </a:lnTo>
                <a:lnTo>
                  <a:pt x="1216" y="713"/>
                </a:lnTo>
                <a:lnTo>
                  <a:pt x="1217" y="713"/>
                </a:lnTo>
                <a:lnTo>
                  <a:pt x="1217" y="713"/>
                </a:lnTo>
                <a:lnTo>
                  <a:pt x="1219" y="713"/>
                </a:lnTo>
                <a:lnTo>
                  <a:pt x="1219" y="713"/>
                </a:lnTo>
                <a:lnTo>
                  <a:pt x="1221" y="713"/>
                </a:lnTo>
                <a:lnTo>
                  <a:pt x="1221" y="713"/>
                </a:lnTo>
                <a:lnTo>
                  <a:pt x="1222" y="713"/>
                </a:lnTo>
                <a:lnTo>
                  <a:pt x="1225" y="713"/>
                </a:lnTo>
                <a:lnTo>
                  <a:pt x="1226" y="713"/>
                </a:lnTo>
                <a:lnTo>
                  <a:pt x="1227" y="713"/>
                </a:lnTo>
                <a:lnTo>
                  <a:pt x="1227" y="713"/>
                </a:lnTo>
                <a:lnTo>
                  <a:pt x="1228" y="713"/>
                </a:lnTo>
                <a:lnTo>
                  <a:pt x="1229" y="713"/>
                </a:lnTo>
                <a:lnTo>
                  <a:pt x="1229" y="713"/>
                </a:lnTo>
                <a:lnTo>
                  <a:pt x="1230" y="713"/>
                </a:lnTo>
                <a:lnTo>
                  <a:pt x="1231" y="713"/>
                </a:lnTo>
                <a:lnTo>
                  <a:pt x="1231" y="713"/>
                </a:lnTo>
                <a:lnTo>
                  <a:pt x="1233" y="713"/>
                </a:lnTo>
                <a:lnTo>
                  <a:pt x="1234" y="713"/>
                </a:lnTo>
                <a:lnTo>
                  <a:pt x="1235" y="713"/>
                </a:lnTo>
                <a:lnTo>
                  <a:pt x="1235" y="713"/>
                </a:lnTo>
                <a:lnTo>
                  <a:pt x="1236" y="713"/>
                </a:lnTo>
                <a:lnTo>
                  <a:pt x="1236" y="714"/>
                </a:lnTo>
                <a:lnTo>
                  <a:pt x="1236" y="714"/>
                </a:lnTo>
                <a:lnTo>
                  <a:pt x="1237" y="714"/>
                </a:lnTo>
                <a:lnTo>
                  <a:pt x="1238" y="714"/>
                </a:lnTo>
                <a:lnTo>
                  <a:pt x="1239" y="715"/>
                </a:lnTo>
                <a:lnTo>
                  <a:pt x="1240" y="715"/>
                </a:lnTo>
                <a:lnTo>
                  <a:pt x="1240" y="716"/>
                </a:lnTo>
                <a:lnTo>
                  <a:pt x="1242" y="716"/>
                </a:lnTo>
                <a:lnTo>
                  <a:pt x="1242" y="716"/>
                </a:lnTo>
                <a:lnTo>
                  <a:pt x="1243" y="716"/>
                </a:lnTo>
                <a:lnTo>
                  <a:pt x="1244" y="716"/>
                </a:lnTo>
                <a:lnTo>
                  <a:pt x="1244" y="717"/>
                </a:lnTo>
                <a:lnTo>
                  <a:pt x="1245" y="718"/>
                </a:lnTo>
                <a:lnTo>
                  <a:pt x="1246" y="718"/>
                </a:lnTo>
                <a:lnTo>
                  <a:pt x="1246" y="718"/>
                </a:lnTo>
                <a:lnTo>
                  <a:pt x="1247" y="719"/>
                </a:lnTo>
                <a:lnTo>
                  <a:pt x="1248" y="720"/>
                </a:lnTo>
                <a:lnTo>
                  <a:pt x="1250" y="720"/>
                </a:lnTo>
                <a:lnTo>
                  <a:pt x="1250" y="721"/>
                </a:lnTo>
                <a:lnTo>
                  <a:pt x="1251" y="721"/>
                </a:lnTo>
                <a:lnTo>
                  <a:pt x="1252" y="721"/>
                </a:lnTo>
                <a:lnTo>
                  <a:pt x="1252" y="721"/>
                </a:lnTo>
                <a:lnTo>
                  <a:pt x="1253" y="721"/>
                </a:lnTo>
                <a:lnTo>
                  <a:pt x="1253" y="722"/>
                </a:lnTo>
                <a:lnTo>
                  <a:pt x="1253" y="722"/>
                </a:lnTo>
                <a:lnTo>
                  <a:pt x="1255" y="723"/>
                </a:lnTo>
                <a:lnTo>
                  <a:pt x="1255" y="723"/>
                </a:lnTo>
                <a:lnTo>
                  <a:pt x="1257" y="724"/>
                </a:lnTo>
                <a:lnTo>
                  <a:pt x="1257" y="724"/>
                </a:lnTo>
                <a:lnTo>
                  <a:pt x="1258" y="725"/>
                </a:lnTo>
                <a:lnTo>
                  <a:pt x="1259" y="725"/>
                </a:lnTo>
                <a:lnTo>
                  <a:pt x="1259" y="726"/>
                </a:lnTo>
                <a:lnTo>
                  <a:pt x="1259" y="727"/>
                </a:lnTo>
                <a:lnTo>
                  <a:pt x="1260" y="727"/>
                </a:lnTo>
                <a:lnTo>
                  <a:pt x="1260" y="728"/>
                </a:lnTo>
                <a:lnTo>
                  <a:pt x="1261" y="729"/>
                </a:lnTo>
                <a:lnTo>
                  <a:pt x="1261" y="729"/>
                </a:lnTo>
                <a:lnTo>
                  <a:pt x="1261" y="730"/>
                </a:lnTo>
                <a:lnTo>
                  <a:pt x="1261" y="730"/>
                </a:lnTo>
                <a:lnTo>
                  <a:pt x="1261" y="731"/>
                </a:lnTo>
                <a:lnTo>
                  <a:pt x="1261" y="731"/>
                </a:lnTo>
                <a:lnTo>
                  <a:pt x="1262" y="732"/>
                </a:lnTo>
                <a:lnTo>
                  <a:pt x="1262" y="733"/>
                </a:lnTo>
                <a:lnTo>
                  <a:pt x="1262" y="733"/>
                </a:lnTo>
                <a:lnTo>
                  <a:pt x="1262" y="735"/>
                </a:lnTo>
                <a:lnTo>
                  <a:pt x="1262" y="735"/>
                </a:lnTo>
                <a:lnTo>
                  <a:pt x="1262" y="736"/>
                </a:lnTo>
                <a:lnTo>
                  <a:pt x="1262" y="737"/>
                </a:lnTo>
                <a:lnTo>
                  <a:pt x="1262" y="737"/>
                </a:lnTo>
                <a:lnTo>
                  <a:pt x="1263" y="738"/>
                </a:lnTo>
                <a:lnTo>
                  <a:pt x="1263" y="738"/>
                </a:lnTo>
                <a:lnTo>
                  <a:pt x="1263" y="739"/>
                </a:lnTo>
                <a:lnTo>
                  <a:pt x="1263" y="740"/>
                </a:lnTo>
                <a:lnTo>
                  <a:pt x="1263" y="740"/>
                </a:lnTo>
                <a:lnTo>
                  <a:pt x="1263" y="740"/>
                </a:lnTo>
                <a:lnTo>
                  <a:pt x="1263" y="741"/>
                </a:lnTo>
                <a:lnTo>
                  <a:pt x="1264" y="742"/>
                </a:lnTo>
                <a:lnTo>
                  <a:pt x="1264" y="742"/>
                </a:lnTo>
                <a:lnTo>
                  <a:pt x="1265" y="742"/>
                </a:lnTo>
                <a:lnTo>
                  <a:pt x="1265" y="743"/>
                </a:lnTo>
                <a:lnTo>
                  <a:pt x="1266" y="744"/>
                </a:lnTo>
                <a:lnTo>
                  <a:pt x="1267" y="744"/>
                </a:lnTo>
                <a:lnTo>
                  <a:pt x="1267" y="745"/>
                </a:lnTo>
                <a:lnTo>
                  <a:pt x="1267" y="746"/>
                </a:lnTo>
                <a:lnTo>
                  <a:pt x="1268" y="746"/>
                </a:lnTo>
                <a:lnTo>
                  <a:pt x="1269" y="748"/>
                </a:lnTo>
                <a:lnTo>
                  <a:pt x="1270" y="748"/>
                </a:lnTo>
                <a:lnTo>
                  <a:pt x="1270" y="748"/>
                </a:lnTo>
                <a:lnTo>
                  <a:pt x="1271" y="749"/>
                </a:lnTo>
                <a:lnTo>
                  <a:pt x="1271" y="750"/>
                </a:lnTo>
                <a:lnTo>
                  <a:pt x="1271" y="750"/>
                </a:lnTo>
                <a:lnTo>
                  <a:pt x="1271" y="751"/>
                </a:lnTo>
                <a:lnTo>
                  <a:pt x="1272" y="752"/>
                </a:lnTo>
                <a:lnTo>
                  <a:pt x="1272" y="752"/>
                </a:lnTo>
                <a:lnTo>
                  <a:pt x="1273" y="753"/>
                </a:lnTo>
                <a:lnTo>
                  <a:pt x="1274" y="754"/>
                </a:lnTo>
                <a:lnTo>
                  <a:pt x="1274" y="755"/>
                </a:lnTo>
                <a:lnTo>
                  <a:pt x="1275" y="755"/>
                </a:lnTo>
                <a:lnTo>
                  <a:pt x="1276" y="756"/>
                </a:lnTo>
                <a:lnTo>
                  <a:pt x="1276" y="756"/>
                </a:lnTo>
                <a:lnTo>
                  <a:pt x="1277" y="756"/>
                </a:lnTo>
                <a:lnTo>
                  <a:pt x="1278" y="757"/>
                </a:lnTo>
                <a:lnTo>
                  <a:pt x="1278" y="757"/>
                </a:lnTo>
                <a:lnTo>
                  <a:pt x="1277" y="758"/>
                </a:lnTo>
                <a:lnTo>
                  <a:pt x="1276" y="759"/>
                </a:lnTo>
                <a:lnTo>
                  <a:pt x="1276" y="759"/>
                </a:lnTo>
                <a:lnTo>
                  <a:pt x="1276" y="760"/>
                </a:lnTo>
                <a:lnTo>
                  <a:pt x="1276" y="761"/>
                </a:lnTo>
                <a:lnTo>
                  <a:pt x="1275" y="762"/>
                </a:lnTo>
                <a:lnTo>
                  <a:pt x="1275" y="763"/>
                </a:lnTo>
                <a:lnTo>
                  <a:pt x="1275" y="763"/>
                </a:lnTo>
                <a:lnTo>
                  <a:pt x="1275" y="764"/>
                </a:lnTo>
                <a:lnTo>
                  <a:pt x="1275" y="765"/>
                </a:lnTo>
                <a:lnTo>
                  <a:pt x="1275" y="765"/>
                </a:lnTo>
                <a:lnTo>
                  <a:pt x="1274" y="766"/>
                </a:lnTo>
                <a:lnTo>
                  <a:pt x="1274" y="767"/>
                </a:lnTo>
                <a:lnTo>
                  <a:pt x="1274" y="767"/>
                </a:lnTo>
                <a:lnTo>
                  <a:pt x="1275" y="768"/>
                </a:lnTo>
                <a:lnTo>
                  <a:pt x="1275" y="769"/>
                </a:lnTo>
                <a:lnTo>
                  <a:pt x="1275" y="769"/>
                </a:lnTo>
                <a:lnTo>
                  <a:pt x="1275" y="770"/>
                </a:lnTo>
                <a:lnTo>
                  <a:pt x="1276" y="771"/>
                </a:lnTo>
                <a:lnTo>
                  <a:pt x="1276" y="771"/>
                </a:lnTo>
                <a:lnTo>
                  <a:pt x="1276" y="772"/>
                </a:lnTo>
                <a:lnTo>
                  <a:pt x="1277" y="773"/>
                </a:lnTo>
                <a:lnTo>
                  <a:pt x="1278" y="774"/>
                </a:lnTo>
                <a:lnTo>
                  <a:pt x="1278" y="774"/>
                </a:lnTo>
                <a:lnTo>
                  <a:pt x="1278" y="774"/>
                </a:lnTo>
                <a:lnTo>
                  <a:pt x="1279" y="774"/>
                </a:lnTo>
                <a:lnTo>
                  <a:pt x="1279" y="775"/>
                </a:lnTo>
                <a:lnTo>
                  <a:pt x="1280" y="775"/>
                </a:lnTo>
                <a:lnTo>
                  <a:pt x="1280" y="776"/>
                </a:lnTo>
                <a:lnTo>
                  <a:pt x="1280" y="776"/>
                </a:lnTo>
                <a:lnTo>
                  <a:pt x="1280" y="778"/>
                </a:lnTo>
                <a:lnTo>
                  <a:pt x="1280" y="778"/>
                </a:lnTo>
                <a:lnTo>
                  <a:pt x="1280" y="779"/>
                </a:lnTo>
                <a:lnTo>
                  <a:pt x="1280" y="780"/>
                </a:lnTo>
                <a:lnTo>
                  <a:pt x="1280" y="780"/>
                </a:lnTo>
                <a:lnTo>
                  <a:pt x="1280" y="781"/>
                </a:lnTo>
                <a:lnTo>
                  <a:pt x="1280" y="796"/>
                </a:lnTo>
                <a:lnTo>
                  <a:pt x="1316" y="818"/>
                </a:lnTo>
                <a:lnTo>
                  <a:pt x="1319" y="819"/>
                </a:lnTo>
                <a:lnTo>
                  <a:pt x="1325" y="823"/>
                </a:lnTo>
                <a:lnTo>
                  <a:pt x="1331" y="826"/>
                </a:lnTo>
                <a:lnTo>
                  <a:pt x="1331" y="846"/>
                </a:lnTo>
                <a:lnTo>
                  <a:pt x="1331" y="892"/>
                </a:lnTo>
                <a:lnTo>
                  <a:pt x="1331" y="903"/>
                </a:lnTo>
                <a:lnTo>
                  <a:pt x="1319" y="903"/>
                </a:lnTo>
                <a:lnTo>
                  <a:pt x="1280" y="903"/>
                </a:lnTo>
                <a:lnTo>
                  <a:pt x="1280" y="1002"/>
                </a:lnTo>
                <a:lnTo>
                  <a:pt x="1280" y="1025"/>
                </a:lnTo>
                <a:lnTo>
                  <a:pt x="1280" y="1423"/>
                </a:lnTo>
                <a:lnTo>
                  <a:pt x="1053" y="1423"/>
                </a:lnTo>
                <a:lnTo>
                  <a:pt x="987" y="1423"/>
                </a:lnTo>
                <a:lnTo>
                  <a:pt x="987" y="1173"/>
                </a:lnTo>
                <a:lnTo>
                  <a:pt x="987" y="1079"/>
                </a:lnTo>
                <a:lnTo>
                  <a:pt x="987" y="1025"/>
                </a:lnTo>
                <a:lnTo>
                  <a:pt x="987" y="972"/>
                </a:lnTo>
                <a:lnTo>
                  <a:pt x="920" y="972"/>
                </a:lnTo>
                <a:lnTo>
                  <a:pt x="898" y="971"/>
                </a:lnTo>
                <a:lnTo>
                  <a:pt x="788" y="972"/>
                </a:lnTo>
                <a:lnTo>
                  <a:pt x="810" y="944"/>
                </a:lnTo>
                <a:lnTo>
                  <a:pt x="840" y="905"/>
                </a:lnTo>
                <a:lnTo>
                  <a:pt x="851" y="892"/>
                </a:lnTo>
                <a:lnTo>
                  <a:pt x="851" y="892"/>
                </a:lnTo>
                <a:lnTo>
                  <a:pt x="851" y="867"/>
                </a:lnTo>
                <a:lnTo>
                  <a:pt x="851" y="826"/>
                </a:lnTo>
                <a:lnTo>
                  <a:pt x="851" y="803"/>
                </a:lnTo>
                <a:lnTo>
                  <a:pt x="851" y="803"/>
                </a:lnTo>
                <a:lnTo>
                  <a:pt x="858" y="779"/>
                </a:lnTo>
                <a:lnTo>
                  <a:pt x="858" y="778"/>
                </a:lnTo>
                <a:lnTo>
                  <a:pt x="858" y="777"/>
                </a:lnTo>
                <a:lnTo>
                  <a:pt x="859" y="777"/>
                </a:lnTo>
                <a:lnTo>
                  <a:pt x="859" y="776"/>
                </a:lnTo>
                <a:lnTo>
                  <a:pt x="859" y="775"/>
                </a:lnTo>
                <a:lnTo>
                  <a:pt x="859" y="774"/>
                </a:lnTo>
                <a:lnTo>
                  <a:pt x="859" y="774"/>
                </a:lnTo>
                <a:lnTo>
                  <a:pt x="859" y="773"/>
                </a:lnTo>
                <a:lnTo>
                  <a:pt x="859" y="773"/>
                </a:lnTo>
                <a:lnTo>
                  <a:pt x="860" y="772"/>
                </a:lnTo>
                <a:lnTo>
                  <a:pt x="860" y="771"/>
                </a:lnTo>
                <a:lnTo>
                  <a:pt x="860" y="769"/>
                </a:lnTo>
                <a:lnTo>
                  <a:pt x="860" y="769"/>
                </a:lnTo>
                <a:lnTo>
                  <a:pt x="861" y="768"/>
                </a:lnTo>
                <a:lnTo>
                  <a:pt x="861" y="767"/>
                </a:lnTo>
                <a:lnTo>
                  <a:pt x="861" y="767"/>
                </a:lnTo>
                <a:lnTo>
                  <a:pt x="861" y="765"/>
                </a:lnTo>
                <a:lnTo>
                  <a:pt x="861" y="765"/>
                </a:lnTo>
                <a:lnTo>
                  <a:pt x="862" y="765"/>
                </a:lnTo>
                <a:lnTo>
                  <a:pt x="862" y="763"/>
                </a:lnTo>
                <a:lnTo>
                  <a:pt x="863" y="763"/>
                </a:lnTo>
                <a:lnTo>
                  <a:pt x="863" y="761"/>
                </a:lnTo>
                <a:lnTo>
                  <a:pt x="864" y="761"/>
                </a:lnTo>
                <a:lnTo>
                  <a:pt x="865" y="759"/>
                </a:lnTo>
                <a:lnTo>
                  <a:pt x="866" y="758"/>
                </a:lnTo>
                <a:lnTo>
                  <a:pt x="867" y="757"/>
                </a:lnTo>
                <a:lnTo>
                  <a:pt x="868" y="756"/>
                </a:lnTo>
                <a:lnTo>
                  <a:pt x="869" y="755"/>
                </a:lnTo>
                <a:lnTo>
                  <a:pt x="869" y="755"/>
                </a:lnTo>
                <a:lnTo>
                  <a:pt x="869" y="754"/>
                </a:lnTo>
                <a:lnTo>
                  <a:pt x="870" y="754"/>
                </a:lnTo>
                <a:lnTo>
                  <a:pt x="871" y="753"/>
                </a:lnTo>
                <a:lnTo>
                  <a:pt x="871" y="752"/>
                </a:lnTo>
                <a:lnTo>
                  <a:pt x="871" y="752"/>
                </a:lnTo>
                <a:lnTo>
                  <a:pt x="872" y="752"/>
                </a:lnTo>
                <a:lnTo>
                  <a:pt x="873" y="750"/>
                </a:lnTo>
                <a:lnTo>
                  <a:pt x="873" y="750"/>
                </a:lnTo>
                <a:lnTo>
                  <a:pt x="874" y="748"/>
                </a:lnTo>
                <a:lnTo>
                  <a:pt x="875" y="748"/>
                </a:lnTo>
                <a:lnTo>
                  <a:pt x="875" y="748"/>
                </a:lnTo>
                <a:lnTo>
                  <a:pt x="875" y="747"/>
                </a:lnTo>
                <a:lnTo>
                  <a:pt x="876" y="746"/>
                </a:lnTo>
                <a:lnTo>
                  <a:pt x="876" y="745"/>
                </a:lnTo>
                <a:lnTo>
                  <a:pt x="877" y="744"/>
                </a:lnTo>
                <a:lnTo>
                  <a:pt x="878" y="744"/>
                </a:lnTo>
                <a:lnTo>
                  <a:pt x="878" y="742"/>
                </a:lnTo>
                <a:lnTo>
                  <a:pt x="878" y="742"/>
                </a:lnTo>
                <a:lnTo>
                  <a:pt x="879" y="741"/>
                </a:lnTo>
                <a:lnTo>
                  <a:pt x="880" y="740"/>
                </a:lnTo>
                <a:lnTo>
                  <a:pt x="880" y="740"/>
                </a:lnTo>
                <a:lnTo>
                  <a:pt x="881" y="739"/>
                </a:lnTo>
                <a:lnTo>
                  <a:pt x="882" y="739"/>
                </a:lnTo>
                <a:lnTo>
                  <a:pt x="882" y="738"/>
                </a:lnTo>
                <a:lnTo>
                  <a:pt x="883" y="738"/>
                </a:lnTo>
                <a:lnTo>
                  <a:pt x="884" y="738"/>
                </a:lnTo>
                <a:lnTo>
                  <a:pt x="886" y="737"/>
                </a:lnTo>
                <a:lnTo>
                  <a:pt x="886" y="737"/>
                </a:lnTo>
                <a:lnTo>
                  <a:pt x="886" y="736"/>
                </a:lnTo>
                <a:lnTo>
                  <a:pt x="887" y="735"/>
                </a:lnTo>
                <a:lnTo>
                  <a:pt x="886" y="735"/>
                </a:lnTo>
                <a:lnTo>
                  <a:pt x="886" y="734"/>
                </a:lnTo>
                <a:lnTo>
                  <a:pt x="886" y="725"/>
                </a:lnTo>
                <a:lnTo>
                  <a:pt x="886" y="720"/>
                </a:lnTo>
                <a:lnTo>
                  <a:pt x="886" y="719"/>
                </a:lnTo>
                <a:lnTo>
                  <a:pt x="886" y="718"/>
                </a:lnTo>
                <a:lnTo>
                  <a:pt x="886" y="717"/>
                </a:lnTo>
                <a:lnTo>
                  <a:pt x="886" y="716"/>
                </a:lnTo>
                <a:lnTo>
                  <a:pt x="886" y="715"/>
                </a:lnTo>
                <a:lnTo>
                  <a:pt x="886" y="714"/>
                </a:lnTo>
                <a:lnTo>
                  <a:pt x="885" y="714"/>
                </a:lnTo>
                <a:lnTo>
                  <a:pt x="885" y="712"/>
                </a:lnTo>
                <a:lnTo>
                  <a:pt x="885" y="711"/>
                </a:lnTo>
                <a:lnTo>
                  <a:pt x="885" y="710"/>
                </a:lnTo>
                <a:lnTo>
                  <a:pt x="885" y="710"/>
                </a:lnTo>
                <a:lnTo>
                  <a:pt x="885" y="708"/>
                </a:lnTo>
                <a:lnTo>
                  <a:pt x="885" y="708"/>
                </a:lnTo>
                <a:lnTo>
                  <a:pt x="885" y="707"/>
                </a:lnTo>
                <a:lnTo>
                  <a:pt x="885" y="706"/>
                </a:lnTo>
                <a:lnTo>
                  <a:pt x="885" y="706"/>
                </a:lnTo>
                <a:lnTo>
                  <a:pt x="886" y="705"/>
                </a:lnTo>
                <a:lnTo>
                  <a:pt x="885" y="704"/>
                </a:lnTo>
                <a:lnTo>
                  <a:pt x="885" y="703"/>
                </a:lnTo>
                <a:lnTo>
                  <a:pt x="885" y="702"/>
                </a:lnTo>
                <a:lnTo>
                  <a:pt x="885" y="701"/>
                </a:lnTo>
                <a:lnTo>
                  <a:pt x="885" y="699"/>
                </a:lnTo>
                <a:lnTo>
                  <a:pt x="885" y="699"/>
                </a:lnTo>
                <a:lnTo>
                  <a:pt x="885" y="698"/>
                </a:lnTo>
                <a:lnTo>
                  <a:pt x="885" y="697"/>
                </a:lnTo>
                <a:lnTo>
                  <a:pt x="885" y="696"/>
                </a:lnTo>
                <a:lnTo>
                  <a:pt x="885" y="695"/>
                </a:lnTo>
                <a:lnTo>
                  <a:pt x="884" y="692"/>
                </a:lnTo>
                <a:lnTo>
                  <a:pt x="880" y="683"/>
                </a:lnTo>
                <a:lnTo>
                  <a:pt x="880" y="682"/>
                </a:lnTo>
                <a:lnTo>
                  <a:pt x="880" y="682"/>
                </a:lnTo>
                <a:lnTo>
                  <a:pt x="880" y="681"/>
                </a:lnTo>
                <a:lnTo>
                  <a:pt x="880" y="680"/>
                </a:lnTo>
                <a:lnTo>
                  <a:pt x="879" y="680"/>
                </a:lnTo>
                <a:lnTo>
                  <a:pt x="879" y="679"/>
                </a:lnTo>
                <a:lnTo>
                  <a:pt x="878" y="678"/>
                </a:lnTo>
                <a:lnTo>
                  <a:pt x="878" y="678"/>
                </a:lnTo>
                <a:lnTo>
                  <a:pt x="877" y="678"/>
                </a:lnTo>
                <a:lnTo>
                  <a:pt x="876" y="677"/>
                </a:lnTo>
                <a:lnTo>
                  <a:pt x="876" y="676"/>
                </a:lnTo>
                <a:lnTo>
                  <a:pt x="876" y="676"/>
                </a:lnTo>
                <a:lnTo>
                  <a:pt x="875" y="674"/>
                </a:lnTo>
                <a:lnTo>
                  <a:pt x="875" y="674"/>
                </a:lnTo>
                <a:lnTo>
                  <a:pt x="875" y="673"/>
                </a:lnTo>
                <a:lnTo>
                  <a:pt x="875" y="672"/>
                </a:lnTo>
                <a:lnTo>
                  <a:pt x="875" y="672"/>
                </a:lnTo>
                <a:lnTo>
                  <a:pt x="875" y="671"/>
                </a:lnTo>
                <a:lnTo>
                  <a:pt x="875" y="670"/>
                </a:lnTo>
                <a:lnTo>
                  <a:pt x="876" y="670"/>
                </a:lnTo>
                <a:lnTo>
                  <a:pt x="875" y="670"/>
                </a:lnTo>
                <a:lnTo>
                  <a:pt x="875" y="669"/>
                </a:lnTo>
                <a:lnTo>
                  <a:pt x="875" y="668"/>
                </a:lnTo>
                <a:lnTo>
                  <a:pt x="875" y="667"/>
                </a:lnTo>
                <a:lnTo>
                  <a:pt x="875" y="667"/>
                </a:lnTo>
                <a:lnTo>
                  <a:pt x="875" y="667"/>
                </a:lnTo>
                <a:lnTo>
                  <a:pt x="875" y="666"/>
                </a:lnTo>
                <a:lnTo>
                  <a:pt x="874" y="665"/>
                </a:lnTo>
                <a:lnTo>
                  <a:pt x="874" y="665"/>
                </a:lnTo>
                <a:lnTo>
                  <a:pt x="874" y="664"/>
                </a:lnTo>
                <a:lnTo>
                  <a:pt x="873" y="664"/>
                </a:lnTo>
                <a:lnTo>
                  <a:pt x="873" y="663"/>
                </a:lnTo>
                <a:lnTo>
                  <a:pt x="873" y="663"/>
                </a:lnTo>
                <a:lnTo>
                  <a:pt x="873" y="662"/>
                </a:lnTo>
                <a:lnTo>
                  <a:pt x="873" y="661"/>
                </a:lnTo>
                <a:lnTo>
                  <a:pt x="874" y="661"/>
                </a:lnTo>
                <a:lnTo>
                  <a:pt x="874" y="660"/>
                </a:lnTo>
                <a:lnTo>
                  <a:pt x="874" y="659"/>
                </a:lnTo>
                <a:lnTo>
                  <a:pt x="875" y="658"/>
                </a:lnTo>
                <a:lnTo>
                  <a:pt x="875" y="657"/>
                </a:lnTo>
                <a:lnTo>
                  <a:pt x="875" y="657"/>
                </a:lnTo>
                <a:lnTo>
                  <a:pt x="875" y="656"/>
                </a:lnTo>
                <a:lnTo>
                  <a:pt x="875" y="655"/>
                </a:lnTo>
                <a:lnTo>
                  <a:pt x="875" y="655"/>
                </a:lnTo>
                <a:lnTo>
                  <a:pt x="875" y="653"/>
                </a:lnTo>
                <a:lnTo>
                  <a:pt x="875" y="653"/>
                </a:lnTo>
                <a:lnTo>
                  <a:pt x="875" y="652"/>
                </a:lnTo>
                <a:lnTo>
                  <a:pt x="875" y="651"/>
                </a:lnTo>
                <a:lnTo>
                  <a:pt x="874" y="650"/>
                </a:lnTo>
                <a:lnTo>
                  <a:pt x="874" y="649"/>
                </a:lnTo>
                <a:lnTo>
                  <a:pt x="874" y="649"/>
                </a:lnTo>
                <a:lnTo>
                  <a:pt x="874" y="648"/>
                </a:lnTo>
                <a:lnTo>
                  <a:pt x="873" y="648"/>
                </a:lnTo>
                <a:lnTo>
                  <a:pt x="873" y="647"/>
                </a:lnTo>
                <a:lnTo>
                  <a:pt x="873" y="646"/>
                </a:lnTo>
                <a:lnTo>
                  <a:pt x="873" y="646"/>
                </a:lnTo>
                <a:lnTo>
                  <a:pt x="874" y="646"/>
                </a:lnTo>
                <a:lnTo>
                  <a:pt x="874" y="645"/>
                </a:lnTo>
                <a:lnTo>
                  <a:pt x="875" y="644"/>
                </a:lnTo>
                <a:lnTo>
                  <a:pt x="875" y="644"/>
                </a:lnTo>
                <a:lnTo>
                  <a:pt x="876" y="644"/>
                </a:lnTo>
                <a:lnTo>
                  <a:pt x="876" y="643"/>
                </a:lnTo>
                <a:lnTo>
                  <a:pt x="877" y="642"/>
                </a:lnTo>
                <a:lnTo>
                  <a:pt x="878" y="642"/>
                </a:lnTo>
                <a:lnTo>
                  <a:pt x="878" y="641"/>
                </a:lnTo>
                <a:lnTo>
                  <a:pt x="879" y="641"/>
                </a:lnTo>
                <a:lnTo>
                  <a:pt x="880" y="640"/>
                </a:lnTo>
                <a:lnTo>
                  <a:pt x="881" y="640"/>
                </a:lnTo>
                <a:lnTo>
                  <a:pt x="881" y="639"/>
                </a:lnTo>
                <a:lnTo>
                  <a:pt x="882" y="639"/>
                </a:lnTo>
                <a:lnTo>
                  <a:pt x="882" y="638"/>
                </a:lnTo>
                <a:lnTo>
                  <a:pt x="881" y="638"/>
                </a:lnTo>
                <a:lnTo>
                  <a:pt x="881" y="637"/>
                </a:lnTo>
                <a:lnTo>
                  <a:pt x="881" y="636"/>
                </a:lnTo>
                <a:lnTo>
                  <a:pt x="881" y="636"/>
                </a:lnTo>
                <a:lnTo>
                  <a:pt x="881" y="635"/>
                </a:lnTo>
                <a:lnTo>
                  <a:pt x="881" y="634"/>
                </a:lnTo>
                <a:lnTo>
                  <a:pt x="881" y="634"/>
                </a:lnTo>
                <a:lnTo>
                  <a:pt x="881" y="633"/>
                </a:lnTo>
                <a:lnTo>
                  <a:pt x="880" y="633"/>
                </a:lnTo>
                <a:lnTo>
                  <a:pt x="880" y="632"/>
                </a:lnTo>
                <a:lnTo>
                  <a:pt x="880" y="632"/>
                </a:lnTo>
                <a:lnTo>
                  <a:pt x="880" y="631"/>
                </a:lnTo>
                <a:lnTo>
                  <a:pt x="880" y="631"/>
                </a:lnTo>
                <a:lnTo>
                  <a:pt x="880" y="630"/>
                </a:lnTo>
                <a:lnTo>
                  <a:pt x="880" y="629"/>
                </a:lnTo>
                <a:lnTo>
                  <a:pt x="880" y="629"/>
                </a:lnTo>
                <a:lnTo>
                  <a:pt x="879" y="629"/>
                </a:lnTo>
                <a:lnTo>
                  <a:pt x="878" y="629"/>
                </a:lnTo>
                <a:lnTo>
                  <a:pt x="878" y="628"/>
                </a:lnTo>
                <a:lnTo>
                  <a:pt x="878" y="628"/>
                </a:lnTo>
                <a:lnTo>
                  <a:pt x="878" y="627"/>
                </a:lnTo>
                <a:lnTo>
                  <a:pt x="877" y="627"/>
                </a:lnTo>
                <a:lnTo>
                  <a:pt x="877" y="627"/>
                </a:lnTo>
                <a:lnTo>
                  <a:pt x="876" y="627"/>
                </a:lnTo>
                <a:lnTo>
                  <a:pt x="876" y="626"/>
                </a:lnTo>
                <a:lnTo>
                  <a:pt x="875" y="626"/>
                </a:lnTo>
                <a:lnTo>
                  <a:pt x="875" y="625"/>
                </a:lnTo>
                <a:lnTo>
                  <a:pt x="875" y="625"/>
                </a:lnTo>
                <a:lnTo>
                  <a:pt x="875" y="625"/>
                </a:lnTo>
                <a:lnTo>
                  <a:pt x="874" y="624"/>
                </a:lnTo>
                <a:lnTo>
                  <a:pt x="874" y="623"/>
                </a:lnTo>
                <a:lnTo>
                  <a:pt x="874" y="622"/>
                </a:lnTo>
                <a:lnTo>
                  <a:pt x="874" y="621"/>
                </a:lnTo>
                <a:lnTo>
                  <a:pt x="874" y="621"/>
                </a:lnTo>
                <a:lnTo>
                  <a:pt x="874" y="620"/>
                </a:lnTo>
                <a:lnTo>
                  <a:pt x="874" y="619"/>
                </a:lnTo>
                <a:lnTo>
                  <a:pt x="874" y="619"/>
                </a:lnTo>
                <a:lnTo>
                  <a:pt x="874" y="618"/>
                </a:lnTo>
                <a:lnTo>
                  <a:pt x="874" y="617"/>
                </a:lnTo>
                <a:lnTo>
                  <a:pt x="874" y="617"/>
                </a:lnTo>
                <a:lnTo>
                  <a:pt x="874" y="616"/>
                </a:lnTo>
                <a:lnTo>
                  <a:pt x="875" y="615"/>
                </a:lnTo>
                <a:lnTo>
                  <a:pt x="875" y="615"/>
                </a:lnTo>
                <a:lnTo>
                  <a:pt x="875" y="615"/>
                </a:lnTo>
                <a:lnTo>
                  <a:pt x="876" y="613"/>
                </a:lnTo>
                <a:lnTo>
                  <a:pt x="876" y="613"/>
                </a:lnTo>
                <a:lnTo>
                  <a:pt x="876" y="612"/>
                </a:lnTo>
                <a:lnTo>
                  <a:pt x="876" y="612"/>
                </a:lnTo>
                <a:lnTo>
                  <a:pt x="877" y="611"/>
                </a:lnTo>
                <a:lnTo>
                  <a:pt x="877" y="610"/>
                </a:lnTo>
                <a:lnTo>
                  <a:pt x="877" y="610"/>
                </a:lnTo>
                <a:lnTo>
                  <a:pt x="878" y="609"/>
                </a:lnTo>
                <a:lnTo>
                  <a:pt x="878" y="608"/>
                </a:lnTo>
                <a:lnTo>
                  <a:pt x="878" y="608"/>
                </a:lnTo>
                <a:lnTo>
                  <a:pt x="878" y="608"/>
                </a:lnTo>
                <a:lnTo>
                  <a:pt x="878" y="607"/>
                </a:lnTo>
                <a:lnTo>
                  <a:pt x="878" y="606"/>
                </a:lnTo>
                <a:lnTo>
                  <a:pt x="879" y="606"/>
                </a:lnTo>
                <a:lnTo>
                  <a:pt x="879" y="605"/>
                </a:lnTo>
                <a:lnTo>
                  <a:pt x="879" y="604"/>
                </a:lnTo>
                <a:lnTo>
                  <a:pt x="880" y="602"/>
                </a:lnTo>
                <a:lnTo>
                  <a:pt x="880" y="602"/>
                </a:lnTo>
                <a:lnTo>
                  <a:pt x="880" y="601"/>
                </a:lnTo>
                <a:lnTo>
                  <a:pt x="880" y="600"/>
                </a:lnTo>
                <a:lnTo>
                  <a:pt x="880" y="600"/>
                </a:lnTo>
                <a:lnTo>
                  <a:pt x="881" y="598"/>
                </a:lnTo>
                <a:lnTo>
                  <a:pt x="882" y="598"/>
                </a:lnTo>
                <a:lnTo>
                  <a:pt x="882" y="597"/>
                </a:lnTo>
                <a:lnTo>
                  <a:pt x="882" y="597"/>
                </a:lnTo>
                <a:lnTo>
                  <a:pt x="882" y="596"/>
                </a:lnTo>
                <a:lnTo>
                  <a:pt x="883" y="596"/>
                </a:lnTo>
                <a:lnTo>
                  <a:pt x="883" y="595"/>
                </a:lnTo>
                <a:lnTo>
                  <a:pt x="884" y="595"/>
                </a:lnTo>
                <a:lnTo>
                  <a:pt x="884" y="594"/>
                </a:lnTo>
                <a:lnTo>
                  <a:pt x="885" y="593"/>
                </a:lnTo>
                <a:lnTo>
                  <a:pt x="884" y="593"/>
                </a:lnTo>
                <a:lnTo>
                  <a:pt x="884" y="593"/>
                </a:lnTo>
                <a:lnTo>
                  <a:pt x="883" y="593"/>
                </a:lnTo>
                <a:lnTo>
                  <a:pt x="882" y="593"/>
                </a:lnTo>
                <a:lnTo>
                  <a:pt x="882" y="593"/>
                </a:lnTo>
                <a:lnTo>
                  <a:pt x="881" y="593"/>
                </a:lnTo>
                <a:lnTo>
                  <a:pt x="880" y="593"/>
                </a:lnTo>
                <a:lnTo>
                  <a:pt x="879" y="593"/>
                </a:lnTo>
                <a:lnTo>
                  <a:pt x="878" y="593"/>
                </a:lnTo>
                <a:lnTo>
                  <a:pt x="878" y="592"/>
                </a:lnTo>
                <a:lnTo>
                  <a:pt x="877" y="592"/>
                </a:lnTo>
                <a:lnTo>
                  <a:pt x="876" y="592"/>
                </a:lnTo>
                <a:lnTo>
                  <a:pt x="875" y="592"/>
                </a:lnTo>
                <a:lnTo>
                  <a:pt x="875" y="592"/>
                </a:lnTo>
                <a:lnTo>
                  <a:pt x="875" y="593"/>
                </a:lnTo>
                <a:lnTo>
                  <a:pt x="874" y="593"/>
                </a:lnTo>
                <a:lnTo>
                  <a:pt x="873" y="593"/>
                </a:lnTo>
                <a:lnTo>
                  <a:pt x="873" y="594"/>
                </a:lnTo>
                <a:lnTo>
                  <a:pt x="872" y="594"/>
                </a:lnTo>
                <a:lnTo>
                  <a:pt x="871" y="594"/>
                </a:lnTo>
                <a:lnTo>
                  <a:pt x="871" y="594"/>
                </a:lnTo>
                <a:lnTo>
                  <a:pt x="870" y="594"/>
                </a:lnTo>
                <a:lnTo>
                  <a:pt x="869" y="594"/>
                </a:lnTo>
                <a:lnTo>
                  <a:pt x="869" y="595"/>
                </a:lnTo>
                <a:lnTo>
                  <a:pt x="869" y="595"/>
                </a:lnTo>
                <a:lnTo>
                  <a:pt x="868" y="595"/>
                </a:lnTo>
                <a:lnTo>
                  <a:pt x="868" y="594"/>
                </a:lnTo>
                <a:lnTo>
                  <a:pt x="867" y="594"/>
                </a:lnTo>
                <a:lnTo>
                  <a:pt x="867" y="594"/>
                </a:lnTo>
                <a:lnTo>
                  <a:pt x="866" y="594"/>
                </a:lnTo>
                <a:lnTo>
                  <a:pt x="865" y="594"/>
                </a:lnTo>
                <a:lnTo>
                  <a:pt x="865" y="594"/>
                </a:lnTo>
                <a:lnTo>
                  <a:pt x="864" y="593"/>
                </a:lnTo>
                <a:lnTo>
                  <a:pt x="863" y="593"/>
                </a:lnTo>
                <a:lnTo>
                  <a:pt x="863" y="593"/>
                </a:lnTo>
                <a:lnTo>
                  <a:pt x="862" y="593"/>
                </a:lnTo>
                <a:lnTo>
                  <a:pt x="861" y="593"/>
                </a:lnTo>
                <a:lnTo>
                  <a:pt x="861" y="593"/>
                </a:lnTo>
                <a:lnTo>
                  <a:pt x="860" y="593"/>
                </a:lnTo>
                <a:lnTo>
                  <a:pt x="860" y="592"/>
                </a:lnTo>
                <a:lnTo>
                  <a:pt x="859" y="592"/>
                </a:lnTo>
                <a:lnTo>
                  <a:pt x="859" y="592"/>
                </a:lnTo>
                <a:lnTo>
                  <a:pt x="858" y="591"/>
                </a:lnTo>
                <a:lnTo>
                  <a:pt x="858" y="591"/>
                </a:lnTo>
                <a:lnTo>
                  <a:pt x="857" y="591"/>
                </a:lnTo>
                <a:lnTo>
                  <a:pt x="857" y="590"/>
                </a:lnTo>
                <a:lnTo>
                  <a:pt x="857" y="590"/>
                </a:lnTo>
                <a:lnTo>
                  <a:pt x="856" y="590"/>
                </a:lnTo>
                <a:lnTo>
                  <a:pt x="856" y="590"/>
                </a:lnTo>
                <a:lnTo>
                  <a:pt x="855" y="590"/>
                </a:lnTo>
                <a:lnTo>
                  <a:pt x="854" y="590"/>
                </a:lnTo>
                <a:lnTo>
                  <a:pt x="854" y="590"/>
                </a:lnTo>
                <a:lnTo>
                  <a:pt x="854" y="589"/>
                </a:lnTo>
                <a:lnTo>
                  <a:pt x="853" y="589"/>
                </a:lnTo>
                <a:lnTo>
                  <a:pt x="852" y="589"/>
                </a:lnTo>
                <a:lnTo>
                  <a:pt x="852" y="589"/>
                </a:lnTo>
                <a:lnTo>
                  <a:pt x="851" y="589"/>
                </a:lnTo>
                <a:lnTo>
                  <a:pt x="850" y="589"/>
                </a:lnTo>
                <a:lnTo>
                  <a:pt x="850" y="589"/>
                </a:lnTo>
                <a:lnTo>
                  <a:pt x="849" y="589"/>
                </a:lnTo>
                <a:lnTo>
                  <a:pt x="848" y="589"/>
                </a:lnTo>
                <a:lnTo>
                  <a:pt x="848" y="589"/>
                </a:lnTo>
                <a:lnTo>
                  <a:pt x="848" y="589"/>
                </a:lnTo>
                <a:lnTo>
                  <a:pt x="847" y="590"/>
                </a:lnTo>
                <a:lnTo>
                  <a:pt x="846" y="590"/>
                </a:lnTo>
                <a:lnTo>
                  <a:pt x="846" y="591"/>
                </a:lnTo>
                <a:lnTo>
                  <a:pt x="846" y="591"/>
                </a:lnTo>
                <a:lnTo>
                  <a:pt x="845" y="590"/>
                </a:lnTo>
                <a:lnTo>
                  <a:pt x="844" y="590"/>
                </a:lnTo>
                <a:lnTo>
                  <a:pt x="844" y="589"/>
                </a:lnTo>
                <a:lnTo>
                  <a:pt x="844" y="589"/>
                </a:lnTo>
                <a:lnTo>
                  <a:pt x="844" y="589"/>
                </a:lnTo>
                <a:lnTo>
                  <a:pt x="843" y="589"/>
                </a:lnTo>
                <a:lnTo>
                  <a:pt x="842" y="588"/>
                </a:lnTo>
                <a:lnTo>
                  <a:pt x="842" y="587"/>
                </a:lnTo>
                <a:lnTo>
                  <a:pt x="842" y="587"/>
                </a:lnTo>
                <a:lnTo>
                  <a:pt x="841" y="587"/>
                </a:lnTo>
                <a:lnTo>
                  <a:pt x="840" y="587"/>
                </a:lnTo>
                <a:lnTo>
                  <a:pt x="840" y="586"/>
                </a:lnTo>
                <a:lnTo>
                  <a:pt x="840" y="586"/>
                </a:lnTo>
                <a:lnTo>
                  <a:pt x="839" y="586"/>
                </a:lnTo>
                <a:lnTo>
                  <a:pt x="838" y="585"/>
                </a:lnTo>
                <a:lnTo>
                  <a:pt x="837" y="585"/>
                </a:lnTo>
                <a:lnTo>
                  <a:pt x="837" y="585"/>
                </a:lnTo>
                <a:lnTo>
                  <a:pt x="836" y="585"/>
                </a:lnTo>
                <a:lnTo>
                  <a:pt x="835" y="585"/>
                </a:lnTo>
                <a:lnTo>
                  <a:pt x="835" y="585"/>
                </a:lnTo>
                <a:lnTo>
                  <a:pt x="834" y="585"/>
                </a:lnTo>
                <a:lnTo>
                  <a:pt x="833" y="585"/>
                </a:lnTo>
                <a:lnTo>
                  <a:pt x="833" y="584"/>
                </a:lnTo>
                <a:lnTo>
                  <a:pt x="833" y="583"/>
                </a:lnTo>
                <a:lnTo>
                  <a:pt x="832" y="583"/>
                </a:lnTo>
                <a:lnTo>
                  <a:pt x="831" y="583"/>
                </a:lnTo>
                <a:lnTo>
                  <a:pt x="831" y="582"/>
                </a:lnTo>
                <a:lnTo>
                  <a:pt x="831" y="581"/>
                </a:lnTo>
                <a:lnTo>
                  <a:pt x="830" y="581"/>
                </a:lnTo>
                <a:lnTo>
                  <a:pt x="829" y="580"/>
                </a:lnTo>
                <a:lnTo>
                  <a:pt x="829" y="580"/>
                </a:lnTo>
                <a:lnTo>
                  <a:pt x="829" y="581"/>
                </a:lnTo>
                <a:lnTo>
                  <a:pt x="828" y="581"/>
                </a:lnTo>
                <a:lnTo>
                  <a:pt x="828" y="581"/>
                </a:lnTo>
                <a:lnTo>
                  <a:pt x="827" y="582"/>
                </a:lnTo>
                <a:lnTo>
                  <a:pt x="827" y="582"/>
                </a:lnTo>
                <a:lnTo>
                  <a:pt x="827" y="583"/>
                </a:lnTo>
                <a:lnTo>
                  <a:pt x="826" y="583"/>
                </a:lnTo>
                <a:lnTo>
                  <a:pt x="826" y="583"/>
                </a:lnTo>
                <a:lnTo>
                  <a:pt x="825" y="583"/>
                </a:lnTo>
                <a:lnTo>
                  <a:pt x="825" y="583"/>
                </a:lnTo>
                <a:lnTo>
                  <a:pt x="825" y="584"/>
                </a:lnTo>
                <a:lnTo>
                  <a:pt x="824" y="585"/>
                </a:lnTo>
                <a:lnTo>
                  <a:pt x="824" y="585"/>
                </a:lnTo>
                <a:lnTo>
                  <a:pt x="824" y="586"/>
                </a:lnTo>
                <a:lnTo>
                  <a:pt x="824" y="587"/>
                </a:lnTo>
                <a:lnTo>
                  <a:pt x="824" y="587"/>
                </a:lnTo>
                <a:lnTo>
                  <a:pt x="824" y="588"/>
                </a:lnTo>
                <a:lnTo>
                  <a:pt x="823" y="588"/>
                </a:lnTo>
                <a:lnTo>
                  <a:pt x="823" y="588"/>
                </a:lnTo>
                <a:lnTo>
                  <a:pt x="821" y="588"/>
                </a:lnTo>
                <a:lnTo>
                  <a:pt x="821" y="588"/>
                </a:lnTo>
                <a:lnTo>
                  <a:pt x="820" y="588"/>
                </a:lnTo>
                <a:lnTo>
                  <a:pt x="819" y="588"/>
                </a:lnTo>
                <a:lnTo>
                  <a:pt x="818" y="588"/>
                </a:lnTo>
                <a:lnTo>
                  <a:pt x="818" y="588"/>
                </a:lnTo>
                <a:lnTo>
                  <a:pt x="818" y="589"/>
                </a:lnTo>
                <a:lnTo>
                  <a:pt x="817" y="589"/>
                </a:lnTo>
                <a:lnTo>
                  <a:pt x="816" y="590"/>
                </a:lnTo>
                <a:lnTo>
                  <a:pt x="816" y="591"/>
                </a:lnTo>
                <a:lnTo>
                  <a:pt x="815" y="591"/>
                </a:lnTo>
                <a:lnTo>
                  <a:pt x="815" y="591"/>
                </a:lnTo>
                <a:lnTo>
                  <a:pt x="814" y="592"/>
                </a:lnTo>
                <a:lnTo>
                  <a:pt x="814" y="592"/>
                </a:lnTo>
                <a:lnTo>
                  <a:pt x="813" y="593"/>
                </a:lnTo>
                <a:lnTo>
                  <a:pt x="812" y="594"/>
                </a:lnTo>
                <a:lnTo>
                  <a:pt x="810" y="595"/>
                </a:lnTo>
                <a:lnTo>
                  <a:pt x="810" y="596"/>
                </a:lnTo>
                <a:lnTo>
                  <a:pt x="809" y="597"/>
                </a:lnTo>
                <a:lnTo>
                  <a:pt x="808" y="598"/>
                </a:lnTo>
                <a:lnTo>
                  <a:pt x="808" y="598"/>
                </a:lnTo>
                <a:lnTo>
                  <a:pt x="808" y="598"/>
                </a:lnTo>
                <a:lnTo>
                  <a:pt x="807" y="598"/>
                </a:lnTo>
                <a:lnTo>
                  <a:pt x="806" y="598"/>
                </a:lnTo>
                <a:lnTo>
                  <a:pt x="806" y="598"/>
                </a:lnTo>
                <a:lnTo>
                  <a:pt x="805" y="598"/>
                </a:lnTo>
                <a:lnTo>
                  <a:pt x="804" y="597"/>
                </a:lnTo>
                <a:lnTo>
                  <a:pt x="804" y="596"/>
                </a:lnTo>
                <a:lnTo>
                  <a:pt x="803" y="596"/>
                </a:lnTo>
                <a:lnTo>
                  <a:pt x="803" y="595"/>
                </a:lnTo>
                <a:lnTo>
                  <a:pt x="803" y="595"/>
                </a:lnTo>
                <a:lnTo>
                  <a:pt x="803" y="594"/>
                </a:lnTo>
                <a:lnTo>
                  <a:pt x="803" y="593"/>
                </a:lnTo>
                <a:lnTo>
                  <a:pt x="803" y="593"/>
                </a:lnTo>
                <a:lnTo>
                  <a:pt x="802" y="592"/>
                </a:lnTo>
                <a:lnTo>
                  <a:pt x="802" y="591"/>
                </a:lnTo>
                <a:lnTo>
                  <a:pt x="801" y="591"/>
                </a:lnTo>
                <a:lnTo>
                  <a:pt x="801" y="590"/>
                </a:lnTo>
                <a:lnTo>
                  <a:pt x="801" y="589"/>
                </a:lnTo>
                <a:lnTo>
                  <a:pt x="801" y="588"/>
                </a:lnTo>
                <a:lnTo>
                  <a:pt x="801" y="587"/>
                </a:lnTo>
                <a:lnTo>
                  <a:pt x="800" y="587"/>
                </a:lnTo>
                <a:lnTo>
                  <a:pt x="800" y="588"/>
                </a:lnTo>
                <a:lnTo>
                  <a:pt x="799" y="588"/>
                </a:lnTo>
                <a:lnTo>
                  <a:pt x="799" y="589"/>
                </a:lnTo>
                <a:lnTo>
                  <a:pt x="798" y="589"/>
                </a:lnTo>
                <a:lnTo>
                  <a:pt x="797" y="589"/>
                </a:lnTo>
                <a:lnTo>
                  <a:pt x="797" y="589"/>
                </a:lnTo>
                <a:lnTo>
                  <a:pt x="797" y="589"/>
                </a:lnTo>
                <a:lnTo>
                  <a:pt x="796" y="589"/>
                </a:lnTo>
                <a:lnTo>
                  <a:pt x="795" y="589"/>
                </a:lnTo>
                <a:lnTo>
                  <a:pt x="795" y="589"/>
                </a:lnTo>
                <a:lnTo>
                  <a:pt x="794" y="589"/>
                </a:lnTo>
                <a:lnTo>
                  <a:pt x="793" y="589"/>
                </a:lnTo>
                <a:lnTo>
                  <a:pt x="793" y="590"/>
                </a:lnTo>
                <a:lnTo>
                  <a:pt x="793" y="590"/>
                </a:lnTo>
                <a:lnTo>
                  <a:pt x="792" y="590"/>
                </a:lnTo>
                <a:lnTo>
                  <a:pt x="791" y="590"/>
                </a:lnTo>
                <a:lnTo>
                  <a:pt x="791" y="591"/>
                </a:lnTo>
                <a:lnTo>
                  <a:pt x="790" y="591"/>
                </a:lnTo>
                <a:lnTo>
                  <a:pt x="789" y="591"/>
                </a:lnTo>
                <a:lnTo>
                  <a:pt x="789" y="591"/>
                </a:lnTo>
                <a:lnTo>
                  <a:pt x="789" y="591"/>
                </a:lnTo>
                <a:lnTo>
                  <a:pt x="788" y="591"/>
                </a:lnTo>
                <a:lnTo>
                  <a:pt x="787" y="591"/>
                </a:lnTo>
                <a:lnTo>
                  <a:pt x="787" y="592"/>
                </a:lnTo>
                <a:lnTo>
                  <a:pt x="787" y="591"/>
                </a:lnTo>
                <a:lnTo>
                  <a:pt x="787" y="592"/>
                </a:lnTo>
                <a:lnTo>
                  <a:pt x="787" y="591"/>
                </a:lnTo>
                <a:lnTo>
                  <a:pt x="786" y="591"/>
                </a:lnTo>
                <a:lnTo>
                  <a:pt x="785" y="591"/>
                </a:lnTo>
                <a:lnTo>
                  <a:pt x="785" y="591"/>
                </a:lnTo>
                <a:lnTo>
                  <a:pt x="784" y="591"/>
                </a:lnTo>
                <a:lnTo>
                  <a:pt x="784" y="591"/>
                </a:lnTo>
                <a:lnTo>
                  <a:pt x="783" y="591"/>
                </a:lnTo>
                <a:lnTo>
                  <a:pt x="783" y="592"/>
                </a:lnTo>
                <a:lnTo>
                  <a:pt x="782" y="592"/>
                </a:lnTo>
                <a:lnTo>
                  <a:pt x="781" y="592"/>
                </a:lnTo>
                <a:lnTo>
                  <a:pt x="780" y="593"/>
                </a:lnTo>
                <a:lnTo>
                  <a:pt x="780" y="593"/>
                </a:lnTo>
                <a:lnTo>
                  <a:pt x="779" y="593"/>
                </a:lnTo>
                <a:lnTo>
                  <a:pt x="778" y="592"/>
                </a:lnTo>
                <a:lnTo>
                  <a:pt x="778" y="591"/>
                </a:lnTo>
                <a:lnTo>
                  <a:pt x="777" y="591"/>
                </a:lnTo>
                <a:lnTo>
                  <a:pt x="776" y="591"/>
                </a:lnTo>
                <a:lnTo>
                  <a:pt x="776" y="590"/>
                </a:lnTo>
                <a:lnTo>
                  <a:pt x="775" y="590"/>
                </a:lnTo>
                <a:lnTo>
                  <a:pt x="775" y="589"/>
                </a:lnTo>
                <a:lnTo>
                  <a:pt x="774" y="589"/>
                </a:lnTo>
                <a:lnTo>
                  <a:pt x="774" y="589"/>
                </a:lnTo>
                <a:lnTo>
                  <a:pt x="773" y="588"/>
                </a:lnTo>
                <a:lnTo>
                  <a:pt x="772" y="588"/>
                </a:lnTo>
                <a:lnTo>
                  <a:pt x="772" y="588"/>
                </a:lnTo>
                <a:lnTo>
                  <a:pt x="770" y="588"/>
                </a:lnTo>
                <a:lnTo>
                  <a:pt x="769" y="588"/>
                </a:lnTo>
                <a:lnTo>
                  <a:pt x="768" y="588"/>
                </a:lnTo>
                <a:lnTo>
                  <a:pt x="768" y="588"/>
                </a:lnTo>
                <a:lnTo>
                  <a:pt x="767" y="589"/>
                </a:lnTo>
                <a:lnTo>
                  <a:pt x="766" y="589"/>
                </a:lnTo>
                <a:lnTo>
                  <a:pt x="765" y="589"/>
                </a:lnTo>
                <a:lnTo>
                  <a:pt x="765" y="589"/>
                </a:lnTo>
                <a:lnTo>
                  <a:pt x="764" y="589"/>
                </a:lnTo>
                <a:lnTo>
                  <a:pt x="763" y="589"/>
                </a:lnTo>
                <a:lnTo>
                  <a:pt x="763" y="589"/>
                </a:lnTo>
                <a:lnTo>
                  <a:pt x="761" y="590"/>
                </a:lnTo>
                <a:lnTo>
                  <a:pt x="760" y="591"/>
                </a:lnTo>
                <a:lnTo>
                  <a:pt x="759" y="591"/>
                </a:lnTo>
                <a:lnTo>
                  <a:pt x="759" y="591"/>
                </a:lnTo>
                <a:lnTo>
                  <a:pt x="758" y="591"/>
                </a:lnTo>
                <a:lnTo>
                  <a:pt x="757" y="591"/>
                </a:lnTo>
                <a:lnTo>
                  <a:pt x="756" y="591"/>
                </a:lnTo>
                <a:lnTo>
                  <a:pt x="755" y="591"/>
                </a:lnTo>
                <a:lnTo>
                  <a:pt x="754" y="591"/>
                </a:lnTo>
                <a:lnTo>
                  <a:pt x="752" y="591"/>
                </a:lnTo>
                <a:lnTo>
                  <a:pt x="751" y="591"/>
                </a:lnTo>
                <a:lnTo>
                  <a:pt x="751" y="591"/>
                </a:lnTo>
                <a:lnTo>
                  <a:pt x="751" y="591"/>
                </a:lnTo>
                <a:lnTo>
                  <a:pt x="750" y="591"/>
                </a:lnTo>
                <a:lnTo>
                  <a:pt x="749" y="591"/>
                </a:lnTo>
                <a:lnTo>
                  <a:pt x="748" y="591"/>
                </a:lnTo>
                <a:lnTo>
                  <a:pt x="748" y="591"/>
                </a:lnTo>
                <a:lnTo>
                  <a:pt x="747" y="591"/>
                </a:lnTo>
                <a:lnTo>
                  <a:pt x="746" y="591"/>
                </a:lnTo>
                <a:lnTo>
                  <a:pt x="746" y="591"/>
                </a:lnTo>
                <a:lnTo>
                  <a:pt x="744" y="591"/>
                </a:lnTo>
                <a:lnTo>
                  <a:pt x="744" y="591"/>
                </a:lnTo>
                <a:lnTo>
                  <a:pt x="743" y="591"/>
                </a:lnTo>
                <a:lnTo>
                  <a:pt x="742" y="591"/>
                </a:lnTo>
                <a:lnTo>
                  <a:pt x="742" y="590"/>
                </a:lnTo>
                <a:lnTo>
                  <a:pt x="741" y="590"/>
                </a:lnTo>
                <a:lnTo>
                  <a:pt x="740" y="589"/>
                </a:lnTo>
                <a:lnTo>
                  <a:pt x="740" y="589"/>
                </a:lnTo>
                <a:lnTo>
                  <a:pt x="739" y="589"/>
                </a:lnTo>
                <a:lnTo>
                  <a:pt x="739" y="589"/>
                </a:lnTo>
                <a:lnTo>
                  <a:pt x="738" y="589"/>
                </a:lnTo>
                <a:lnTo>
                  <a:pt x="738" y="588"/>
                </a:lnTo>
                <a:lnTo>
                  <a:pt x="737" y="587"/>
                </a:lnTo>
                <a:lnTo>
                  <a:pt x="736" y="587"/>
                </a:lnTo>
                <a:lnTo>
                  <a:pt x="736" y="587"/>
                </a:lnTo>
                <a:lnTo>
                  <a:pt x="735" y="587"/>
                </a:lnTo>
                <a:lnTo>
                  <a:pt x="734" y="586"/>
                </a:lnTo>
                <a:lnTo>
                  <a:pt x="733" y="586"/>
                </a:lnTo>
                <a:lnTo>
                  <a:pt x="732" y="586"/>
                </a:lnTo>
                <a:lnTo>
                  <a:pt x="731" y="585"/>
                </a:lnTo>
                <a:lnTo>
                  <a:pt x="731" y="585"/>
                </a:lnTo>
                <a:lnTo>
                  <a:pt x="730" y="585"/>
                </a:lnTo>
                <a:lnTo>
                  <a:pt x="729" y="585"/>
                </a:lnTo>
                <a:lnTo>
                  <a:pt x="729" y="586"/>
                </a:lnTo>
                <a:lnTo>
                  <a:pt x="728" y="586"/>
                </a:lnTo>
                <a:lnTo>
                  <a:pt x="727" y="587"/>
                </a:lnTo>
                <a:lnTo>
                  <a:pt x="727" y="587"/>
                </a:lnTo>
                <a:lnTo>
                  <a:pt x="727" y="587"/>
                </a:lnTo>
                <a:lnTo>
                  <a:pt x="725" y="588"/>
                </a:lnTo>
                <a:lnTo>
                  <a:pt x="724" y="589"/>
                </a:lnTo>
                <a:lnTo>
                  <a:pt x="723" y="589"/>
                </a:lnTo>
                <a:lnTo>
                  <a:pt x="723" y="589"/>
                </a:lnTo>
                <a:lnTo>
                  <a:pt x="722" y="589"/>
                </a:lnTo>
                <a:lnTo>
                  <a:pt x="721" y="589"/>
                </a:lnTo>
                <a:lnTo>
                  <a:pt x="721" y="589"/>
                </a:lnTo>
                <a:lnTo>
                  <a:pt x="720" y="589"/>
                </a:lnTo>
                <a:lnTo>
                  <a:pt x="719" y="589"/>
                </a:lnTo>
                <a:lnTo>
                  <a:pt x="718" y="589"/>
                </a:lnTo>
                <a:lnTo>
                  <a:pt x="717" y="589"/>
                </a:lnTo>
                <a:lnTo>
                  <a:pt x="717" y="589"/>
                </a:lnTo>
                <a:lnTo>
                  <a:pt x="715" y="589"/>
                </a:lnTo>
                <a:lnTo>
                  <a:pt x="715" y="589"/>
                </a:lnTo>
                <a:lnTo>
                  <a:pt x="714" y="589"/>
                </a:lnTo>
                <a:lnTo>
                  <a:pt x="713" y="589"/>
                </a:lnTo>
                <a:lnTo>
                  <a:pt x="713" y="590"/>
                </a:lnTo>
                <a:lnTo>
                  <a:pt x="712" y="591"/>
                </a:lnTo>
                <a:lnTo>
                  <a:pt x="711" y="591"/>
                </a:lnTo>
                <a:lnTo>
                  <a:pt x="710" y="591"/>
                </a:lnTo>
                <a:lnTo>
                  <a:pt x="710" y="591"/>
                </a:lnTo>
                <a:lnTo>
                  <a:pt x="709" y="591"/>
                </a:lnTo>
                <a:lnTo>
                  <a:pt x="708" y="592"/>
                </a:lnTo>
                <a:lnTo>
                  <a:pt x="707" y="592"/>
                </a:lnTo>
                <a:lnTo>
                  <a:pt x="706" y="593"/>
                </a:lnTo>
                <a:lnTo>
                  <a:pt x="706" y="593"/>
                </a:lnTo>
                <a:lnTo>
                  <a:pt x="705" y="593"/>
                </a:lnTo>
                <a:lnTo>
                  <a:pt x="704" y="593"/>
                </a:lnTo>
                <a:lnTo>
                  <a:pt x="704" y="593"/>
                </a:lnTo>
                <a:lnTo>
                  <a:pt x="703" y="593"/>
                </a:lnTo>
                <a:lnTo>
                  <a:pt x="702" y="594"/>
                </a:lnTo>
                <a:lnTo>
                  <a:pt x="701" y="595"/>
                </a:lnTo>
                <a:lnTo>
                  <a:pt x="700" y="595"/>
                </a:lnTo>
                <a:lnTo>
                  <a:pt x="700" y="596"/>
                </a:lnTo>
                <a:lnTo>
                  <a:pt x="699" y="596"/>
                </a:lnTo>
                <a:lnTo>
                  <a:pt x="698" y="596"/>
                </a:lnTo>
                <a:lnTo>
                  <a:pt x="698" y="597"/>
                </a:lnTo>
                <a:lnTo>
                  <a:pt x="697" y="598"/>
                </a:lnTo>
                <a:lnTo>
                  <a:pt x="696" y="598"/>
                </a:lnTo>
                <a:lnTo>
                  <a:pt x="696" y="598"/>
                </a:lnTo>
                <a:lnTo>
                  <a:pt x="695" y="598"/>
                </a:lnTo>
                <a:lnTo>
                  <a:pt x="695" y="598"/>
                </a:lnTo>
                <a:lnTo>
                  <a:pt x="694" y="598"/>
                </a:lnTo>
                <a:lnTo>
                  <a:pt x="693" y="598"/>
                </a:lnTo>
                <a:lnTo>
                  <a:pt x="693" y="599"/>
                </a:lnTo>
                <a:lnTo>
                  <a:pt x="692" y="599"/>
                </a:lnTo>
                <a:lnTo>
                  <a:pt x="691" y="599"/>
                </a:lnTo>
                <a:lnTo>
                  <a:pt x="690" y="599"/>
                </a:lnTo>
                <a:lnTo>
                  <a:pt x="689" y="599"/>
                </a:lnTo>
                <a:lnTo>
                  <a:pt x="689" y="600"/>
                </a:lnTo>
                <a:lnTo>
                  <a:pt x="688" y="600"/>
                </a:lnTo>
                <a:lnTo>
                  <a:pt x="687" y="600"/>
                </a:lnTo>
                <a:lnTo>
                  <a:pt x="687" y="601"/>
                </a:lnTo>
                <a:lnTo>
                  <a:pt x="686" y="602"/>
                </a:lnTo>
                <a:lnTo>
                  <a:pt x="686" y="602"/>
                </a:lnTo>
                <a:lnTo>
                  <a:pt x="685" y="602"/>
                </a:lnTo>
                <a:lnTo>
                  <a:pt x="685" y="604"/>
                </a:lnTo>
                <a:lnTo>
                  <a:pt x="685" y="605"/>
                </a:lnTo>
                <a:lnTo>
                  <a:pt x="685" y="606"/>
                </a:lnTo>
                <a:lnTo>
                  <a:pt x="685" y="606"/>
                </a:lnTo>
                <a:lnTo>
                  <a:pt x="684" y="606"/>
                </a:lnTo>
                <a:lnTo>
                  <a:pt x="683" y="606"/>
                </a:lnTo>
                <a:lnTo>
                  <a:pt x="683" y="606"/>
                </a:lnTo>
                <a:lnTo>
                  <a:pt x="682" y="606"/>
                </a:lnTo>
                <a:lnTo>
                  <a:pt x="681" y="606"/>
                </a:lnTo>
                <a:lnTo>
                  <a:pt x="681" y="605"/>
                </a:lnTo>
                <a:lnTo>
                  <a:pt x="680" y="605"/>
                </a:lnTo>
                <a:lnTo>
                  <a:pt x="680" y="604"/>
                </a:lnTo>
                <a:lnTo>
                  <a:pt x="679" y="604"/>
                </a:lnTo>
                <a:lnTo>
                  <a:pt x="679" y="604"/>
                </a:lnTo>
                <a:lnTo>
                  <a:pt x="678" y="604"/>
                </a:lnTo>
                <a:lnTo>
                  <a:pt x="677" y="604"/>
                </a:lnTo>
                <a:lnTo>
                  <a:pt x="677" y="604"/>
                </a:lnTo>
                <a:lnTo>
                  <a:pt x="676" y="604"/>
                </a:lnTo>
                <a:lnTo>
                  <a:pt x="675" y="604"/>
                </a:lnTo>
                <a:lnTo>
                  <a:pt x="675" y="604"/>
                </a:lnTo>
                <a:lnTo>
                  <a:pt x="674" y="604"/>
                </a:lnTo>
                <a:lnTo>
                  <a:pt x="674" y="605"/>
                </a:lnTo>
                <a:lnTo>
                  <a:pt x="673" y="605"/>
                </a:lnTo>
                <a:lnTo>
                  <a:pt x="672" y="604"/>
                </a:lnTo>
                <a:lnTo>
                  <a:pt x="672" y="604"/>
                </a:lnTo>
                <a:lnTo>
                  <a:pt x="672" y="604"/>
                </a:lnTo>
                <a:lnTo>
                  <a:pt x="672" y="603"/>
                </a:lnTo>
                <a:lnTo>
                  <a:pt x="670" y="602"/>
                </a:lnTo>
                <a:lnTo>
                  <a:pt x="670" y="602"/>
                </a:lnTo>
                <a:lnTo>
                  <a:pt x="670" y="601"/>
                </a:lnTo>
                <a:lnTo>
                  <a:pt x="669" y="600"/>
                </a:lnTo>
                <a:lnTo>
                  <a:pt x="668" y="599"/>
                </a:lnTo>
                <a:lnTo>
                  <a:pt x="668" y="598"/>
                </a:lnTo>
                <a:lnTo>
                  <a:pt x="667" y="598"/>
                </a:lnTo>
                <a:lnTo>
                  <a:pt x="667" y="597"/>
                </a:lnTo>
                <a:lnTo>
                  <a:pt x="666" y="597"/>
                </a:lnTo>
                <a:lnTo>
                  <a:pt x="666" y="596"/>
                </a:lnTo>
                <a:lnTo>
                  <a:pt x="666" y="596"/>
                </a:lnTo>
                <a:lnTo>
                  <a:pt x="665" y="596"/>
                </a:lnTo>
                <a:lnTo>
                  <a:pt x="665" y="595"/>
                </a:lnTo>
                <a:lnTo>
                  <a:pt x="664" y="593"/>
                </a:lnTo>
                <a:lnTo>
                  <a:pt x="663" y="593"/>
                </a:lnTo>
                <a:lnTo>
                  <a:pt x="662" y="592"/>
                </a:lnTo>
                <a:lnTo>
                  <a:pt x="662" y="591"/>
                </a:lnTo>
                <a:lnTo>
                  <a:pt x="662" y="591"/>
                </a:lnTo>
                <a:lnTo>
                  <a:pt x="662" y="590"/>
                </a:lnTo>
                <a:lnTo>
                  <a:pt x="661" y="589"/>
                </a:lnTo>
                <a:lnTo>
                  <a:pt x="660" y="588"/>
                </a:lnTo>
                <a:lnTo>
                  <a:pt x="660" y="588"/>
                </a:lnTo>
                <a:lnTo>
                  <a:pt x="659" y="588"/>
                </a:lnTo>
                <a:lnTo>
                  <a:pt x="659" y="587"/>
                </a:lnTo>
                <a:lnTo>
                  <a:pt x="658" y="587"/>
                </a:lnTo>
                <a:lnTo>
                  <a:pt x="657" y="587"/>
                </a:lnTo>
                <a:lnTo>
                  <a:pt x="657" y="586"/>
                </a:lnTo>
                <a:lnTo>
                  <a:pt x="656" y="586"/>
                </a:lnTo>
                <a:lnTo>
                  <a:pt x="655" y="586"/>
                </a:lnTo>
                <a:lnTo>
                  <a:pt x="655" y="585"/>
                </a:lnTo>
                <a:lnTo>
                  <a:pt x="655" y="585"/>
                </a:lnTo>
                <a:lnTo>
                  <a:pt x="655" y="584"/>
                </a:lnTo>
                <a:lnTo>
                  <a:pt x="654" y="585"/>
                </a:lnTo>
                <a:lnTo>
                  <a:pt x="653" y="585"/>
                </a:lnTo>
                <a:lnTo>
                  <a:pt x="651" y="585"/>
                </a:lnTo>
                <a:lnTo>
                  <a:pt x="650" y="585"/>
                </a:lnTo>
                <a:lnTo>
                  <a:pt x="649" y="585"/>
                </a:lnTo>
                <a:lnTo>
                  <a:pt x="649" y="585"/>
                </a:lnTo>
                <a:lnTo>
                  <a:pt x="648" y="584"/>
                </a:lnTo>
                <a:lnTo>
                  <a:pt x="647" y="584"/>
                </a:lnTo>
                <a:lnTo>
                  <a:pt x="647" y="583"/>
                </a:lnTo>
                <a:lnTo>
                  <a:pt x="646" y="583"/>
                </a:lnTo>
                <a:lnTo>
                  <a:pt x="646" y="583"/>
                </a:lnTo>
                <a:lnTo>
                  <a:pt x="645" y="583"/>
                </a:lnTo>
                <a:lnTo>
                  <a:pt x="645" y="582"/>
                </a:lnTo>
                <a:lnTo>
                  <a:pt x="645" y="582"/>
                </a:lnTo>
                <a:lnTo>
                  <a:pt x="645" y="583"/>
                </a:lnTo>
                <a:lnTo>
                  <a:pt x="644" y="583"/>
                </a:lnTo>
                <a:lnTo>
                  <a:pt x="643" y="583"/>
                </a:lnTo>
                <a:lnTo>
                  <a:pt x="642" y="584"/>
                </a:lnTo>
                <a:lnTo>
                  <a:pt x="641" y="585"/>
                </a:lnTo>
                <a:lnTo>
                  <a:pt x="640" y="585"/>
                </a:lnTo>
                <a:lnTo>
                  <a:pt x="640" y="586"/>
                </a:lnTo>
                <a:lnTo>
                  <a:pt x="639" y="586"/>
                </a:lnTo>
                <a:lnTo>
                  <a:pt x="638" y="587"/>
                </a:lnTo>
                <a:lnTo>
                  <a:pt x="638" y="587"/>
                </a:lnTo>
                <a:lnTo>
                  <a:pt x="637" y="589"/>
                </a:lnTo>
                <a:lnTo>
                  <a:pt x="636" y="589"/>
                </a:lnTo>
                <a:lnTo>
                  <a:pt x="636" y="590"/>
                </a:lnTo>
                <a:lnTo>
                  <a:pt x="636" y="591"/>
                </a:lnTo>
                <a:lnTo>
                  <a:pt x="636" y="591"/>
                </a:lnTo>
                <a:lnTo>
                  <a:pt x="635" y="592"/>
                </a:lnTo>
                <a:lnTo>
                  <a:pt x="634" y="593"/>
                </a:lnTo>
                <a:lnTo>
                  <a:pt x="634" y="593"/>
                </a:lnTo>
                <a:lnTo>
                  <a:pt x="634" y="594"/>
                </a:lnTo>
                <a:lnTo>
                  <a:pt x="634" y="595"/>
                </a:lnTo>
                <a:lnTo>
                  <a:pt x="633" y="596"/>
                </a:lnTo>
                <a:lnTo>
                  <a:pt x="632" y="596"/>
                </a:lnTo>
                <a:lnTo>
                  <a:pt x="632" y="598"/>
                </a:lnTo>
                <a:lnTo>
                  <a:pt x="632" y="598"/>
                </a:lnTo>
                <a:lnTo>
                  <a:pt x="632" y="599"/>
                </a:lnTo>
                <a:lnTo>
                  <a:pt x="632" y="600"/>
                </a:lnTo>
                <a:lnTo>
                  <a:pt x="631" y="601"/>
                </a:lnTo>
                <a:lnTo>
                  <a:pt x="631" y="602"/>
                </a:lnTo>
                <a:lnTo>
                  <a:pt x="630" y="602"/>
                </a:lnTo>
                <a:lnTo>
                  <a:pt x="630" y="603"/>
                </a:lnTo>
                <a:lnTo>
                  <a:pt x="629" y="604"/>
                </a:lnTo>
                <a:lnTo>
                  <a:pt x="629" y="605"/>
                </a:lnTo>
                <a:lnTo>
                  <a:pt x="628" y="606"/>
                </a:lnTo>
                <a:lnTo>
                  <a:pt x="628" y="606"/>
                </a:lnTo>
                <a:lnTo>
                  <a:pt x="627" y="607"/>
                </a:lnTo>
                <a:lnTo>
                  <a:pt x="626" y="608"/>
                </a:lnTo>
                <a:lnTo>
                  <a:pt x="626" y="608"/>
                </a:lnTo>
                <a:lnTo>
                  <a:pt x="626" y="609"/>
                </a:lnTo>
                <a:lnTo>
                  <a:pt x="626" y="610"/>
                </a:lnTo>
                <a:lnTo>
                  <a:pt x="626" y="611"/>
                </a:lnTo>
                <a:lnTo>
                  <a:pt x="626" y="612"/>
                </a:lnTo>
                <a:lnTo>
                  <a:pt x="627" y="613"/>
                </a:lnTo>
                <a:lnTo>
                  <a:pt x="627" y="613"/>
                </a:lnTo>
                <a:lnTo>
                  <a:pt x="628" y="615"/>
                </a:lnTo>
                <a:lnTo>
                  <a:pt x="628" y="615"/>
                </a:lnTo>
                <a:lnTo>
                  <a:pt x="628" y="616"/>
                </a:lnTo>
                <a:lnTo>
                  <a:pt x="628" y="617"/>
                </a:lnTo>
                <a:lnTo>
                  <a:pt x="628" y="618"/>
                </a:lnTo>
                <a:lnTo>
                  <a:pt x="628" y="619"/>
                </a:lnTo>
                <a:lnTo>
                  <a:pt x="628" y="620"/>
                </a:lnTo>
                <a:lnTo>
                  <a:pt x="628" y="621"/>
                </a:lnTo>
                <a:lnTo>
                  <a:pt x="628" y="623"/>
                </a:lnTo>
                <a:lnTo>
                  <a:pt x="628" y="623"/>
                </a:lnTo>
                <a:lnTo>
                  <a:pt x="627" y="625"/>
                </a:lnTo>
                <a:lnTo>
                  <a:pt x="627" y="625"/>
                </a:lnTo>
                <a:lnTo>
                  <a:pt x="627" y="626"/>
                </a:lnTo>
                <a:lnTo>
                  <a:pt x="626" y="627"/>
                </a:lnTo>
                <a:lnTo>
                  <a:pt x="626" y="627"/>
                </a:lnTo>
                <a:lnTo>
                  <a:pt x="626" y="628"/>
                </a:lnTo>
                <a:lnTo>
                  <a:pt x="626" y="629"/>
                </a:lnTo>
                <a:lnTo>
                  <a:pt x="626" y="629"/>
                </a:lnTo>
                <a:lnTo>
                  <a:pt x="626" y="630"/>
                </a:lnTo>
                <a:lnTo>
                  <a:pt x="625" y="631"/>
                </a:lnTo>
                <a:lnTo>
                  <a:pt x="625" y="631"/>
                </a:lnTo>
                <a:lnTo>
                  <a:pt x="624" y="632"/>
                </a:lnTo>
                <a:lnTo>
                  <a:pt x="624" y="632"/>
                </a:lnTo>
                <a:lnTo>
                  <a:pt x="624" y="632"/>
                </a:lnTo>
                <a:lnTo>
                  <a:pt x="624" y="633"/>
                </a:lnTo>
                <a:lnTo>
                  <a:pt x="624" y="634"/>
                </a:lnTo>
                <a:lnTo>
                  <a:pt x="624" y="634"/>
                </a:lnTo>
                <a:lnTo>
                  <a:pt x="624" y="635"/>
                </a:lnTo>
                <a:lnTo>
                  <a:pt x="624" y="636"/>
                </a:lnTo>
                <a:lnTo>
                  <a:pt x="624" y="637"/>
                </a:lnTo>
                <a:lnTo>
                  <a:pt x="624" y="638"/>
                </a:lnTo>
                <a:lnTo>
                  <a:pt x="624" y="638"/>
                </a:lnTo>
                <a:lnTo>
                  <a:pt x="624" y="638"/>
                </a:lnTo>
                <a:lnTo>
                  <a:pt x="624" y="639"/>
                </a:lnTo>
                <a:lnTo>
                  <a:pt x="624" y="640"/>
                </a:lnTo>
                <a:lnTo>
                  <a:pt x="625" y="641"/>
                </a:lnTo>
                <a:lnTo>
                  <a:pt x="625" y="642"/>
                </a:lnTo>
                <a:lnTo>
                  <a:pt x="626" y="642"/>
                </a:lnTo>
                <a:lnTo>
                  <a:pt x="626" y="642"/>
                </a:lnTo>
                <a:lnTo>
                  <a:pt x="626" y="643"/>
                </a:lnTo>
                <a:lnTo>
                  <a:pt x="626" y="644"/>
                </a:lnTo>
                <a:lnTo>
                  <a:pt x="627" y="644"/>
                </a:lnTo>
                <a:lnTo>
                  <a:pt x="628" y="645"/>
                </a:lnTo>
                <a:lnTo>
                  <a:pt x="628" y="646"/>
                </a:lnTo>
                <a:lnTo>
                  <a:pt x="628" y="646"/>
                </a:lnTo>
                <a:lnTo>
                  <a:pt x="629" y="647"/>
                </a:lnTo>
                <a:lnTo>
                  <a:pt x="629" y="648"/>
                </a:lnTo>
                <a:lnTo>
                  <a:pt x="630" y="648"/>
                </a:lnTo>
                <a:lnTo>
                  <a:pt x="630" y="649"/>
                </a:lnTo>
                <a:lnTo>
                  <a:pt x="631" y="650"/>
                </a:lnTo>
                <a:lnTo>
                  <a:pt x="632" y="651"/>
                </a:lnTo>
                <a:lnTo>
                  <a:pt x="632" y="652"/>
                </a:lnTo>
                <a:lnTo>
                  <a:pt x="633" y="653"/>
                </a:lnTo>
                <a:lnTo>
                  <a:pt x="633" y="653"/>
                </a:lnTo>
                <a:lnTo>
                  <a:pt x="634" y="653"/>
                </a:lnTo>
                <a:lnTo>
                  <a:pt x="634" y="655"/>
                </a:lnTo>
                <a:lnTo>
                  <a:pt x="635" y="655"/>
                </a:lnTo>
                <a:lnTo>
                  <a:pt x="635" y="656"/>
                </a:lnTo>
                <a:lnTo>
                  <a:pt x="636" y="657"/>
                </a:lnTo>
                <a:lnTo>
                  <a:pt x="636" y="657"/>
                </a:lnTo>
                <a:lnTo>
                  <a:pt x="636" y="658"/>
                </a:lnTo>
                <a:lnTo>
                  <a:pt x="637" y="659"/>
                </a:lnTo>
                <a:lnTo>
                  <a:pt x="638" y="660"/>
                </a:lnTo>
                <a:lnTo>
                  <a:pt x="638" y="661"/>
                </a:lnTo>
                <a:lnTo>
                  <a:pt x="638" y="661"/>
                </a:lnTo>
                <a:lnTo>
                  <a:pt x="638" y="662"/>
                </a:lnTo>
                <a:lnTo>
                  <a:pt x="639" y="662"/>
                </a:lnTo>
                <a:lnTo>
                  <a:pt x="639" y="663"/>
                </a:lnTo>
                <a:lnTo>
                  <a:pt x="639" y="663"/>
                </a:lnTo>
                <a:lnTo>
                  <a:pt x="640" y="663"/>
                </a:lnTo>
                <a:lnTo>
                  <a:pt x="640" y="664"/>
                </a:lnTo>
                <a:lnTo>
                  <a:pt x="640" y="665"/>
                </a:lnTo>
                <a:lnTo>
                  <a:pt x="641" y="665"/>
                </a:lnTo>
                <a:lnTo>
                  <a:pt x="641" y="666"/>
                </a:lnTo>
                <a:lnTo>
                  <a:pt x="641" y="667"/>
                </a:lnTo>
                <a:lnTo>
                  <a:pt x="642" y="667"/>
                </a:lnTo>
                <a:lnTo>
                  <a:pt x="643" y="667"/>
                </a:lnTo>
                <a:lnTo>
                  <a:pt x="643" y="667"/>
                </a:lnTo>
                <a:lnTo>
                  <a:pt x="643" y="668"/>
                </a:lnTo>
                <a:lnTo>
                  <a:pt x="644" y="668"/>
                </a:lnTo>
                <a:lnTo>
                  <a:pt x="645" y="668"/>
                </a:lnTo>
                <a:lnTo>
                  <a:pt x="645" y="668"/>
                </a:lnTo>
                <a:lnTo>
                  <a:pt x="645" y="668"/>
                </a:lnTo>
                <a:lnTo>
                  <a:pt x="645" y="669"/>
                </a:lnTo>
                <a:lnTo>
                  <a:pt x="647" y="670"/>
                </a:lnTo>
                <a:lnTo>
                  <a:pt x="647" y="670"/>
                </a:lnTo>
                <a:lnTo>
                  <a:pt x="648" y="670"/>
                </a:lnTo>
                <a:lnTo>
                  <a:pt x="648" y="671"/>
                </a:lnTo>
                <a:lnTo>
                  <a:pt x="649" y="671"/>
                </a:lnTo>
                <a:lnTo>
                  <a:pt x="649" y="672"/>
                </a:lnTo>
                <a:lnTo>
                  <a:pt x="651" y="672"/>
                </a:lnTo>
                <a:lnTo>
                  <a:pt x="651" y="672"/>
                </a:lnTo>
                <a:lnTo>
                  <a:pt x="651" y="672"/>
                </a:lnTo>
                <a:lnTo>
                  <a:pt x="652" y="672"/>
                </a:lnTo>
                <a:lnTo>
                  <a:pt x="653" y="673"/>
                </a:lnTo>
                <a:lnTo>
                  <a:pt x="653" y="673"/>
                </a:lnTo>
                <a:lnTo>
                  <a:pt x="655" y="674"/>
                </a:lnTo>
                <a:lnTo>
                  <a:pt x="655" y="674"/>
                </a:lnTo>
                <a:lnTo>
                  <a:pt x="656" y="674"/>
                </a:lnTo>
                <a:lnTo>
                  <a:pt x="657" y="674"/>
                </a:lnTo>
                <a:lnTo>
                  <a:pt x="657" y="675"/>
                </a:lnTo>
                <a:lnTo>
                  <a:pt x="657" y="676"/>
                </a:lnTo>
                <a:lnTo>
                  <a:pt x="657" y="676"/>
                </a:lnTo>
                <a:lnTo>
                  <a:pt x="658" y="678"/>
                </a:lnTo>
                <a:lnTo>
                  <a:pt x="658" y="678"/>
                </a:lnTo>
                <a:lnTo>
                  <a:pt x="659" y="678"/>
                </a:lnTo>
                <a:lnTo>
                  <a:pt x="659" y="679"/>
                </a:lnTo>
                <a:lnTo>
                  <a:pt x="659" y="679"/>
                </a:lnTo>
                <a:lnTo>
                  <a:pt x="659" y="680"/>
                </a:lnTo>
                <a:lnTo>
                  <a:pt x="660" y="681"/>
                </a:lnTo>
                <a:lnTo>
                  <a:pt x="660" y="682"/>
                </a:lnTo>
                <a:lnTo>
                  <a:pt x="660" y="683"/>
                </a:lnTo>
                <a:lnTo>
                  <a:pt x="660" y="684"/>
                </a:lnTo>
                <a:lnTo>
                  <a:pt x="660" y="684"/>
                </a:lnTo>
                <a:lnTo>
                  <a:pt x="660" y="685"/>
                </a:lnTo>
                <a:lnTo>
                  <a:pt x="660" y="685"/>
                </a:lnTo>
                <a:lnTo>
                  <a:pt x="660" y="686"/>
                </a:lnTo>
                <a:lnTo>
                  <a:pt x="660" y="687"/>
                </a:lnTo>
                <a:lnTo>
                  <a:pt x="660" y="689"/>
                </a:lnTo>
                <a:lnTo>
                  <a:pt x="660" y="691"/>
                </a:lnTo>
                <a:lnTo>
                  <a:pt x="660" y="693"/>
                </a:lnTo>
                <a:lnTo>
                  <a:pt x="660" y="695"/>
                </a:lnTo>
                <a:lnTo>
                  <a:pt x="660" y="697"/>
                </a:lnTo>
                <a:lnTo>
                  <a:pt x="660" y="699"/>
                </a:lnTo>
                <a:lnTo>
                  <a:pt x="660" y="700"/>
                </a:lnTo>
                <a:lnTo>
                  <a:pt x="660" y="701"/>
                </a:lnTo>
                <a:lnTo>
                  <a:pt x="660" y="701"/>
                </a:lnTo>
                <a:lnTo>
                  <a:pt x="660" y="702"/>
                </a:lnTo>
                <a:lnTo>
                  <a:pt x="660" y="703"/>
                </a:lnTo>
                <a:lnTo>
                  <a:pt x="659" y="704"/>
                </a:lnTo>
                <a:lnTo>
                  <a:pt x="659" y="704"/>
                </a:lnTo>
                <a:lnTo>
                  <a:pt x="659" y="705"/>
                </a:lnTo>
                <a:lnTo>
                  <a:pt x="659" y="706"/>
                </a:lnTo>
                <a:lnTo>
                  <a:pt x="659" y="706"/>
                </a:lnTo>
                <a:lnTo>
                  <a:pt x="658" y="706"/>
                </a:lnTo>
                <a:lnTo>
                  <a:pt x="658" y="707"/>
                </a:lnTo>
                <a:lnTo>
                  <a:pt x="658" y="708"/>
                </a:lnTo>
                <a:lnTo>
                  <a:pt x="658" y="708"/>
                </a:lnTo>
                <a:lnTo>
                  <a:pt x="657" y="710"/>
                </a:lnTo>
                <a:lnTo>
                  <a:pt x="657" y="710"/>
                </a:lnTo>
                <a:lnTo>
                  <a:pt x="657" y="711"/>
                </a:lnTo>
                <a:lnTo>
                  <a:pt x="657" y="712"/>
                </a:lnTo>
                <a:lnTo>
                  <a:pt x="658" y="712"/>
                </a:lnTo>
                <a:lnTo>
                  <a:pt x="658" y="713"/>
                </a:lnTo>
                <a:lnTo>
                  <a:pt x="659" y="714"/>
                </a:lnTo>
                <a:lnTo>
                  <a:pt x="659" y="714"/>
                </a:lnTo>
                <a:lnTo>
                  <a:pt x="659" y="715"/>
                </a:lnTo>
                <a:lnTo>
                  <a:pt x="659" y="716"/>
                </a:lnTo>
                <a:lnTo>
                  <a:pt x="660" y="716"/>
                </a:lnTo>
                <a:lnTo>
                  <a:pt x="660" y="716"/>
                </a:lnTo>
                <a:lnTo>
                  <a:pt x="660" y="717"/>
                </a:lnTo>
                <a:lnTo>
                  <a:pt x="661" y="718"/>
                </a:lnTo>
                <a:lnTo>
                  <a:pt x="661" y="718"/>
                </a:lnTo>
                <a:lnTo>
                  <a:pt x="662" y="719"/>
                </a:lnTo>
                <a:lnTo>
                  <a:pt x="662" y="720"/>
                </a:lnTo>
                <a:lnTo>
                  <a:pt x="662" y="720"/>
                </a:lnTo>
                <a:lnTo>
                  <a:pt x="663" y="720"/>
                </a:lnTo>
                <a:lnTo>
                  <a:pt x="663" y="721"/>
                </a:lnTo>
                <a:lnTo>
                  <a:pt x="664" y="721"/>
                </a:lnTo>
                <a:lnTo>
                  <a:pt x="664" y="721"/>
                </a:lnTo>
                <a:lnTo>
                  <a:pt x="664" y="722"/>
                </a:lnTo>
                <a:lnTo>
                  <a:pt x="664" y="722"/>
                </a:lnTo>
                <a:lnTo>
                  <a:pt x="664" y="722"/>
                </a:lnTo>
                <a:lnTo>
                  <a:pt x="663" y="722"/>
                </a:lnTo>
                <a:lnTo>
                  <a:pt x="663" y="723"/>
                </a:lnTo>
                <a:lnTo>
                  <a:pt x="662" y="723"/>
                </a:lnTo>
                <a:lnTo>
                  <a:pt x="662" y="723"/>
                </a:lnTo>
                <a:lnTo>
                  <a:pt x="662" y="723"/>
                </a:lnTo>
                <a:lnTo>
                  <a:pt x="661" y="723"/>
                </a:lnTo>
                <a:lnTo>
                  <a:pt x="660" y="723"/>
                </a:lnTo>
                <a:lnTo>
                  <a:pt x="660" y="724"/>
                </a:lnTo>
                <a:lnTo>
                  <a:pt x="660" y="724"/>
                </a:lnTo>
                <a:lnTo>
                  <a:pt x="659" y="724"/>
                </a:lnTo>
                <a:lnTo>
                  <a:pt x="659" y="725"/>
                </a:lnTo>
                <a:lnTo>
                  <a:pt x="659" y="725"/>
                </a:lnTo>
                <a:lnTo>
                  <a:pt x="658" y="725"/>
                </a:lnTo>
                <a:lnTo>
                  <a:pt x="658" y="725"/>
                </a:lnTo>
                <a:lnTo>
                  <a:pt x="657" y="725"/>
                </a:lnTo>
                <a:lnTo>
                  <a:pt x="657" y="726"/>
                </a:lnTo>
                <a:lnTo>
                  <a:pt x="657" y="726"/>
                </a:lnTo>
                <a:lnTo>
                  <a:pt x="655" y="727"/>
                </a:lnTo>
                <a:lnTo>
                  <a:pt x="655" y="727"/>
                </a:lnTo>
                <a:lnTo>
                  <a:pt x="654" y="727"/>
                </a:lnTo>
                <a:lnTo>
                  <a:pt x="654" y="727"/>
                </a:lnTo>
                <a:lnTo>
                  <a:pt x="653" y="727"/>
                </a:lnTo>
                <a:lnTo>
                  <a:pt x="653" y="727"/>
                </a:lnTo>
                <a:lnTo>
                  <a:pt x="653" y="728"/>
                </a:lnTo>
                <a:lnTo>
                  <a:pt x="652" y="728"/>
                </a:lnTo>
                <a:lnTo>
                  <a:pt x="652" y="729"/>
                </a:lnTo>
                <a:lnTo>
                  <a:pt x="651" y="729"/>
                </a:lnTo>
                <a:lnTo>
                  <a:pt x="651" y="729"/>
                </a:lnTo>
                <a:lnTo>
                  <a:pt x="651" y="729"/>
                </a:lnTo>
                <a:lnTo>
                  <a:pt x="650" y="730"/>
                </a:lnTo>
                <a:lnTo>
                  <a:pt x="650" y="731"/>
                </a:lnTo>
                <a:lnTo>
                  <a:pt x="649" y="731"/>
                </a:lnTo>
                <a:lnTo>
                  <a:pt x="649" y="731"/>
                </a:lnTo>
                <a:lnTo>
                  <a:pt x="648" y="731"/>
                </a:lnTo>
                <a:lnTo>
                  <a:pt x="647" y="731"/>
                </a:lnTo>
                <a:lnTo>
                  <a:pt x="647" y="732"/>
                </a:lnTo>
                <a:lnTo>
                  <a:pt x="647" y="733"/>
                </a:lnTo>
                <a:lnTo>
                  <a:pt x="646" y="733"/>
                </a:lnTo>
                <a:lnTo>
                  <a:pt x="646" y="733"/>
                </a:lnTo>
                <a:lnTo>
                  <a:pt x="645" y="733"/>
                </a:lnTo>
                <a:lnTo>
                  <a:pt x="645" y="734"/>
                </a:lnTo>
                <a:lnTo>
                  <a:pt x="645" y="735"/>
                </a:lnTo>
                <a:lnTo>
                  <a:pt x="646" y="735"/>
                </a:lnTo>
                <a:lnTo>
                  <a:pt x="646" y="735"/>
                </a:lnTo>
                <a:lnTo>
                  <a:pt x="646" y="736"/>
                </a:lnTo>
                <a:lnTo>
                  <a:pt x="646" y="737"/>
                </a:lnTo>
                <a:lnTo>
                  <a:pt x="645" y="737"/>
                </a:lnTo>
                <a:lnTo>
                  <a:pt x="645" y="737"/>
                </a:lnTo>
                <a:lnTo>
                  <a:pt x="644" y="737"/>
                </a:lnTo>
                <a:lnTo>
                  <a:pt x="643" y="738"/>
                </a:lnTo>
                <a:lnTo>
                  <a:pt x="643" y="738"/>
                </a:lnTo>
                <a:lnTo>
                  <a:pt x="642" y="738"/>
                </a:lnTo>
                <a:lnTo>
                  <a:pt x="641" y="738"/>
                </a:lnTo>
                <a:lnTo>
                  <a:pt x="641" y="738"/>
                </a:lnTo>
                <a:lnTo>
                  <a:pt x="640" y="738"/>
                </a:lnTo>
                <a:lnTo>
                  <a:pt x="640" y="739"/>
                </a:lnTo>
                <a:lnTo>
                  <a:pt x="640" y="739"/>
                </a:lnTo>
                <a:lnTo>
                  <a:pt x="639" y="740"/>
                </a:lnTo>
                <a:lnTo>
                  <a:pt x="638" y="740"/>
                </a:lnTo>
                <a:lnTo>
                  <a:pt x="638" y="740"/>
                </a:lnTo>
                <a:lnTo>
                  <a:pt x="638" y="740"/>
                </a:lnTo>
                <a:lnTo>
                  <a:pt x="637" y="740"/>
                </a:lnTo>
                <a:lnTo>
                  <a:pt x="637" y="740"/>
                </a:lnTo>
                <a:lnTo>
                  <a:pt x="637" y="740"/>
                </a:lnTo>
                <a:lnTo>
                  <a:pt x="636" y="740"/>
                </a:lnTo>
                <a:lnTo>
                  <a:pt x="636" y="740"/>
                </a:lnTo>
                <a:lnTo>
                  <a:pt x="635" y="740"/>
                </a:lnTo>
                <a:lnTo>
                  <a:pt x="634" y="739"/>
                </a:lnTo>
                <a:lnTo>
                  <a:pt x="634" y="739"/>
                </a:lnTo>
                <a:lnTo>
                  <a:pt x="634" y="738"/>
                </a:lnTo>
                <a:lnTo>
                  <a:pt x="633" y="738"/>
                </a:lnTo>
                <a:lnTo>
                  <a:pt x="632" y="737"/>
                </a:lnTo>
                <a:lnTo>
                  <a:pt x="632" y="737"/>
                </a:lnTo>
                <a:lnTo>
                  <a:pt x="632" y="735"/>
                </a:lnTo>
                <a:lnTo>
                  <a:pt x="632" y="735"/>
                </a:lnTo>
                <a:lnTo>
                  <a:pt x="631" y="735"/>
                </a:lnTo>
                <a:lnTo>
                  <a:pt x="631" y="734"/>
                </a:lnTo>
                <a:lnTo>
                  <a:pt x="630" y="733"/>
                </a:lnTo>
                <a:lnTo>
                  <a:pt x="630" y="733"/>
                </a:lnTo>
                <a:lnTo>
                  <a:pt x="630" y="733"/>
                </a:lnTo>
                <a:lnTo>
                  <a:pt x="630" y="732"/>
                </a:lnTo>
                <a:lnTo>
                  <a:pt x="629" y="732"/>
                </a:lnTo>
                <a:lnTo>
                  <a:pt x="629" y="731"/>
                </a:lnTo>
                <a:lnTo>
                  <a:pt x="628" y="731"/>
                </a:lnTo>
                <a:lnTo>
                  <a:pt x="628" y="730"/>
                </a:lnTo>
                <a:lnTo>
                  <a:pt x="628" y="729"/>
                </a:lnTo>
                <a:lnTo>
                  <a:pt x="628" y="729"/>
                </a:lnTo>
                <a:lnTo>
                  <a:pt x="627" y="729"/>
                </a:lnTo>
                <a:lnTo>
                  <a:pt x="627" y="730"/>
                </a:lnTo>
                <a:lnTo>
                  <a:pt x="626" y="731"/>
                </a:lnTo>
                <a:lnTo>
                  <a:pt x="626" y="731"/>
                </a:lnTo>
                <a:lnTo>
                  <a:pt x="626" y="732"/>
                </a:lnTo>
                <a:lnTo>
                  <a:pt x="626" y="732"/>
                </a:lnTo>
                <a:lnTo>
                  <a:pt x="626" y="733"/>
                </a:lnTo>
                <a:lnTo>
                  <a:pt x="625" y="733"/>
                </a:lnTo>
                <a:lnTo>
                  <a:pt x="625" y="734"/>
                </a:lnTo>
                <a:lnTo>
                  <a:pt x="624" y="735"/>
                </a:lnTo>
                <a:lnTo>
                  <a:pt x="624" y="735"/>
                </a:lnTo>
                <a:lnTo>
                  <a:pt x="624" y="735"/>
                </a:lnTo>
                <a:lnTo>
                  <a:pt x="624" y="736"/>
                </a:lnTo>
                <a:lnTo>
                  <a:pt x="623" y="737"/>
                </a:lnTo>
                <a:lnTo>
                  <a:pt x="623" y="737"/>
                </a:lnTo>
                <a:lnTo>
                  <a:pt x="623" y="738"/>
                </a:lnTo>
                <a:lnTo>
                  <a:pt x="622" y="738"/>
                </a:lnTo>
                <a:lnTo>
                  <a:pt x="622" y="739"/>
                </a:lnTo>
                <a:lnTo>
                  <a:pt x="622" y="740"/>
                </a:lnTo>
                <a:lnTo>
                  <a:pt x="622" y="740"/>
                </a:lnTo>
                <a:lnTo>
                  <a:pt x="622" y="741"/>
                </a:lnTo>
                <a:lnTo>
                  <a:pt x="622" y="742"/>
                </a:lnTo>
                <a:lnTo>
                  <a:pt x="622" y="742"/>
                </a:lnTo>
                <a:lnTo>
                  <a:pt x="622" y="743"/>
                </a:lnTo>
                <a:lnTo>
                  <a:pt x="622" y="744"/>
                </a:lnTo>
                <a:lnTo>
                  <a:pt x="622" y="744"/>
                </a:lnTo>
                <a:lnTo>
                  <a:pt x="622" y="745"/>
                </a:lnTo>
                <a:lnTo>
                  <a:pt x="622" y="746"/>
                </a:lnTo>
                <a:lnTo>
                  <a:pt x="623" y="746"/>
                </a:lnTo>
                <a:lnTo>
                  <a:pt x="623" y="746"/>
                </a:lnTo>
                <a:lnTo>
                  <a:pt x="623" y="747"/>
                </a:lnTo>
                <a:lnTo>
                  <a:pt x="623" y="747"/>
                </a:lnTo>
                <a:lnTo>
                  <a:pt x="623" y="748"/>
                </a:lnTo>
                <a:lnTo>
                  <a:pt x="623" y="748"/>
                </a:lnTo>
                <a:lnTo>
                  <a:pt x="623" y="748"/>
                </a:lnTo>
                <a:lnTo>
                  <a:pt x="623" y="749"/>
                </a:lnTo>
                <a:lnTo>
                  <a:pt x="623" y="750"/>
                </a:lnTo>
                <a:lnTo>
                  <a:pt x="623" y="750"/>
                </a:lnTo>
                <a:lnTo>
                  <a:pt x="622" y="750"/>
                </a:lnTo>
                <a:lnTo>
                  <a:pt x="622" y="751"/>
                </a:lnTo>
                <a:lnTo>
                  <a:pt x="622" y="752"/>
                </a:lnTo>
                <a:lnTo>
                  <a:pt x="621" y="754"/>
                </a:lnTo>
                <a:lnTo>
                  <a:pt x="621" y="756"/>
                </a:lnTo>
                <a:lnTo>
                  <a:pt x="621" y="755"/>
                </a:lnTo>
                <a:lnTo>
                  <a:pt x="620" y="755"/>
                </a:lnTo>
                <a:lnTo>
                  <a:pt x="619" y="755"/>
                </a:lnTo>
                <a:lnTo>
                  <a:pt x="619" y="755"/>
                </a:lnTo>
                <a:lnTo>
                  <a:pt x="618" y="755"/>
                </a:lnTo>
                <a:lnTo>
                  <a:pt x="618" y="754"/>
                </a:lnTo>
                <a:lnTo>
                  <a:pt x="617" y="754"/>
                </a:lnTo>
                <a:lnTo>
                  <a:pt x="617" y="753"/>
                </a:lnTo>
                <a:lnTo>
                  <a:pt x="616" y="752"/>
                </a:lnTo>
                <a:lnTo>
                  <a:pt x="615" y="752"/>
                </a:lnTo>
                <a:lnTo>
                  <a:pt x="615" y="752"/>
                </a:lnTo>
                <a:lnTo>
                  <a:pt x="615" y="753"/>
                </a:lnTo>
                <a:lnTo>
                  <a:pt x="614" y="753"/>
                </a:lnTo>
                <a:lnTo>
                  <a:pt x="613" y="753"/>
                </a:lnTo>
                <a:lnTo>
                  <a:pt x="613" y="754"/>
                </a:lnTo>
                <a:lnTo>
                  <a:pt x="612" y="754"/>
                </a:lnTo>
                <a:lnTo>
                  <a:pt x="612" y="755"/>
                </a:lnTo>
                <a:lnTo>
                  <a:pt x="611" y="756"/>
                </a:lnTo>
                <a:lnTo>
                  <a:pt x="611" y="756"/>
                </a:lnTo>
                <a:lnTo>
                  <a:pt x="611" y="756"/>
                </a:lnTo>
                <a:lnTo>
                  <a:pt x="611" y="757"/>
                </a:lnTo>
                <a:lnTo>
                  <a:pt x="610" y="757"/>
                </a:lnTo>
                <a:lnTo>
                  <a:pt x="610" y="756"/>
                </a:lnTo>
                <a:lnTo>
                  <a:pt x="609" y="756"/>
                </a:lnTo>
                <a:lnTo>
                  <a:pt x="609" y="756"/>
                </a:lnTo>
                <a:lnTo>
                  <a:pt x="608" y="757"/>
                </a:lnTo>
                <a:lnTo>
                  <a:pt x="607" y="757"/>
                </a:lnTo>
                <a:lnTo>
                  <a:pt x="607" y="757"/>
                </a:lnTo>
                <a:lnTo>
                  <a:pt x="607" y="756"/>
                </a:lnTo>
                <a:lnTo>
                  <a:pt x="606" y="756"/>
                </a:lnTo>
                <a:lnTo>
                  <a:pt x="606" y="757"/>
                </a:lnTo>
                <a:lnTo>
                  <a:pt x="605" y="757"/>
                </a:lnTo>
                <a:lnTo>
                  <a:pt x="605" y="757"/>
                </a:lnTo>
                <a:lnTo>
                  <a:pt x="605" y="757"/>
                </a:lnTo>
                <a:lnTo>
                  <a:pt x="605" y="758"/>
                </a:lnTo>
                <a:lnTo>
                  <a:pt x="604" y="759"/>
                </a:lnTo>
                <a:lnTo>
                  <a:pt x="604" y="759"/>
                </a:lnTo>
                <a:lnTo>
                  <a:pt x="603" y="759"/>
                </a:lnTo>
                <a:lnTo>
                  <a:pt x="603" y="759"/>
                </a:lnTo>
                <a:lnTo>
                  <a:pt x="602" y="759"/>
                </a:lnTo>
                <a:lnTo>
                  <a:pt x="602" y="759"/>
                </a:lnTo>
                <a:lnTo>
                  <a:pt x="602" y="758"/>
                </a:lnTo>
                <a:lnTo>
                  <a:pt x="602" y="757"/>
                </a:lnTo>
                <a:lnTo>
                  <a:pt x="603" y="757"/>
                </a:lnTo>
                <a:lnTo>
                  <a:pt x="603" y="757"/>
                </a:lnTo>
                <a:lnTo>
                  <a:pt x="603" y="756"/>
                </a:lnTo>
                <a:lnTo>
                  <a:pt x="602" y="755"/>
                </a:lnTo>
                <a:lnTo>
                  <a:pt x="602" y="754"/>
                </a:lnTo>
                <a:lnTo>
                  <a:pt x="602" y="754"/>
                </a:lnTo>
                <a:lnTo>
                  <a:pt x="602" y="753"/>
                </a:lnTo>
                <a:lnTo>
                  <a:pt x="602" y="752"/>
                </a:lnTo>
                <a:lnTo>
                  <a:pt x="602" y="752"/>
                </a:lnTo>
                <a:lnTo>
                  <a:pt x="602" y="752"/>
                </a:lnTo>
                <a:lnTo>
                  <a:pt x="601" y="752"/>
                </a:lnTo>
                <a:lnTo>
                  <a:pt x="601" y="751"/>
                </a:lnTo>
                <a:lnTo>
                  <a:pt x="600" y="750"/>
                </a:lnTo>
                <a:lnTo>
                  <a:pt x="600" y="750"/>
                </a:lnTo>
                <a:lnTo>
                  <a:pt x="600" y="748"/>
                </a:lnTo>
                <a:lnTo>
                  <a:pt x="599" y="748"/>
                </a:lnTo>
                <a:lnTo>
                  <a:pt x="598" y="748"/>
                </a:lnTo>
                <a:lnTo>
                  <a:pt x="598" y="747"/>
                </a:lnTo>
                <a:lnTo>
                  <a:pt x="597" y="747"/>
                </a:lnTo>
                <a:lnTo>
                  <a:pt x="596" y="747"/>
                </a:lnTo>
                <a:lnTo>
                  <a:pt x="596" y="746"/>
                </a:lnTo>
                <a:lnTo>
                  <a:pt x="595" y="746"/>
                </a:lnTo>
                <a:lnTo>
                  <a:pt x="594" y="746"/>
                </a:lnTo>
                <a:lnTo>
                  <a:pt x="593" y="745"/>
                </a:lnTo>
                <a:lnTo>
                  <a:pt x="592" y="744"/>
                </a:lnTo>
                <a:lnTo>
                  <a:pt x="592" y="744"/>
                </a:lnTo>
                <a:lnTo>
                  <a:pt x="592" y="744"/>
                </a:lnTo>
                <a:lnTo>
                  <a:pt x="591" y="744"/>
                </a:lnTo>
                <a:lnTo>
                  <a:pt x="591" y="743"/>
                </a:lnTo>
                <a:lnTo>
                  <a:pt x="591" y="742"/>
                </a:lnTo>
                <a:lnTo>
                  <a:pt x="590" y="742"/>
                </a:lnTo>
                <a:lnTo>
                  <a:pt x="590" y="741"/>
                </a:lnTo>
                <a:lnTo>
                  <a:pt x="590" y="740"/>
                </a:lnTo>
                <a:lnTo>
                  <a:pt x="590" y="740"/>
                </a:lnTo>
                <a:lnTo>
                  <a:pt x="589" y="740"/>
                </a:lnTo>
                <a:lnTo>
                  <a:pt x="589" y="739"/>
                </a:lnTo>
                <a:lnTo>
                  <a:pt x="588" y="739"/>
                </a:lnTo>
                <a:lnTo>
                  <a:pt x="588" y="738"/>
                </a:lnTo>
                <a:lnTo>
                  <a:pt x="587" y="738"/>
                </a:lnTo>
                <a:lnTo>
                  <a:pt x="587" y="738"/>
                </a:lnTo>
                <a:lnTo>
                  <a:pt x="586" y="738"/>
                </a:lnTo>
                <a:lnTo>
                  <a:pt x="585" y="737"/>
                </a:lnTo>
                <a:lnTo>
                  <a:pt x="585" y="737"/>
                </a:lnTo>
                <a:lnTo>
                  <a:pt x="584" y="737"/>
                </a:lnTo>
                <a:lnTo>
                  <a:pt x="583" y="737"/>
                </a:lnTo>
                <a:lnTo>
                  <a:pt x="583" y="736"/>
                </a:lnTo>
                <a:lnTo>
                  <a:pt x="582" y="735"/>
                </a:lnTo>
                <a:lnTo>
                  <a:pt x="581" y="735"/>
                </a:lnTo>
                <a:lnTo>
                  <a:pt x="581" y="735"/>
                </a:lnTo>
                <a:lnTo>
                  <a:pt x="580" y="735"/>
                </a:lnTo>
                <a:lnTo>
                  <a:pt x="579" y="735"/>
                </a:lnTo>
                <a:lnTo>
                  <a:pt x="579" y="736"/>
                </a:lnTo>
                <a:lnTo>
                  <a:pt x="579" y="736"/>
                </a:lnTo>
                <a:lnTo>
                  <a:pt x="578" y="736"/>
                </a:lnTo>
                <a:lnTo>
                  <a:pt x="577" y="736"/>
                </a:lnTo>
                <a:lnTo>
                  <a:pt x="577" y="737"/>
                </a:lnTo>
                <a:lnTo>
                  <a:pt x="576" y="737"/>
                </a:lnTo>
                <a:lnTo>
                  <a:pt x="575" y="737"/>
                </a:lnTo>
                <a:lnTo>
                  <a:pt x="575" y="737"/>
                </a:lnTo>
                <a:lnTo>
                  <a:pt x="574" y="737"/>
                </a:lnTo>
                <a:lnTo>
                  <a:pt x="574" y="736"/>
                </a:lnTo>
                <a:lnTo>
                  <a:pt x="574" y="735"/>
                </a:lnTo>
                <a:lnTo>
                  <a:pt x="573" y="735"/>
                </a:lnTo>
                <a:lnTo>
                  <a:pt x="573" y="734"/>
                </a:lnTo>
                <a:lnTo>
                  <a:pt x="573" y="734"/>
                </a:lnTo>
                <a:lnTo>
                  <a:pt x="573" y="733"/>
                </a:lnTo>
                <a:lnTo>
                  <a:pt x="572" y="733"/>
                </a:lnTo>
                <a:lnTo>
                  <a:pt x="571" y="733"/>
                </a:lnTo>
                <a:lnTo>
                  <a:pt x="571" y="733"/>
                </a:lnTo>
                <a:lnTo>
                  <a:pt x="571" y="733"/>
                </a:lnTo>
                <a:lnTo>
                  <a:pt x="570" y="733"/>
                </a:lnTo>
                <a:lnTo>
                  <a:pt x="569" y="732"/>
                </a:lnTo>
                <a:lnTo>
                  <a:pt x="568" y="732"/>
                </a:lnTo>
                <a:lnTo>
                  <a:pt x="568" y="732"/>
                </a:lnTo>
                <a:lnTo>
                  <a:pt x="567" y="733"/>
                </a:lnTo>
                <a:lnTo>
                  <a:pt x="566" y="733"/>
                </a:lnTo>
                <a:lnTo>
                  <a:pt x="566" y="733"/>
                </a:lnTo>
                <a:lnTo>
                  <a:pt x="565" y="733"/>
                </a:lnTo>
                <a:lnTo>
                  <a:pt x="564" y="733"/>
                </a:lnTo>
                <a:lnTo>
                  <a:pt x="564" y="733"/>
                </a:lnTo>
                <a:lnTo>
                  <a:pt x="564" y="733"/>
                </a:lnTo>
                <a:lnTo>
                  <a:pt x="564" y="734"/>
                </a:lnTo>
                <a:lnTo>
                  <a:pt x="563" y="734"/>
                </a:lnTo>
                <a:lnTo>
                  <a:pt x="563" y="735"/>
                </a:lnTo>
                <a:lnTo>
                  <a:pt x="562" y="735"/>
                </a:lnTo>
                <a:lnTo>
                  <a:pt x="562" y="735"/>
                </a:lnTo>
                <a:lnTo>
                  <a:pt x="562" y="735"/>
                </a:lnTo>
                <a:lnTo>
                  <a:pt x="562" y="735"/>
                </a:lnTo>
                <a:lnTo>
                  <a:pt x="562" y="737"/>
                </a:lnTo>
                <a:lnTo>
                  <a:pt x="563" y="737"/>
                </a:lnTo>
                <a:lnTo>
                  <a:pt x="564" y="738"/>
                </a:lnTo>
                <a:lnTo>
                  <a:pt x="564" y="738"/>
                </a:lnTo>
                <a:lnTo>
                  <a:pt x="564" y="739"/>
                </a:lnTo>
                <a:lnTo>
                  <a:pt x="564" y="740"/>
                </a:lnTo>
                <a:lnTo>
                  <a:pt x="564" y="740"/>
                </a:lnTo>
                <a:lnTo>
                  <a:pt x="564" y="740"/>
                </a:lnTo>
                <a:lnTo>
                  <a:pt x="564" y="741"/>
                </a:lnTo>
                <a:lnTo>
                  <a:pt x="564" y="742"/>
                </a:lnTo>
                <a:lnTo>
                  <a:pt x="563" y="742"/>
                </a:lnTo>
                <a:lnTo>
                  <a:pt x="563" y="743"/>
                </a:lnTo>
                <a:lnTo>
                  <a:pt x="563" y="744"/>
                </a:lnTo>
                <a:lnTo>
                  <a:pt x="562" y="744"/>
                </a:lnTo>
                <a:lnTo>
                  <a:pt x="562" y="744"/>
                </a:lnTo>
                <a:lnTo>
                  <a:pt x="562" y="745"/>
                </a:lnTo>
                <a:lnTo>
                  <a:pt x="561" y="745"/>
                </a:lnTo>
                <a:lnTo>
                  <a:pt x="560" y="745"/>
                </a:lnTo>
                <a:lnTo>
                  <a:pt x="560" y="746"/>
                </a:lnTo>
                <a:lnTo>
                  <a:pt x="559" y="746"/>
                </a:lnTo>
                <a:lnTo>
                  <a:pt x="558" y="746"/>
                </a:lnTo>
                <a:lnTo>
                  <a:pt x="557" y="746"/>
                </a:lnTo>
                <a:lnTo>
                  <a:pt x="557" y="747"/>
                </a:lnTo>
                <a:lnTo>
                  <a:pt x="556" y="747"/>
                </a:lnTo>
                <a:lnTo>
                  <a:pt x="555" y="747"/>
                </a:lnTo>
                <a:lnTo>
                  <a:pt x="554" y="748"/>
                </a:lnTo>
                <a:lnTo>
                  <a:pt x="554" y="748"/>
                </a:lnTo>
                <a:lnTo>
                  <a:pt x="553" y="748"/>
                </a:lnTo>
                <a:lnTo>
                  <a:pt x="553" y="748"/>
                </a:lnTo>
                <a:lnTo>
                  <a:pt x="552" y="749"/>
                </a:lnTo>
                <a:lnTo>
                  <a:pt x="552" y="750"/>
                </a:lnTo>
                <a:lnTo>
                  <a:pt x="552" y="750"/>
                </a:lnTo>
                <a:lnTo>
                  <a:pt x="551" y="750"/>
                </a:lnTo>
                <a:lnTo>
                  <a:pt x="551" y="750"/>
                </a:lnTo>
                <a:lnTo>
                  <a:pt x="550" y="750"/>
                </a:lnTo>
                <a:lnTo>
                  <a:pt x="549" y="750"/>
                </a:lnTo>
                <a:lnTo>
                  <a:pt x="549" y="749"/>
                </a:lnTo>
                <a:lnTo>
                  <a:pt x="549" y="748"/>
                </a:lnTo>
                <a:lnTo>
                  <a:pt x="549" y="748"/>
                </a:lnTo>
                <a:lnTo>
                  <a:pt x="549" y="747"/>
                </a:lnTo>
                <a:lnTo>
                  <a:pt x="549" y="746"/>
                </a:lnTo>
                <a:lnTo>
                  <a:pt x="548" y="746"/>
                </a:lnTo>
                <a:lnTo>
                  <a:pt x="547" y="746"/>
                </a:lnTo>
                <a:lnTo>
                  <a:pt x="547" y="746"/>
                </a:lnTo>
                <a:lnTo>
                  <a:pt x="546" y="746"/>
                </a:lnTo>
                <a:lnTo>
                  <a:pt x="545" y="746"/>
                </a:lnTo>
                <a:lnTo>
                  <a:pt x="545" y="746"/>
                </a:lnTo>
                <a:lnTo>
                  <a:pt x="545" y="747"/>
                </a:lnTo>
                <a:lnTo>
                  <a:pt x="544" y="748"/>
                </a:lnTo>
                <a:lnTo>
                  <a:pt x="543" y="748"/>
                </a:lnTo>
                <a:lnTo>
                  <a:pt x="543" y="748"/>
                </a:lnTo>
                <a:lnTo>
                  <a:pt x="542" y="748"/>
                </a:lnTo>
                <a:lnTo>
                  <a:pt x="541" y="748"/>
                </a:lnTo>
                <a:lnTo>
                  <a:pt x="541" y="748"/>
                </a:lnTo>
                <a:lnTo>
                  <a:pt x="540" y="748"/>
                </a:lnTo>
                <a:lnTo>
                  <a:pt x="539" y="748"/>
                </a:lnTo>
                <a:lnTo>
                  <a:pt x="539" y="748"/>
                </a:lnTo>
                <a:lnTo>
                  <a:pt x="538" y="749"/>
                </a:lnTo>
                <a:lnTo>
                  <a:pt x="537" y="750"/>
                </a:lnTo>
                <a:lnTo>
                  <a:pt x="537" y="750"/>
                </a:lnTo>
                <a:lnTo>
                  <a:pt x="537" y="751"/>
                </a:lnTo>
                <a:lnTo>
                  <a:pt x="537" y="752"/>
                </a:lnTo>
                <a:lnTo>
                  <a:pt x="536" y="752"/>
                </a:lnTo>
                <a:lnTo>
                  <a:pt x="535" y="752"/>
                </a:lnTo>
                <a:lnTo>
                  <a:pt x="535" y="752"/>
                </a:lnTo>
                <a:lnTo>
                  <a:pt x="535" y="753"/>
                </a:lnTo>
                <a:lnTo>
                  <a:pt x="535" y="754"/>
                </a:lnTo>
                <a:lnTo>
                  <a:pt x="535" y="754"/>
                </a:lnTo>
                <a:lnTo>
                  <a:pt x="535" y="755"/>
                </a:lnTo>
                <a:lnTo>
                  <a:pt x="535" y="756"/>
                </a:lnTo>
                <a:lnTo>
                  <a:pt x="535" y="756"/>
                </a:lnTo>
                <a:lnTo>
                  <a:pt x="536" y="756"/>
                </a:lnTo>
                <a:lnTo>
                  <a:pt x="536" y="757"/>
                </a:lnTo>
                <a:lnTo>
                  <a:pt x="536" y="757"/>
                </a:lnTo>
                <a:lnTo>
                  <a:pt x="536" y="759"/>
                </a:lnTo>
                <a:lnTo>
                  <a:pt x="536" y="759"/>
                </a:lnTo>
                <a:lnTo>
                  <a:pt x="537" y="760"/>
                </a:lnTo>
                <a:lnTo>
                  <a:pt x="537" y="761"/>
                </a:lnTo>
                <a:lnTo>
                  <a:pt x="536" y="761"/>
                </a:lnTo>
                <a:lnTo>
                  <a:pt x="536" y="761"/>
                </a:lnTo>
                <a:lnTo>
                  <a:pt x="535" y="761"/>
                </a:lnTo>
                <a:lnTo>
                  <a:pt x="535" y="761"/>
                </a:lnTo>
                <a:lnTo>
                  <a:pt x="534" y="761"/>
                </a:lnTo>
                <a:lnTo>
                  <a:pt x="533" y="761"/>
                </a:lnTo>
                <a:lnTo>
                  <a:pt x="532" y="761"/>
                </a:lnTo>
                <a:lnTo>
                  <a:pt x="532" y="761"/>
                </a:lnTo>
                <a:lnTo>
                  <a:pt x="531" y="761"/>
                </a:lnTo>
                <a:lnTo>
                  <a:pt x="530" y="761"/>
                </a:lnTo>
                <a:lnTo>
                  <a:pt x="530" y="760"/>
                </a:lnTo>
                <a:lnTo>
                  <a:pt x="530" y="760"/>
                </a:lnTo>
                <a:lnTo>
                  <a:pt x="530" y="759"/>
                </a:lnTo>
                <a:lnTo>
                  <a:pt x="529" y="759"/>
                </a:lnTo>
                <a:lnTo>
                  <a:pt x="529" y="759"/>
                </a:lnTo>
                <a:lnTo>
                  <a:pt x="528" y="759"/>
                </a:lnTo>
                <a:lnTo>
                  <a:pt x="528" y="759"/>
                </a:lnTo>
                <a:lnTo>
                  <a:pt x="527" y="759"/>
                </a:lnTo>
                <a:lnTo>
                  <a:pt x="526" y="759"/>
                </a:lnTo>
                <a:lnTo>
                  <a:pt x="526" y="759"/>
                </a:lnTo>
                <a:lnTo>
                  <a:pt x="525" y="759"/>
                </a:lnTo>
                <a:lnTo>
                  <a:pt x="524" y="759"/>
                </a:lnTo>
                <a:lnTo>
                  <a:pt x="524" y="759"/>
                </a:lnTo>
                <a:lnTo>
                  <a:pt x="523" y="759"/>
                </a:lnTo>
                <a:lnTo>
                  <a:pt x="522" y="759"/>
                </a:lnTo>
                <a:lnTo>
                  <a:pt x="522" y="759"/>
                </a:lnTo>
                <a:lnTo>
                  <a:pt x="521" y="759"/>
                </a:lnTo>
                <a:lnTo>
                  <a:pt x="520" y="759"/>
                </a:lnTo>
                <a:lnTo>
                  <a:pt x="520" y="760"/>
                </a:lnTo>
                <a:lnTo>
                  <a:pt x="520" y="760"/>
                </a:lnTo>
                <a:lnTo>
                  <a:pt x="519" y="761"/>
                </a:lnTo>
                <a:lnTo>
                  <a:pt x="519" y="761"/>
                </a:lnTo>
                <a:lnTo>
                  <a:pt x="518" y="761"/>
                </a:lnTo>
                <a:lnTo>
                  <a:pt x="518" y="762"/>
                </a:lnTo>
                <a:lnTo>
                  <a:pt x="518" y="762"/>
                </a:lnTo>
                <a:lnTo>
                  <a:pt x="518" y="763"/>
                </a:lnTo>
                <a:lnTo>
                  <a:pt x="517" y="763"/>
                </a:lnTo>
                <a:lnTo>
                  <a:pt x="516" y="764"/>
                </a:lnTo>
                <a:lnTo>
                  <a:pt x="516" y="765"/>
                </a:lnTo>
                <a:lnTo>
                  <a:pt x="515" y="765"/>
                </a:lnTo>
                <a:lnTo>
                  <a:pt x="515" y="766"/>
                </a:lnTo>
                <a:lnTo>
                  <a:pt x="515" y="767"/>
                </a:lnTo>
                <a:lnTo>
                  <a:pt x="514" y="767"/>
                </a:lnTo>
                <a:lnTo>
                  <a:pt x="513" y="769"/>
                </a:lnTo>
                <a:lnTo>
                  <a:pt x="512" y="769"/>
                </a:lnTo>
                <a:lnTo>
                  <a:pt x="511" y="769"/>
                </a:lnTo>
                <a:lnTo>
                  <a:pt x="511" y="769"/>
                </a:lnTo>
                <a:lnTo>
                  <a:pt x="511" y="769"/>
                </a:lnTo>
                <a:lnTo>
                  <a:pt x="510" y="769"/>
                </a:lnTo>
                <a:lnTo>
                  <a:pt x="509" y="768"/>
                </a:lnTo>
                <a:lnTo>
                  <a:pt x="509" y="768"/>
                </a:lnTo>
                <a:lnTo>
                  <a:pt x="508" y="768"/>
                </a:lnTo>
                <a:lnTo>
                  <a:pt x="507" y="767"/>
                </a:lnTo>
                <a:lnTo>
                  <a:pt x="505" y="768"/>
                </a:lnTo>
                <a:lnTo>
                  <a:pt x="505" y="768"/>
                </a:lnTo>
                <a:lnTo>
                  <a:pt x="503" y="768"/>
                </a:lnTo>
                <a:lnTo>
                  <a:pt x="503" y="769"/>
                </a:lnTo>
                <a:lnTo>
                  <a:pt x="502" y="769"/>
                </a:lnTo>
                <a:lnTo>
                  <a:pt x="501" y="769"/>
                </a:lnTo>
                <a:lnTo>
                  <a:pt x="501" y="770"/>
                </a:lnTo>
                <a:lnTo>
                  <a:pt x="500" y="770"/>
                </a:lnTo>
                <a:lnTo>
                  <a:pt x="499" y="771"/>
                </a:lnTo>
                <a:lnTo>
                  <a:pt x="499" y="771"/>
                </a:lnTo>
                <a:lnTo>
                  <a:pt x="498" y="771"/>
                </a:lnTo>
                <a:lnTo>
                  <a:pt x="498" y="772"/>
                </a:lnTo>
                <a:lnTo>
                  <a:pt x="497" y="771"/>
                </a:lnTo>
                <a:lnTo>
                  <a:pt x="497" y="771"/>
                </a:lnTo>
                <a:lnTo>
                  <a:pt x="496" y="771"/>
                </a:lnTo>
                <a:lnTo>
                  <a:pt x="496" y="770"/>
                </a:lnTo>
                <a:lnTo>
                  <a:pt x="495" y="770"/>
                </a:lnTo>
                <a:lnTo>
                  <a:pt x="494" y="769"/>
                </a:lnTo>
                <a:lnTo>
                  <a:pt x="494" y="769"/>
                </a:lnTo>
                <a:lnTo>
                  <a:pt x="494" y="769"/>
                </a:lnTo>
                <a:lnTo>
                  <a:pt x="493" y="769"/>
                </a:lnTo>
                <a:lnTo>
                  <a:pt x="492" y="769"/>
                </a:lnTo>
                <a:lnTo>
                  <a:pt x="492" y="769"/>
                </a:lnTo>
                <a:lnTo>
                  <a:pt x="492" y="768"/>
                </a:lnTo>
                <a:lnTo>
                  <a:pt x="491" y="768"/>
                </a:lnTo>
                <a:lnTo>
                  <a:pt x="490" y="767"/>
                </a:lnTo>
                <a:lnTo>
                  <a:pt x="489" y="767"/>
                </a:lnTo>
                <a:lnTo>
                  <a:pt x="488" y="767"/>
                </a:lnTo>
                <a:lnTo>
                  <a:pt x="488" y="767"/>
                </a:lnTo>
                <a:lnTo>
                  <a:pt x="486" y="766"/>
                </a:lnTo>
                <a:lnTo>
                  <a:pt x="485" y="765"/>
                </a:lnTo>
                <a:lnTo>
                  <a:pt x="484" y="765"/>
                </a:lnTo>
                <a:lnTo>
                  <a:pt x="484" y="765"/>
                </a:lnTo>
                <a:lnTo>
                  <a:pt x="484" y="766"/>
                </a:lnTo>
                <a:lnTo>
                  <a:pt x="483" y="766"/>
                </a:lnTo>
                <a:lnTo>
                  <a:pt x="483" y="767"/>
                </a:lnTo>
                <a:lnTo>
                  <a:pt x="482" y="767"/>
                </a:lnTo>
                <a:lnTo>
                  <a:pt x="482" y="768"/>
                </a:lnTo>
                <a:lnTo>
                  <a:pt x="482" y="769"/>
                </a:lnTo>
                <a:lnTo>
                  <a:pt x="482" y="769"/>
                </a:lnTo>
                <a:lnTo>
                  <a:pt x="482" y="769"/>
                </a:lnTo>
                <a:lnTo>
                  <a:pt x="482" y="770"/>
                </a:lnTo>
                <a:lnTo>
                  <a:pt x="482" y="771"/>
                </a:lnTo>
                <a:lnTo>
                  <a:pt x="481" y="771"/>
                </a:lnTo>
                <a:lnTo>
                  <a:pt x="481" y="772"/>
                </a:lnTo>
                <a:lnTo>
                  <a:pt x="480" y="773"/>
                </a:lnTo>
                <a:lnTo>
                  <a:pt x="480" y="773"/>
                </a:lnTo>
                <a:lnTo>
                  <a:pt x="480" y="774"/>
                </a:lnTo>
                <a:lnTo>
                  <a:pt x="479" y="774"/>
                </a:lnTo>
                <a:lnTo>
                  <a:pt x="479" y="775"/>
                </a:lnTo>
                <a:lnTo>
                  <a:pt x="479" y="775"/>
                </a:lnTo>
                <a:lnTo>
                  <a:pt x="479" y="776"/>
                </a:lnTo>
                <a:lnTo>
                  <a:pt x="478" y="776"/>
                </a:lnTo>
                <a:lnTo>
                  <a:pt x="477" y="776"/>
                </a:lnTo>
                <a:lnTo>
                  <a:pt x="477" y="776"/>
                </a:lnTo>
                <a:lnTo>
                  <a:pt x="476" y="776"/>
                </a:lnTo>
                <a:lnTo>
                  <a:pt x="475" y="776"/>
                </a:lnTo>
                <a:lnTo>
                  <a:pt x="475" y="776"/>
                </a:lnTo>
                <a:lnTo>
                  <a:pt x="473" y="773"/>
                </a:lnTo>
                <a:lnTo>
                  <a:pt x="473" y="773"/>
                </a:lnTo>
                <a:lnTo>
                  <a:pt x="473" y="772"/>
                </a:lnTo>
                <a:lnTo>
                  <a:pt x="473" y="771"/>
                </a:lnTo>
                <a:lnTo>
                  <a:pt x="472" y="771"/>
                </a:lnTo>
                <a:lnTo>
                  <a:pt x="472" y="770"/>
                </a:lnTo>
                <a:lnTo>
                  <a:pt x="471" y="769"/>
                </a:lnTo>
                <a:lnTo>
                  <a:pt x="471" y="769"/>
                </a:lnTo>
                <a:lnTo>
                  <a:pt x="471" y="769"/>
                </a:lnTo>
                <a:lnTo>
                  <a:pt x="470" y="769"/>
                </a:lnTo>
                <a:lnTo>
                  <a:pt x="469" y="769"/>
                </a:lnTo>
                <a:lnTo>
                  <a:pt x="469" y="769"/>
                </a:lnTo>
                <a:lnTo>
                  <a:pt x="468" y="769"/>
                </a:lnTo>
                <a:lnTo>
                  <a:pt x="467" y="769"/>
                </a:lnTo>
                <a:lnTo>
                  <a:pt x="467" y="769"/>
                </a:lnTo>
                <a:lnTo>
                  <a:pt x="467" y="769"/>
                </a:lnTo>
                <a:lnTo>
                  <a:pt x="466" y="769"/>
                </a:lnTo>
                <a:lnTo>
                  <a:pt x="465" y="769"/>
                </a:lnTo>
                <a:lnTo>
                  <a:pt x="465" y="770"/>
                </a:lnTo>
                <a:lnTo>
                  <a:pt x="465" y="770"/>
                </a:lnTo>
                <a:lnTo>
                  <a:pt x="464" y="770"/>
                </a:lnTo>
                <a:lnTo>
                  <a:pt x="463" y="770"/>
                </a:lnTo>
                <a:lnTo>
                  <a:pt x="463" y="769"/>
                </a:lnTo>
                <a:lnTo>
                  <a:pt x="462" y="769"/>
                </a:lnTo>
                <a:lnTo>
                  <a:pt x="461" y="769"/>
                </a:lnTo>
                <a:lnTo>
                  <a:pt x="461" y="769"/>
                </a:lnTo>
                <a:lnTo>
                  <a:pt x="460" y="769"/>
                </a:lnTo>
                <a:lnTo>
                  <a:pt x="460" y="769"/>
                </a:lnTo>
                <a:lnTo>
                  <a:pt x="458" y="769"/>
                </a:lnTo>
                <a:lnTo>
                  <a:pt x="458" y="768"/>
                </a:lnTo>
                <a:lnTo>
                  <a:pt x="457" y="768"/>
                </a:lnTo>
                <a:lnTo>
                  <a:pt x="456" y="768"/>
                </a:lnTo>
                <a:lnTo>
                  <a:pt x="456" y="768"/>
                </a:lnTo>
                <a:lnTo>
                  <a:pt x="455" y="767"/>
                </a:lnTo>
                <a:lnTo>
                  <a:pt x="454" y="767"/>
                </a:lnTo>
                <a:lnTo>
                  <a:pt x="453" y="767"/>
                </a:lnTo>
                <a:lnTo>
                  <a:pt x="452" y="767"/>
                </a:lnTo>
                <a:lnTo>
                  <a:pt x="451" y="767"/>
                </a:lnTo>
                <a:lnTo>
                  <a:pt x="451" y="766"/>
                </a:lnTo>
                <a:lnTo>
                  <a:pt x="450" y="765"/>
                </a:lnTo>
                <a:lnTo>
                  <a:pt x="450" y="764"/>
                </a:lnTo>
                <a:lnTo>
                  <a:pt x="449" y="764"/>
                </a:lnTo>
                <a:lnTo>
                  <a:pt x="448" y="763"/>
                </a:lnTo>
                <a:lnTo>
                  <a:pt x="448" y="762"/>
                </a:lnTo>
                <a:lnTo>
                  <a:pt x="448" y="761"/>
                </a:lnTo>
                <a:lnTo>
                  <a:pt x="448" y="761"/>
                </a:lnTo>
                <a:lnTo>
                  <a:pt x="447" y="761"/>
                </a:lnTo>
                <a:lnTo>
                  <a:pt x="447" y="760"/>
                </a:lnTo>
                <a:lnTo>
                  <a:pt x="447" y="759"/>
                </a:lnTo>
                <a:lnTo>
                  <a:pt x="446" y="759"/>
                </a:lnTo>
                <a:lnTo>
                  <a:pt x="446" y="759"/>
                </a:lnTo>
                <a:lnTo>
                  <a:pt x="445" y="759"/>
                </a:lnTo>
                <a:lnTo>
                  <a:pt x="444" y="759"/>
                </a:lnTo>
                <a:lnTo>
                  <a:pt x="444" y="759"/>
                </a:lnTo>
                <a:lnTo>
                  <a:pt x="443" y="759"/>
                </a:lnTo>
                <a:lnTo>
                  <a:pt x="443" y="759"/>
                </a:lnTo>
                <a:lnTo>
                  <a:pt x="442" y="759"/>
                </a:lnTo>
                <a:lnTo>
                  <a:pt x="441" y="758"/>
                </a:lnTo>
                <a:lnTo>
                  <a:pt x="441" y="758"/>
                </a:lnTo>
                <a:lnTo>
                  <a:pt x="440" y="759"/>
                </a:lnTo>
                <a:lnTo>
                  <a:pt x="440" y="758"/>
                </a:lnTo>
                <a:lnTo>
                  <a:pt x="440" y="757"/>
                </a:lnTo>
                <a:lnTo>
                  <a:pt x="440" y="756"/>
                </a:lnTo>
                <a:lnTo>
                  <a:pt x="440" y="756"/>
                </a:lnTo>
                <a:lnTo>
                  <a:pt x="440" y="755"/>
                </a:lnTo>
                <a:lnTo>
                  <a:pt x="440" y="754"/>
                </a:lnTo>
                <a:lnTo>
                  <a:pt x="441" y="754"/>
                </a:lnTo>
                <a:lnTo>
                  <a:pt x="441" y="754"/>
                </a:lnTo>
                <a:lnTo>
                  <a:pt x="442" y="753"/>
                </a:lnTo>
                <a:lnTo>
                  <a:pt x="442" y="752"/>
                </a:lnTo>
                <a:lnTo>
                  <a:pt x="443" y="752"/>
                </a:lnTo>
                <a:lnTo>
                  <a:pt x="443" y="751"/>
                </a:lnTo>
                <a:lnTo>
                  <a:pt x="443" y="750"/>
                </a:lnTo>
                <a:lnTo>
                  <a:pt x="443" y="749"/>
                </a:lnTo>
                <a:lnTo>
                  <a:pt x="443" y="748"/>
                </a:lnTo>
                <a:lnTo>
                  <a:pt x="443" y="748"/>
                </a:lnTo>
                <a:lnTo>
                  <a:pt x="443" y="747"/>
                </a:lnTo>
                <a:lnTo>
                  <a:pt x="443" y="746"/>
                </a:lnTo>
                <a:lnTo>
                  <a:pt x="443" y="746"/>
                </a:lnTo>
                <a:lnTo>
                  <a:pt x="442" y="745"/>
                </a:lnTo>
                <a:lnTo>
                  <a:pt x="441" y="744"/>
                </a:lnTo>
                <a:lnTo>
                  <a:pt x="441" y="743"/>
                </a:lnTo>
                <a:lnTo>
                  <a:pt x="440" y="742"/>
                </a:lnTo>
                <a:lnTo>
                  <a:pt x="439" y="742"/>
                </a:lnTo>
                <a:lnTo>
                  <a:pt x="439" y="742"/>
                </a:lnTo>
                <a:lnTo>
                  <a:pt x="438" y="742"/>
                </a:lnTo>
                <a:lnTo>
                  <a:pt x="437" y="742"/>
                </a:lnTo>
                <a:lnTo>
                  <a:pt x="437" y="742"/>
                </a:lnTo>
                <a:lnTo>
                  <a:pt x="435" y="742"/>
                </a:lnTo>
                <a:lnTo>
                  <a:pt x="435" y="742"/>
                </a:lnTo>
                <a:lnTo>
                  <a:pt x="435" y="742"/>
                </a:lnTo>
                <a:lnTo>
                  <a:pt x="434" y="742"/>
                </a:lnTo>
                <a:lnTo>
                  <a:pt x="433" y="743"/>
                </a:lnTo>
                <a:lnTo>
                  <a:pt x="432" y="744"/>
                </a:lnTo>
                <a:lnTo>
                  <a:pt x="431" y="744"/>
                </a:lnTo>
                <a:lnTo>
                  <a:pt x="431" y="744"/>
                </a:lnTo>
                <a:lnTo>
                  <a:pt x="431" y="745"/>
                </a:lnTo>
                <a:lnTo>
                  <a:pt x="430" y="745"/>
                </a:lnTo>
                <a:lnTo>
                  <a:pt x="429" y="745"/>
                </a:lnTo>
                <a:lnTo>
                  <a:pt x="429" y="745"/>
                </a:lnTo>
                <a:lnTo>
                  <a:pt x="428" y="745"/>
                </a:lnTo>
                <a:lnTo>
                  <a:pt x="427" y="744"/>
                </a:lnTo>
                <a:lnTo>
                  <a:pt x="425" y="744"/>
                </a:lnTo>
                <a:lnTo>
                  <a:pt x="418" y="739"/>
                </a:lnTo>
                <a:lnTo>
                  <a:pt x="418" y="740"/>
                </a:lnTo>
                <a:lnTo>
                  <a:pt x="418" y="740"/>
                </a:lnTo>
                <a:lnTo>
                  <a:pt x="417" y="741"/>
                </a:lnTo>
                <a:lnTo>
                  <a:pt x="416" y="742"/>
                </a:lnTo>
                <a:lnTo>
                  <a:pt x="416" y="742"/>
                </a:lnTo>
                <a:lnTo>
                  <a:pt x="415" y="742"/>
                </a:lnTo>
                <a:lnTo>
                  <a:pt x="414" y="743"/>
                </a:lnTo>
                <a:lnTo>
                  <a:pt x="413" y="743"/>
                </a:lnTo>
                <a:lnTo>
                  <a:pt x="412" y="743"/>
                </a:lnTo>
                <a:lnTo>
                  <a:pt x="412" y="743"/>
                </a:lnTo>
                <a:lnTo>
                  <a:pt x="410" y="744"/>
                </a:lnTo>
                <a:lnTo>
                  <a:pt x="408" y="744"/>
                </a:lnTo>
                <a:lnTo>
                  <a:pt x="403" y="744"/>
                </a:lnTo>
                <a:lnTo>
                  <a:pt x="403" y="745"/>
                </a:lnTo>
                <a:lnTo>
                  <a:pt x="401" y="746"/>
                </a:lnTo>
                <a:lnTo>
                  <a:pt x="399" y="746"/>
                </a:lnTo>
                <a:lnTo>
                  <a:pt x="399" y="746"/>
                </a:lnTo>
                <a:lnTo>
                  <a:pt x="399" y="747"/>
                </a:lnTo>
                <a:lnTo>
                  <a:pt x="398" y="748"/>
                </a:lnTo>
                <a:lnTo>
                  <a:pt x="397" y="748"/>
                </a:lnTo>
                <a:lnTo>
                  <a:pt x="397" y="749"/>
                </a:lnTo>
                <a:lnTo>
                  <a:pt x="396" y="749"/>
                </a:lnTo>
                <a:lnTo>
                  <a:pt x="395" y="750"/>
                </a:lnTo>
                <a:lnTo>
                  <a:pt x="395" y="750"/>
                </a:lnTo>
                <a:lnTo>
                  <a:pt x="394" y="750"/>
                </a:lnTo>
                <a:lnTo>
                  <a:pt x="393" y="750"/>
                </a:lnTo>
                <a:lnTo>
                  <a:pt x="389" y="753"/>
                </a:lnTo>
                <a:lnTo>
                  <a:pt x="389" y="754"/>
                </a:lnTo>
                <a:lnTo>
                  <a:pt x="388" y="754"/>
                </a:lnTo>
                <a:lnTo>
                  <a:pt x="388" y="754"/>
                </a:lnTo>
                <a:lnTo>
                  <a:pt x="387" y="754"/>
                </a:lnTo>
                <a:lnTo>
                  <a:pt x="387" y="755"/>
                </a:lnTo>
                <a:lnTo>
                  <a:pt x="386" y="755"/>
                </a:lnTo>
                <a:lnTo>
                  <a:pt x="386" y="756"/>
                </a:lnTo>
                <a:lnTo>
                  <a:pt x="385" y="756"/>
                </a:lnTo>
                <a:lnTo>
                  <a:pt x="384" y="757"/>
                </a:lnTo>
                <a:lnTo>
                  <a:pt x="384" y="757"/>
                </a:lnTo>
                <a:lnTo>
                  <a:pt x="383" y="758"/>
                </a:lnTo>
                <a:lnTo>
                  <a:pt x="383" y="759"/>
                </a:lnTo>
                <a:lnTo>
                  <a:pt x="382" y="759"/>
                </a:lnTo>
                <a:lnTo>
                  <a:pt x="382" y="759"/>
                </a:lnTo>
                <a:lnTo>
                  <a:pt x="382" y="760"/>
                </a:lnTo>
                <a:lnTo>
                  <a:pt x="382" y="761"/>
                </a:lnTo>
                <a:lnTo>
                  <a:pt x="381" y="762"/>
                </a:lnTo>
                <a:lnTo>
                  <a:pt x="381" y="761"/>
                </a:lnTo>
                <a:lnTo>
                  <a:pt x="380" y="761"/>
                </a:lnTo>
                <a:lnTo>
                  <a:pt x="380" y="761"/>
                </a:lnTo>
                <a:lnTo>
                  <a:pt x="379" y="761"/>
                </a:lnTo>
                <a:lnTo>
                  <a:pt x="378" y="761"/>
                </a:lnTo>
                <a:lnTo>
                  <a:pt x="378" y="761"/>
                </a:lnTo>
                <a:lnTo>
                  <a:pt x="377" y="761"/>
                </a:lnTo>
                <a:lnTo>
                  <a:pt x="377" y="760"/>
                </a:lnTo>
                <a:lnTo>
                  <a:pt x="377" y="759"/>
                </a:lnTo>
                <a:lnTo>
                  <a:pt x="376" y="759"/>
                </a:lnTo>
                <a:lnTo>
                  <a:pt x="376" y="758"/>
                </a:lnTo>
                <a:lnTo>
                  <a:pt x="374" y="754"/>
                </a:lnTo>
                <a:lnTo>
                  <a:pt x="361" y="738"/>
                </a:lnTo>
                <a:lnTo>
                  <a:pt x="355" y="735"/>
                </a:lnTo>
                <a:lnTo>
                  <a:pt x="342" y="733"/>
                </a:lnTo>
                <a:lnTo>
                  <a:pt x="338" y="733"/>
                </a:lnTo>
                <a:lnTo>
                  <a:pt x="337" y="732"/>
                </a:lnTo>
                <a:lnTo>
                  <a:pt x="336" y="731"/>
                </a:lnTo>
                <a:lnTo>
                  <a:pt x="336" y="731"/>
                </a:lnTo>
                <a:lnTo>
                  <a:pt x="335" y="731"/>
                </a:lnTo>
                <a:lnTo>
                  <a:pt x="335" y="731"/>
                </a:lnTo>
                <a:lnTo>
                  <a:pt x="334" y="729"/>
                </a:lnTo>
                <a:lnTo>
                  <a:pt x="333" y="729"/>
                </a:lnTo>
                <a:lnTo>
                  <a:pt x="333" y="728"/>
                </a:lnTo>
                <a:lnTo>
                  <a:pt x="333" y="728"/>
                </a:lnTo>
                <a:lnTo>
                  <a:pt x="333" y="727"/>
                </a:lnTo>
                <a:lnTo>
                  <a:pt x="332" y="727"/>
                </a:lnTo>
                <a:lnTo>
                  <a:pt x="332" y="727"/>
                </a:lnTo>
                <a:lnTo>
                  <a:pt x="331" y="727"/>
                </a:lnTo>
                <a:lnTo>
                  <a:pt x="331" y="726"/>
                </a:lnTo>
                <a:lnTo>
                  <a:pt x="331" y="726"/>
                </a:lnTo>
                <a:lnTo>
                  <a:pt x="331" y="725"/>
                </a:lnTo>
                <a:lnTo>
                  <a:pt x="331" y="725"/>
                </a:lnTo>
                <a:lnTo>
                  <a:pt x="331" y="724"/>
                </a:lnTo>
                <a:lnTo>
                  <a:pt x="331" y="723"/>
                </a:lnTo>
                <a:lnTo>
                  <a:pt x="330" y="723"/>
                </a:lnTo>
                <a:lnTo>
                  <a:pt x="329" y="722"/>
                </a:lnTo>
                <a:lnTo>
                  <a:pt x="329" y="721"/>
                </a:lnTo>
                <a:lnTo>
                  <a:pt x="329" y="721"/>
                </a:lnTo>
                <a:lnTo>
                  <a:pt x="328" y="720"/>
                </a:lnTo>
                <a:lnTo>
                  <a:pt x="328" y="720"/>
                </a:lnTo>
                <a:lnTo>
                  <a:pt x="327" y="720"/>
                </a:lnTo>
                <a:lnTo>
                  <a:pt x="327" y="718"/>
                </a:lnTo>
                <a:lnTo>
                  <a:pt x="327" y="718"/>
                </a:lnTo>
                <a:lnTo>
                  <a:pt x="326" y="717"/>
                </a:lnTo>
                <a:lnTo>
                  <a:pt x="326" y="716"/>
                </a:lnTo>
                <a:lnTo>
                  <a:pt x="325" y="716"/>
                </a:lnTo>
                <a:lnTo>
                  <a:pt x="325" y="716"/>
                </a:lnTo>
                <a:lnTo>
                  <a:pt x="325" y="715"/>
                </a:lnTo>
                <a:lnTo>
                  <a:pt x="324" y="715"/>
                </a:lnTo>
                <a:lnTo>
                  <a:pt x="323" y="715"/>
                </a:lnTo>
                <a:lnTo>
                  <a:pt x="323" y="715"/>
                </a:lnTo>
                <a:lnTo>
                  <a:pt x="322" y="715"/>
                </a:lnTo>
                <a:lnTo>
                  <a:pt x="321" y="715"/>
                </a:lnTo>
                <a:lnTo>
                  <a:pt x="321" y="714"/>
                </a:lnTo>
                <a:lnTo>
                  <a:pt x="320" y="714"/>
                </a:lnTo>
                <a:lnTo>
                  <a:pt x="319" y="714"/>
                </a:lnTo>
                <a:lnTo>
                  <a:pt x="319" y="715"/>
                </a:lnTo>
                <a:lnTo>
                  <a:pt x="318" y="715"/>
                </a:lnTo>
                <a:lnTo>
                  <a:pt x="317" y="714"/>
                </a:lnTo>
                <a:lnTo>
                  <a:pt x="316" y="714"/>
                </a:lnTo>
                <a:lnTo>
                  <a:pt x="316" y="714"/>
                </a:lnTo>
                <a:lnTo>
                  <a:pt x="315" y="714"/>
                </a:lnTo>
                <a:lnTo>
                  <a:pt x="314" y="714"/>
                </a:lnTo>
                <a:lnTo>
                  <a:pt x="314" y="714"/>
                </a:lnTo>
                <a:lnTo>
                  <a:pt x="314" y="714"/>
                </a:lnTo>
                <a:lnTo>
                  <a:pt x="312" y="713"/>
                </a:lnTo>
                <a:lnTo>
                  <a:pt x="312" y="712"/>
                </a:lnTo>
                <a:lnTo>
                  <a:pt x="311" y="712"/>
                </a:lnTo>
                <a:lnTo>
                  <a:pt x="311" y="712"/>
                </a:lnTo>
                <a:lnTo>
                  <a:pt x="310" y="711"/>
                </a:lnTo>
                <a:lnTo>
                  <a:pt x="310" y="710"/>
                </a:lnTo>
                <a:lnTo>
                  <a:pt x="310" y="710"/>
                </a:lnTo>
                <a:lnTo>
                  <a:pt x="309" y="710"/>
                </a:lnTo>
                <a:lnTo>
                  <a:pt x="308" y="709"/>
                </a:lnTo>
                <a:lnTo>
                  <a:pt x="308" y="709"/>
                </a:lnTo>
                <a:lnTo>
                  <a:pt x="308" y="708"/>
                </a:lnTo>
                <a:lnTo>
                  <a:pt x="307" y="708"/>
                </a:lnTo>
                <a:lnTo>
                  <a:pt x="306" y="707"/>
                </a:lnTo>
                <a:lnTo>
                  <a:pt x="306" y="706"/>
                </a:lnTo>
                <a:lnTo>
                  <a:pt x="306" y="706"/>
                </a:lnTo>
                <a:lnTo>
                  <a:pt x="306" y="706"/>
                </a:lnTo>
                <a:lnTo>
                  <a:pt x="305" y="706"/>
                </a:lnTo>
                <a:lnTo>
                  <a:pt x="304" y="705"/>
                </a:lnTo>
                <a:lnTo>
                  <a:pt x="304" y="704"/>
                </a:lnTo>
                <a:lnTo>
                  <a:pt x="304" y="704"/>
                </a:lnTo>
                <a:lnTo>
                  <a:pt x="304" y="703"/>
                </a:lnTo>
                <a:lnTo>
                  <a:pt x="303" y="703"/>
                </a:lnTo>
                <a:lnTo>
                  <a:pt x="303" y="702"/>
                </a:lnTo>
                <a:lnTo>
                  <a:pt x="302" y="701"/>
                </a:lnTo>
                <a:lnTo>
                  <a:pt x="302" y="701"/>
                </a:lnTo>
                <a:lnTo>
                  <a:pt x="302" y="700"/>
                </a:lnTo>
                <a:lnTo>
                  <a:pt x="302" y="699"/>
                </a:lnTo>
                <a:lnTo>
                  <a:pt x="301" y="699"/>
                </a:lnTo>
                <a:lnTo>
                  <a:pt x="300" y="699"/>
                </a:lnTo>
                <a:lnTo>
                  <a:pt x="300" y="699"/>
                </a:lnTo>
                <a:lnTo>
                  <a:pt x="300" y="698"/>
                </a:lnTo>
                <a:lnTo>
                  <a:pt x="299" y="698"/>
                </a:lnTo>
                <a:lnTo>
                  <a:pt x="299" y="697"/>
                </a:lnTo>
                <a:lnTo>
                  <a:pt x="298" y="697"/>
                </a:lnTo>
                <a:lnTo>
                  <a:pt x="297" y="697"/>
                </a:lnTo>
                <a:lnTo>
                  <a:pt x="297" y="697"/>
                </a:lnTo>
                <a:lnTo>
                  <a:pt x="297" y="697"/>
                </a:lnTo>
                <a:lnTo>
                  <a:pt x="296" y="697"/>
                </a:lnTo>
                <a:lnTo>
                  <a:pt x="295" y="696"/>
                </a:lnTo>
                <a:lnTo>
                  <a:pt x="294" y="695"/>
                </a:lnTo>
                <a:lnTo>
                  <a:pt x="291" y="695"/>
                </a:lnTo>
                <a:lnTo>
                  <a:pt x="291" y="695"/>
                </a:lnTo>
                <a:lnTo>
                  <a:pt x="291" y="695"/>
                </a:lnTo>
                <a:lnTo>
                  <a:pt x="291" y="696"/>
                </a:lnTo>
                <a:lnTo>
                  <a:pt x="290" y="696"/>
                </a:lnTo>
                <a:lnTo>
                  <a:pt x="289" y="696"/>
                </a:lnTo>
                <a:lnTo>
                  <a:pt x="289" y="697"/>
                </a:lnTo>
                <a:lnTo>
                  <a:pt x="289" y="697"/>
                </a:lnTo>
                <a:lnTo>
                  <a:pt x="289" y="698"/>
                </a:lnTo>
                <a:lnTo>
                  <a:pt x="288" y="698"/>
                </a:lnTo>
                <a:lnTo>
                  <a:pt x="289" y="698"/>
                </a:lnTo>
                <a:lnTo>
                  <a:pt x="289" y="699"/>
                </a:lnTo>
                <a:lnTo>
                  <a:pt x="288" y="699"/>
                </a:lnTo>
                <a:lnTo>
                  <a:pt x="287" y="699"/>
                </a:lnTo>
                <a:lnTo>
                  <a:pt x="287" y="699"/>
                </a:lnTo>
                <a:lnTo>
                  <a:pt x="287" y="699"/>
                </a:lnTo>
                <a:lnTo>
                  <a:pt x="287" y="700"/>
                </a:lnTo>
                <a:lnTo>
                  <a:pt x="286" y="700"/>
                </a:lnTo>
                <a:lnTo>
                  <a:pt x="285" y="701"/>
                </a:lnTo>
                <a:lnTo>
                  <a:pt x="285" y="701"/>
                </a:lnTo>
                <a:lnTo>
                  <a:pt x="285" y="701"/>
                </a:lnTo>
                <a:lnTo>
                  <a:pt x="284" y="702"/>
                </a:lnTo>
                <a:lnTo>
                  <a:pt x="283" y="703"/>
                </a:lnTo>
                <a:lnTo>
                  <a:pt x="283" y="703"/>
                </a:lnTo>
                <a:lnTo>
                  <a:pt x="283" y="704"/>
                </a:lnTo>
                <a:lnTo>
                  <a:pt x="282" y="704"/>
                </a:lnTo>
                <a:lnTo>
                  <a:pt x="281" y="704"/>
                </a:lnTo>
                <a:lnTo>
                  <a:pt x="281" y="705"/>
                </a:lnTo>
                <a:lnTo>
                  <a:pt x="281" y="705"/>
                </a:lnTo>
                <a:lnTo>
                  <a:pt x="280" y="705"/>
                </a:lnTo>
                <a:lnTo>
                  <a:pt x="280" y="706"/>
                </a:lnTo>
                <a:lnTo>
                  <a:pt x="279" y="706"/>
                </a:lnTo>
                <a:lnTo>
                  <a:pt x="278" y="706"/>
                </a:lnTo>
                <a:lnTo>
                  <a:pt x="278" y="706"/>
                </a:lnTo>
                <a:lnTo>
                  <a:pt x="278" y="706"/>
                </a:lnTo>
                <a:lnTo>
                  <a:pt x="278" y="707"/>
                </a:lnTo>
                <a:lnTo>
                  <a:pt x="277" y="707"/>
                </a:lnTo>
                <a:lnTo>
                  <a:pt x="276" y="707"/>
                </a:lnTo>
                <a:lnTo>
                  <a:pt x="276" y="707"/>
                </a:lnTo>
                <a:lnTo>
                  <a:pt x="276" y="708"/>
                </a:lnTo>
                <a:lnTo>
                  <a:pt x="275" y="708"/>
                </a:lnTo>
                <a:lnTo>
                  <a:pt x="274" y="708"/>
                </a:lnTo>
                <a:lnTo>
                  <a:pt x="274" y="708"/>
                </a:lnTo>
                <a:lnTo>
                  <a:pt x="274" y="709"/>
                </a:lnTo>
                <a:lnTo>
                  <a:pt x="273" y="710"/>
                </a:lnTo>
                <a:lnTo>
                  <a:pt x="272" y="710"/>
                </a:lnTo>
                <a:lnTo>
                  <a:pt x="271" y="711"/>
                </a:lnTo>
                <a:lnTo>
                  <a:pt x="270" y="711"/>
                </a:lnTo>
                <a:lnTo>
                  <a:pt x="270" y="711"/>
                </a:lnTo>
                <a:lnTo>
                  <a:pt x="269" y="711"/>
                </a:lnTo>
                <a:lnTo>
                  <a:pt x="269" y="712"/>
                </a:lnTo>
                <a:lnTo>
                  <a:pt x="268" y="712"/>
                </a:lnTo>
                <a:lnTo>
                  <a:pt x="267" y="713"/>
                </a:lnTo>
                <a:lnTo>
                  <a:pt x="266" y="713"/>
                </a:lnTo>
                <a:lnTo>
                  <a:pt x="266" y="714"/>
                </a:lnTo>
                <a:lnTo>
                  <a:pt x="265" y="714"/>
                </a:lnTo>
                <a:lnTo>
                  <a:pt x="265" y="714"/>
                </a:lnTo>
                <a:lnTo>
                  <a:pt x="264" y="714"/>
                </a:lnTo>
                <a:lnTo>
                  <a:pt x="264" y="714"/>
                </a:lnTo>
                <a:lnTo>
                  <a:pt x="264" y="715"/>
                </a:lnTo>
                <a:lnTo>
                  <a:pt x="263" y="715"/>
                </a:lnTo>
                <a:lnTo>
                  <a:pt x="263" y="716"/>
                </a:lnTo>
                <a:lnTo>
                  <a:pt x="263" y="716"/>
                </a:lnTo>
                <a:lnTo>
                  <a:pt x="263" y="716"/>
                </a:lnTo>
                <a:lnTo>
                  <a:pt x="263" y="717"/>
                </a:lnTo>
                <a:lnTo>
                  <a:pt x="262" y="717"/>
                </a:lnTo>
                <a:lnTo>
                  <a:pt x="261" y="718"/>
                </a:lnTo>
                <a:lnTo>
                  <a:pt x="261" y="718"/>
                </a:lnTo>
                <a:lnTo>
                  <a:pt x="259" y="719"/>
                </a:lnTo>
                <a:lnTo>
                  <a:pt x="258" y="720"/>
                </a:lnTo>
                <a:lnTo>
                  <a:pt x="257" y="720"/>
                </a:lnTo>
                <a:lnTo>
                  <a:pt x="257" y="721"/>
                </a:lnTo>
                <a:lnTo>
                  <a:pt x="256" y="721"/>
                </a:lnTo>
                <a:lnTo>
                  <a:pt x="255" y="721"/>
                </a:lnTo>
                <a:lnTo>
                  <a:pt x="255" y="721"/>
                </a:lnTo>
                <a:lnTo>
                  <a:pt x="255" y="721"/>
                </a:lnTo>
                <a:lnTo>
                  <a:pt x="253" y="722"/>
                </a:lnTo>
                <a:lnTo>
                  <a:pt x="253" y="722"/>
                </a:lnTo>
                <a:lnTo>
                  <a:pt x="252" y="722"/>
                </a:lnTo>
                <a:lnTo>
                  <a:pt x="251" y="722"/>
                </a:lnTo>
                <a:lnTo>
                  <a:pt x="250" y="722"/>
                </a:lnTo>
                <a:lnTo>
                  <a:pt x="249" y="723"/>
                </a:lnTo>
                <a:lnTo>
                  <a:pt x="248" y="723"/>
                </a:lnTo>
                <a:lnTo>
                  <a:pt x="247" y="723"/>
                </a:lnTo>
                <a:lnTo>
                  <a:pt x="246" y="723"/>
                </a:lnTo>
                <a:lnTo>
                  <a:pt x="245" y="723"/>
                </a:lnTo>
                <a:lnTo>
                  <a:pt x="245" y="723"/>
                </a:lnTo>
                <a:lnTo>
                  <a:pt x="244" y="724"/>
                </a:lnTo>
                <a:lnTo>
                  <a:pt x="244" y="724"/>
                </a:lnTo>
                <a:lnTo>
                  <a:pt x="242" y="724"/>
                </a:lnTo>
                <a:lnTo>
                  <a:pt x="241" y="725"/>
                </a:lnTo>
                <a:lnTo>
                  <a:pt x="240" y="725"/>
                </a:lnTo>
                <a:lnTo>
                  <a:pt x="239" y="725"/>
                </a:lnTo>
                <a:lnTo>
                  <a:pt x="238" y="725"/>
                </a:lnTo>
                <a:lnTo>
                  <a:pt x="237" y="726"/>
                </a:lnTo>
                <a:lnTo>
                  <a:pt x="236" y="726"/>
                </a:lnTo>
                <a:lnTo>
                  <a:pt x="235" y="727"/>
                </a:lnTo>
                <a:lnTo>
                  <a:pt x="234" y="727"/>
                </a:lnTo>
                <a:lnTo>
                  <a:pt x="232" y="727"/>
                </a:lnTo>
                <a:lnTo>
                  <a:pt x="231" y="727"/>
                </a:lnTo>
                <a:lnTo>
                  <a:pt x="230" y="727"/>
                </a:lnTo>
                <a:lnTo>
                  <a:pt x="230" y="727"/>
                </a:lnTo>
                <a:lnTo>
                  <a:pt x="229" y="727"/>
                </a:lnTo>
                <a:lnTo>
                  <a:pt x="228" y="727"/>
                </a:lnTo>
                <a:lnTo>
                  <a:pt x="228" y="727"/>
                </a:lnTo>
                <a:lnTo>
                  <a:pt x="228" y="727"/>
                </a:lnTo>
                <a:lnTo>
                  <a:pt x="227" y="727"/>
                </a:lnTo>
                <a:lnTo>
                  <a:pt x="226" y="727"/>
                </a:lnTo>
                <a:lnTo>
                  <a:pt x="225" y="727"/>
                </a:lnTo>
                <a:lnTo>
                  <a:pt x="225" y="727"/>
                </a:lnTo>
                <a:lnTo>
                  <a:pt x="223" y="727"/>
                </a:lnTo>
                <a:lnTo>
                  <a:pt x="223" y="727"/>
                </a:lnTo>
                <a:lnTo>
                  <a:pt x="222" y="727"/>
                </a:lnTo>
                <a:lnTo>
                  <a:pt x="221" y="727"/>
                </a:lnTo>
                <a:lnTo>
                  <a:pt x="221" y="727"/>
                </a:lnTo>
                <a:lnTo>
                  <a:pt x="220" y="727"/>
                </a:lnTo>
                <a:lnTo>
                  <a:pt x="219" y="727"/>
                </a:lnTo>
                <a:lnTo>
                  <a:pt x="219" y="728"/>
                </a:lnTo>
                <a:lnTo>
                  <a:pt x="219" y="728"/>
                </a:lnTo>
                <a:lnTo>
                  <a:pt x="218" y="728"/>
                </a:lnTo>
                <a:lnTo>
                  <a:pt x="217" y="728"/>
                </a:lnTo>
                <a:lnTo>
                  <a:pt x="217" y="729"/>
                </a:lnTo>
                <a:lnTo>
                  <a:pt x="217" y="729"/>
                </a:lnTo>
                <a:lnTo>
                  <a:pt x="216" y="729"/>
                </a:lnTo>
                <a:lnTo>
                  <a:pt x="214" y="729"/>
                </a:lnTo>
                <a:lnTo>
                  <a:pt x="213" y="729"/>
                </a:lnTo>
                <a:lnTo>
                  <a:pt x="213" y="729"/>
                </a:lnTo>
                <a:lnTo>
                  <a:pt x="212" y="729"/>
                </a:lnTo>
                <a:lnTo>
                  <a:pt x="211" y="729"/>
                </a:lnTo>
                <a:lnTo>
                  <a:pt x="210" y="730"/>
                </a:lnTo>
                <a:lnTo>
                  <a:pt x="209" y="731"/>
                </a:lnTo>
                <a:lnTo>
                  <a:pt x="209" y="731"/>
                </a:lnTo>
                <a:lnTo>
                  <a:pt x="208" y="731"/>
                </a:lnTo>
                <a:lnTo>
                  <a:pt x="208" y="731"/>
                </a:lnTo>
                <a:lnTo>
                  <a:pt x="208" y="731"/>
                </a:lnTo>
                <a:lnTo>
                  <a:pt x="207" y="731"/>
                </a:lnTo>
                <a:lnTo>
                  <a:pt x="206" y="731"/>
                </a:lnTo>
                <a:lnTo>
                  <a:pt x="206" y="731"/>
                </a:lnTo>
                <a:lnTo>
                  <a:pt x="205" y="731"/>
                </a:lnTo>
                <a:lnTo>
                  <a:pt x="203" y="732"/>
                </a:lnTo>
                <a:lnTo>
                  <a:pt x="202" y="732"/>
                </a:lnTo>
                <a:lnTo>
                  <a:pt x="200" y="732"/>
                </a:lnTo>
                <a:lnTo>
                  <a:pt x="200" y="732"/>
                </a:lnTo>
                <a:lnTo>
                  <a:pt x="198" y="732"/>
                </a:lnTo>
                <a:lnTo>
                  <a:pt x="198" y="733"/>
                </a:lnTo>
                <a:lnTo>
                  <a:pt x="196" y="733"/>
                </a:lnTo>
                <a:lnTo>
                  <a:pt x="196" y="733"/>
                </a:lnTo>
                <a:lnTo>
                  <a:pt x="195" y="733"/>
                </a:lnTo>
                <a:lnTo>
                  <a:pt x="194" y="733"/>
                </a:lnTo>
                <a:lnTo>
                  <a:pt x="194" y="733"/>
                </a:lnTo>
                <a:lnTo>
                  <a:pt x="193" y="733"/>
                </a:lnTo>
                <a:lnTo>
                  <a:pt x="192" y="733"/>
                </a:lnTo>
                <a:lnTo>
                  <a:pt x="191" y="733"/>
                </a:lnTo>
                <a:lnTo>
                  <a:pt x="191" y="733"/>
                </a:lnTo>
                <a:lnTo>
                  <a:pt x="189" y="733"/>
                </a:lnTo>
                <a:lnTo>
                  <a:pt x="189" y="734"/>
                </a:lnTo>
                <a:lnTo>
                  <a:pt x="187" y="734"/>
                </a:lnTo>
                <a:lnTo>
                  <a:pt x="186" y="734"/>
                </a:lnTo>
                <a:lnTo>
                  <a:pt x="185" y="734"/>
                </a:lnTo>
                <a:lnTo>
                  <a:pt x="185" y="734"/>
                </a:lnTo>
                <a:lnTo>
                  <a:pt x="183" y="735"/>
                </a:lnTo>
                <a:lnTo>
                  <a:pt x="182" y="735"/>
                </a:lnTo>
                <a:lnTo>
                  <a:pt x="181" y="735"/>
                </a:lnTo>
                <a:lnTo>
                  <a:pt x="181" y="735"/>
                </a:lnTo>
                <a:lnTo>
                  <a:pt x="181" y="735"/>
                </a:lnTo>
                <a:lnTo>
                  <a:pt x="180" y="736"/>
                </a:lnTo>
                <a:lnTo>
                  <a:pt x="179" y="737"/>
                </a:lnTo>
                <a:lnTo>
                  <a:pt x="178" y="737"/>
                </a:lnTo>
                <a:lnTo>
                  <a:pt x="177" y="737"/>
                </a:lnTo>
                <a:lnTo>
                  <a:pt x="177" y="738"/>
                </a:lnTo>
                <a:lnTo>
                  <a:pt x="177" y="738"/>
                </a:lnTo>
                <a:lnTo>
                  <a:pt x="177" y="738"/>
                </a:lnTo>
                <a:lnTo>
                  <a:pt x="176" y="739"/>
                </a:lnTo>
                <a:lnTo>
                  <a:pt x="175" y="739"/>
                </a:lnTo>
                <a:lnTo>
                  <a:pt x="175" y="739"/>
                </a:lnTo>
                <a:lnTo>
                  <a:pt x="173" y="739"/>
                </a:lnTo>
                <a:lnTo>
                  <a:pt x="172" y="739"/>
                </a:lnTo>
                <a:lnTo>
                  <a:pt x="172" y="740"/>
                </a:lnTo>
                <a:lnTo>
                  <a:pt x="171" y="740"/>
                </a:lnTo>
                <a:lnTo>
                  <a:pt x="171" y="740"/>
                </a:lnTo>
                <a:lnTo>
                  <a:pt x="170" y="741"/>
                </a:lnTo>
                <a:lnTo>
                  <a:pt x="170" y="742"/>
                </a:lnTo>
                <a:lnTo>
                  <a:pt x="170" y="742"/>
                </a:lnTo>
                <a:lnTo>
                  <a:pt x="169" y="743"/>
                </a:lnTo>
                <a:lnTo>
                  <a:pt x="169" y="744"/>
                </a:lnTo>
                <a:lnTo>
                  <a:pt x="168" y="744"/>
                </a:lnTo>
                <a:lnTo>
                  <a:pt x="168" y="743"/>
                </a:lnTo>
                <a:lnTo>
                  <a:pt x="168" y="743"/>
                </a:lnTo>
                <a:lnTo>
                  <a:pt x="168" y="744"/>
                </a:lnTo>
                <a:lnTo>
                  <a:pt x="168" y="744"/>
                </a:lnTo>
                <a:lnTo>
                  <a:pt x="168" y="745"/>
                </a:lnTo>
                <a:lnTo>
                  <a:pt x="166" y="746"/>
                </a:lnTo>
                <a:lnTo>
                  <a:pt x="166" y="746"/>
                </a:lnTo>
                <a:lnTo>
                  <a:pt x="166" y="747"/>
                </a:lnTo>
                <a:lnTo>
                  <a:pt x="166" y="748"/>
                </a:lnTo>
                <a:lnTo>
                  <a:pt x="164" y="748"/>
                </a:lnTo>
                <a:lnTo>
                  <a:pt x="164" y="749"/>
                </a:lnTo>
                <a:lnTo>
                  <a:pt x="164" y="750"/>
                </a:lnTo>
                <a:lnTo>
                  <a:pt x="164" y="750"/>
                </a:lnTo>
                <a:lnTo>
                  <a:pt x="163" y="751"/>
                </a:lnTo>
                <a:lnTo>
                  <a:pt x="162" y="751"/>
                </a:lnTo>
                <a:lnTo>
                  <a:pt x="162" y="752"/>
                </a:lnTo>
                <a:lnTo>
                  <a:pt x="162" y="752"/>
                </a:lnTo>
                <a:lnTo>
                  <a:pt x="162" y="753"/>
                </a:lnTo>
                <a:lnTo>
                  <a:pt x="162" y="754"/>
                </a:lnTo>
                <a:lnTo>
                  <a:pt x="161" y="754"/>
                </a:lnTo>
                <a:lnTo>
                  <a:pt x="160" y="754"/>
                </a:lnTo>
                <a:lnTo>
                  <a:pt x="160" y="755"/>
                </a:lnTo>
                <a:lnTo>
                  <a:pt x="160" y="755"/>
                </a:lnTo>
                <a:lnTo>
                  <a:pt x="159" y="755"/>
                </a:lnTo>
                <a:lnTo>
                  <a:pt x="159" y="756"/>
                </a:lnTo>
                <a:lnTo>
                  <a:pt x="159" y="756"/>
                </a:lnTo>
                <a:lnTo>
                  <a:pt x="159" y="757"/>
                </a:lnTo>
                <a:lnTo>
                  <a:pt x="158" y="757"/>
                </a:lnTo>
                <a:lnTo>
                  <a:pt x="158" y="757"/>
                </a:lnTo>
                <a:lnTo>
                  <a:pt x="158" y="758"/>
                </a:lnTo>
                <a:lnTo>
                  <a:pt x="158" y="759"/>
                </a:lnTo>
                <a:lnTo>
                  <a:pt x="158" y="759"/>
                </a:lnTo>
                <a:lnTo>
                  <a:pt x="158" y="760"/>
                </a:lnTo>
                <a:lnTo>
                  <a:pt x="158" y="761"/>
                </a:lnTo>
                <a:lnTo>
                  <a:pt x="157" y="761"/>
                </a:lnTo>
                <a:lnTo>
                  <a:pt x="157" y="762"/>
                </a:lnTo>
                <a:lnTo>
                  <a:pt x="157" y="763"/>
                </a:lnTo>
                <a:lnTo>
                  <a:pt x="156" y="763"/>
                </a:lnTo>
                <a:lnTo>
                  <a:pt x="156" y="763"/>
                </a:lnTo>
                <a:lnTo>
                  <a:pt x="156" y="764"/>
                </a:lnTo>
                <a:lnTo>
                  <a:pt x="156" y="765"/>
                </a:lnTo>
                <a:lnTo>
                  <a:pt x="156" y="767"/>
                </a:lnTo>
                <a:lnTo>
                  <a:pt x="156" y="767"/>
                </a:lnTo>
                <a:lnTo>
                  <a:pt x="156" y="769"/>
                </a:lnTo>
                <a:lnTo>
                  <a:pt x="156" y="769"/>
                </a:lnTo>
                <a:lnTo>
                  <a:pt x="156" y="770"/>
                </a:lnTo>
                <a:lnTo>
                  <a:pt x="156" y="771"/>
                </a:lnTo>
                <a:lnTo>
                  <a:pt x="156" y="773"/>
                </a:lnTo>
                <a:lnTo>
                  <a:pt x="156" y="773"/>
                </a:lnTo>
                <a:lnTo>
                  <a:pt x="156" y="774"/>
                </a:lnTo>
                <a:lnTo>
                  <a:pt x="156" y="775"/>
                </a:lnTo>
                <a:lnTo>
                  <a:pt x="155" y="776"/>
                </a:lnTo>
                <a:lnTo>
                  <a:pt x="155" y="777"/>
                </a:lnTo>
                <a:lnTo>
                  <a:pt x="155" y="778"/>
                </a:lnTo>
                <a:lnTo>
                  <a:pt x="155" y="778"/>
                </a:lnTo>
                <a:lnTo>
                  <a:pt x="155" y="778"/>
                </a:lnTo>
                <a:lnTo>
                  <a:pt x="155" y="779"/>
                </a:lnTo>
                <a:lnTo>
                  <a:pt x="154" y="779"/>
                </a:lnTo>
                <a:lnTo>
                  <a:pt x="153" y="780"/>
                </a:lnTo>
                <a:lnTo>
                  <a:pt x="152" y="780"/>
                </a:lnTo>
                <a:lnTo>
                  <a:pt x="151" y="780"/>
                </a:lnTo>
                <a:lnTo>
                  <a:pt x="151" y="780"/>
                </a:lnTo>
                <a:lnTo>
                  <a:pt x="151" y="780"/>
                </a:lnTo>
                <a:lnTo>
                  <a:pt x="151" y="781"/>
                </a:lnTo>
                <a:lnTo>
                  <a:pt x="151" y="782"/>
                </a:lnTo>
                <a:lnTo>
                  <a:pt x="151" y="782"/>
                </a:lnTo>
                <a:lnTo>
                  <a:pt x="151" y="783"/>
                </a:lnTo>
                <a:lnTo>
                  <a:pt x="150" y="783"/>
                </a:lnTo>
                <a:lnTo>
                  <a:pt x="149" y="783"/>
                </a:lnTo>
                <a:lnTo>
                  <a:pt x="149" y="783"/>
                </a:lnTo>
                <a:lnTo>
                  <a:pt x="148" y="783"/>
                </a:lnTo>
                <a:lnTo>
                  <a:pt x="147" y="784"/>
                </a:lnTo>
                <a:lnTo>
                  <a:pt x="147" y="784"/>
                </a:lnTo>
                <a:lnTo>
                  <a:pt x="147" y="784"/>
                </a:lnTo>
                <a:lnTo>
                  <a:pt x="146" y="785"/>
                </a:lnTo>
                <a:lnTo>
                  <a:pt x="146" y="786"/>
                </a:lnTo>
                <a:lnTo>
                  <a:pt x="146" y="786"/>
                </a:lnTo>
                <a:lnTo>
                  <a:pt x="147" y="787"/>
                </a:lnTo>
                <a:lnTo>
                  <a:pt x="147" y="788"/>
                </a:lnTo>
                <a:lnTo>
                  <a:pt x="147" y="789"/>
                </a:lnTo>
                <a:lnTo>
                  <a:pt x="147" y="790"/>
                </a:lnTo>
                <a:lnTo>
                  <a:pt x="147" y="790"/>
                </a:lnTo>
                <a:lnTo>
                  <a:pt x="146" y="791"/>
                </a:lnTo>
                <a:lnTo>
                  <a:pt x="145" y="792"/>
                </a:lnTo>
                <a:lnTo>
                  <a:pt x="145" y="792"/>
                </a:lnTo>
                <a:lnTo>
                  <a:pt x="145" y="792"/>
                </a:lnTo>
                <a:lnTo>
                  <a:pt x="144" y="792"/>
                </a:lnTo>
                <a:lnTo>
                  <a:pt x="144" y="793"/>
                </a:lnTo>
                <a:lnTo>
                  <a:pt x="143" y="793"/>
                </a:lnTo>
                <a:lnTo>
                  <a:pt x="143" y="793"/>
                </a:lnTo>
                <a:lnTo>
                  <a:pt x="142" y="793"/>
                </a:lnTo>
                <a:lnTo>
                  <a:pt x="141" y="794"/>
                </a:lnTo>
                <a:lnTo>
                  <a:pt x="141" y="794"/>
                </a:lnTo>
                <a:lnTo>
                  <a:pt x="140" y="795"/>
                </a:lnTo>
                <a:lnTo>
                  <a:pt x="139" y="795"/>
                </a:lnTo>
                <a:lnTo>
                  <a:pt x="139" y="795"/>
                </a:lnTo>
                <a:lnTo>
                  <a:pt x="139" y="796"/>
                </a:lnTo>
                <a:lnTo>
                  <a:pt x="139" y="797"/>
                </a:lnTo>
                <a:lnTo>
                  <a:pt x="139" y="797"/>
                </a:lnTo>
                <a:lnTo>
                  <a:pt x="138" y="797"/>
                </a:lnTo>
                <a:lnTo>
                  <a:pt x="138" y="798"/>
                </a:lnTo>
                <a:lnTo>
                  <a:pt x="137" y="799"/>
                </a:lnTo>
                <a:lnTo>
                  <a:pt x="137" y="799"/>
                </a:lnTo>
                <a:lnTo>
                  <a:pt x="137" y="799"/>
                </a:lnTo>
                <a:lnTo>
                  <a:pt x="137" y="800"/>
                </a:lnTo>
                <a:lnTo>
                  <a:pt x="136" y="800"/>
                </a:lnTo>
                <a:lnTo>
                  <a:pt x="136" y="801"/>
                </a:lnTo>
                <a:lnTo>
                  <a:pt x="135" y="801"/>
                </a:lnTo>
                <a:lnTo>
                  <a:pt x="135" y="801"/>
                </a:lnTo>
                <a:lnTo>
                  <a:pt x="134" y="801"/>
                </a:lnTo>
                <a:lnTo>
                  <a:pt x="134" y="802"/>
                </a:lnTo>
                <a:lnTo>
                  <a:pt x="133" y="803"/>
                </a:lnTo>
                <a:lnTo>
                  <a:pt x="132" y="803"/>
                </a:lnTo>
                <a:lnTo>
                  <a:pt x="132" y="803"/>
                </a:lnTo>
                <a:lnTo>
                  <a:pt x="131" y="803"/>
                </a:lnTo>
                <a:lnTo>
                  <a:pt x="131" y="804"/>
                </a:lnTo>
                <a:lnTo>
                  <a:pt x="130" y="804"/>
                </a:lnTo>
                <a:lnTo>
                  <a:pt x="130" y="804"/>
                </a:lnTo>
                <a:lnTo>
                  <a:pt x="129" y="804"/>
                </a:lnTo>
                <a:lnTo>
                  <a:pt x="128" y="804"/>
                </a:lnTo>
                <a:lnTo>
                  <a:pt x="128" y="804"/>
                </a:lnTo>
                <a:lnTo>
                  <a:pt x="127" y="804"/>
                </a:lnTo>
                <a:lnTo>
                  <a:pt x="127" y="803"/>
                </a:lnTo>
                <a:lnTo>
                  <a:pt x="126" y="803"/>
                </a:lnTo>
                <a:lnTo>
                  <a:pt x="126" y="803"/>
                </a:lnTo>
                <a:lnTo>
                  <a:pt x="125" y="803"/>
                </a:lnTo>
                <a:lnTo>
                  <a:pt x="124" y="802"/>
                </a:lnTo>
                <a:lnTo>
                  <a:pt x="124" y="802"/>
                </a:lnTo>
                <a:lnTo>
                  <a:pt x="123" y="802"/>
                </a:lnTo>
                <a:lnTo>
                  <a:pt x="122" y="801"/>
                </a:lnTo>
                <a:lnTo>
                  <a:pt x="121" y="801"/>
                </a:lnTo>
                <a:lnTo>
                  <a:pt x="120" y="801"/>
                </a:lnTo>
                <a:lnTo>
                  <a:pt x="120" y="801"/>
                </a:lnTo>
                <a:lnTo>
                  <a:pt x="119" y="800"/>
                </a:lnTo>
                <a:lnTo>
                  <a:pt x="119" y="799"/>
                </a:lnTo>
                <a:lnTo>
                  <a:pt x="119" y="799"/>
                </a:lnTo>
                <a:lnTo>
                  <a:pt x="118" y="799"/>
                </a:lnTo>
                <a:lnTo>
                  <a:pt x="118" y="798"/>
                </a:lnTo>
                <a:lnTo>
                  <a:pt x="117" y="797"/>
                </a:lnTo>
                <a:lnTo>
                  <a:pt x="117" y="797"/>
                </a:lnTo>
                <a:lnTo>
                  <a:pt x="116" y="795"/>
                </a:lnTo>
                <a:lnTo>
                  <a:pt x="115" y="795"/>
                </a:lnTo>
                <a:lnTo>
                  <a:pt x="115" y="795"/>
                </a:lnTo>
                <a:lnTo>
                  <a:pt x="114" y="795"/>
                </a:lnTo>
                <a:lnTo>
                  <a:pt x="113" y="794"/>
                </a:lnTo>
                <a:lnTo>
                  <a:pt x="113" y="794"/>
                </a:lnTo>
                <a:lnTo>
                  <a:pt x="112" y="794"/>
                </a:lnTo>
                <a:lnTo>
                  <a:pt x="111" y="794"/>
                </a:lnTo>
                <a:lnTo>
                  <a:pt x="111" y="794"/>
                </a:lnTo>
                <a:lnTo>
                  <a:pt x="110" y="794"/>
                </a:lnTo>
                <a:lnTo>
                  <a:pt x="109" y="794"/>
                </a:lnTo>
                <a:lnTo>
                  <a:pt x="108" y="793"/>
                </a:lnTo>
                <a:lnTo>
                  <a:pt x="107" y="793"/>
                </a:lnTo>
                <a:lnTo>
                  <a:pt x="107" y="793"/>
                </a:lnTo>
                <a:lnTo>
                  <a:pt x="107" y="793"/>
                </a:lnTo>
                <a:lnTo>
                  <a:pt x="107" y="792"/>
                </a:lnTo>
                <a:lnTo>
                  <a:pt x="106" y="792"/>
                </a:lnTo>
                <a:lnTo>
                  <a:pt x="106" y="792"/>
                </a:lnTo>
                <a:lnTo>
                  <a:pt x="105" y="791"/>
                </a:lnTo>
                <a:lnTo>
                  <a:pt x="105" y="791"/>
                </a:lnTo>
                <a:lnTo>
                  <a:pt x="105" y="790"/>
                </a:lnTo>
                <a:lnTo>
                  <a:pt x="104" y="790"/>
                </a:lnTo>
                <a:lnTo>
                  <a:pt x="103" y="790"/>
                </a:lnTo>
                <a:lnTo>
                  <a:pt x="103" y="789"/>
                </a:lnTo>
                <a:lnTo>
                  <a:pt x="102" y="789"/>
                </a:lnTo>
                <a:lnTo>
                  <a:pt x="101" y="788"/>
                </a:lnTo>
                <a:lnTo>
                  <a:pt x="100" y="788"/>
                </a:lnTo>
                <a:lnTo>
                  <a:pt x="100" y="788"/>
                </a:lnTo>
                <a:lnTo>
                  <a:pt x="97" y="786"/>
                </a:lnTo>
                <a:lnTo>
                  <a:pt x="96" y="786"/>
                </a:lnTo>
                <a:lnTo>
                  <a:pt x="96" y="786"/>
                </a:lnTo>
                <a:lnTo>
                  <a:pt x="94" y="786"/>
                </a:lnTo>
                <a:lnTo>
                  <a:pt x="93" y="785"/>
                </a:lnTo>
                <a:lnTo>
                  <a:pt x="92" y="785"/>
                </a:lnTo>
                <a:lnTo>
                  <a:pt x="92" y="784"/>
                </a:lnTo>
                <a:lnTo>
                  <a:pt x="91" y="784"/>
                </a:lnTo>
                <a:lnTo>
                  <a:pt x="91" y="783"/>
                </a:lnTo>
                <a:lnTo>
                  <a:pt x="90" y="783"/>
                </a:lnTo>
                <a:lnTo>
                  <a:pt x="90" y="782"/>
                </a:lnTo>
                <a:lnTo>
                  <a:pt x="90" y="782"/>
                </a:lnTo>
                <a:lnTo>
                  <a:pt x="89" y="781"/>
                </a:lnTo>
                <a:lnTo>
                  <a:pt x="89" y="780"/>
                </a:lnTo>
                <a:lnTo>
                  <a:pt x="89" y="780"/>
                </a:lnTo>
                <a:lnTo>
                  <a:pt x="88" y="779"/>
                </a:lnTo>
                <a:lnTo>
                  <a:pt x="88" y="778"/>
                </a:lnTo>
                <a:lnTo>
                  <a:pt x="88" y="778"/>
                </a:lnTo>
                <a:lnTo>
                  <a:pt x="88" y="778"/>
                </a:lnTo>
                <a:lnTo>
                  <a:pt x="88" y="777"/>
                </a:lnTo>
                <a:lnTo>
                  <a:pt x="87" y="777"/>
                </a:lnTo>
                <a:lnTo>
                  <a:pt x="87" y="776"/>
                </a:lnTo>
                <a:lnTo>
                  <a:pt x="86" y="776"/>
                </a:lnTo>
                <a:lnTo>
                  <a:pt x="86" y="776"/>
                </a:lnTo>
                <a:lnTo>
                  <a:pt x="86" y="775"/>
                </a:lnTo>
                <a:lnTo>
                  <a:pt x="86" y="774"/>
                </a:lnTo>
                <a:lnTo>
                  <a:pt x="85" y="774"/>
                </a:lnTo>
                <a:lnTo>
                  <a:pt x="84" y="773"/>
                </a:lnTo>
                <a:lnTo>
                  <a:pt x="84" y="772"/>
                </a:lnTo>
                <a:lnTo>
                  <a:pt x="83" y="772"/>
                </a:lnTo>
                <a:lnTo>
                  <a:pt x="83" y="771"/>
                </a:lnTo>
                <a:lnTo>
                  <a:pt x="83" y="771"/>
                </a:lnTo>
                <a:lnTo>
                  <a:pt x="83" y="771"/>
                </a:lnTo>
                <a:lnTo>
                  <a:pt x="83" y="770"/>
                </a:lnTo>
                <a:lnTo>
                  <a:pt x="82" y="769"/>
                </a:lnTo>
                <a:lnTo>
                  <a:pt x="82" y="769"/>
                </a:lnTo>
                <a:lnTo>
                  <a:pt x="81" y="769"/>
                </a:lnTo>
                <a:lnTo>
                  <a:pt x="81" y="768"/>
                </a:lnTo>
                <a:lnTo>
                  <a:pt x="81" y="767"/>
                </a:lnTo>
                <a:lnTo>
                  <a:pt x="80" y="767"/>
                </a:lnTo>
                <a:lnTo>
                  <a:pt x="79" y="767"/>
                </a:lnTo>
                <a:lnTo>
                  <a:pt x="79" y="766"/>
                </a:lnTo>
                <a:lnTo>
                  <a:pt x="78" y="766"/>
                </a:lnTo>
                <a:lnTo>
                  <a:pt x="77" y="766"/>
                </a:lnTo>
                <a:lnTo>
                  <a:pt x="76" y="766"/>
                </a:lnTo>
                <a:lnTo>
                  <a:pt x="75" y="765"/>
                </a:lnTo>
                <a:lnTo>
                  <a:pt x="75" y="765"/>
                </a:lnTo>
                <a:lnTo>
                  <a:pt x="74" y="765"/>
                </a:lnTo>
                <a:lnTo>
                  <a:pt x="73" y="765"/>
                </a:lnTo>
                <a:lnTo>
                  <a:pt x="73" y="765"/>
                </a:lnTo>
                <a:lnTo>
                  <a:pt x="72" y="765"/>
                </a:lnTo>
                <a:lnTo>
                  <a:pt x="71" y="765"/>
                </a:lnTo>
                <a:lnTo>
                  <a:pt x="71" y="765"/>
                </a:lnTo>
                <a:lnTo>
                  <a:pt x="70" y="766"/>
                </a:lnTo>
                <a:lnTo>
                  <a:pt x="69" y="766"/>
                </a:lnTo>
                <a:lnTo>
                  <a:pt x="68" y="766"/>
                </a:lnTo>
                <a:lnTo>
                  <a:pt x="68" y="767"/>
                </a:lnTo>
                <a:lnTo>
                  <a:pt x="67" y="767"/>
                </a:lnTo>
                <a:lnTo>
                  <a:pt x="66" y="767"/>
                </a:lnTo>
                <a:lnTo>
                  <a:pt x="65" y="767"/>
                </a:lnTo>
                <a:lnTo>
                  <a:pt x="64" y="767"/>
                </a:lnTo>
                <a:lnTo>
                  <a:pt x="64" y="767"/>
                </a:lnTo>
                <a:lnTo>
                  <a:pt x="63" y="767"/>
                </a:lnTo>
                <a:lnTo>
                  <a:pt x="61" y="767"/>
                </a:lnTo>
                <a:lnTo>
                  <a:pt x="60" y="766"/>
                </a:lnTo>
                <a:lnTo>
                  <a:pt x="60" y="766"/>
                </a:lnTo>
                <a:lnTo>
                  <a:pt x="59" y="767"/>
                </a:lnTo>
                <a:lnTo>
                  <a:pt x="58" y="767"/>
                </a:lnTo>
                <a:lnTo>
                  <a:pt x="58" y="767"/>
                </a:lnTo>
                <a:lnTo>
                  <a:pt x="57" y="767"/>
                </a:lnTo>
                <a:lnTo>
                  <a:pt x="56" y="767"/>
                </a:lnTo>
                <a:lnTo>
                  <a:pt x="56" y="768"/>
                </a:lnTo>
                <a:lnTo>
                  <a:pt x="55" y="768"/>
                </a:lnTo>
                <a:lnTo>
                  <a:pt x="54" y="769"/>
                </a:lnTo>
                <a:lnTo>
                  <a:pt x="54" y="769"/>
                </a:lnTo>
                <a:lnTo>
                  <a:pt x="54" y="769"/>
                </a:lnTo>
                <a:lnTo>
                  <a:pt x="53" y="769"/>
                </a:lnTo>
                <a:lnTo>
                  <a:pt x="52" y="769"/>
                </a:lnTo>
                <a:lnTo>
                  <a:pt x="52" y="769"/>
                </a:lnTo>
                <a:lnTo>
                  <a:pt x="51" y="770"/>
                </a:lnTo>
                <a:lnTo>
                  <a:pt x="50" y="770"/>
                </a:lnTo>
                <a:lnTo>
                  <a:pt x="50" y="770"/>
                </a:lnTo>
                <a:lnTo>
                  <a:pt x="50" y="771"/>
                </a:lnTo>
                <a:lnTo>
                  <a:pt x="49" y="771"/>
                </a:lnTo>
                <a:lnTo>
                  <a:pt x="49" y="771"/>
                </a:lnTo>
                <a:lnTo>
                  <a:pt x="48" y="773"/>
                </a:lnTo>
                <a:lnTo>
                  <a:pt x="48" y="773"/>
                </a:lnTo>
                <a:lnTo>
                  <a:pt x="48" y="774"/>
                </a:lnTo>
                <a:lnTo>
                  <a:pt x="48" y="774"/>
                </a:lnTo>
                <a:lnTo>
                  <a:pt x="47" y="775"/>
                </a:lnTo>
                <a:lnTo>
                  <a:pt x="46" y="775"/>
                </a:lnTo>
                <a:lnTo>
                  <a:pt x="45" y="776"/>
                </a:lnTo>
                <a:lnTo>
                  <a:pt x="45" y="776"/>
                </a:lnTo>
                <a:lnTo>
                  <a:pt x="44" y="776"/>
                </a:lnTo>
                <a:lnTo>
                  <a:pt x="43" y="777"/>
                </a:lnTo>
                <a:lnTo>
                  <a:pt x="43" y="777"/>
                </a:lnTo>
                <a:lnTo>
                  <a:pt x="42" y="777"/>
                </a:lnTo>
                <a:lnTo>
                  <a:pt x="41" y="778"/>
                </a:lnTo>
                <a:lnTo>
                  <a:pt x="41" y="778"/>
                </a:lnTo>
                <a:lnTo>
                  <a:pt x="41" y="778"/>
                </a:lnTo>
                <a:lnTo>
                  <a:pt x="40" y="778"/>
                </a:lnTo>
                <a:lnTo>
                  <a:pt x="39" y="779"/>
                </a:lnTo>
                <a:lnTo>
                  <a:pt x="39" y="779"/>
                </a:lnTo>
                <a:lnTo>
                  <a:pt x="37" y="780"/>
                </a:lnTo>
                <a:lnTo>
                  <a:pt x="37" y="780"/>
                </a:lnTo>
                <a:lnTo>
                  <a:pt x="36" y="780"/>
                </a:lnTo>
                <a:lnTo>
                  <a:pt x="35" y="780"/>
                </a:lnTo>
                <a:lnTo>
                  <a:pt x="35" y="781"/>
                </a:lnTo>
                <a:lnTo>
                  <a:pt x="35" y="781"/>
                </a:lnTo>
                <a:lnTo>
                  <a:pt x="34" y="781"/>
                </a:lnTo>
                <a:lnTo>
                  <a:pt x="33" y="782"/>
                </a:lnTo>
                <a:lnTo>
                  <a:pt x="33" y="782"/>
                </a:lnTo>
                <a:lnTo>
                  <a:pt x="32" y="782"/>
                </a:lnTo>
                <a:lnTo>
                  <a:pt x="31" y="782"/>
                </a:lnTo>
                <a:lnTo>
                  <a:pt x="31" y="782"/>
                </a:lnTo>
                <a:lnTo>
                  <a:pt x="29" y="782"/>
                </a:lnTo>
                <a:lnTo>
                  <a:pt x="28" y="782"/>
                </a:lnTo>
                <a:lnTo>
                  <a:pt x="28" y="783"/>
                </a:lnTo>
                <a:lnTo>
                  <a:pt x="26" y="783"/>
                </a:lnTo>
                <a:lnTo>
                  <a:pt x="25" y="783"/>
                </a:lnTo>
                <a:lnTo>
                  <a:pt x="24" y="783"/>
                </a:lnTo>
                <a:lnTo>
                  <a:pt x="24" y="783"/>
                </a:lnTo>
                <a:lnTo>
                  <a:pt x="23" y="783"/>
                </a:lnTo>
                <a:lnTo>
                  <a:pt x="22" y="784"/>
                </a:lnTo>
                <a:lnTo>
                  <a:pt x="22" y="784"/>
                </a:lnTo>
                <a:lnTo>
                  <a:pt x="21" y="784"/>
                </a:lnTo>
                <a:lnTo>
                  <a:pt x="20" y="784"/>
                </a:lnTo>
                <a:lnTo>
                  <a:pt x="20" y="784"/>
                </a:lnTo>
                <a:lnTo>
                  <a:pt x="19" y="784"/>
                </a:lnTo>
                <a:lnTo>
                  <a:pt x="18" y="784"/>
                </a:lnTo>
                <a:lnTo>
                  <a:pt x="18" y="784"/>
                </a:lnTo>
                <a:lnTo>
                  <a:pt x="17" y="784"/>
                </a:lnTo>
                <a:lnTo>
                  <a:pt x="17" y="785"/>
                </a:lnTo>
                <a:lnTo>
                  <a:pt x="16" y="785"/>
                </a:lnTo>
                <a:lnTo>
                  <a:pt x="16" y="785"/>
                </a:lnTo>
                <a:lnTo>
                  <a:pt x="15" y="785"/>
                </a:lnTo>
                <a:lnTo>
                  <a:pt x="14" y="786"/>
                </a:lnTo>
                <a:lnTo>
                  <a:pt x="14" y="786"/>
                </a:lnTo>
                <a:lnTo>
                  <a:pt x="13" y="786"/>
                </a:lnTo>
                <a:lnTo>
                  <a:pt x="12" y="786"/>
                </a:lnTo>
                <a:lnTo>
                  <a:pt x="12" y="785"/>
                </a:lnTo>
                <a:lnTo>
                  <a:pt x="11" y="785"/>
                </a:lnTo>
                <a:lnTo>
                  <a:pt x="10" y="785"/>
                </a:lnTo>
                <a:lnTo>
                  <a:pt x="10" y="785"/>
                </a:lnTo>
                <a:lnTo>
                  <a:pt x="9" y="786"/>
                </a:lnTo>
                <a:lnTo>
                  <a:pt x="9" y="786"/>
                </a:lnTo>
                <a:lnTo>
                  <a:pt x="8" y="786"/>
                </a:lnTo>
                <a:lnTo>
                  <a:pt x="7" y="786"/>
                </a:lnTo>
                <a:lnTo>
                  <a:pt x="7" y="786"/>
                </a:lnTo>
                <a:lnTo>
                  <a:pt x="7" y="787"/>
                </a:lnTo>
                <a:lnTo>
                  <a:pt x="6" y="787"/>
                </a:lnTo>
                <a:lnTo>
                  <a:pt x="5" y="787"/>
                </a:lnTo>
                <a:lnTo>
                  <a:pt x="5" y="787"/>
                </a:lnTo>
                <a:lnTo>
                  <a:pt x="5" y="788"/>
                </a:lnTo>
                <a:lnTo>
                  <a:pt x="4" y="788"/>
                </a:lnTo>
                <a:lnTo>
                  <a:pt x="3" y="787"/>
                </a:lnTo>
                <a:lnTo>
                  <a:pt x="3" y="787"/>
                </a:lnTo>
                <a:lnTo>
                  <a:pt x="2" y="786"/>
                </a:lnTo>
                <a:lnTo>
                  <a:pt x="1" y="786"/>
                </a:lnTo>
                <a:lnTo>
                  <a:pt x="1" y="786"/>
                </a:lnTo>
                <a:lnTo>
                  <a:pt x="1" y="786"/>
                </a:lnTo>
                <a:lnTo>
                  <a:pt x="0" y="785"/>
                </a:lnTo>
                <a:lnTo>
                  <a:pt x="1" y="785"/>
                </a:lnTo>
                <a:lnTo>
                  <a:pt x="1" y="784"/>
                </a:lnTo>
                <a:lnTo>
                  <a:pt x="1" y="784"/>
                </a:lnTo>
                <a:lnTo>
                  <a:pt x="1" y="783"/>
                </a:lnTo>
                <a:lnTo>
                  <a:pt x="2" y="783"/>
                </a:lnTo>
                <a:lnTo>
                  <a:pt x="2" y="782"/>
                </a:lnTo>
                <a:lnTo>
                  <a:pt x="3" y="782"/>
                </a:lnTo>
                <a:lnTo>
                  <a:pt x="3" y="782"/>
                </a:lnTo>
                <a:lnTo>
                  <a:pt x="3" y="781"/>
                </a:lnTo>
                <a:lnTo>
                  <a:pt x="4" y="780"/>
                </a:lnTo>
                <a:lnTo>
                  <a:pt x="5" y="779"/>
                </a:lnTo>
                <a:lnTo>
                  <a:pt x="5" y="778"/>
                </a:lnTo>
                <a:lnTo>
                  <a:pt x="5" y="778"/>
                </a:lnTo>
                <a:lnTo>
                  <a:pt x="5" y="777"/>
                </a:lnTo>
                <a:lnTo>
                  <a:pt x="5" y="776"/>
                </a:lnTo>
                <a:lnTo>
                  <a:pt x="5" y="776"/>
                </a:lnTo>
                <a:lnTo>
                  <a:pt x="4" y="775"/>
                </a:lnTo>
                <a:lnTo>
                  <a:pt x="4" y="774"/>
                </a:lnTo>
                <a:lnTo>
                  <a:pt x="4" y="774"/>
                </a:lnTo>
                <a:lnTo>
                  <a:pt x="3" y="774"/>
                </a:lnTo>
                <a:lnTo>
                  <a:pt x="3" y="773"/>
                </a:lnTo>
                <a:lnTo>
                  <a:pt x="3" y="772"/>
                </a:lnTo>
                <a:lnTo>
                  <a:pt x="3" y="771"/>
                </a:lnTo>
                <a:lnTo>
                  <a:pt x="2" y="770"/>
                </a:lnTo>
                <a:lnTo>
                  <a:pt x="2" y="769"/>
                </a:lnTo>
                <a:lnTo>
                  <a:pt x="2" y="769"/>
                </a:lnTo>
                <a:lnTo>
                  <a:pt x="3" y="769"/>
                </a:lnTo>
                <a:lnTo>
                  <a:pt x="3" y="768"/>
                </a:lnTo>
                <a:lnTo>
                  <a:pt x="3" y="768"/>
                </a:lnTo>
                <a:lnTo>
                  <a:pt x="3" y="767"/>
                </a:lnTo>
                <a:lnTo>
                  <a:pt x="4" y="767"/>
                </a:lnTo>
                <a:lnTo>
                  <a:pt x="5" y="767"/>
                </a:lnTo>
                <a:lnTo>
                  <a:pt x="5" y="767"/>
                </a:lnTo>
                <a:lnTo>
                  <a:pt x="5" y="766"/>
                </a:lnTo>
                <a:lnTo>
                  <a:pt x="5" y="765"/>
                </a:lnTo>
                <a:lnTo>
                  <a:pt x="6" y="765"/>
                </a:lnTo>
                <a:lnTo>
                  <a:pt x="7" y="765"/>
                </a:lnTo>
                <a:lnTo>
                  <a:pt x="7" y="765"/>
                </a:lnTo>
                <a:lnTo>
                  <a:pt x="7" y="765"/>
                </a:lnTo>
                <a:lnTo>
                  <a:pt x="8" y="764"/>
                </a:lnTo>
                <a:lnTo>
                  <a:pt x="9" y="763"/>
                </a:lnTo>
                <a:lnTo>
                  <a:pt x="9" y="763"/>
                </a:lnTo>
                <a:lnTo>
                  <a:pt x="10" y="763"/>
                </a:lnTo>
                <a:lnTo>
                  <a:pt x="10" y="762"/>
                </a:lnTo>
                <a:lnTo>
                  <a:pt x="11" y="762"/>
                </a:lnTo>
                <a:lnTo>
                  <a:pt x="12" y="761"/>
                </a:lnTo>
                <a:lnTo>
                  <a:pt x="12" y="761"/>
                </a:lnTo>
                <a:lnTo>
                  <a:pt x="15" y="759"/>
                </a:lnTo>
                <a:lnTo>
                  <a:pt x="16" y="759"/>
                </a:lnTo>
                <a:lnTo>
                  <a:pt x="16" y="759"/>
                </a:lnTo>
                <a:lnTo>
                  <a:pt x="17" y="758"/>
                </a:lnTo>
                <a:lnTo>
                  <a:pt x="18" y="757"/>
                </a:lnTo>
                <a:lnTo>
                  <a:pt x="18" y="757"/>
                </a:lnTo>
                <a:lnTo>
                  <a:pt x="18" y="757"/>
                </a:lnTo>
                <a:lnTo>
                  <a:pt x="19" y="757"/>
                </a:lnTo>
                <a:lnTo>
                  <a:pt x="20" y="756"/>
                </a:lnTo>
                <a:lnTo>
                  <a:pt x="20" y="756"/>
                </a:lnTo>
                <a:lnTo>
                  <a:pt x="20" y="756"/>
                </a:lnTo>
                <a:lnTo>
                  <a:pt x="21" y="756"/>
                </a:lnTo>
                <a:lnTo>
                  <a:pt x="22" y="755"/>
                </a:lnTo>
                <a:lnTo>
                  <a:pt x="22" y="754"/>
                </a:lnTo>
                <a:lnTo>
                  <a:pt x="23" y="754"/>
                </a:lnTo>
                <a:lnTo>
                  <a:pt x="23" y="754"/>
                </a:lnTo>
                <a:lnTo>
                  <a:pt x="23" y="753"/>
                </a:lnTo>
                <a:lnTo>
                  <a:pt x="23" y="752"/>
                </a:lnTo>
                <a:lnTo>
                  <a:pt x="23" y="752"/>
                </a:lnTo>
                <a:lnTo>
                  <a:pt x="24" y="752"/>
                </a:lnTo>
                <a:lnTo>
                  <a:pt x="24" y="751"/>
                </a:lnTo>
                <a:lnTo>
                  <a:pt x="24" y="750"/>
                </a:lnTo>
                <a:lnTo>
                  <a:pt x="25" y="750"/>
                </a:lnTo>
                <a:lnTo>
                  <a:pt x="26" y="749"/>
                </a:lnTo>
                <a:lnTo>
                  <a:pt x="26" y="748"/>
                </a:lnTo>
                <a:lnTo>
                  <a:pt x="27" y="748"/>
                </a:lnTo>
                <a:lnTo>
                  <a:pt x="28" y="747"/>
                </a:lnTo>
                <a:lnTo>
                  <a:pt x="29" y="747"/>
                </a:lnTo>
                <a:lnTo>
                  <a:pt x="29" y="746"/>
                </a:lnTo>
                <a:lnTo>
                  <a:pt x="29" y="746"/>
                </a:lnTo>
                <a:lnTo>
                  <a:pt x="30" y="746"/>
                </a:lnTo>
                <a:lnTo>
                  <a:pt x="31" y="744"/>
                </a:lnTo>
                <a:lnTo>
                  <a:pt x="31" y="744"/>
                </a:lnTo>
                <a:lnTo>
                  <a:pt x="32" y="743"/>
                </a:lnTo>
                <a:lnTo>
                  <a:pt x="32" y="742"/>
                </a:lnTo>
                <a:lnTo>
                  <a:pt x="33" y="742"/>
                </a:lnTo>
                <a:lnTo>
                  <a:pt x="33" y="742"/>
                </a:lnTo>
                <a:lnTo>
                  <a:pt x="35" y="742"/>
                </a:lnTo>
                <a:lnTo>
                  <a:pt x="35" y="742"/>
                </a:lnTo>
                <a:lnTo>
                  <a:pt x="35" y="741"/>
                </a:lnTo>
                <a:lnTo>
                  <a:pt x="36" y="741"/>
                </a:lnTo>
                <a:lnTo>
                  <a:pt x="37" y="741"/>
                </a:lnTo>
                <a:lnTo>
                  <a:pt x="37" y="740"/>
                </a:lnTo>
                <a:lnTo>
                  <a:pt x="37" y="740"/>
                </a:lnTo>
                <a:lnTo>
                  <a:pt x="39" y="739"/>
                </a:lnTo>
                <a:lnTo>
                  <a:pt x="40" y="738"/>
                </a:lnTo>
                <a:lnTo>
                  <a:pt x="41" y="738"/>
                </a:lnTo>
                <a:lnTo>
                  <a:pt x="41" y="738"/>
                </a:lnTo>
                <a:lnTo>
                  <a:pt x="42" y="737"/>
                </a:lnTo>
                <a:lnTo>
                  <a:pt x="43" y="737"/>
                </a:lnTo>
                <a:lnTo>
                  <a:pt x="43" y="737"/>
                </a:lnTo>
                <a:lnTo>
                  <a:pt x="43" y="736"/>
                </a:lnTo>
                <a:lnTo>
                  <a:pt x="44" y="735"/>
                </a:lnTo>
                <a:lnTo>
                  <a:pt x="45" y="735"/>
                </a:lnTo>
                <a:lnTo>
                  <a:pt x="45" y="734"/>
                </a:lnTo>
                <a:lnTo>
                  <a:pt x="46" y="734"/>
                </a:lnTo>
                <a:lnTo>
                  <a:pt x="47" y="733"/>
                </a:lnTo>
                <a:lnTo>
                  <a:pt x="47" y="733"/>
                </a:lnTo>
                <a:lnTo>
                  <a:pt x="47" y="733"/>
                </a:lnTo>
                <a:lnTo>
                  <a:pt x="48" y="733"/>
                </a:lnTo>
                <a:lnTo>
                  <a:pt x="48" y="732"/>
                </a:lnTo>
                <a:lnTo>
                  <a:pt x="48" y="731"/>
                </a:lnTo>
                <a:lnTo>
                  <a:pt x="48" y="731"/>
                </a:lnTo>
                <a:lnTo>
                  <a:pt x="48" y="731"/>
                </a:lnTo>
                <a:lnTo>
                  <a:pt x="49" y="730"/>
                </a:lnTo>
                <a:lnTo>
                  <a:pt x="49" y="729"/>
                </a:lnTo>
                <a:lnTo>
                  <a:pt x="50" y="729"/>
                </a:lnTo>
                <a:lnTo>
                  <a:pt x="50" y="728"/>
                </a:lnTo>
                <a:lnTo>
                  <a:pt x="50" y="727"/>
                </a:lnTo>
                <a:lnTo>
                  <a:pt x="51" y="727"/>
                </a:lnTo>
                <a:lnTo>
                  <a:pt x="51" y="726"/>
                </a:lnTo>
                <a:lnTo>
                  <a:pt x="51" y="725"/>
                </a:lnTo>
                <a:lnTo>
                  <a:pt x="52" y="725"/>
                </a:lnTo>
                <a:lnTo>
                  <a:pt x="52" y="724"/>
                </a:lnTo>
                <a:lnTo>
                  <a:pt x="52" y="723"/>
                </a:lnTo>
                <a:lnTo>
                  <a:pt x="52" y="723"/>
                </a:lnTo>
                <a:lnTo>
                  <a:pt x="52" y="723"/>
                </a:lnTo>
                <a:lnTo>
                  <a:pt x="52" y="722"/>
                </a:lnTo>
                <a:lnTo>
                  <a:pt x="52" y="721"/>
                </a:lnTo>
                <a:lnTo>
                  <a:pt x="52" y="721"/>
                </a:lnTo>
                <a:lnTo>
                  <a:pt x="53" y="721"/>
                </a:lnTo>
                <a:lnTo>
                  <a:pt x="53" y="720"/>
                </a:lnTo>
                <a:lnTo>
                  <a:pt x="54" y="720"/>
                </a:lnTo>
                <a:lnTo>
                  <a:pt x="54" y="720"/>
                </a:lnTo>
                <a:lnTo>
                  <a:pt x="54" y="720"/>
                </a:lnTo>
                <a:lnTo>
                  <a:pt x="54" y="719"/>
                </a:lnTo>
                <a:lnTo>
                  <a:pt x="55" y="719"/>
                </a:lnTo>
                <a:lnTo>
                  <a:pt x="55" y="718"/>
                </a:lnTo>
                <a:lnTo>
                  <a:pt x="56" y="718"/>
                </a:lnTo>
                <a:lnTo>
                  <a:pt x="56" y="718"/>
                </a:lnTo>
                <a:lnTo>
                  <a:pt x="56" y="718"/>
                </a:lnTo>
                <a:lnTo>
                  <a:pt x="56" y="717"/>
                </a:lnTo>
                <a:lnTo>
                  <a:pt x="57" y="717"/>
                </a:lnTo>
                <a:lnTo>
                  <a:pt x="57" y="716"/>
                </a:lnTo>
                <a:lnTo>
                  <a:pt x="58" y="716"/>
                </a:lnTo>
                <a:lnTo>
                  <a:pt x="58" y="716"/>
                </a:lnTo>
                <a:lnTo>
                  <a:pt x="58" y="716"/>
                </a:lnTo>
                <a:lnTo>
                  <a:pt x="59" y="716"/>
                </a:lnTo>
                <a:lnTo>
                  <a:pt x="59" y="715"/>
                </a:lnTo>
                <a:lnTo>
                  <a:pt x="60" y="715"/>
                </a:lnTo>
                <a:lnTo>
                  <a:pt x="60" y="714"/>
                </a:lnTo>
                <a:lnTo>
                  <a:pt x="60" y="714"/>
                </a:lnTo>
                <a:lnTo>
                  <a:pt x="60" y="714"/>
                </a:lnTo>
                <a:lnTo>
                  <a:pt x="61" y="714"/>
                </a:lnTo>
                <a:lnTo>
                  <a:pt x="61" y="713"/>
                </a:lnTo>
                <a:lnTo>
                  <a:pt x="62" y="713"/>
                </a:lnTo>
                <a:lnTo>
                  <a:pt x="62" y="713"/>
                </a:lnTo>
                <a:lnTo>
                  <a:pt x="63" y="713"/>
                </a:lnTo>
                <a:lnTo>
                  <a:pt x="63" y="712"/>
                </a:lnTo>
                <a:lnTo>
                  <a:pt x="64" y="712"/>
                </a:lnTo>
                <a:lnTo>
                  <a:pt x="64" y="711"/>
                </a:lnTo>
                <a:lnTo>
                  <a:pt x="64" y="711"/>
                </a:lnTo>
                <a:lnTo>
                  <a:pt x="64" y="710"/>
                </a:lnTo>
                <a:lnTo>
                  <a:pt x="64" y="710"/>
                </a:lnTo>
                <a:lnTo>
                  <a:pt x="64" y="709"/>
                </a:lnTo>
                <a:lnTo>
                  <a:pt x="65" y="708"/>
                </a:lnTo>
                <a:lnTo>
                  <a:pt x="65" y="707"/>
                </a:lnTo>
                <a:lnTo>
                  <a:pt x="65" y="706"/>
                </a:lnTo>
                <a:lnTo>
                  <a:pt x="65" y="706"/>
                </a:lnTo>
                <a:lnTo>
                  <a:pt x="65" y="705"/>
                </a:lnTo>
                <a:lnTo>
                  <a:pt x="65" y="704"/>
                </a:lnTo>
                <a:lnTo>
                  <a:pt x="65" y="704"/>
                </a:lnTo>
                <a:lnTo>
                  <a:pt x="66" y="704"/>
                </a:lnTo>
                <a:lnTo>
                  <a:pt x="66" y="703"/>
                </a:lnTo>
                <a:lnTo>
                  <a:pt x="66" y="703"/>
                </a:lnTo>
                <a:lnTo>
                  <a:pt x="66" y="702"/>
                </a:lnTo>
                <a:lnTo>
                  <a:pt x="65" y="702"/>
                </a:lnTo>
                <a:lnTo>
                  <a:pt x="65" y="701"/>
                </a:lnTo>
                <a:lnTo>
                  <a:pt x="65" y="701"/>
                </a:lnTo>
                <a:lnTo>
                  <a:pt x="65" y="701"/>
                </a:lnTo>
                <a:lnTo>
                  <a:pt x="65" y="700"/>
                </a:lnTo>
                <a:lnTo>
                  <a:pt x="64" y="700"/>
                </a:lnTo>
                <a:lnTo>
                  <a:pt x="64" y="700"/>
                </a:lnTo>
                <a:lnTo>
                  <a:pt x="64" y="699"/>
                </a:lnTo>
                <a:lnTo>
                  <a:pt x="64" y="699"/>
                </a:lnTo>
                <a:lnTo>
                  <a:pt x="64" y="698"/>
                </a:lnTo>
                <a:lnTo>
                  <a:pt x="63" y="698"/>
                </a:lnTo>
                <a:lnTo>
                  <a:pt x="63" y="697"/>
                </a:lnTo>
                <a:lnTo>
                  <a:pt x="62" y="697"/>
                </a:lnTo>
                <a:lnTo>
                  <a:pt x="62" y="697"/>
                </a:lnTo>
                <a:lnTo>
                  <a:pt x="62" y="696"/>
                </a:lnTo>
                <a:lnTo>
                  <a:pt x="62" y="696"/>
                </a:lnTo>
                <a:lnTo>
                  <a:pt x="62" y="695"/>
                </a:lnTo>
                <a:lnTo>
                  <a:pt x="62" y="695"/>
                </a:lnTo>
                <a:lnTo>
                  <a:pt x="61" y="695"/>
                </a:lnTo>
                <a:lnTo>
                  <a:pt x="61" y="695"/>
                </a:lnTo>
                <a:lnTo>
                  <a:pt x="60" y="694"/>
                </a:lnTo>
                <a:lnTo>
                  <a:pt x="60" y="693"/>
                </a:lnTo>
                <a:lnTo>
                  <a:pt x="60" y="693"/>
                </a:lnTo>
                <a:lnTo>
                  <a:pt x="59" y="693"/>
                </a:lnTo>
                <a:lnTo>
                  <a:pt x="59" y="693"/>
                </a:lnTo>
                <a:lnTo>
                  <a:pt x="58" y="692"/>
                </a:lnTo>
                <a:lnTo>
                  <a:pt x="58" y="691"/>
                </a:lnTo>
                <a:lnTo>
                  <a:pt x="58" y="691"/>
                </a:lnTo>
                <a:lnTo>
                  <a:pt x="58" y="691"/>
                </a:lnTo>
                <a:lnTo>
                  <a:pt x="58" y="690"/>
                </a:lnTo>
                <a:lnTo>
                  <a:pt x="58" y="689"/>
                </a:lnTo>
                <a:lnTo>
                  <a:pt x="57" y="689"/>
                </a:lnTo>
                <a:lnTo>
                  <a:pt x="57" y="689"/>
                </a:lnTo>
                <a:lnTo>
                  <a:pt x="57" y="688"/>
                </a:lnTo>
                <a:lnTo>
                  <a:pt x="56" y="688"/>
                </a:lnTo>
                <a:lnTo>
                  <a:pt x="56" y="687"/>
                </a:lnTo>
                <a:lnTo>
                  <a:pt x="56" y="687"/>
                </a:lnTo>
                <a:lnTo>
                  <a:pt x="56" y="687"/>
                </a:lnTo>
                <a:lnTo>
                  <a:pt x="56" y="687"/>
                </a:lnTo>
                <a:lnTo>
                  <a:pt x="56" y="686"/>
                </a:lnTo>
                <a:lnTo>
                  <a:pt x="56" y="685"/>
                </a:lnTo>
                <a:lnTo>
                  <a:pt x="56" y="685"/>
                </a:lnTo>
                <a:lnTo>
                  <a:pt x="55" y="684"/>
                </a:lnTo>
                <a:lnTo>
                  <a:pt x="55" y="684"/>
                </a:lnTo>
                <a:lnTo>
                  <a:pt x="54" y="684"/>
                </a:lnTo>
                <a:lnTo>
                  <a:pt x="54" y="683"/>
                </a:lnTo>
                <a:lnTo>
                  <a:pt x="54" y="682"/>
                </a:lnTo>
                <a:lnTo>
                  <a:pt x="54" y="682"/>
                </a:lnTo>
                <a:lnTo>
                  <a:pt x="54" y="682"/>
                </a:lnTo>
                <a:lnTo>
                  <a:pt x="54" y="681"/>
                </a:lnTo>
                <a:lnTo>
                  <a:pt x="54" y="680"/>
                </a:lnTo>
                <a:lnTo>
                  <a:pt x="54" y="680"/>
                </a:lnTo>
                <a:lnTo>
                  <a:pt x="53" y="679"/>
                </a:lnTo>
                <a:lnTo>
                  <a:pt x="53" y="678"/>
                </a:lnTo>
                <a:lnTo>
                  <a:pt x="53" y="678"/>
                </a:lnTo>
                <a:lnTo>
                  <a:pt x="52" y="678"/>
                </a:lnTo>
                <a:lnTo>
                  <a:pt x="52" y="677"/>
                </a:lnTo>
                <a:lnTo>
                  <a:pt x="52" y="676"/>
                </a:lnTo>
                <a:lnTo>
                  <a:pt x="52" y="676"/>
                </a:lnTo>
                <a:lnTo>
                  <a:pt x="52" y="675"/>
                </a:lnTo>
                <a:lnTo>
                  <a:pt x="52" y="675"/>
                </a:lnTo>
                <a:lnTo>
                  <a:pt x="52" y="674"/>
                </a:lnTo>
                <a:lnTo>
                  <a:pt x="52" y="674"/>
                </a:lnTo>
                <a:lnTo>
                  <a:pt x="51" y="674"/>
                </a:lnTo>
                <a:lnTo>
                  <a:pt x="51" y="673"/>
                </a:lnTo>
                <a:lnTo>
                  <a:pt x="51" y="672"/>
                </a:lnTo>
                <a:lnTo>
                  <a:pt x="51" y="672"/>
                </a:lnTo>
                <a:lnTo>
                  <a:pt x="50" y="672"/>
                </a:lnTo>
                <a:lnTo>
                  <a:pt x="50" y="671"/>
                </a:lnTo>
                <a:lnTo>
                  <a:pt x="50" y="670"/>
                </a:lnTo>
                <a:lnTo>
                  <a:pt x="50" y="670"/>
                </a:lnTo>
                <a:lnTo>
                  <a:pt x="51" y="669"/>
                </a:lnTo>
                <a:lnTo>
                  <a:pt x="51" y="668"/>
                </a:lnTo>
                <a:lnTo>
                  <a:pt x="52" y="667"/>
                </a:lnTo>
                <a:lnTo>
                  <a:pt x="52" y="667"/>
                </a:lnTo>
                <a:lnTo>
                  <a:pt x="52" y="667"/>
                </a:lnTo>
                <a:lnTo>
                  <a:pt x="52" y="666"/>
                </a:lnTo>
                <a:lnTo>
                  <a:pt x="53" y="666"/>
                </a:lnTo>
                <a:lnTo>
                  <a:pt x="53" y="665"/>
                </a:lnTo>
                <a:lnTo>
                  <a:pt x="53" y="665"/>
                </a:lnTo>
                <a:lnTo>
                  <a:pt x="53" y="664"/>
                </a:lnTo>
                <a:lnTo>
                  <a:pt x="52" y="663"/>
                </a:lnTo>
                <a:lnTo>
                  <a:pt x="52" y="663"/>
                </a:lnTo>
                <a:lnTo>
                  <a:pt x="53" y="663"/>
                </a:lnTo>
                <a:lnTo>
                  <a:pt x="53" y="662"/>
                </a:lnTo>
                <a:lnTo>
                  <a:pt x="54" y="662"/>
                </a:lnTo>
                <a:lnTo>
                  <a:pt x="54" y="661"/>
                </a:lnTo>
                <a:lnTo>
                  <a:pt x="54" y="661"/>
                </a:lnTo>
                <a:lnTo>
                  <a:pt x="54" y="661"/>
                </a:lnTo>
                <a:lnTo>
                  <a:pt x="54" y="660"/>
                </a:lnTo>
                <a:lnTo>
                  <a:pt x="55" y="660"/>
                </a:lnTo>
                <a:lnTo>
                  <a:pt x="55" y="659"/>
                </a:lnTo>
                <a:lnTo>
                  <a:pt x="56" y="659"/>
                </a:lnTo>
                <a:lnTo>
                  <a:pt x="56" y="659"/>
                </a:lnTo>
                <a:lnTo>
                  <a:pt x="56" y="659"/>
                </a:lnTo>
                <a:lnTo>
                  <a:pt x="57" y="659"/>
                </a:lnTo>
                <a:lnTo>
                  <a:pt x="57" y="658"/>
                </a:lnTo>
                <a:lnTo>
                  <a:pt x="58" y="658"/>
                </a:lnTo>
                <a:lnTo>
                  <a:pt x="58" y="657"/>
                </a:lnTo>
                <a:lnTo>
                  <a:pt x="58" y="657"/>
                </a:lnTo>
                <a:lnTo>
                  <a:pt x="59" y="657"/>
                </a:lnTo>
                <a:lnTo>
                  <a:pt x="59" y="656"/>
                </a:lnTo>
                <a:lnTo>
                  <a:pt x="60" y="656"/>
                </a:lnTo>
                <a:lnTo>
                  <a:pt x="60" y="655"/>
                </a:lnTo>
                <a:lnTo>
                  <a:pt x="60" y="655"/>
                </a:lnTo>
                <a:lnTo>
                  <a:pt x="60" y="655"/>
                </a:lnTo>
                <a:lnTo>
                  <a:pt x="60" y="654"/>
                </a:lnTo>
                <a:lnTo>
                  <a:pt x="61" y="654"/>
                </a:lnTo>
                <a:lnTo>
                  <a:pt x="61" y="653"/>
                </a:lnTo>
                <a:lnTo>
                  <a:pt x="62" y="653"/>
                </a:lnTo>
                <a:lnTo>
                  <a:pt x="62" y="653"/>
                </a:lnTo>
                <a:lnTo>
                  <a:pt x="62" y="653"/>
                </a:lnTo>
                <a:lnTo>
                  <a:pt x="62" y="652"/>
                </a:lnTo>
                <a:lnTo>
                  <a:pt x="63" y="652"/>
                </a:lnTo>
                <a:lnTo>
                  <a:pt x="63" y="651"/>
                </a:lnTo>
                <a:lnTo>
                  <a:pt x="64" y="651"/>
                </a:lnTo>
                <a:lnTo>
                  <a:pt x="64" y="651"/>
                </a:lnTo>
                <a:lnTo>
                  <a:pt x="64" y="651"/>
                </a:lnTo>
                <a:lnTo>
                  <a:pt x="64" y="650"/>
                </a:lnTo>
                <a:lnTo>
                  <a:pt x="65" y="650"/>
                </a:lnTo>
                <a:lnTo>
                  <a:pt x="65" y="649"/>
                </a:lnTo>
                <a:lnTo>
                  <a:pt x="65" y="649"/>
                </a:lnTo>
                <a:lnTo>
                  <a:pt x="65" y="649"/>
                </a:lnTo>
                <a:lnTo>
                  <a:pt x="65" y="648"/>
                </a:lnTo>
                <a:lnTo>
                  <a:pt x="65" y="648"/>
                </a:lnTo>
                <a:lnTo>
                  <a:pt x="64" y="647"/>
                </a:lnTo>
                <a:lnTo>
                  <a:pt x="65" y="647"/>
                </a:lnTo>
                <a:lnTo>
                  <a:pt x="65" y="646"/>
                </a:lnTo>
                <a:lnTo>
                  <a:pt x="65" y="646"/>
                </a:lnTo>
                <a:lnTo>
                  <a:pt x="65" y="646"/>
                </a:lnTo>
                <a:lnTo>
                  <a:pt x="65" y="645"/>
                </a:lnTo>
                <a:lnTo>
                  <a:pt x="65" y="644"/>
                </a:lnTo>
                <a:lnTo>
                  <a:pt x="65" y="643"/>
                </a:lnTo>
                <a:lnTo>
                  <a:pt x="64" y="642"/>
                </a:lnTo>
                <a:lnTo>
                  <a:pt x="64" y="642"/>
                </a:lnTo>
                <a:lnTo>
                  <a:pt x="64" y="640"/>
                </a:lnTo>
                <a:lnTo>
                  <a:pt x="64" y="640"/>
                </a:lnTo>
                <a:lnTo>
                  <a:pt x="64" y="639"/>
                </a:lnTo>
                <a:lnTo>
                  <a:pt x="64" y="639"/>
                </a:lnTo>
                <a:lnTo>
                  <a:pt x="64" y="638"/>
                </a:lnTo>
                <a:lnTo>
                  <a:pt x="64" y="638"/>
                </a:lnTo>
                <a:lnTo>
                  <a:pt x="64" y="637"/>
                </a:lnTo>
                <a:lnTo>
                  <a:pt x="64" y="637"/>
                </a:lnTo>
                <a:lnTo>
                  <a:pt x="64" y="636"/>
                </a:lnTo>
                <a:lnTo>
                  <a:pt x="64" y="635"/>
                </a:lnTo>
                <a:lnTo>
                  <a:pt x="65" y="634"/>
                </a:lnTo>
                <a:lnTo>
                  <a:pt x="65" y="632"/>
                </a:lnTo>
                <a:lnTo>
                  <a:pt x="65" y="632"/>
                </a:lnTo>
                <a:lnTo>
                  <a:pt x="65" y="631"/>
                </a:lnTo>
                <a:lnTo>
                  <a:pt x="66" y="631"/>
                </a:lnTo>
                <a:lnTo>
                  <a:pt x="66" y="630"/>
                </a:lnTo>
                <a:lnTo>
                  <a:pt x="67" y="629"/>
                </a:lnTo>
                <a:lnTo>
                  <a:pt x="67" y="627"/>
                </a:lnTo>
                <a:lnTo>
                  <a:pt x="67" y="626"/>
                </a:lnTo>
                <a:lnTo>
                  <a:pt x="67" y="625"/>
                </a:lnTo>
                <a:lnTo>
                  <a:pt x="67" y="625"/>
                </a:lnTo>
                <a:lnTo>
                  <a:pt x="66" y="625"/>
                </a:lnTo>
                <a:lnTo>
                  <a:pt x="65" y="625"/>
                </a:lnTo>
                <a:lnTo>
                  <a:pt x="65" y="624"/>
                </a:lnTo>
                <a:lnTo>
                  <a:pt x="65" y="623"/>
                </a:lnTo>
                <a:lnTo>
                  <a:pt x="65" y="622"/>
                </a:lnTo>
                <a:lnTo>
                  <a:pt x="65" y="621"/>
                </a:lnTo>
                <a:lnTo>
                  <a:pt x="65" y="621"/>
                </a:lnTo>
                <a:lnTo>
                  <a:pt x="66" y="621"/>
                </a:lnTo>
                <a:lnTo>
                  <a:pt x="67" y="621"/>
                </a:lnTo>
                <a:lnTo>
                  <a:pt x="67" y="621"/>
                </a:lnTo>
                <a:lnTo>
                  <a:pt x="68" y="621"/>
                </a:lnTo>
                <a:lnTo>
                  <a:pt x="69" y="621"/>
                </a:lnTo>
                <a:lnTo>
                  <a:pt x="69" y="622"/>
                </a:lnTo>
                <a:lnTo>
                  <a:pt x="70" y="622"/>
                </a:lnTo>
                <a:lnTo>
                  <a:pt x="70" y="623"/>
                </a:lnTo>
                <a:lnTo>
                  <a:pt x="71" y="623"/>
                </a:lnTo>
                <a:lnTo>
                  <a:pt x="71" y="623"/>
                </a:lnTo>
                <a:lnTo>
                  <a:pt x="72" y="623"/>
                </a:lnTo>
                <a:lnTo>
                  <a:pt x="73" y="623"/>
                </a:lnTo>
                <a:lnTo>
                  <a:pt x="73" y="622"/>
                </a:lnTo>
                <a:lnTo>
                  <a:pt x="74" y="622"/>
                </a:lnTo>
                <a:lnTo>
                  <a:pt x="75" y="621"/>
                </a:lnTo>
                <a:lnTo>
                  <a:pt x="75" y="621"/>
                </a:lnTo>
                <a:lnTo>
                  <a:pt x="76" y="621"/>
                </a:lnTo>
                <a:lnTo>
                  <a:pt x="77" y="621"/>
                </a:lnTo>
                <a:lnTo>
                  <a:pt x="77" y="621"/>
                </a:lnTo>
                <a:lnTo>
                  <a:pt x="78" y="621"/>
                </a:lnTo>
                <a:lnTo>
                  <a:pt x="79" y="621"/>
                </a:lnTo>
                <a:lnTo>
                  <a:pt x="79" y="621"/>
                </a:lnTo>
                <a:lnTo>
                  <a:pt x="81" y="621"/>
                </a:lnTo>
                <a:lnTo>
                  <a:pt x="81" y="620"/>
                </a:lnTo>
                <a:lnTo>
                  <a:pt x="81" y="620"/>
                </a:lnTo>
                <a:lnTo>
                  <a:pt x="82" y="620"/>
                </a:lnTo>
                <a:lnTo>
                  <a:pt x="83" y="620"/>
                </a:lnTo>
                <a:lnTo>
                  <a:pt x="84" y="620"/>
                </a:lnTo>
                <a:lnTo>
                  <a:pt x="84" y="620"/>
                </a:lnTo>
                <a:lnTo>
                  <a:pt x="85" y="620"/>
                </a:lnTo>
                <a:lnTo>
                  <a:pt x="86" y="620"/>
                </a:lnTo>
                <a:lnTo>
                  <a:pt x="88" y="620"/>
                </a:lnTo>
                <a:lnTo>
                  <a:pt x="89" y="620"/>
                </a:lnTo>
                <a:lnTo>
                  <a:pt x="90" y="620"/>
                </a:lnTo>
                <a:lnTo>
                  <a:pt x="90" y="620"/>
                </a:lnTo>
                <a:lnTo>
                  <a:pt x="91" y="620"/>
                </a:lnTo>
                <a:lnTo>
                  <a:pt x="92" y="620"/>
                </a:lnTo>
                <a:lnTo>
                  <a:pt x="92" y="621"/>
                </a:lnTo>
                <a:lnTo>
                  <a:pt x="92" y="620"/>
                </a:lnTo>
                <a:lnTo>
                  <a:pt x="93" y="620"/>
                </a:lnTo>
                <a:lnTo>
                  <a:pt x="94" y="620"/>
                </a:lnTo>
                <a:lnTo>
                  <a:pt x="94" y="619"/>
                </a:lnTo>
                <a:lnTo>
                  <a:pt x="94" y="619"/>
                </a:lnTo>
                <a:lnTo>
                  <a:pt x="95" y="620"/>
                </a:lnTo>
                <a:lnTo>
                  <a:pt x="96" y="620"/>
                </a:lnTo>
                <a:lnTo>
                  <a:pt x="96" y="620"/>
                </a:lnTo>
                <a:lnTo>
                  <a:pt x="96" y="619"/>
                </a:lnTo>
                <a:lnTo>
                  <a:pt x="97" y="620"/>
                </a:lnTo>
                <a:lnTo>
                  <a:pt x="97" y="621"/>
                </a:lnTo>
                <a:lnTo>
                  <a:pt x="98" y="621"/>
                </a:lnTo>
                <a:lnTo>
                  <a:pt x="98" y="620"/>
                </a:lnTo>
                <a:lnTo>
                  <a:pt x="98" y="620"/>
                </a:lnTo>
                <a:lnTo>
                  <a:pt x="98" y="619"/>
                </a:lnTo>
                <a:lnTo>
                  <a:pt x="99" y="619"/>
                </a:lnTo>
                <a:lnTo>
                  <a:pt x="100" y="619"/>
                </a:lnTo>
                <a:lnTo>
                  <a:pt x="100" y="619"/>
                </a:lnTo>
                <a:lnTo>
                  <a:pt x="100" y="619"/>
                </a:lnTo>
                <a:lnTo>
                  <a:pt x="101" y="619"/>
                </a:lnTo>
                <a:lnTo>
                  <a:pt x="101" y="618"/>
                </a:lnTo>
                <a:lnTo>
                  <a:pt x="101" y="618"/>
                </a:lnTo>
                <a:lnTo>
                  <a:pt x="102" y="617"/>
                </a:lnTo>
                <a:lnTo>
                  <a:pt x="103" y="617"/>
                </a:lnTo>
                <a:lnTo>
                  <a:pt x="103" y="617"/>
                </a:lnTo>
                <a:lnTo>
                  <a:pt x="104" y="617"/>
                </a:lnTo>
                <a:lnTo>
                  <a:pt x="104" y="616"/>
                </a:lnTo>
                <a:lnTo>
                  <a:pt x="105" y="616"/>
                </a:lnTo>
                <a:lnTo>
                  <a:pt x="105" y="615"/>
                </a:lnTo>
                <a:lnTo>
                  <a:pt x="106" y="615"/>
                </a:lnTo>
                <a:lnTo>
                  <a:pt x="107" y="615"/>
                </a:lnTo>
                <a:lnTo>
                  <a:pt x="108" y="615"/>
                </a:lnTo>
                <a:lnTo>
                  <a:pt x="109" y="615"/>
                </a:lnTo>
                <a:lnTo>
                  <a:pt x="109" y="615"/>
                </a:lnTo>
                <a:lnTo>
                  <a:pt x="110" y="615"/>
                </a:lnTo>
                <a:lnTo>
                  <a:pt x="111" y="615"/>
                </a:lnTo>
                <a:lnTo>
                  <a:pt x="111" y="615"/>
                </a:lnTo>
                <a:lnTo>
                  <a:pt x="112" y="614"/>
                </a:lnTo>
                <a:lnTo>
                  <a:pt x="113" y="614"/>
                </a:lnTo>
                <a:lnTo>
                  <a:pt x="113" y="614"/>
                </a:lnTo>
                <a:lnTo>
                  <a:pt x="114" y="614"/>
                </a:lnTo>
                <a:lnTo>
                  <a:pt x="115" y="614"/>
                </a:lnTo>
                <a:lnTo>
                  <a:pt x="115" y="614"/>
                </a:lnTo>
                <a:lnTo>
                  <a:pt x="116" y="614"/>
                </a:lnTo>
                <a:lnTo>
                  <a:pt x="117" y="613"/>
                </a:lnTo>
                <a:lnTo>
                  <a:pt x="117" y="613"/>
                </a:lnTo>
                <a:lnTo>
                  <a:pt x="118" y="613"/>
                </a:lnTo>
                <a:lnTo>
                  <a:pt x="119" y="613"/>
                </a:lnTo>
                <a:lnTo>
                  <a:pt x="119" y="612"/>
                </a:lnTo>
                <a:lnTo>
                  <a:pt x="120" y="612"/>
                </a:lnTo>
                <a:lnTo>
                  <a:pt x="120" y="612"/>
                </a:lnTo>
                <a:lnTo>
                  <a:pt x="120" y="611"/>
                </a:lnTo>
                <a:lnTo>
                  <a:pt x="121" y="611"/>
                </a:lnTo>
                <a:lnTo>
                  <a:pt x="121" y="610"/>
                </a:lnTo>
                <a:lnTo>
                  <a:pt x="122" y="610"/>
                </a:lnTo>
                <a:lnTo>
                  <a:pt x="122" y="610"/>
                </a:lnTo>
                <a:lnTo>
                  <a:pt x="122" y="610"/>
                </a:lnTo>
                <a:lnTo>
                  <a:pt x="122" y="608"/>
                </a:lnTo>
                <a:lnTo>
                  <a:pt x="122" y="608"/>
                </a:lnTo>
                <a:lnTo>
                  <a:pt x="121" y="608"/>
                </a:lnTo>
                <a:lnTo>
                  <a:pt x="121" y="608"/>
                </a:lnTo>
                <a:lnTo>
                  <a:pt x="120" y="608"/>
                </a:lnTo>
                <a:lnTo>
                  <a:pt x="120" y="607"/>
                </a:lnTo>
                <a:lnTo>
                  <a:pt x="120" y="608"/>
                </a:lnTo>
                <a:lnTo>
                  <a:pt x="119" y="608"/>
                </a:lnTo>
                <a:lnTo>
                  <a:pt x="119" y="607"/>
                </a:lnTo>
                <a:lnTo>
                  <a:pt x="119" y="606"/>
                </a:lnTo>
                <a:lnTo>
                  <a:pt x="119" y="606"/>
                </a:lnTo>
                <a:lnTo>
                  <a:pt x="119" y="606"/>
                </a:lnTo>
                <a:lnTo>
                  <a:pt x="119" y="605"/>
                </a:lnTo>
                <a:lnTo>
                  <a:pt x="119" y="604"/>
                </a:lnTo>
                <a:lnTo>
                  <a:pt x="119" y="604"/>
                </a:lnTo>
                <a:lnTo>
                  <a:pt x="119" y="603"/>
                </a:lnTo>
                <a:lnTo>
                  <a:pt x="119" y="602"/>
                </a:lnTo>
                <a:lnTo>
                  <a:pt x="119" y="602"/>
                </a:lnTo>
                <a:lnTo>
                  <a:pt x="119" y="602"/>
                </a:lnTo>
                <a:lnTo>
                  <a:pt x="120" y="601"/>
                </a:lnTo>
                <a:lnTo>
                  <a:pt x="120" y="600"/>
                </a:lnTo>
                <a:lnTo>
                  <a:pt x="120" y="600"/>
                </a:lnTo>
                <a:lnTo>
                  <a:pt x="121" y="600"/>
                </a:lnTo>
                <a:lnTo>
                  <a:pt x="122" y="600"/>
                </a:lnTo>
                <a:lnTo>
                  <a:pt x="122" y="600"/>
                </a:lnTo>
                <a:lnTo>
                  <a:pt x="123" y="600"/>
                </a:lnTo>
                <a:lnTo>
                  <a:pt x="123" y="599"/>
                </a:lnTo>
                <a:lnTo>
                  <a:pt x="123" y="598"/>
                </a:lnTo>
                <a:lnTo>
                  <a:pt x="123" y="598"/>
                </a:lnTo>
                <a:lnTo>
                  <a:pt x="123" y="597"/>
                </a:lnTo>
                <a:lnTo>
                  <a:pt x="124" y="596"/>
                </a:lnTo>
                <a:lnTo>
                  <a:pt x="124" y="595"/>
                </a:lnTo>
                <a:lnTo>
                  <a:pt x="125" y="595"/>
                </a:lnTo>
                <a:lnTo>
                  <a:pt x="125" y="594"/>
                </a:lnTo>
                <a:lnTo>
                  <a:pt x="126" y="593"/>
                </a:lnTo>
                <a:lnTo>
                  <a:pt x="126" y="592"/>
                </a:lnTo>
                <a:lnTo>
                  <a:pt x="126" y="591"/>
                </a:lnTo>
                <a:lnTo>
                  <a:pt x="126" y="591"/>
                </a:lnTo>
                <a:lnTo>
                  <a:pt x="126" y="590"/>
                </a:lnTo>
                <a:lnTo>
                  <a:pt x="127" y="589"/>
                </a:lnTo>
                <a:lnTo>
                  <a:pt x="126" y="589"/>
                </a:lnTo>
                <a:lnTo>
                  <a:pt x="127" y="589"/>
                </a:lnTo>
                <a:lnTo>
                  <a:pt x="127" y="588"/>
                </a:lnTo>
                <a:lnTo>
                  <a:pt x="127" y="587"/>
                </a:lnTo>
                <a:lnTo>
                  <a:pt x="126" y="587"/>
                </a:lnTo>
                <a:lnTo>
                  <a:pt x="126" y="586"/>
                </a:lnTo>
                <a:lnTo>
                  <a:pt x="126" y="585"/>
                </a:lnTo>
                <a:lnTo>
                  <a:pt x="126" y="585"/>
                </a:lnTo>
                <a:lnTo>
                  <a:pt x="127" y="584"/>
                </a:lnTo>
                <a:lnTo>
                  <a:pt x="127" y="583"/>
                </a:lnTo>
                <a:lnTo>
                  <a:pt x="127" y="583"/>
                </a:lnTo>
                <a:lnTo>
                  <a:pt x="127" y="582"/>
                </a:lnTo>
                <a:lnTo>
                  <a:pt x="127" y="581"/>
                </a:lnTo>
                <a:lnTo>
                  <a:pt x="127" y="581"/>
                </a:lnTo>
                <a:lnTo>
                  <a:pt x="127" y="580"/>
                </a:lnTo>
                <a:lnTo>
                  <a:pt x="127" y="579"/>
                </a:lnTo>
                <a:lnTo>
                  <a:pt x="127" y="579"/>
                </a:lnTo>
                <a:lnTo>
                  <a:pt x="126" y="578"/>
                </a:lnTo>
                <a:lnTo>
                  <a:pt x="126" y="577"/>
                </a:lnTo>
                <a:lnTo>
                  <a:pt x="126" y="577"/>
                </a:lnTo>
                <a:lnTo>
                  <a:pt x="126" y="576"/>
                </a:lnTo>
                <a:lnTo>
                  <a:pt x="126" y="575"/>
                </a:lnTo>
                <a:lnTo>
                  <a:pt x="126" y="574"/>
                </a:lnTo>
                <a:lnTo>
                  <a:pt x="126" y="573"/>
                </a:lnTo>
                <a:lnTo>
                  <a:pt x="126" y="572"/>
                </a:lnTo>
                <a:lnTo>
                  <a:pt x="126" y="572"/>
                </a:lnTo>
                <a:lnTo>
                  <a:pt x="126" y="571"/>
                </a:lnTo>
                <a:lnTo>
                  <a:pt x="126" y="570"/>
                </a:lnTo>
                <a:lnTo>
                  <a:pt x="126" y="570"/>
                </a:lnTo>
                <a:lnTo>
                  <a:pt x="125" y="569"/>
                </a:lnTo>
                <a:lnTo>
                  <a:pt x="124" y="569"/>
                </a:lnTo>
                <a:lnTo>
                  <a:pt x="124" y="569"/>
                </a:lnTo>
                <a:lnTo>
                  <a:pt x="123" y="568"/>
                </a:lnTo>
                <a:lnTo>
                  <a:pt x="122" y="568"/>
                </a:lnTo>
                <a:lnTo>
                  <a:pt x="122" y="568"/>
                </a:lnTo>
                <a:lnTo>
                  <a:pt x="122" y="567"/>
                </a:lnTo>
                <a:lnTo>
                  <a:pt x="121" y="566"/>
                </a:lnTo>
                <a:lnTo>
                  <a:pt x="120" y="566"/>
                </a:lnTo>
                <a:lnTo>
                  <a:pt x="120" y="566"/>
                </a:lnTo>
                <a:lnTo>
                  <a:pt x="119" y="566"/>
                </a:lnTo>
                <a:lnTo>
                  <a:pt x="119" y="566"/>
                </a:lnTo>
                <a:lnTo>
                  <a:pt x="118" y="565"/>
                </a:lnTo>
                <a:lnTo>
                  <a:pt x="117" y="565"/>
                </a:lnTo>
                <a:lnTo>
                  <a:pt x="117" y="564"/>
                </a:lnTo>
                <a:lnTo>
                  <a:pt x="116" y="564"/>
                </a:lnTo>
                <a:lnTo>
                  <a:pt x="116" y="564"/>
                </a:lnTo>
                <a:lnTo>
                  <a:pt x="115" y="564"/>
                </a:lnTo>
                <a:lnTo>
                  <a:pt x="115" y="564"/>
                </a:lnTo>
                <a:lnTo>
                  <a:pt x="115" y="563"/>
                </a:lnTo>
                <a:lnTo>
                  <a:pt x="114" y="563"/>
                </a:lnTo>
                <a:lnTo>
                  <a:pt x="114" y="562"/>
                </a:lnTo>
                <a:lnTo>
                  <a:pt x="113" y="562"/>
                </a:lnTo>
                <a:lnTo>
                  <a:pt x="113" y="562"/>
                </a:lnTo>
                <a:lnTo>
                  <a:pt x="113" y="561"/>
                </a:lnTo>
                <a:lnTo>
                  <a:pt x="112" y="561"/>
                </a:lnTo>
                <a:lnTo>
                  <a:pt x="111" y="561"/>
                </a:lnTo>
                <a:lnTo>
                  <a:pt x="111" y="560"/>
                </a:lnTo>
                <a:lnTo>
                  <a:pt x="110" y="560"/>
                </a:lnTo>
                <a:lnTo>
                  <a:pt x="109" y="560"/>
                </a:lnTo>
                <a:lnTo>
                  <a:pt x="109" y="559"/>
                </a:lnTo>
                <a:lnTo>
                  <a:pt x="109" y="559"/>
                </a:lnTo>
                <a:lnTo>
                  <a:pt x="108" y="559"/>
                </a:lnTo>
                <a:lnTo>
                  <a:pt x="107" y="558"/>
                </a:lnTo>
                <a:lnTo>
                  <a:pt x="107" y="557"/>
                </a:lnTo>
                <a:lnTo>
                  <a:pt x="107" y="557"/>
                </a:lnTo>
                <a:lnTo>
                  <a:pt x="106" y="557"/>
                </a:lnTo>
                <a:lnTo>
                  <a:pt x="106" y="556"/>
                </a:lnTo>
                <a:lnTo>
                  <a:pt x="105" y="555"/>
                </a:lnTo>
                <a:lnTo>
                  <a:pt x="105" y="555"/>
                </a:lnTo>
                <a:lnTo>
                  <a:pt x="105" y="554"/>
                </a:lnTo>
                <a:lnTo>
                  <a:pt x="106" y="554"/>
                </a:lnTo>
                <a:lnTo>
                  <a:pt x="107" y="553"/>
                </a:lnTo>
                <a:lnTo>
                  <a:pt x="107" y="553"/>
                </a:lnTo>
                <a:lnTo>
                  <a:pt x="108" y="553"/>
                </a:lnTo>
                <a:lnTo>
                  <a:pt x="109" y="553"/>
                </a:lnTo>
                <a:lnTo>
                  <a:pt x="109" y="552"/>
                </a:lnTo>
                <a:lnTo>
                  <a:pt x="110" y="552"/>
                </a:lnTo>
                <a:lnTo>
                  <a:pt x="110" y="551"/>
                </a:lnTo>
                <a:lnTo>
                  <a:pt x="111" y="551"/>
                </a:lnTo>
                <a:lnTo>
                  <a:pt x="111" y="551"/>
                </a:lnTo>
                <a:lnTo>
                  <a:pt x="111" y="551"/>
                </a:lnTo>
                <a:lnTo>
                  <a:pt x="112" y="551"/>
                </a:lnTo>
                <a:lnTo>
                  <a:pt x="113" y="551"/>
                </a:lnTo>
                <a:lnTo>
                  <a:pt x="114" y="551"/>
                </a:lnTo>
                <a:lnTo>
                  <a:pt x="115" y="550"/>
                </a:lnTo>
                <a:lnTo>
                  <a:pt x="115" y="550"/>
                </a:lnTo>
                <a:lnTo>
                  <a:pt x="115" y="549"/>
                </a:lnTo>
                <a:lnTo>
                  <a:pt x="116" y="549"/>
                </a:lnTo>
                <a:lnTo>
                  <a:pt x="117" y="549"/>
                </a:lnTo>
                <a:lnTo>
                  <a:pt x="117" y="548"/>
                </a:lnTo>
                <a:lnTo>
                  <a:pt x="117" y="547"/>
                </a:lnTo>
                <a:lnTo>
                  <a:pt x="118" y="547"/>
                </a:lnTo>
                <a:lnTo>
                  <a:pt x="118" y="546"/>
                </a:lnTo>
                <a:lnTo>
                  <a:pt x="119" y="546"/>
                </a:lnTo>
                <a:lnTo>
                  <a:pt x="119" y="545"/>
                </a:lnTo>
                <a:lnTo>
                  <a:pt x="119" y="545"/>
                </a:lnTo>
                <a:lnTo>
                  <a:pt x="119" y="544"/>
                </a:lnTo>
                <a:lnTo>
                  <a:pt x="120" y="543"/>
                </a:lnTo>
                <a:lnTo>
                  <a:pt x="120" y="543"/>
                </a:lnTo>
                <a:lnTo>
                  <a:pt x="120" y="542"/>
                </a:lnTo>
                <a:lnTo>
                  <a:pt x="121" y="541"/>
                </a:lnTo>
                <a:lnTo>
                  <a:pt x="121" y="541"/>
                </a:lnTo>
                <a:lnTo>
                  <a:pt x="122" y="541"/>
                </a:lnTo>
                <a:lnTo>
                  <a:pt x="122" y="540"/>
                </a:lnTo>
                <a:lnTo>
                  <a:pt x="122" y="540"/>
                </a:lnTo>
                <a:lnTo>
                  <a:pt x="123" y="539"/>
                </a:lnTo>
                <a:lnTo>
                  <a:pt x="123" y="538"/>
                </a:lnTo>
                <a:lnTo>
                  <a:pt x="124" y="538"/>
                </a:lnTo>
                <a:lnTo>
                  <a:pt x="124" y="537"/>
                </a:lnTo>
                <a:lnTo>
                  <a:pt x="125" y="536"/>
                </a:lnTo>
                <a:lnTo>
                  <a:pt x="126" y="534"/>
                </a:lnTo>
                <a:lnTo>
                  <a:pt x="126" y="534"/>
                </a:lnTo>
                <a:lnTo>
                  <a:pt x="127" y="533"/>
                </a:lnTo>
                <a:lnTo>
                  <a:pt x="128" y="532"/>
                </a:lnTo>
                <a:lnTo>
                  <a:pt x="128" y="531"/>
                </a:lnTo>
                <a:lnTo>
                  <a:pt x="128" y="530"/>
                </a:lnTo>
                <a:lnTo>
                  <a:pt x="129" y="530"/>
                </a:lnTo>
                <a:lnTo>
                  <a:pt x="130" y="528"/>
                </a:lnTo>
                <a:lnTo>
                  <a:pt x="130" y="528"/>
                </a:lnTo>
                <a:lnTo>
                  <a:pt x="131" y="528"/>
                </a:lnTo>
                <a:lnTo>
                  <a:pt x="132" y="528"/>
                </a:lnTo>
                <a:lnTo>
                  <a:pt x="133" y="528"/>
                </a:lnTo>
                <a:lnTo>
                  <a:pt x="134" y="528"/>
                </a:lnTo>
                <a:lnTo>
                  <a:pt x="134" y="528"/>
                </a:lnTo>
                <a:lnTo>
                  <a:pt x="135" y="528"/>
                </a:lnTo>
                <a:lnTo>
                  <a:pt x="136" y="528"/>
                </a:lnTo>
                <a:lnTo>
                  <a:pt x="136" y="527"/>
                </a:lnTo>
                <a:lnTo>
                  <a:pt x="136" y="526"/>
                </a:lnTo>
                <a:lnTo>
                  <a:pt x="136" y="525"/>
                </a:lnTo>
                <a:lnTo>
                  <a:pt x="136" y="524"/>
                </a:lnTo>
                <a:lnTo>
                  <a:pt x="136" y="523"/>
                </a:lnTo>
                <a:lnTo>
                  <a:pt x="136" y="523"/>
                </a:lnTo>
                <a:lnTo>
                  <a:pt x="136" y="522"/>
                </a:lnTo>
                <a:lnTo>
                  <a:pt x="136" y="521"/>
                </a:lnTo>
                <a:lnTo>
                  <a:pt x="136" y="521"/>
                </a:lnTo>
                <a:lnTo>
                  <a:pt x="136" y="520"/>
                </a:lnTo>
                <a:lnTo>
                  <a:pt x="136" y="520"/>
                </a:lnTo>
                <a:lnTo>
                  <a:pt x="137" y="518"/>
                </a:lnTo>
                <a:lnTo>
                  <a:pt x="137" y="517"/>
                </a:lnTo>
                <a:lnTo>
                  <a:pt x="137" y="517"/>
                </a:lnTo>
                <a:lnTo>
                  <a:pt x="138" y="516"/>
                </a:lnTo>
                <a:lnTo>
                  <a:pt x="139" y="515"/>
                </a:lnTo>
                <a:lnTo>
                  <a:pt x="139" y="515"/>
                </a:lnTo>
                <a:lnTo>
                  <a:pt x="139" y="514"/>
                </a:lnTo>
                <a:lnTo>
                  <a:pt x="140" y="514"/>
                </a:lnTo>
                <a:lnTo>
                  <a:pt x="141" y="514"/>
                </a:lnTo>
                <a:lnTo>
                  <a:pt x="141" y="514"/>
                </a:lnTo>
                <a:lnTo>
                  <a:pt x="141" y="513"/>
                </a:lnTo>
                <a:lnTo>
                  <a:pt x="142" y="513"/>
                </a:lnTo>
                <a:lnTo>
                  <a:pt x="143" y="513"/>
                </a:lnTo>
                <a:lnTo>
                  <a:pt x="143" y="513"/>
                </a:lnTo>
                <a:lnTo>
                  <a:pt x="143" y="512"/>
                </a:lnTo>
                <a:lnTo>
                  <a:pt x="143" y="511"/>
                </a:lnTo>
                <a:lnTo>
                  <a:pt x="143" y="511"/>
                </a:lnTo>
                <a:lnTo>
                  <a:pt x="144" y="511"/>
                </a:lnTo>
                <a:lnTo>
                  <a:pt x="144" y="510"/>
                </a:lnTo>
                <a:lnTo>
                  <a:pt x="144" y="509"/>
                </a:lnTo>
                <a:lnTo>
                  <a:pt x="144" y="507"/>
                </a:lnTo>
                <a:lnTo>
                  <a:pt x="143" y="506"/>
                </a:lnTo>
                <a:lnTo>
                  <a:pt x="143" y="505"/>
                </a:lnTo>
                <a:lnTo>
                  <a:pt x="143" y="505"/>
                </a:lnTo>
                <a:lnTo>
                  <a:pt x="143" y="504"/>
                </a:lnTo>
                <a:lnTo>
                  <a:pt x="143" y="503"/>
                </a:lnTo>
                <a:lnTo>
                  <a:pt x="143" y="502"/>
                </a:lnTo>
                <a:lnTo>
                  <a:pt x="143" y="501"/>
                </a:lnTo>
                <a:lnTo>
                  <a:pt x="142" y="500"/>
                </a:lnTo>
                <a:lnTo>
                  <a:pt x="142" y="499"/>
                </a:lnTo>
                <a:lnTo>
                  <a:pt x="142" y="498"/>
                </a:lnTo>
                <a:lnTo>
                  <a:pt x="143" y="498"/>
                </a:lnTo>
                <a:lnTo>
                  <a:pt x="143" y="498"/>
                </a:lnTo>
                <a:lnTo>
                  <a:pt x="143" y="498"/>
                </a:lnTo>
                <a:lnTo>
                  <a:pt x="143" y="497"/>
                </a:lnTo>
                <a:lnTo>
                  <a:pt x="144" y="497"/>
                </a:lnTo>
                <a:lnTo>
                  <a:pt x="145" y="498"/>
                </a:lnTo>
                <a:lnTo>
                  <a:pt x="146" y="498"/>
                </a:lnTo>
                <a:lnTo>
                  <a:pt x="147" y="498"/>
                </a:lnTo>
                <a:lnTo>
                  <a:pt x="147" y="498"/>
                </a:lnTo>
                <a:lnTo>
                  <a:pt x="148" y="498"/>
                </a:lnTo>
                <a:lnTo>
                  <a:pt x="149" y="499"/>
                </a:lnTo>
                <a:lnTo>
                  <a:pt x="149" y="499"/>
                </a:lnTo>
                <a:lnTo>
                  <a:pt x="150" y="499"/>
                </a:lnTo>
                <a:lnTo>
                  <a:pt x="150" y="500"/>
                </a:lnTo>
                <a:lnTo>
                  <a:pt x="151" y="500"/>
                </a:lnTo>
                <a:lnTo>
                  <a:pt x="151" y="500"/>
                </a:lnTo>
                <a:lnTo>
                  <a:pt x="152" y="500"/>
                </a:lnTo>
                <a:lnTo>
                  <a:pt x="153" y="500"/>
                </a:lnTo>
                <a:lnTo>
                  <a:pt x="155" y="501"/>
                </a:lnTo>
                <a:lnTo>
                  <a:pt x="155" y="502"/>
                </a:lnTo>
                <a:lnTo>
                  <a:pt x="156" y="502"/>
                </a:lnTo>
                <a:lnTo>
                  <a:pt x="156" y="502"/>
                </a:lnTo>
                <a:lnTo>
                  <a:pt x="157" y="502"/>
                </a:lnTo>
                <a:lnTo>
                  <a:pt x="158" y="502"/>
                </a:lnTo>
                <a:lnTo>
                  <a:pt x="158" y="503"/>
                </a:lnTo>
                <a:lnTo>
                  <a:pt x="159" y="503"/>
                </a:lnTo>
                <a:lnTo>
                  <a:pt x="160" y="504"/>
                </a:lnTo>
                <a:lnTo>
                  <a:pt x="160" y="504"/>
                </a:lnTo>
                <a:lnTo>
                  <a:pt x="161" y="504"/>
                </a:lnTo>
                <a:lnTo>
                  <a:pt x="162" y="504"/>
                </a:lnTo>
                <a:lnTo>
                  <a:pt x="162" y="505"/>
                </a:lnTo>
                <a:lnTo>
                  <a:pt x="163" y="505"/>
                </a:lnTo>
                <a:lnTo>
                  <a:pt x="164" y="505"/>
                </a:lnTo>
                <a:lnTo>
                  <a:pt x="165" y="505"/>
                </a:lnTo>
                <a:lnTo>
                  <a:pt x="166" y="505"/>
                </a:lnTo>
                <a:lnTo>
                  <a:pt x="166" y="506"/>
                </a:lnTo>
                <a:lnTo>
                  <a:pt x="167" y="506"/>
                </a:lnTo>
                <a:lnTo>
                  <a:pt x="168" y="507"/>
                </a:lnTo>
                <a:lnTo>
                  <a:pt x="168" y="507"/>
                </a:lnTo>
                <a:lnTo>
                  <a:pt x="169" y="507"/>
                </a:lnTo>
                <a:lnTo>
                  <a:pt x="170" y="508"/>
                </a:lnTo>
                <a:lnTo>
                  <a:pt x="170" y="508"/>
                </a:lnTo>
                <a:lnTo>
                  <a:pt x="171" y="509"/>
                </a:lnTo>
                <a:lnTo>
                  <a:pt x="172" y="509"/>
                </a:lnTo>
                <a:lnTo>
                  <a:pt x="172" y="509"/>
                </a:lnTo>
                <a:lnTo>
                  <a:pt x="172" y="510"/>
                </a:lnTo>
                <a:lnTo>
                  <a:pt x="173" y="510"/>
                </a:lnTo>
                <a:lnTo>
                  <a:pt x="173" y="511"/>
                </a:lnTo>
                <a:lnTo>
                  <a:pt x="175" y="511"/>
                </a:lnTo>
                <a:lnTo>
                  <a:pt x="175" y="511"/>
                </a:lnTo>
                <a:lnTo>
                  <a:pt x="176" y="511"/>
                </a:lnTo>
                <a:lnTo>
                  <a:pt x="176" y="512"/>
                </a:lnTo>
                <a:lnTo>
                  <a:pt x="177" y="512"/>
                </a:lnTo>
                <a:lnTo>
                  <a:pt x="177" y="512"/>
                </a:lnTo>
                <a:lnTo>
                  <a:pt x="178" y="512"/>
                </a:lnTo>
                <a:lnTo>
                  <a:pt x="179" y="512"/>
                </a:lnTo>
                <a:lnTo>
                  <a:pt x="179" y="512"/>
                </a:lnTo>
                <a:lnTo>
                  <a:pt x="179" y="513"/>
                </a:lnTo>
                <a:lnTo>
                  <a:pt x="180" y="513"/>
                </a:lnTo>
                <a:lnTo>
                  <a:pt x="181" y="513"/>
                </a:lnTo>
                <a:lnTo>
                  <a:pt x="182" y="513"/>
                </a:lnTo>
                <a:lnTo>
                  <a:pt x="183" y="514"/>
                </a:lnTo>
                <a:lnTo>
                  <a:pt x="183" y="514"/>
                </a:lnTo>
                <a:lnTo>
                  <a:pt x="184" y="514"/>
                </a:lnTo>
                <a:lnTo>
                  <a:pt x="185" y="515"/>
                </a:lnTo>
                <a:lnTo>
                  <a:pt x="185" y="515"/>
                </a:lnTo>
                <a:lnTo>
                  <a:pt x="186" y="515"/>
                </a:lnTo>
                <a:lnTo>
                  <a:pt x="187" y="515"/>
                </a:lnTo>
                <a:lnTo>
                  <a:pt x="187" y="515"/>
                </a:lnTo>
                <a:lnTo>
                  <a:pt x="189" y="516"/>
                </a:lnTo>
                <a:lnTo>
                  <a:pt x="189" y="516"/>
                </a:lnTo>
                <a:lnTo>
                  <a:pt x="190" y="516"/>
                </a:lnTo>
                <a:lnTo>
                  <a:pt x="191" y="516"/>
                </a:lnTo>
                <a:lnTo>
                  <a:pt x="191" y="516"/>
                </a:lnTo>
                <a:lnTo>
                  <a:pt x="191" y="515"/>
                </a:lnTo>
                <a:lnTo>
                  <a:pt x="192" y="515"/>
                </a:lnTo>
                <a:lnTo>
                  <a:pt x="193" y="514"/>
                </a:lnTo>
                <a:lnTo>
                  <a:pt x="194" y="514"/>
                </a:lnTo>
                <a:lnTo>
                  <a:pt x="193" y="513"/>
                </a:lnTo>
                <a:lnTo>
                  <a:pt x="193" y="513"/>
                </a:lnTo>
                <a:lnTo>
                  <a:pt x="194" y="513"/>
                </a:lnTo>
                <a:lnTo>
                  <a:pt x="194" y="512"/>
                </a:lnTo>
                <a:lnTo>
                  <a:pt x="194" y="512"/>
                </a:lnTo>
                <a:lnTo>
                  <a:pt x="194" y="511"/>
                </a:lnTo>
                <a:lnTo>
                  <a:pt x="194" y="509"/>
                </a:lnTo>
                <a:lnTo>
                  <a:pt x="194" y="509"/>
                </a:lnTo>
                <a:lnTo>
                  <a:pt x="195" y="509"/>
                </a:lnTo>
                <a:lnTo>
                  <a:pt x="195" y="508"/>
                </a:lnTo>
                <a:lnTo>
                  <a:pt x="196" y="508"/>
                </a:lnTo>
                <a:lnTo>
                  <a:pt x="196" y="507"/>
                </a:lnTo>
                <a:lnTo>
                  <a:pt x="196" y="507"/>
                </a:lnTo>
                <a:lnTo>
                  <a:pt x="196" y="506"/>
                </a:lnTo>
                <a:lnTo>
                  <a:pt x="196" y="505"/>
                </a:lnTo>
                <a:lnTo>
                  <a:pt x="196" y="505"/>
                </a:lnTo>
                <a:lnTo>
                  <a:pt x="196" y="504"/>
                </a:lnTo>
                <a:lnTo>
                  <a:pt x="197" y="504"/>
                </a:lnTo>
                <a:lnTo>
                  <a:pt x="197" y="503"/>
                </a:lnTo>
                <a:lnTo>
                  <a:pt x="198" y="502"/>
                </a:lnTo>
                <a:lnTo>
                  <a:pt x="198" y="502"/>
                </a:lnTo>
                <a:lnTo>
                  <a:pt x="198" y="502"/>
                </a:lnTo>
                <a:lnTo>
                  <a:pt x="198" y="501"/>
                </a:lnTo>
                <a:lnTo>
                  <a:pt x="198" y="500"/>
                </a:lnTo>
                <a:lnTo>
                  <a:pt x="199" y="500"/>
                </a:lnTo>
                <a:lnTo>
                  <a:pt x="200" y="500"/>
                </a:lnTo>
                <a:lnTo>
                  <a:pt x="200" y="499"/>
                </a:lnTo>
                <a:lnTo>
                  <a:pt x="200" y="498"/>
                </a:lnTo>
                <a:lnTo>
                  <a:pt x="201" y="498"/>
                </a:lnTo>
                <a:lnTo>
                  <a:pt x="201" y="498"/>
                </a:lnTo>
                <a:lnTo>
                  <a:pt x="202" y="498"/>
                </a:lnTo>
                <a:lnTo>
                  <a:pt x="202" y="497"/>
                </a:lnTo>
                <a:lnTo>
                  <a:pt x="202" y="496"/>
                </a:lnTo>
                <a:lnTo>
                  <a:pt x="202" y="496"/>
                </a:lnTo>
                <a:lnTo>
                  <a:pt x="203" y="496"/>
                </a:lnTo>
                <a:lnTo>
                  <a:pt x="203" y="495"/>
                </a:lnTo>
                <a:lnTo>
                  <a:pt x="204" y="495"/>
                </a:lnTo>
                <a:lnTo>
                  <a:pt x="204" y="494"/>
                </a:lnTo>
                <a:lnTo>
                  <a:pt x="204" y="494"/>
                </a:lnTo>
                <a:lnTo>
                  <a:pt x="206" y="495"/>
                </a:lnTo>
                <a:lnTo>
                  <a:pt x="206" y="495"/>
                </a:lnTo>
                <a:lnTo>
                  <a:pt x="207" y="495"/>
                </a:lnTo>
                <a:lnTo>
                  <a:pt x="207" y="494"/>
                </a:lnTo>
                <a:lnTo>
                  <a:pt x="207" y="493"/>
                </a:lnTo>
                <a:lnTo>
                  <a:pt x="207" y="492"/>
                </a:lnTo>
                <a:lnTo>
                  <a:pt x="207" y="492"/>
                </a:lnTo>
                <a:lnTo>
                  <a:pt x="207" y="491"/>
                </a:lnTo>
                <a:lnTo>
                  <a:pt x="207" y="490"/>
                </a:lnTo>
                <a:lnTo>
                  <a:pt x="207" y="490"/>
                </a:lnTo>
                <a:lnTo>
                  <a:pt x="207" y="489"/>
                </a:lnTo>
                <a:lnTo>
                  <a:pt x="207" y="488"/>
                </a:lnTo>
                <a:lnTo>
                  <a:pt x="207" y="488"/>
                </a:lnTo>
                <a:lnTo>
                  <a:pt x="206" y="487"/>
                </a:lnTo>
                <a:lnTo>
                  <a:pt x="206" y="486"/>
                </a:lnTo>
                <a:lnTo>
                  <a:pt x="206" y="485"/>
                </a:lnTo>
                <a:lnTo>
                  <a:pt x="206" y="485"/>
                </a:lnTo>
                <a:lnTo>
                  <a:pt x="206" y="484"/>
                </a:lnTo>
                <a:lnTo>
                  <a:pt x="206" y="483"/>
                </a:lnTo>
                <a:lnTo>
                  <a:pt x="206" y="483"/>
                </a:lnTo>
                <a:lnTo>
                  <a:pt x="206" y="482"/>
                </a:lnTo>
                <a:lnTo>
                  <a:pt x="206" y="481"/>
                </a:lnTo>
                <a:lnTo>
                  <a:pt x="206" y="481"/>
                </a:lnTo>
                <a:lnTo>
                  <a:pt x="206" y="480"/>
                </a:lnTo>
                <a:lnTo>
                  <a:pt x="206" y="479"/>
                </a:lnTo>
                <a:lnTo>
                  <a:pt x="206" y="479"/>
                </a:lnTo>
                <a:lnTo>
                  <a:pt x="206" y="478"/>
                </a:lnTo>
                <a:lnTo>
                  <a:pt x="206" y="477"/>
                </a:lnTo>
                <a:lnTo>
                  <a:pt x="206" y="477"/>
                </a:lnTo>
                <a:lnTo>
                  <a:pt x="206" y="476"/>
                </a:lnTo>
                <a:lnTo>
                  <a:pt x="206" y="475"/>
                </a:lnTo>
                <a:lnTo>
                  <a:pt x="206" y="475"/>
                </a:lnTo>
                <a:lnTo>
                  <a:pt x="206" y="474"/>
                </a:lnTo>
                <a:lnTo>
                  <a:pt x="205" y="473"/>
                </a:lnTo>
                <a:lnTo>
                  <a:pt x="205" y="472"/>
                </a:lnTo>
                <a:lnTo>
                  <a:pt x="205" y="471"/>
                </a:lnTo>
                <a:lnTo>
                  <a:pt x="205" y="470"/>
                </a:lnTo>
                <a:lnTo>
                  <a:pt x="205" y="469"/>
                </a:lnTo>
                <a:lnTo>
                  <a:pt x="205" y="469"/>
                </a:lnTo>
                <a:lnTo>
                  <a:pt x="205" y="468"/>
                </a:lnTo>
                <a:lnTo>
                  <a:pt x="205" y="468"/>
                </a:lnTo>
                <a:lnTo>
                  <a:pt x="205" y="467"/>
                </a:lnTo>
                <a:lnTo>
                  <a:pt x="205" y="466"/>
                </a:lnTo>
                <a:lnTo>
                  <a:pt x="204" y="465"/>
                </a:lnTo>
                <a:lnTo>
                  <a:pt x="204" y="464"/>
                </a:lnTo>
                <a:lnTo>
                  <a:pt x="204" y="464"/>
                </a:lnTo>
                <a:lnTo>
                  <a:pt x="204" y="463"/>
                </a:lnTo>
                <a:lnTo>
                  <a:pt x="205" y="463"/>
                </a:lnTo>
                <a:lnTo>
                  <a:pt x="206" y="462"/>
                </a:lnTo>
                <a:lnTo>
                  <a:pt x="206" y="462"/>
                </a:lnTo>
                <a:lnTo>
                  <a:pt x="206" y="461"/>
                </a:lnTo>
                <a:lnTo>
                  <a:pt x="207" y="461"/>
                </a:lnTo>
                <a:lnTo>
                  <a:pt x="207" y="460"/>
                </a:lnTo>
                <a:lnTo>
                  <a:pt x="207" y="460"/>
                </a:lnTo>
                <a:lnTo>
                  <a:pt x="208" y="460"/>
                </a:lnTo>
                <a:lnTo>
                  <a:pt x="208" y="460"/>
                </a:lnTo>
                <a:lnTo>
                  <a:pt x="209" y="459"/>
                </a:lnTo>
                <a:lnTo>
                  <a:pt x="210" y="459"/>
                </a:lnTo>
                <a:lnTo>
                  <a:pt x="211" y="459"/>
                </a:lnTo>
                <a:lnTo>
                  <a:pt x="213" y="458"/>
                </a:lnTo>
                <a:lnTo>
                  <a:pt x="213" y="458"/>
                </a:lnTo>
                <a:lnTo>
                  <a:pt x="214" y="458"/>
                </a:lnTo>
                <a:lnTo>
                  <a:pt x="214" y="457"/>
                </a:lnTo>
                <a:lnTo>
                  <a:pt x="215" y="456"/>
                </a:lnTo>
                <a:lnTo>
                  <a:pt x="215" y="456"/>
                </a:lnTo>
                <a:lnTo>
                  <a:pt x="215" y="456"/>
                </a:lnTo>
                <a:lnTo>
                  <a:pt x="216" y="455"/>
                </a:lnTo>
                <a:lnTo>
                  <a:pt x="217" y="455"/>
                </a:lnTo>
                <a:lnTo>
                  <a:pt x="217" y="454"/>
                </a:lnTo>
                <a:lnTo>
                  <a:pt x="217" y="454"/>
                </a:lnTo>
                <a:lnTo>
                  <a:pt x="218" y="454"/>
                </a:lnTo>
                <a:lnTo>
                  <a:pt x="219" y="454"/>
                </a:lnTo>
                <a:lnTo>
                  <a:pt x="219" y="454"/>
                </a:lnTo>
                <a:lnTo>
                  <a:pt x="220" y="455"/>
                </a:lnTo>
                <a:lnTo>
                  <a:pt x="221" y="455"/>
                </a:lnTo>
                <a:lnTo>
                  <a:pt x="221" y="455"/>
                </a:lnTo>
                <a:lnTo>
                  <a:pt x="222" y="454"/>
                </a:lnTo>
                <a:lnTo>
                  <a:pt x="223" y="454"/>
                </a:lnTo>
                <a:lnTo>
                  <a:pt x="224" y="452"/>
                </a:lnTo>
                <a:lnTo>
                  <a:pt x="225" y="452"/>
                </a:lnTo>
                <a:lnTo>
                  <a:pt x="226" y="451"/>
                </a:lnTo>
                <a:lnTo>
                  <a:pt x="226" y="451"/>
                </a:lnTo>
                <a:lnTo>
                  <a:pt x="226" y="450"/>
                </a:lnTo>
                <a:lnTo>
                  <a:pt x="225" y="450"/>
                </a:lnTo>
                <a:lnTo>
                  <a:pt x="225" y="449"/>
                </a:lnTo>
                <a:lnTo>
                  <a:pt x="225" y="449"/>
                </a:lnTo>
                <a:lnTo>
                  <a:pt x="224" y="449"/>
                </a:lnTo>
                <a:lnTo>
                  <a:pt x="223" y="447"/>
                </a:lnTo>
                <a:lnTo>
                  <a:pt x="223" y="447"/>
                </a:lnTo>
                <a:lnTo>
                  <a:pt x="223" y="446"/>
                </a:lnTo>
                <a:lnTo>
                  <a:pt x="223" y="445"/>
                </a:lnTo>
                <a:lnTo>
                  <a:pt x="223" y="445"/>
                </a:lnTo>
                <a:lnTo>
                  <a:pt x="223" y="445"/>
                </a:lnTo>
                <a:lnTo>
                  <a:pt x="223" y="444"/>
                </a:lnTo>
                <a:lnTo>
                  <a:pt x="223" y="443"/>
                </a:lnTo>
                <a:lnTo>
                  <a:pt x="223" y="443"/>
                </a:lnTo>
                <a:lnTo>
                  <a:pt x="223" y="442"/>
                </a:lnTo>
                <a:lnTo>
                  <a:pt x="223" y="441"/>
                </a:lnTo>
                <a:lnTo>
                  <a:pt x="223" y="441"/>
                </a:lnTo>
                <a:lnTo>
                  <a:pt x="223" y="441"/>
                </a:lnTo>
                <a:lnTo>
                  <a:pt x="223" y="440"/>
                </a:lnTo>
                <a:lnTo>
                  <a:pt x="223" y="439"/>
                </a:lnTo>
                <a:lnTo>
                  <a:pt x="223" y="439"/>
                </a:lnTo>
                <a:lnTo>
                  <a:pt x="223" y="438"/>
                </a:lnTo>
                <a:lnTo>
                  <a:pt x="223" y="437"/>
                </a:lnTo>
                <a:lnTo>
                  <a:pt x="223" y="436"/>
                </a:lnTo>
                <a:lnTo>
                  <a:pt x="224" y="435"/>
                </a:lnTo>
                <a:lnTo>
                  <a:pt x="225" y="434"/>
                </a:lnTo>
                <a:lnTo>
                  <a:pt x="225" y="434"/>
                </a:lnTo>
                <a:lnTo>
                  <a:pt x="226" y="433"/>
                </a:lnTo>
                <a:lnTo>
                  <a:pt x="227" y="433"/>
                </a:lnTo>
                <a:lnTo>
                  <a:pt x="227" y="432"/>
                </a:lnTo>
                <a:lnTo>
                  <a:pt x="228" y="432"/>
                </a:lnTo>
                <a:lnTo>
                  <a:pt x="228" y="432"/>
                </a:lnTo>
                <a:lnTo>
                  <a:pt x="228" y="432"/>
                </a:lnTo>
                <a:lnTo>
                  <a:pt x="228" y="431"/>
                </a:lnTo>
                <a:lnTo>
                  <a:pt x="229" y="430"/>
                </a:lnTo>
                <a:lnTo>
                  <a:pt x="229" y="430"/>
                </a:lnTo>
                <a:lnTo>
                  <a:pt x="229" y="429"/>
                </a:lnTo>
                <a:lnTo>
                  <a:pt x="229" y="428"/>
                </a:lnTo>
                <a:lnTo>
                  <a:pt x="229" y="428"/>
                </a:lnTo>
                <a:lnTo>
                  <a:pt x="229" y="427"/>
                </a:lnTo>
                <a:lnTo>
                  <a:pt x="229" y="426"/>
                </a:lnTo>
                <a:lnTo>
                  <a:pt x="229" y="425"/>
                </a:lnTo>
                <a:lnTo>
                  <a:pt x="228" y="424"/>
                </a:lnTo>
                <a:lnTo>
                  <a:pt x="229" y="424"/>
                </a:lnTo>
                <a:lnTo>
                  <a:pt x="229" y="423"/>
                </a:lnTo>
                <a:lnTo>
                  <a:pt x="229" y="422"/>
                </a:lnTo>
                <a:lnTo>
                  <a:pt x="230" y="422"/>
                </a:lnTo>
                <a:lnTo>
                  <a:pt x="230" y="422"/>
                </a:lnTo>
                <a:lnTo>
                  <a:pt x="230" y="420"/>
                </a:lnTo>
                <a:lnTo>
                  <a:pt x="231" y="420"/>
                </a:lnTo>
                <a:lnTo>
                  <a:pt x="231" y="418"/>
                </a:lnTo>
                <a:lnTo>
                  <a:pt x="231" y="416"/>
                </a:lnTo>
                <a:lnTo>
                  <a:pt x="232" y="416"/>
                </a:lnTo>
                <a:lnTo>
                  <a:pt x="232" y="416"/>
                </a:lnTo>
                <a:lnTo>
                  <a:pt x="231" y="415"/>
                </a:lnTo>
                <a:lnTo>
                  <a:pt x="231" y="415"/>
                </a:lnTo>
                <a:lnTo>
                  <a:pt x="230" y="414"/>
                </a:lnTo>
                <a:lnTo>
                  <a:pt x="230" y="413"/>
                </a:lnTo>
                <a:lnTo>
                  <a:pt x="230" y="413"/>
                </a:lnTo>
                <a:lnTo>
                  <a:pt x="230" y="413"/>
                </a:lnTo>
                <a:lnTo>
                  <a:pt x="230" y="412"/>
                </a:lnTo>
                <a:lnTo>
                  <a:pt x="229" y="412"/>
                </a:lnTo>
                <a:lnTo>
                  <a:pt x="229" y="411"/>
                </a:lnTo>
                <a:lnTo>
                  <a:pt x="228" y="411"/>
                </a:lnTo>
                <a:lnTo>
                  <a:pt x="228" y="411"/>
                </a:lnTo>
                <a:lnTo>
                  <a:pt x="227" y="411"/>
                </a:lnTo>
                <a:lnTo>
                  <a:pt x="227" y="411"/>
                </a:lnTo>
                <a:lnTo>
                  <a:pt x="227" y="410"/>
                </a:lnTo>
                <a:lnTo>
                  <a:pt x="227" y="410"/>
                </a:lnTo>
                <a:lnTo>
                  <a:pt x="227" y="411"/>
                </a:lnTo>
                <a:lnTo>
                  <a:pt x="226" y="410"/>
                </a:lnTo>
                <a:lnTo>
                  <a:pt x="227" y="410"/>
                </a:lnTo>
                <a:lnTo>
                  <a:pt x="227" y="409"/>
                </a:lnTo>
                <a:lnTo>
                  <a:pt x="227" y="409"/>
                </a:lnTo>
                <a:lnTo>
                  <a:pt x="227" y="409"/>
                </a:lnTo>
                <a:lnTo>
                  <a:pt x="226" y="408"/>
                </a:lnTo>
                <a:lnTo>
                  <a:pt x="225" y="408"/>
                </a:lnTo>
                <a:lnTo>
                  <a:pt x="225" y="407"/>
                </a:lnTo>
                <a:lnTo>
                  <a:pt x="225" y="407"/>
                </a:lnTo>
                <a:lnTo>
                  <a:pt x="224" y="407"/>
                </a:lnTo>
                <a:lnTo>
                  <a:pt x="224" y="407"/>
                </a:lnTo>
                <a:lnTo>
                  <a:pt x="223" y="407"/>
                </a:lnTo>
                <a:lnTo>
                  <a:pt x="223" y="406"/>
                </a:lnTo>
                <a:lnTo>
                  <a:pt x="223" y="405"/>
                </a:lnTo>
                <a:lnTo>
                  <a:pt x="223" y="405"/>
                </a:lnTo>
                <a:lnTo>
                  <a:pt x="223" y="405"/>
                </a:lnTo>
                <a:lnTo>
                  <a:pt x="223" y="404"/>
                </a:lnTo>
                <a:lnTo>
                  <a:pt x="222" y="404"/>
                </a:lnTo>
                <a:lnTo>
                  <a:pt x="222" y="403"/>
                </a:lnTo>
                <a:lnTo>
                  <a:pt x="221" y="403"/>
                </a:lnTo>
                <a:lnTo>
                  <a:pt x="221" y="402"/>
                </a:lnTo>
                <a:lnTo>
                  <a:pt x="221" y="401"/>
                </a:lnTo>
                <a:lnTo>
                  <a:pt x="221" y="401"/>
                </a:lnTo>
                <a:lnTo>
                  <a:pt x="221" y="399"/>
                </a:lnTo>
                <a:lnTo>
                  <a:pt x="221" y="399"/>
                </a:lnTo>
                <a:lnTo>
                  <a:pt x="221" y="398"/>
                </a:lnTo>
                <a:lnTo>
                  <a:pt x="221" y="397"/>
                </a:lnTo>
                <a:lnTo>
                  <a:pt x="221" y="397"/>
                </a:lnTo>
                <a:lnTo>
                  <a:pt x="221" y="396"/>
                </a:lnTo>
                <a:lnTo>
                  <a:pt x="221" y="396"/>
                </a:lnTo>
                <a:lnTo>
                  <a:pt x="221" y="395"/>
                </a:lnTo>
                <a:lnTo>
                  <a:pt x="220" y="394"/>
                </a:lnTo>
                <a:lnTo>
                  <a:pt x="219" y="392"/>
                </a:lnTo>
                <a:lnTo>
                  <a:pt x="219" y="392"/>
                </a:lnTo>
                <a:lnTo>
                  <a:pt x="219" y="391"/>
                </a:lnTo>
                <a:lnTo>
                  <a:pt x="219" y="390"/>
                </a:lnTo>
                <a:lnTo>
                  <a:pt x="219" y="390"/>
                </a:lnTo>
                <a:lnTo>
                  <a:pt x="219" y="389"/>
                </a:lnTo>
                <a:lnTo>
                  <a:pt x="219" y="388"/>
                </a:lnTo>
                <a:lnTo>
                  <a:pt x="220" y="388"/>
                </a:lnTo>
                <a:lnTo>
                  <a:pt x="220" y="388"/>
                </a:lnTo>
                <a:lnTo>
                  <a:pt x="220" y="387"/>
                </a:lnTo>
                <a:lnTo>
                  <a:pt x="220" y="386"/>
                </a:lnTo>
                <a:lnTo>
                  <a:pt x="220" y="386"/>
                </a:lnTo>
                <a:lnTo>
                  <a:pt x="221" y="385"/>
                </a:lnTo>
                <a:lnTo>
                  <a:pt x="221" y="385"/>
                </a:lnTo>
                <a:lnTo>
                  <a:pt x="222" y="384"/>
                </a:lnTo>
                <a:lnTo>
                  <a:pt x="223" y="384"/>
                </a:lnTo>
                <a:lnTo>
                  <a:pt x="223" y="384"/>
                </a:lnTo>
                <a:lnTo>
                  <a:pt x="225" y="384"/>
                </a:lnTo>
                <a:lnTo>
                  <a:pt x="226" y="384"/>
                </a:lnTo>
                <a:lnTo>
                  <a:pt x="226" y="383"/>
                </a:lnTo>
                <a:lnTo>
                  <a:pt x="227" y="383"/>
                </a:lnTo>
                <a:lnTo>
                  <a:pt x="227" y="382"/>
                </a:lnTo>
                <a:lnTo>
                  <a:pt x="227" y="382"/>
                </a:lnTo>
                <a:lnTo>
                  <a:pt x="227" y="382"/>
                </a:lnTo>
                <a:lnTo>
                  <a:pt x="228" y="382"/>
                </a:lnTo>
                <a:lnTo>
                  <a:pt x="228" y="382"/>
                </a:lnTo>
                <a:lnTo>
                  <a:pt x="229" y="382"/>
                </a:lnTo>
                <a:lnTo>
                  <a:pt x="230" y="382"/>
                </a:lnTo>
                <a:lnTo>
                  <a:pt x="230" y="382"/>
                </a:lnTo>
                <a:lnTo>
                  <a:pt x="231" y="382"/>
                </a:lnTo>
                <a:lnTo>
                  <a:pt x="232" y="381"/>
                </a:lnTo>
                <a:lnTo>
                  <a:pt x="232" y="381"/>
                </a:lnTo>
                <a:lnTo>
                  <a:pt x="233" y="380"/>
                </a:lnTo>
                <a:lnTo>
                  <a:pt x="233" y="380"/>
                </a:lnTo>
                <a:lnTo>
                  <a:pt x="234" y="380"/>
                </a:lnTo>
                <a:lnTo>
                  <a:pt x="234" y="379"/>
                </a:lnTo>
                <a:lnTo>
                  <a:pt x="234" y="379"/>
                </a:lnTo>
                <a:lnTo>
                  <a:pt x="235" y="379"/>
                </a:lnTo>
                <a:lnTo>
                  <a:pt x="235" y="378"/>
                </a:lnTo>
                <a:lnTo>
                  <a:pt x="236" y="378"/>
                </a:lnTo>
                <a:lnTo>
                  <a:pt x="236" y="378"/>
                </a:lnTo>
                <a:lnTo>
                  <a:pt x="237" y="377"/>
                </a:lnTo>
                <a:lnTo>
                  <a:pt x="238" y="377"/>
                </a:lnTo>
                <a:lnTo>
                  <a:pt x="238" y="377"/>
                </a:lnTo>
                <a:lnTo>
                  <a:pt x="239" y="377"/>
                </a:lnTo>
                <a:lnTo>
                  <a:pt x="239" y="376"/>
                </a:lnTo>
                <a:lnTo>
                  <a:pt x="240" y="376"/>
                </a:lnTo>
                <a:lnTo>
                  <a:pt x="240" y="376"/>
                </a:lnTo>
                <a:lnTo>
                  <a:pt x="241" y="376"/>
                </a:lnTo>
                <a:lnTo>
                  <a:pt x="242" y="376"/>
                </a:lnTo>
                <a:lnTo>
                  <a:pt x="242" y="376"/>
                </a:lnTo>
                <a:lnTo>
                  <a:pt x="242" y="375"/>
                </a:lnTo>
                <a:lnTo>
                  <a:pt x="243" y="375"/>
                </a:lnTo>
                <a:lnTo>
                  <a:pt x="244" y="375"/>
                </a:lnTo>
                <a:lnTo>
                  <a:pt x="244" y="375"/>
                </a:lnTo>
                <a:lnTo>
                  <a:pt x="244" y="375"/>
                </a:lnTo>
                <a:lnTo>
                  <a:pt x="244" y="374"/>
                </a:lnTo>
                <a:lnTo>
                  <a:pt x="245" y="374"/>
                </a:lnTo>
                <a:lnTo>
                  <a:pt x="245" y="374"/>
                </a:lnTo>
                <a:lnTo>
                  <a:pt x="246" y="374"/>
                </a:lnTo>
                <a:lnTo>
                  <a:pt x="246" y="373"/>
                </a:lnTo>
                <a:lnTo>
                  <a:pt x="247" y="373"/>
                </a:lnTo>
                <a:lnTo>
                  <a:pt x="248" y="373"/>
                </a:lnTo>
                <a:lnTo>
                  <a:pt x="249" y="372"/>
                </a:lnTo>
                <a:lnTo>
                  <a:pt x="249" y="371"/>
                </a:lnTo>
                <a:lnTo>
                  <a:pt x="249" y="370"/>
                </a:lnTo>
                <a:lnTo>
                  <a:pt x="249" y="369"/>
                </a:lnTo>
                <a:lnTo>
                  <a:pt x="250" y="369"/>
                </a:lnTo>
                <a:lnTo>
                  <a:pt x="250" y="369"/>
                </a:lnTo>
                <a:lnTo>
                  <a:pt x="251" y="369"/>
                </a:lnTo>
                <a:lnTo>
                  <a:pt x="251" y="368"/>
                </a:lnTo>
                <a:lnTo>
                  <a:pt x="251" y="368"/>
                </a:lnTo>
                <a:lnTo>
                  <a:pt x="252" y="368"/>
                </a:lnTo>
                <a:lnTo>
                  <a:pt x="253" y="368"/>
                </a:lnTo>
                <a:lnTo>
                  <a:pt x="253" y="368"/>
                </a:lnTo>
                <a:lnTo>
                  <a:pt x="254" y="368"/>
                </a:lnTo>
                <a:lnTo>
                  <a:pt x="255" y="368"/>
                </a:lnTo>
                <a:lnTo>
                  <a:pt x="255" y="368"/>
                </a:lnTo>
                <a:lnTo>
                  <a:pt x="256" y="368"/>
                </a:lnTo>
                <a:lnTo>
                  <a:pt x="256" y="367"/>
                </a:lnTo>
                <a:lnTo>
                  <a:pt x="256" y="367"/>
                </a:lnTo>
                <a:lnTo>
                  <a:pt x="256" y="366"/>
                </a:lnTo>
                <a:lnTo>
                  <a:pt x="257" y="366"/>
                </a:lnTo>
                <a:lnTo>
                  <a:pt x="257" y="365"/>
                </a:lnTo>
                <a:lnTo>
                  <a:pt x="258" y="365"/>
                </a:lnTo>
                <a:lnTo>
                  <a:pt x="259" y="365"/>
                </a:lnTo>
                <a:lnTo>
                  <a:pt x="259" y="365"/>
                </a:lnTo>
                <a:lnTo>
                  <a:pt x="260" y="365"/>
                </a:lnTo>
                <a:lnTo>
                  <a:pt x="260" y="364"/>
                </a:lnTo>
                <a:lnTo>
                  <a:pt x="260" y="363"/>
                </a:lnTo>
                <a:lnTo>
                  <a:pt x="261" y="363"/>
                </a:lnTo>
                <a:lnTo>
                  <a:pt x="261" y="362"/>
                </a:lnTo>
                <a:lnTo>
                  <a:pt x="261" y="362"/>
                </a:lnTo>
                <a:lnTo>
                  <a:pt x="261" y="362"/>
                </a:lnTo>
                <a:lnTo>
                  <a:pt x="262" y="362"/>
                </a:lnTo>
                <a:lnTo>
                  <a:pt x="263" y="362"/>
                </a:lnTo>
                <a:lnTo>
                  <a:pt x="263" y="361"/>
                </a:lnTo>
                <a:lnTo>
                  <a:pt x="264" y="361"/>
                </a:lnTo>
                <a:lnTo>
                  <a:pt x="264" y="360"/>
                </a:lnTo>
                <a:lnTo>
                  <a:pt x="264" y="360"/>
                </a:lnTo>
                <a:lnTo>
                  <a:pt x="264" y="360"/>
                </a:lnTo>
                <a:lnTo>
                  <a:pt x="266" y="359"/>
                </a:lnTo>
                <a:lnTo>
                  <a:pt x="266" y="358"/>
                </a:lnTo>
                <a:lnTo>
                  <a:pt x="266" y="358"/>
                </a:lnTo>
                <a:lnTo>
                  <a:pt x="266" y="357"/>
                </a:lnTo>
                <a:lnTo>
                  <a:pt x="267" y="357"/>
                </a:lnTo>
                <a:lnTo>
                  <a:pt x="267" y="356"/>
                </a:lnTo>
                <a:lnTo>
                  <a:pt x="268" y="356"/>
                </a:lnTo>
                <a:lnTo>
                  <a:pt x="268" y="356"/>
                </a:lnTo>
                <a:lnTo>
                  <a:pt x="268" y="355"/>
                </a:lnTo>
                <a:lnTo>
                  <a:pt x="269" y="354"/>
                </a:lnTo>
                <a:lnTo>
                  <a:pt x="269" y="354"/>
                </a:lnTo>
                <a:lnTo>
                  <a:pt x="270" y="353"/>
                </a:lnTo>
                <a:lnTo>
                  <a:pt x="270" y="352"/>
                </a:lnTo>
                <a:lnTo>
                  <a:pt x="270" y="352"/>
                </a:lnTo>
                <a:lnTo>
                  <a:pt x="270" y="352"/>
                </a:lnTo>
                <a:lnTo>
                  <a:pt x="270" y="351"/>
                </a:lnTo>
                <a:lnTo>
                  <a:pt x="270" y="350"/>
                </a:lnTo>
                <a:lnTo>
                  <a:pt x="271" y="350"/>
                </a:lnTo>
                <a:lnTo>
                  <a:pt x="271" y="350"/>
                </a:lnTo>
                <a:lnTo>
                  <a:pt x="271" y="349"/>
                </a:lnTo>
                <a:lnTo>
                  <a:pt x="271" y="348"/>
                </a:lnTo>
                <a:lnTo>
                  <a:pt x="271" y="348"/>
                </a:lnTo>
                <a:lnTo>
                  <a:pt x="271" y="347"/>
                </a:lnTo>
                <a:lnTo>
                  <a:pt x="270" y="346"/>
                </a:lnTo>
                <a:lnTo>
                  <a:pt x="270" y="344"/>
                </a:lnTo>
                <a:lnTo>
                  <a:pt x="270" y="344"/>
                </a:lnTo>
                <a:lnTo>
                  <a:pt x="270" y="344"/>
                </a:lnTo>
                <a:lnTo>
                  <a:pt x="270" y="343"/>
                </a:lnTo>
                <a:lnTo>
                  <a:pt x="269" y="341"/>
                </a:lnTo>
                <a:lnTo>
                  <a:pt x="268" y="341"/>
                </a:lnTo>
                <a:lnTo>
                  <a:pt x="268" y="340"/>
                </a:lnTo>
                <a:lnTo>
                  <a:pt x="267" y="339"/>
                </a:lnTo>
                <a:lnTo>
                  <a:pt x="266" y="339"/>
                </a:lnTo>
                <a:lnTo>
                  <a:pt x="266" y="338"/>
                </a:lnTo>
                <a:lnTo>
                  <a:pt x="264" y="338"/>
                </a:lnTo>
                <a:lnTo>
                  <a:pt x="264" y="338"/>
                </a:lnTo>
                <a:lnTo>
                  <a:pt x="264" y="337"/>
                </a:lnTo>
                <a:lnTo>
                  <a:pt x="263" y="337"/>
                </a:lnTo>
                <a:lnTo>
                  <a:pt x="263" y="336"/>
                </a:lnTo>
                <a:lnTo>
                  <a:pt x="264" y="335"/>
                </a:lnTo>
                <a:lnTo>
                  <a:pt x="263" y="335"/>
                </a:lnTo>
                <a:lnTo>
                  <a:pt x="263" y="335"/>
                </a:lnTo>
                <a:lnTo>
                  <a:pt x="263" y="334"/>
                </a:lnTo>
                <a:lnTo>
                  <a:pt x="263" y="334"/>
                </a:lnTo>
                <a:lnTo>
                  <a:pt x="263" y="333"/>
                </a:lnTo>
                <a:lnTo>
                  <a:pt x="262" y="333"/>
                </a:lnTo>
                <a:lnTo>
                  <a:pt x="261" y="333"/>
                </a:lnTo>
                <a:lnTo>
                  <a:pt x="261" y="333"/>
                </a:lnTo>
                <a:lnTo>
                  <a:pt x="261" y="333"/>
                </a:lnTo>
                <a:lnTo>
                  <a:pt x="260" y="333"/>
                </a:lnTo>
                <a:lnTo>
                  <a:pt x="259" y="333"/>
                </a:lnTo>
                <a:lnTo>
                  <a:pt x="259" y="332"/>
                </a:lnTo>
                <a:lnTo>
                  <a:pt x="259" y="332"/>
                </a:lnTo>
                <a:lnTo>
                  <a:pt x="259" y="331"/>
                </a:lnTo>
                <a:lnTo>
                  <a:pt x="258" y="331"/>
                </a:lnTo>
                <a:lnTo>
                  <a:pt x="257" y="331"/>
                </a:lnTo>
                <a:lnTo>
                  <a:pt x="257" y="331"/>
                </a:lnTo>
                <a:lnTo>
                  <a:pt x="257" y="331"/>
                </a:lnTo>
                <a:lnTo>
                  <a:pt x="257" y="331"/>
                </a:lnTo>
                <a:lnTo>
                  <a:pt x="257" y="331"/>
                </a:lnTo>
                <a:lnTo>
                  <a:pt x="256" y="331"/>
                </a:lnTo>
                <a:lnTo>
                  <a:pt x="256" y="330"/>
                </a:lnTo>
                <a:lnTo>
                  <a:pt x="255" y="330"/>
                </a:lnTo>
                <a:lnTo>
                  <a:pt x="255" y="330"/>
                </a:lnTo>
                <a:lnTo>
                  <a:pt x="254" y="330"/>
                </a:lnTo>
                <a:lnTo>
                  <a:pt x="254" y="329"/>
                </a:lnTo>
                <a:lnTo>
                  <a:pt x="253" y="329"/>
                </a:lnTo>
                <a:lnTo>
                  <a:pt x="253" y="329"/>
                </a:lnTo>
                <a:lnTo>
                  <a:pt x="252" y="329"/>
                </a:lnTo>
                <a:lnTo>
                  <a:pt x="251" y="329"/>
                </a:lnTo>
                <a:lnTo>
                  <a:pt x="251" y="329"/>
                </a:lnTo>
                <a:lnTo>
                  <a:pt x="251" y="329"/>
                </a:lnTo>
                <a:lnTo>
                  <a:pt x="251" y="329"/>
                </a:lnTo>
                <a:lnTo>
                  <a:pt x="250" y="329"/>
                </a:lnTo>
                <a:lnTo>
                  <a:pt x="250" y="329"/>
                </a:lnTo>
                <a:lnTo>
                  <a:pt x="249" y="329"/>
                </a:lnTo>
                <a:lnTo>
                  <a:pt x="249" y="329"/>
                </a:lnTo>
                <a:lnTo>
                  <a:pt x="249" y="328"/>
                </a:lnTo>
                <a:lnTo>
                  <a:pt x="248" y="328"/>
                </a:lnTo>
                <a:lnTo>
                  <a:pt x="248" y="327"/>
                </a:lnTo>
                <a:lnTo>
                  <a:pt x="247" y="327"/>
                </a:lnTo>
                <a:lnTo>
                  <a:pt x="247" y="327"/>
                </a:lnTo>
                <a:lnTo>
                  <a:pt x="247" y="327"/>
                </a:lnTo>
                <a:lnTo>
                  <a:pt x="247" y="326"/>
                </a:lnTo>
                <a:lnTo>
                  <a:pt x="246" y="326"/>
                </a:lnTo>
                <a:lnTo>
                  <a:pt x="246" y="326"/>
                </a:lnTo>
                <a:lnTo>
                  <a:pt x="245" y="326"/>
                </a:lnTo>
                <a:lnTo>
                  <a:pt x="245" y="325"/>
                </a:lnTo>
                <a:lnTo>
                  <a:pt x="245" y="324"/>
                </a:lnTo>
                <a:lnTo>
                  <a:pt x="245" y="324"/>
                </a:lnTo>
                <a:lnTo>
                  <a:pt x="245" y="324"/>
                </a:lnTo>
                <a:lnTo>
                  <a:pt x="245" y="324"/>
                </a:lnTo>
                <a:lnTo>
                  <a:pt x="245" y="323"/>
                </a:lnTo>
                <a:lnTo>
                  <a:pt x="244" y="323"/>
                </a:lnTo>
                <a:lnTo>
                  <a:pt x="244" y="322"/>
                </a:lnTo>
                <a:lnTo>
                  <a:pt x="244" y="322"/>
                </a:lnTo>
                <a:lnTo>
                  <a:pt x="244" y="321"/>
                </a:lnTo>
                <a:lnTo>
                  <a:pt x="244" y="320"/>
                </a:lnTo>
                <a:lnTo>
                  <a:pt x="243" y="320"/>
                </a:lnTo>
                <a:lnTo>
                  <a:pt x="242" y="320"/>
                </a:lnTo>
                <a:lnTo>
                  <a:pt x="242" y="320"/>
                </a:lnTo>
                <a:lnTo>
                  <a:pt x="242" y="320"/>
                </a:lnTo>
                <a:lnTo>
                  <a:pt x="241" y="320"/>
                </a:lnTo>
                <a:lnTo>
                  <a:pt x="240" y="320"/>
                </a:lnTo>
                <a:lnTo>
                  <a:pt x="240" y="320"/>
                </a:lnTo>
                <a:lnTo>
                  <a:pt x="239" y="320"/>
                </a:lnTo>
                <a:lnTo>
                  <a:pt x="238" y="320"/>
                </a:lnTo>
                <a:lnTo>
                  <a:pt x="238" y="319"/>
                </a:lnTo>
                <a:lnTo>
                  <a:pt x="238" y="318"/>
                </a:lnTo>
                <a:lnTo>
                  <a:pt x="238" y="318"/>
                </a:lnTo>
                <a:lnTo>
                  <a:pt x="238" y="317"/>
                </a:lnTo>
                <a:lnTo>
                  <a:pt x="237" y="317"/>
                </a:lnTo>
                <a:lnTo>
                  <a:pt x="236" y="317"/>
                </a:lnTo>
                <a:lnTo>
                  <a:pt x="236" y="317"/>
                </a:lnTo>
                <a:lnTo>
                  <a:pt x="236" y="316"/>
                </a:lnTo>
                <a:lnTo>
                  <a:pt x="235" y="316"/>
                </a:lnTo>
                <a:lnTo>
                  <a:pt x="235" y="315"/>
                </a:lnTo>
                <a:lnTo>
                  <a:pt x="234" y="315"/>
                </a:lnTo>
                <a:lnTo>
                  <a:pt x="234" y="314"/>
                </a:lnTo>
                <a:lnTo>
                  <a:pt x="234" y="314"/>
                </a:lnTo>
                <a:lnTo>
                  <a:pt x="234" y="313"/>
                </a:lnTo>
                <a:lnTo>
                  <a:pt x="234" y="312"/>
                </a:lnTo>
                <a:lnTo>
                  <a:pt x="234" y="312"/>
                </a:lnTo>
                <a:lnTo>
                  <a:pt x="233" y="311"/>
                </a:lnTo>
                <a:lnTo>
                  <a:pt x="232" y="310"/>
                </a:lnTo>
                <a:lnTo>
                  <a:pt x="232" y="310"/>
                </a:lnTo>
                <a:lnTo>
                  <a:pt x="232" y="309"/>
                </a:lnTo>
                <a:lnTo>
                  <a:pt x="231" y="309"/>
                </a:lnTo>
                <a:lnTo>
                  <a:pt x="231" y="308"/>
                </a:lnTo>
                <a:lnTo>
                  <a:pt x="230" y="307"/>
                </a:lnTo>
                <a:lnTo>
                  <a:pt x="230" y="307"/>
                </a:lnTo>
                <a:lnTo>
                  <a:pt x="230" y="306"/>
                </a:lnTo>
                <a:lnTo>
                  <a:pt x="230" y="305"/>
                </a:lnTo>
                <a:lnTo>
                  <a:pt x="229" y="305"/>
                </a:lnTo>
                <a:lnTo>
                  <a:pt x="228" y="305"/>
                </a:lnTo>
                <a:lnTo>
                  <a:pt x="228" y="304"/>
                </a:lnTo>
                <a:lnTo>
                  <a:pt x="228" y="304"/>
                </a:lnTo>
                <a:lnTo>
                  <a:pt x="227" y="304"/>
                </a:lnTo>
                <a:lnTo>
                  <a:pt x="227" y="303"/>
                </a:lnTo>
                <a:lnTo>
                  <a:pt x="227" y="303"/>
                </a:lnTo>
                <a:lnTo>
                  <a:pt x="227" y="303"/>
                </a:lnTo>
                <a:lnTo>
                  <a:pt x="227" y="303"/>
                </a:lnTo>
                <a:lnTo>
                  <a:pt x="227" y="303"/>
                </a:lnTo>
                <a:lnTo>
                  <a:pt x="226" y="303"/>
                </a:lnTo>
                <a:lnTo>
                  <a:pt x="226" y="302"/>
                </a:lnTo>
                <a:lnTo>
                  <a:pt x="225" y="302"/>
                </a:lnTo>
                <a:lnTo>
                  <a:pt x="225" y="302"/>
                </a:lnTo>
                <a:lnTo>
                  <a:pt x="225" y="301"/>
                </a:lnTo>
                <a:lnTo>
                  <a:pt x="224" y="301"/>
                </a:lnTo>
                <a:lnTo>
                  <a:pt x="223" y="301"/>
                </a:lnTo>
                <a:lnTo>
                  <a:pt x="223" y="300"/>
                </a:lnTo>
                <a:lnTo>
                  <a:pt x="223" y="299"/>
                </a:lnTo>
                <a:lnTo>
                  <a:pt x="222" y="299"/>
                </a:lnTo>
                <a:lnTo>
                  <a:pt x="221" y="299"/>
                </a:lnTo>
                <a:lnTo>
                  <a:pt x="221" y="298"/>
                </a:lnTo>
                <a:lnTo>
                  <a:pt x="221" y="297"/>
                </a:lnTo>
                <a:lnTo>
                  <a:pt x="221" y="297"/>
                </a:lnTo>
                <a:lnTo>
                  <a:pt x="220" y="297"/>
                </a:lnTo>
                <a:lnTo>
                  <a:pt x="220" y="296"/>
                </a:lnTo>
                <a:lnTo>
                  <a:pt x="219" y="296"/>
                </a:lnTo>
                <a:lnTo>
                  <a:pt x="219" y="295"/>
                </a:lnTo>
                <a:lnTo>
                  <a:pt x="219" y="295"/>
                </a:lnTo>
                <a:lnTo>
                  <a:pt x="219" y="295"/>
                </a:lnTo>
                <a:lnTo>
                  <a:pt x="218" y="295"/>
                </a:lnTo>
                <a:lnTo>
                  <a:pt x="218" y="295"/>
                </a:lnTo>
                <a:lnTo>
                  <a:pt x="217" y="295"/>
                </a:lnTo>
                <a:lnTo>
                  <a:pt x="217" y="294"/>
                </a:lnTo>
                <a:lnTo>
                  <a:pt x="217" y="294"/>
                </a:lnTo>
                <a:lnTo>
                  <a:pt x="217" y="293"/>
                </a:lnTo>
                <a:lnTo>
                  <a:pt x="216" y="293"/>
                </a:lnTo>
                <a:lnTo>
                  <a:pt x="216" y="293"/>
                </a:lnTo>
                <a:lnTo>
                  <a:pt x="217" y="293"/>
                </a:lnTo>
                <a:lnTo>
                  <a:pt x="217" y="292"/>
                </a:lnTo>
                <a:lnTo>
                  <a:pt x="217" y="291"/>
                </a:lnTo>
                <a:lnTo>
                  <a:pt x="216" y="291"/>
                </a:lnTo>
                <a:lnTo>
                  <a:pt x="216" y="291"/>
                </a:lnTo>
                <a:lnTo>
                  <a:pt x="217" y="291"/>
                </a:lnTo>
                <a:lnTo>
                  <a:pt x="217" y="290"/>
                </a:lnTo>
                <a:lnTo>
                  <a:pt x="216" y="290"/>
                </a:lnTo>
                <a:lnTo>
                  <a:pt x="215" y="290"/>
                </a:lnTo>
                <a:lnTo>
                  <a:pt x="215" y="289"/>
                </a:lnTo>
                <a:lnTo>
                  <a:pt x="215" y="288"/>
                </a:lnTo>
                <a:lnTo>
                  <a:pt x="215" y="288"/>
                </a:lnTo>
                <a:lnTo>
                  <a:pt x="215" y="288"/>
                </a:lnTo>
                <a:lnTo>
                  <a:pt x="215" y="287"/>
                </a:lnTo>
                <a:lnTo>
                  <a:pt x="215" y="286"/>
                </a:lnTo>
                <a:lnTo>
                  <a:pt x="215" y="285"/>
                </a:lnTo>
                <a:lnTo>
                  <a:pt x="215" y="284"/>
                </a:lnTo>
                <a:lnTo>
                  <a:pt x="215" y="284"/>
                </a:lnTo>
                <a:lnTo>
                  <a:pt x="215" y="283"/>
                </a:lnTo>
                <a:lnTo>
                  <a:pt x="215" y="282"/>
                </a:lnTo>
                <a:lnTo>
                  <a:pt x="215" y="281"/>
                </a:lnTo>
                <a:lnTo>
                  <a:pt x="214" y="280"/>
                </a:lnTo>
                <a:lnTo>
                  <a:pt x="214" y="278"/>
                </a:lnTo>
                <a:lnTo>
                  <a:pt x="214" y="278"/>
                </a:lnTo>
                <a:lnTo>
                  <a:pt x="214" y="277"/>
                </a:lnTo>
                <a:lnTo>
                  <a:pt x="213" y="277"/>
                </a:lnTo>
                <a:lnTo>
                  <a:pt x="213" y="276"/>
                </a:lnTo>
                <a:lnTo>
                  <a:pt x="213" y="276"/>
                </a:lnTo>
                <a:lnTo>
                  <a:pt x="212" y="275"/>
                </a:lnTo>
                <a:lnTo>
                  <a:pt x="211" y="275"/>
                </a:lnTo>
                <a:lnTo>
                  <a:pt x="211" y="274"/>
                </a:lnTo>
                <a:lnTo>
                  <a:pt x="211" y="274"/>
                </a:lnTo>
                <a:lnTo>
                  <a:pt x="211" y="274"/>
                </a:lnTo>
                <a:lnTo>
                  <a:pt x="210" y="274"/>
                </a:lnTo>
                <a:lnTo>
                  <a:pt x="209" y="274"/>
                </a:lnTo>
                <a:lnTo>
                  <a:pt x="209" y="273"/>
                </a:lnTo>
                <a:lnTo>
                  <a:pt x="209" y="273"/>
                </a:lnTo>
                <a:lnTo>
                  <a:pt x="208" y="273"/>
                </a:lnTo>
                <a:lnTo>
                  <a:pt x="208" y="273"/>
                </a:lnTo>
                <a:lnTo>
                  <a:pt x="208" y="272"/>
                </a:lnTo>
                <a:lnTo>
                  <a:pt x="207" y="272"/>
                </a:lnTo>
                <a:lnTo>
                  <a:pt x="206" y="272"/>
                </a:lnTo>
                <a:lnTo>
                  <a:pt x="205" y="272"/>
                </a:lnTo>
                <a:lnTo>
                  <a:pt x="204" y="272"/>
                </a:lnTo>
                <a:lnTo>
                  <a:pt x="204" y="272"/>
                </a:lnTo>
                <a:lnTo>
                  <a:pt x="203" y="272"/>
                </a:lnTo>
                <a:lnTo>
                  <a:pt x="202" y="272"/>
                </a:lnTo>
                <a:lnTo>
                  <a:pt x="202" y="272"/>
                </a:lnTo>
                <a:lnTo>
                  <a:pt x="201" y="272"/>
                </a:lnTo>
                <a:lnTo>
                  <a:pt x="201" y="272"/>
                </a:lnTo>
                <a:lnTo>
                  <a:pt x="200" y="272"/>
                </a:lnTo>
                <a:lnTo>
                  <a:pt x="200" y="272"/>
                </a:lnTo>
                <a:lnTo>
                  <a:pt x="200" y="272"/>
                </a:lnTo>
                <a:lnTo>
                  <a:pt x="199" y="272"/>
                </a:lnTo>
                <a:lnTo>
                  <a:pt x="198" y="272"/>
                </a:lnTo>
                <a:lnTo>
                  <a:pt x="198" y="272"/>
                </a:lnTo>
                <a:lnTo>
                  <a:pt x="198" y="273"/>
                </a:lnTo>
                <a:lnTo>
                  <a:pt x="197" y="273"/>
                </a:lnTo>
                <a:lnTo>
                  <a:pt x="196" y="274"/>
                </a:lnTo>
                <a:lnTo>
                  <a:pt x="196" y="274"/>
                </a:lnTo>
                <a:lnTo>
                  <a:pt x="195" y="275"/>
                </a:lnTo>
                <a:lnTo>
                  <a:pt x="194" y="275"/>
                </a:lnTo>
                <a:lnTo>
                  <a:pt x="194" y="276"/>
                </a:lnTo>
                <a:lnTo>
                  <a:pt x="192" y="275"/>
                </a:lnTo>
                <a:lnTo>
                  <a:pt x="192" y="275"/>
                </a:lnTo>
                <a:lnTo>
                  <a:pt x="191" y="274"/>
                </a:lnTo>
                <a:lnTo>
                  <a:pt x="190" y="274"/>
                </a:lnTo>
                <a:lnTo>
                  <a:pt x="189" y="274"/>
                </a:lnTo>
                <a:lnTo>
                  <a:pt x="188" y="274"/>
                </a:lnTo>
                <a:lnTo>
                  <a:pt x="188" y="273"/>
                </a:lnTo>
                <a:lnTo>
                  <a:pt x="187" y="273"/>
                </a:lnTo>
                <a:lnTo>
                  <a:pt x="186" y="272"/>
                </a:lnTo>
                <a:lnTo>
                  <a:pt x="185" y="272"/>
                </a:lnTo>
                <a:lnTo>
                  <a:pt x="185" y="272"/>
                </a:lnTo>
                <a:lnTo>
                  <a:pt x="185" y="272"/>
                </a:lnTo>
                <a:lnTo>
                  <a:pt x="185" y="271"/>
                </a:lnTo>
                <a:lnTo>
                  <a:pt x="184" y="271"/>
                </a:lnTo>
                <a:lnTo>
                  <a:pt x="183" y="270"/>
                </a:lnTo>
                <a:lnTo>
                  <a:pt x="182" y="269"/>
                </a:lnTo>
                <a:lnTo>
                  <a:pt x="181" y="269"/>
                </a:lnTo>
                <a:lnTo>
                  <a:pt x="181" y="269"/>
                </a:lnTo>
                <a:lnTo>
                  <a:pt x="180" y="269"/>
                </a:lnTo>
                <a:lnTo>
                  <a:pt x="179" y="268"/>
                </a:lnTo>
                <a:lnTo>
                  <a:pt x="179" y="268"/>
                </a:lnTo>
                <a:lnTo>
                  <a:pt x="178" y="268"/>
                </a:lnTo>
                <a:lnTo>
                  <a:pt x="177" y="267"/>
                </a:lnTo>
                <a:lnTo>
                  <a:pt x="176" y="266"/>
                </a:lnTo>
                <a:lnTo>
                  <a:pt x="175" y="266"/>
                </a:lnTo>
                <a:lnTo>
                  <a:pt x="175" y="265"/>
                </a:lnTo>
                <a:lnTo>
                  <a:pt x="175" y="265"/>
                </a:lnTo>
                <a:lnTo>
                  <a:pt x="173" y="263"/>
                </a:lnTo>
                <a:lnTo>
                  <a:pt x="173" y="263"/>
                </a:lnTo>
                <a:lnTo>
                  <a:pt x="173" y="262"/>
                </a:lnTo>
                <a:lnTo>
                  <a:pt x="172" y="261"/>
                </a:lnTo>
                <a:lnTo>
                  <a:pt x="172" y="261"/>
                </a:lnTo>
                <a:lnTo>
                  <a:pt x="172" y="260"/>
                </a:lnTo>
                <a:lnTo>
                  <a:pt x="172" y="259"/>
                </a:lnTo>
                <a:lnTo>
                  <a:pt x="171" y="259"/>
                </a:lnTo>
                <a:lnTo>
                  <a:pt x="170" y="259"/>
                </a:lnTo>
                <a:lnTo>
                  <a:pt x="170" y="258"/>
                </a:lnTo>
                <a:lnTo>
                  <a:pt x="169" y="257"/>
                </a:lnTo>
                <a:lnTo>
                  <a:pt x="168" y="257"/>
                </a:lnTo>
                <a:lnTo>
                  <a:pt x="167" y="256"/>
                </a:lnTo>
                <a:lnTo>
                  <a:pt x="166" y="256"/>
                </a:lnTo>
                <a:lnTo>
                  <a:pt x="165" y="256"/>
                </a:lnTo>
                <a:lnTo>
                  <a:pt x="164" y="255"/>
                </a:lnTo>
                <a:lnTo>
                  <a:pt x="163" y="255"/>
                </a:lnTo>
                <a:lnTo>
                  <a:pt x="162" y="255"/>
                </a:lnTo>
                <a:lnTo>
                  <a:pt x="161" y="254"/>
                </a:lnTo>
                <a:lnTo>
                  <a:pt x="161" y="254"/>
                </a:lnTo>
                <a:lnTo>
                  <a:pt x="160" y="254"/>
                </a:lnTo>
                <a:lnTo>
                  <a:pt x="160" y="254"/>
                </a:lnTo>
                <a:lnTo>
                  <a:pt x="159" y="254"/>
                </a:lnTo>
                <a:lnTo>
                  <a:pt x="158" y="254"/>
                </a:lnTo>
                <a:lnTo>
                  <a:pt x="156" y="254"/>
                </a:lnTo>
                <a:lnTo>
                  <a:pt x="155" y="254"/>
                </a:lnTo>
                <a:lnTo>
                  <a:pt x="154" y="254"/>
                </a:lnTo>
                <a:lnTo>
                  <a:pt x="153" y="254"/>
                </a:lnTo>
                <a:lnTo>
                  <a:pt x="153" y="254"/>
                </a:lnTo>
                <a:lnTo>
                  <a:pt x="152" y="254"/>
                </a:lnTo>
                <a:lnTo>
                  <a:pt x="151" y="254"/>
                </a:lnTo>
                <a:lnTo>
                  <a:pt x="151" y="254"/>
                </a:lnTo>
                <a:lnTo>
                  <a:pt x="150" y="253"/>
                </a:lnTo>
                <a:lnTo>
                  <a:pt x="150" y="252"/>
                </a:lnTo>
                <a:lnTo>
                  <a:pt x="149" y="252"/>
                </a:lnTo>
                <a:lnTo>
                  <a:pt x="149" y="251"/>
                </a:lnTo>
                <a:lnTo>
                  <a:pt x="149" y="251"/>
                </a:lnTo>
                <a:lnTo>
                  <a:pt x="148" y="251"/>
                </a:lnTo>
                <a:lnTo>
                  <a:pt x="148" y="250"/>
                </a:lnTo>
                <a:lnTo>
                  <a:pt x="148" y="250"/>
                </a:lnTo>
                <a:lnTo>
                  <a:pt x="148" y="249"/>
                </a:lnTo>
                <a:lnTo>
                  <a:pt x="148" y="248"/>
                </a:lnTo>
                <a:lnTo>
                  <a:pt x="147" y="248"/>
                </a:lnTo>
                <a:lnTo>
                  <a:pt x="147" y="248"/>
                </a:lnTo>
                <a:lnTo>
                  <a:pt x="146" y="248"/>
                </a:lnTo>
                <a:lnTo>
                  <a:pt x="145" y="248"/>
                </a:lnTo>
                <a:lnTo>
                  <a:pt x="145" y="248"/>
                </a:lnTo>
                <a:lnTo>
                  <a:pt x="145" y="247"/>
                </a:lnTo>
                <a:lnTo>
                  <a:pt x="146" y="247"/>
                </a:lnTo>
                <a:lnTo>
                  <a:pt x="146" y="246"/>
                </a:lnTo>
                <a:lnTo>
                  <a:pt x="147" y="246"/>
                </a:lnTo>
                <a:lnTo>
                  <a:pt x="147" y="246"/>
                </a:lnTo>
                <a:lnTo>
                  <a:pt x="148" y="245"/>
                </a:lnTo>
                <a:lnTo>
                  <a:pt x="149" y="244"/>
                </a:lnTo>
                <a:lnTo>
                  <a:pt x="149" y="244"/>
                </a:lnTo>
                <a:lnTo>
                  <a:pt x="149" y="244"/>
                </a:lnTo>
                <a:lnTo>
                  <a:pt x="151" y="243"/>
                </a:lnTo>
                <a:lnTo>
                  <a:pt x="151" y="243"/>
                </a:lnTo>
                <a:lnTo>
                  <a:pt x="151" y="242"/>
                </a:lnTo>
                <a:lnTo>
                  <a:pt x="152" y="242"/>
                </a:lnTo>
                <a:lnTo>
                  <a:pt x="152" y="242"/>
                </a:lnTo>
                <a:lnTo>
                  <a:pt x="153" y="240"/>
                </a:lnTo>
                <a:lnTo>
                  <a:pt x="154" y="240"/>
                </a:lnTo>
                <a:lnTo>
                  <a:pt x="155" y="239"/>
                </a:lnTo>
                <a:lnTo>
                  <a:pt x="155" y="238"/>
                </a:lnTo>
                <a:lnTo>
                  <a:pt x="155" y="238"/>
                </a:lnTo>
                <a:lnTo>
                  <a:pt x="155" y="238"/>
                </a:lnTo>
                <a:lnTo>
                  <a:pt x="156" y="237"/>
                </a:lnTo>
                <a:lnTo>
                  <a:pt x="156" y="237"/>
                </a:lnTo>
                <a:lnTo>
                  <a:pt x="156" y="236"/>
                </a:lnTo>
                <a:lnTo>
                  <a:pt x="157" y="236"/>
                </a:lnTo>
                <a:lnTo>
                  <a:pt x="157" y="235"/>
                </a:lnTo>
                <a:lnTo>
                  <a:pt x="158" y="234"/>
                </a:lnTo>
                <a:lnTo>
                  <a:pt x="158" y="233"/>
                </a:lnTo>
                <a:lnTo>
                  <a:pt x="159" y="233"/>
                </a:lnTo>
                <a:lnTo>
                  <a:pt x="159" y="233"/>
                </a:lnTo>
                <a:lnTo>
                  <a:pt x="160" y="233"/>
                </a:lnTo>
                <a:lnTo>
                  <a:pt x="160" y="233"/>
                </a:lnTo>
                <a:lnTo>
                  <a:pt x="160" y="232"/>
                </a:lnTo>
                <a:lnTo>
                  <a:pt x="161" y="232"/>
                </a:lnTo>
                <a:lnTo>
                  <a:pt x="162" y="232"/>
                </a:lnTo>
                <a:lnTo>
                  <a:pt x="163" y="232"/>
                </a:lnTo>
                <a:lnTo>
                  <a:pt x="164" y="232"/>
                </a:lnTo>
                <a:lnTo>
                  <a:pt x="165" y="232"/>
                </a:lnTo>
                <a:lnTo>
                  <a:pt x="166" y="232"/>
                </a:lnTo>
                <a:lnTo>
                  <a:pt x="167" y="232"/>
                </a:lnTo>
                <a:lnTo>
                  <a:pt x="168" y="232"/>
                </a:lnTo>
                <a:lnTo>
                  <a:pt x="168" y="232"/>
                </a:lnTo>
                <a:lnTo>
                  <a:pt x="169" y="232"/>
                </a:lnTo>
                <a:lnTo>
                  <a:pt x="170" y="232"/>
                </a:lnTo>
                <a:lnTo>
                  <a:pt x="171" y="232"/>
                </a:lnTo>
                <a:lnTo>
                  <a:pt x="172" y="232"/>
                </a:lnTo>
                <a:lnTo>
                  <a:pt x="173" y="232"/>
                </a:lnTo>
                <a:lnTo>
                  <a:pt x="173" y="232"/>
                </a:lnTo>
                <a:lnTo>
                  <a:pt x="175" y="231"/>
                </a:lnTo>
                <a:lnTo>
                  <a:pt x="175" y="231"/>
                </a:lnTo>
                <a:lnTo>
                  <a:pt x="177" y="232"/>
                </a:lnTo>
                <a:lnTo>
                  <a:pt x="179" y="232"/>
                </a:lnTo>
                <a:lnTo>
                  <a:pt x="179" y="232"/>
                </a:lnTo>
                <a:lnTo>
                  <a:pt x="180" y="232"/>
                </a:lnTo>
                <a:lnTo>
                  <a:pt x="181" y="232"/>
                </a:lnTo>
                <a:lnTo>
                  <a:pt x="181" y="232"/>
                </a:lnTo>
                <a:lnTo>
                  <a:pt x="182" y="232"/>
                </a:lnTo>
                <a:lnTo>
                  <a:pt x="183" y="232"/>
                </a:lnTo>
                <a:lnTo>
                  <a:pt x="183" y="232"/>
                </a:lnTo>
                <a:lnTo>
                  <a:pt x="184" y="232"/>
                </a:lnTo>
                <a:lnTo>
                  <a:pt x="185" y="232"/>
                </a:lnTo>
                <a:lnTo>
                  <a:pt x="186" y="232"/>
                </a:lnTo>
                <a:lnTo>
                  <a:pt x="187" y="231"/>
                </a:lnTo>
                <a:lnTo>
                  <a:pt x="187" y="231"/>
                </a:lnTo>
                <a:lnTo>
                  <a:pt x="187" y="230"/>
                </a:lnTo>
                <a:lnTo>
                  <a:pt x="188" y="229"/>
                </a:lnTo>
                <a:lnTo>
                  <a:pt x="189" y="229"/>
                </a:lnTo>
                <a:lnTo>
                  <a:pt x="189" y="227"/>
                </a:lnTo>
                <a:lnTo>
                  <a:pt x="189" y="227"/>
                </a:lnTo>
                <a:lnTo>
                  <a:pt x="189" y="226"/>
                </a:lnTo>
                <a:lnTo>
                  <a:pt x="190" y="225"/>
                </a:lnTo>
                <a:lnTo>
                  <a:pt x="191" y="224"/>
                </a:lnTo>
                <a:lnTo>
                  <a:pt x="191" y="223"/>
                </a:lnTo>
                <a:lnTo>
                  <a:pt x="191" y="223"/>
                </a:lnTo>
                <a:lnTo>
                  <a:pt x="191" y="222"/>
                </a:lnTo>
                <a:lnTo>
                  <a:pt x="192" y="221"/>
                </a:lnTo>
                <a:lnTo>
                  <a:pt x="192" y="221"/>
                </a:lnTo>
                <a:lnTo>
                  <a:pt x="193" y="220"/>
                </a:lnTo>
                <a:lnTo>
                  <a:pt x="194" y="219"/>
                </a:lnTo>
                <a:lnTo>
                  <a:pt x="194" y="219"/>
                </a:lnTo>
                <a:lnTo>
                  <a:pt x="194" y="218"/>
                </a:lnTo>
                <a:lnTo>
                  <a:pt x="195" y="218"/>
                </a:lnTo>
                <a:lnTo>
                  <a:pt x="196" y="218"/>
                </a:lnTo>
                <a:lnTo>
                  <a:pt x="196" y="218"/>
                </a:lnTo>
                <a:lnTo>
                  <a:pt x="197" y="218"/>
                </a:lnTo>
                <a:lnTo>
                  <a:pt x="198" y="217"/>
                </a:lnTo>
                <a:lnTo>
                  <a:pt x="198" y="217"/>
                </a:lnTo>
                <a:lnTo>
                  <a:pt x="199" y="216"/>
                </a:lnTo>
                <a:lnTo>
                  <a:pt x="200" y="216"/>
                </a:lnTo>
                <a:lnTo>
                  <a:pt x="200" y="216"/>
                </a:lnTo>
                <a:lnTo>
                  <a:pt x="200" y="216"/>
                </a:lnTo>
                <a:lnTo>
                  <a:pt x="201" y="215"/>
                </a:lnTo>
                <a:lnTo>
                  <a:pt x="202" y="215"/>
                </a:lnTo>
                <a:lnTo>
                  <a:pt x="202" y="214"/>
                </a:lnTo>
                <a:lnTo>
                  <a:pt x="203" y="214"/>
                </a:lnTo>
                <a:lnTo>
                  <a:pt x="204" y="214"/>
                </a:lnTo>
                <a:lnTo>
                  <a:pt x="204" y="214"/>
                </a:lnTo>
                <a:lnTo>
                  <a:pt x="205" y="214"/>
                </a:lnTo>
                <a:lnTo>
                  <a:pt x="206" y="214"/>
                </a:lnTo>
                <a:lnTo>
                  <a:pt x="207" y="214"/>
                </a:lnTo>
                <a:lnTo>
                  <a:pt x="208" y="214"/>
                </a:lnTo>
                <a:lnTo>
                  <a:pt x="208" y="214"/>
                </a:lnTo>
                <a:lnTo>
                  <a:pt x="209" y="214"/>
                </a:lnTo>
                <a:lnTo>
                  <a:pt x="209" y="215"/>
                </a:lnTo>
                <a:lnTo>
                  <a:pt x="210" y="215"/>
                </a:lnTo>
                <a:lnTo>
                  <a:pt x="211" y="215"/>
                </a:lnTo>
                <a:lnTo>
                  <a:pt x="211" y="215"/>
                </a:lnTo>
                <a:lnTo>
                  <a:pt x="212" y="216"/>
                </a:lnTo>
                <a:lnTo>
                  <a:pt x="213" y="216"/>
                </a:lnTo>
                <a:lnTo>
                  <a:pt x="213" y="216"/>
                </a:lnTo>
                <a:lnTo>
                  <a:pt x="214" y="216"/>
                </a:lnTo>
                <a:lnTo>
                  <a:pt x="215" y="216"/>
                </a:lnTo>
                <a:lnTo>
                  <a:pt x="215" y="216"/>
                </a:lnTo>
                <a:lnTo>
                  <a:pt x="216" y="216"/>
                </a:lnTo>
                <a:lnTo>
                  <a:pt x="217" y="216"/>
                </a:lnTo>
                <a:lnTo>
                  <a:pt x="217" y="215"/>
                </a:lnTo>
                <a:lnTo>
                  <a:pt x="218" y="215"/>
                </a:lnTo>
                <a:lnTo>
                  <a:pt x="219" y="215"/>
                </a:lnTo>
                <a:lnTo>
                  <a:pt x="219" y="215"/>
                </a:lnTo>
                <a:lnTo>
                  <a:pt x="220" y="215"/>
                </a:lnTo>
                <a:lnTo>
                  <a:pt x="221" y="215"/>
                </a:lnTo>
                <a:lnTo>
                  <a:pt x="221" y="216"/>
                </a:lnTo>
                <a:lnTo>
                  <a:pt x="222" y="216"/>
                </a:lnTo>
                <a:lnTo>
                  <a:pt x="223" y="216"/>
                </a:lnTo>
                <a:lnTo>
                  <a:pt x="223" y="216"/>
                </a:lnTo>
                <a:lnTo>
                  <a:pt x="224" y="216"/>
                </a:lnTo>
                <a:lnTo>
                  <a:pt x="224" y="215"/>
                </a:lnTo>
                <a:lnTo>
                  <a:pt x="225" y="215"/>
                </a:lnTo>
                <a:lnTo>
                  <a:pt x="226" y="214"/>
                </a:lnTo>
                <a:lnTo>
                  <a:pt x="227" y="214"/>
                </a:lnTo>
                <a:lnTo>
                  <a:pt x="227" y="214"/>
                </a:lnTo>
                <a:lnTo>
                  <a:pt x="228" y="213"/>
                </a:lnTo>
                <a:lnTo>
                  <a:pt x="228" y="213"/>
                </a:lnTo>
                <a:lnTo>
                  <a:pt x="229" y="212"/>
                </a:lnTo>
                <a:lnTo>
                  <a:pt x="230" y="212"/>
                </a:lnTo>
                <a:lnTo>
                  <a:pt x="230" y="211"/>
                </a:lnTo>
                <a:lnTo>
                  <a:pt x="231" y="210"/>
                </a:lnTo>
                <a:lnTo>
                  <a:pt x="232" y="210"/>
                </a:lnTo>
                <a:lnTo>
                  <a:pt x="232" y="210"/>
                </a:lnTo>
                <a:lnTo>
                  <a:pt x="232" y="209"/>
                </a:lnTo>
                <a:lnTo>
                  <a:pt x="232" y="209"/>
                </a:lnTo>
                <a:lnTo>
                  <a:pt x="232" y="208"/>
                </a:lnTo>
                <a:lnTo>
                  <a:pt x="233" y="208"/>
                </a:lnTo>
                <a:lnTo>
                  <a:pt x="233" y="207"/>
                </a:lnTo>
                <a:lnTo>
                  <a:pt x="233" y="206"/>
                </a:lnTo>
                <a:lnTo>
                  <a:pt x="233" y="206"/>
                </a:lnTo>
                <a:lnTo>
                  <a:pt x="233" y="205"/>
                </a:lnTo>
                <a:lnTo>
                  <a:pt x="233" y="204"/>
                </a:lnTo>
                <a:lnTo>
                  <a:pt x="232" y="204"/>
                </a:lnTo>
                <a:lnTo>
                  <a:pt x="232" y="204"/>
                </a:lnTo>
                <a:lnTo>
                  <a:pt x="232" y="202"/>
                </a:lnTo>
                <a:lnTo>
                  <a:pt x="232" y="202"/>
                </a:lnTo>
                <a:lnTo>
                  <a:pt x="232" y="201"/>
                </a:lnTo>
                <a:lnTo>
                  <a:pt x="232" y="200"/>
                </a:lnTo>
                <a:lnTo>
                  <a:pt x="232" y="200"/>
                </a:lnTo>
                <a:lnTo>
                  <a:pt x="232" y="200"/>
                </a:lnTo>
                <a:lnTo>
                  <a:pt x="233" y="199"/>
                </a:lnTo>
                <a:lnTo>
                  <a:pt x="234" y="198"/>
                </a:lnTo>
                <a:lnTo>
                  <a:pt x="234" y="197"/>
                </a:lnTo>
                <a:lnTo>
                  <a:pt x="235" y="197"/>
                </a:lnTo>
                <a:lnTo>
                  <a:pt x="236" y="196"/>
                </a:lnTo>
                <a:lnTo>
                  <a:pt x="236" y="195"/>
                </a:lnTo>
                <a:lnTo>
                  <a:pt x="238" y="194"/>
                </a:lnTo>
                <a:lnTo>
                  <a:pt x="238" y="194"/>
                </a:lnTo>
                <a:lnTo>
                  <a:pt x="239" y="194"/>
                </a:lnTo>
                <a:lnTo>
                  <a:pt x="240" y="193"/>
                </a:lnTo>
                <a:lnTo>
                  <a:pt x="241" y="193"/>
                </a:lnTo>
                <a:lnTo>
                  <a:pt x="242" y="193"/>
                </a:lnTo>
                <a:lnTo>
                  <a:pt x="243" y="193"/>
                </a:lnTo>
                <a:lnTo>
                  <a:pt x="244" y="192"/>
                </a:lnTo>
                <a:lnTo>
                  <a:pt x="245" y="192"/>
                </a:lnTo>
                <a:lnTo>
                  <a:pt x="245" y="192"/>
                </a:lnTo>
                <a:lnTo>
                  <a:pt x="246" y="191"/>
                </a:lnTo>
                <a:lnTo>
                  <a:pt x="247" y="191"/>
                </a:lnTo>
                <a:lnTo>
                  <a:pt x="247" y="191"/>
                </a:lnTo>
                <a:lnTo>
                  <a:pt x="248" y="190"/>
                </a:lnTo>
                <a:lnTo>
                  <a:pt x="249" y="190"/>
                </a:lnTo>
                <a:lnTo>
                  <a:pt x="249" y="189"/>
                </a:lnTo>
                <a:lnTo>
                  <a:pt x="250" y="189"/>
                </a:lnTo>
                <a:lnTo>
                  <a:pt x="251" y="189"/>
                </a:lnTo>
                <a:lnTo>
                  <a:pt x="251" y="188"/>
                </a:lnTo>
                <a:lnTo>
                  <a:pt x="252" y="187"/>
                </a:lnTo>
                <a:lnTo>
                  <a:pt x="253" y="187"/>
                </a:lnTo>
                <a:lnTo>
                  <a:pt x="253" y="187"/>
                </a:lnTo>
                <a:lnTo>
                  <a:pt x="255" y="186"/>
                </a:lnTo>
                <a:lnTo>
                  <a:pt x="255" y="185"/>
                </a:lnTo>
                <a:lnTo>
                  <a:pt x="256" y="185"/>
                </a:lnTo>
                <a:lnTo>
                  <a:pt x="257" y="185"/>
                </a:lnTo>
                <a:lnTo>
                  <a:pt x="257" y="185"/>
                </a:lnTo>
                <a:lnTo>
                  <a:pt x="257" y="185"/>
                </a:lnTo>
                <a:lnTo>
                  <a:pt x="258" y="183"/>
                </a:lnTo>
                <a:lnTo>
                  <a:pt x="259" y="183"/>
                </a:lnTo>
                <a:lnTo>
                  <a:pt x="259" y="182"/>
                </a:lnTo>
                <a:lnTo>
                  <a:pt x="259" y="182"/>
                </a:lnTo>
                <a:lnTo>
                  <a:pt x="260" y="181"/>
                </a:lnTo>
                <a:lnTo>
                  <a:pt x="261" y="180"/>
                </a:lnTo>
                <a:lnTo>
                  <a:pt x="261" y="180"/>
                </a:lnTo>
                <a:lnTo>
                  <a:pt x="261" y="179"/>
                </a:lnTo>
                <a:lnTo>
                  <a:pt x="262" y="178"/>
                </a:lnTo>
                <a:lnTo>
                  <a:pt x="263" y="178"/>
                </a:lnTo>
                <a:lnTo>
                  <a:pt x="263" y="176"/>
                </a:lnTo>
                <a:lnTo>
                  <a:pt x="263" y="176"/>
                </a:lnTo>
                <a:lnTo>
                  <a:pt x="263" y="175"/>
                </a:lnTo>
                <a:lnTo>
                  <a:pt x="264" y="174"/>
                </a:lnTo>
                <a:lnTo>
                  <a:pt x="264" y="174"/>
                </a:lnTo>
                <a:lnTo>
                  <a:pt x="264" y="174"/>
                </a:lnTo>
                <a:lnTo>
                  <a:pt x="264" y="173"/>
                </a:lnTo>
                <a:lnTo>
                  <a:pt x="265" y="173"/>
                </a:lnTo>
                <a:lnTo>
                  <a:pt x="266" y="172"/>
                </a:lnTo>
                <a:lnTo>
                  <a:pt x="266" y="172"/>
                </a:lnTo>
                <a:lnTo>
                  <a:pt x="266" y="172"/>
                </a:lnTo>
                <a:lnTo>
                  <a:pt x="267" y="171"/>
                </a:lnTo>
                <a:lnTo>
                  <a:pt x="267" y="170"/>
                </a:lnTo>
                <a:lnTo>
                  <a:pt x="268" y="170"/>
                </a:lnTo>
                <a:lnTo>
                  <a:pt x="268" y="170"/>
                </a:lnTo>
                <a:lnTo>
                  <a:pt x="268" y="169"/>
                </a:lnTo>
                <a:lnTo>
                  <a:pt x="269" y="168"/>
                </a:lnTo>
                <a:lnTo>
                  <a:pt x="270" y="168"/>
                </a:lnTo>
                <a:lnTo>
                  <a:pt x="271" y="167"/>
                </a:lnTo>
                <a:lnTo>
                  <a:pt x="272" y="167"/>
                </a:lnTo>
                <a:lnTo>
                  <a:pt x="272" y="167"/>
                </a:lnTo>
                <a:lnTo>
                  <a:pt x="273" y="166"/>
                </a:lnTo>
                <a:lnTo>
                  <a:pt x="274" y="166"/>
                </a:lnTo>
                <a:lnTo>
                  <a:pt x="274" y="166"/>
                </a:lnTo>
                <a:lnTo>
                  <a:pt x="275" y="166"/>
                </a:lnTo>
                <a:lnTo>
                  <a:pt x="276" y="166"/>
                </a:lnTo>
                <a:lnTo>
                  <a:pt x="277" y="166"/>
                </a:lnTo>
                <a:lnTo>
                  <a:pt x="278" y="166"/>
                </a:lnTo>
                <a:lnTo>
                  <a:pt x="278" y="166"/>
                </a:lnTo>
                <a:lnTo>
                  <a:pt x="279" y="166"/>
                </a:lnTo>
                <a:lnTo>
                  <a:pt x="280" y="165"/>
                </a:lnTo>
                <a:lnTo>
                  <a:pt x="281" y="165"/>
                </a:lnTo>
                <a:lnTo>
                  <a:pt x="281" y="165"/>
                </a:lnTo>
                <a:lnTo>
                  <a:pt x="282" y="165"/>
                </a:lnTo>
                <a:lnTo>
                  <a:pt x="283" y="165"/>
                </a:lnTo>
                <a:lnTo>
                  <a:pt x="283" y="165"/>
                </a:lnTo>
                <a:lnTo>
                  <a:pt x="284" y="165"/>
                </a:lnTo>
                <a:lnTo>
                  <a:pt x="285" y="166"/>
                </a:lnTo>
                <a:lnTo>
                  <a:pt x="285" y="166"/>
                </a:lnTo>
                <a:lnTo>
                  <a:pt x="286" y="166"/>
                </a:lnTo>
                <a:lnTo>
                  <a:pt x="287" y="166"/>
                </a:lnTo>
                <a:lnTo>
                  <a:pt x="287" y="166"/>
                </a:lnTo>
                <a:lnTo>
                  <a:pt x="287" y="165"/>
                </a:lnTo>
                <a:lnTo>
                  <a:pt x="288" y="165"/>
                </a:lnTo>
                <a:lnTo>
                  <a:pt x="289" y="164"/>
                </a:lnTo>
                <a:lnTo>
                  <a:pt x="289" y="164"/>
                </a:lnTo>
                <a:lnTo>
                  <a:pt x="290" y="164"/>
                </a:lnTo>
                <a:lnTo>
                  <a:pt x="291" y="164"/>
                </a:lnTo>
                <a:lnTo>
                  <a:pt x="291" y="165"/>
                </a:lnTo>
                <a:lnTo>
                  <a:pt x="291" y="165"/>
                </a:lnTo>
                <a:lnTo>
                  <a:pt x="292" y="165"/>
                </a:lnTo>
                <a:lnTo>
                  <a:pt x="293" y="166"/>
                </a:lnTo>
                <a:lnTo>
                  <a:pt x="293" y="166"/>
                </a:lnTo>
                <a:lnTo>
                  <a:pt x="294" y="166"/>
                </a:lnTo>
                <a:lnTo>
                  <a:pt x="295" y="166"/>
                </a:lnTo>
                <a:lnTo>
                  <a:pt x="295" y="166"/>
                </a:lnTo>
                <a:lnTo>
                  <a:pt x="295" y="166"/>
                </a:lnTo>
                <a:lnTo>
                  <a:pt x="296" y="166"/>
                </a:lnTo>
                <a:lnTo>
                  <a:pt x="297" y="166"/>
                </a:lnTo>
                <a:lnTo>
                  <a:pt x="297" y="166"/>
                </a:lnTo>
                <a:lnTo>
                  <a:pt x="297" y="167"/>
                </a:lnTo>
                <a:lnTo>
                  <a:pt x="298" y="167"/>
                </a:lnTo>
                <a:lnTo>
                  <a:pt x="298" y="168"/>
                </a:lnTo>
                <a:lnTo>
                  <a:pt x="299" y="168"/>
                </a:lnTo>
                <a:lnTo>
                  <a:pt x="299" y="168"/>
                </a:lnTo>
                <a:lnTo>
                  <a:pt x="299" y="168"/>
                </a:lnTo>
                <a:lnTo>
                  <a:pt x="299" y="169"/>
                </a:lnTo>
                <a:lnTo>
                  <a:pt x="300" y="169"/>
                </a:lnTo>
                <a:lnTo>
                  <a:pt x="300" y="170"/>
                </a:lnTo>
                <a:lnTo>
                  <a:pt x="301" y="170"/>
                </a:lnTo>
                <a:lnTo>
                  <a:pt x="302" y="170"/>
                </a:lnTo>
                <a:lnTo>
                  <a:pt x="302" y="170"/>
                </a:lnTo>
                <a:lnTo>
                  <a:pt x="303" y="170"/>
                </a:lnTo>
                <a:lnTo>
                  <a:pt x="304" y="170"/>
                </a:lnTo>
                <a:lnTo>
                  <a:pt x="304" y="171"/>
                </a:lnTo>
                <a:lnTo>
                  <a:pt x="304" y="171"/>
                </a:lnTo>
                <a:lnTo>
                  <a:pt x="305" y="172"/>
                </a:lnTo>
                <a:lnTo>
                  <a:pt x="306" y="172"/>
                </a:lnTo>
                <a:lnTo>
                  <a:pt x="306" y="172"/>
                </a:lnTo>
                <a:lnTo>
                  <a:pt x="307" y="172"/>
                </a:lnTo>
                <a:lnTo>
                  <a:pt x="308" y="172"/>
                </a:lnTo>
                <a:lnTo>
                  <a:pt x="308" y="173"/>
                </a:lnTo>
                <a:lnTo>
                  <a:pt x="308" y="174"/>
                </a:lnTo>
                <a:lnTo>
                  <a:pt x="308" y="174"/>
                </a:lnTo>
                <a:lnTo>
                  <a:pt x="309" y="174"/>
                </a:lnTo>
                <a:lnTo>
                  <a:pt x="310" y="174"/>
                </a:lnTo>
                <a:lnTo>
                  <a:pt x="310" y="174"/>
                </a:lnTo>
                <a:lnTo>
                  <a:pt x="311" y="175"/>
                </a:lnTo>
                <a:lnTo>
                  <a:pt x="312" y="175"/>
                </a:lnTo>
                <a:lnTo>
                  <a:pt x="312" y="175"/>
                </a:lnTo>
                <a:lnTo>
                  <a:pt x="313" y="176"/>
                </a:lnTo>
                <a:lnTo>
                  <a:pt x="313" y="176"/>
                </a:lnTo>
                <a:lnTo>
                  <a:pt x="314" y="176"/>
                </a:lnTo>
                <a:lnTo>
                  <a:pt x="314" y="177"/>
                </a:lnTo>
                <a:lnTo>
                  <a:pt x="314" y="177"/>
                </a:lnTo>
                <a:lnTo>
                  <a:pt x="315" y="177"/>
                </a:lnTo>
                <a:lnTo>
                  <a:pt x="315" y="178"/>
                </a:lnTo>
                <a:lnTo>
                  <a:pt x="316" y="178"/>
                </a:lnTo>
                <a:lnTo>
                  <a:pt x="316" y="177"/>
                </a:lnTo>
                <a:lnTo>
                  <a:pt x="317" y="177"/>
                </a:lnTo>
                <a:lnTo>
                  <a:pt x="317" y="176"/>
                </a:lnTo>
                <a:lnTo>
                  <a:pt x="318" y="176"/>
                </a:lnTo>
                <a:lnTo>
                  <a:pt x="319" y="176"/>
                </a:lnTo>
                <a:lnTo>
                  <a:pt x="319" y="176"/>
                </a:lnTo>
                <a:lnTo>
                  <a:pt x="320" y="176"/>
                </a:lnTo>
                <a:lnTo>
                  <a:pt x="321" y="176"/>
                </a:lnTo>
                <a:lnTo>
                  <a:pt x="321" y="177"/>
                </a:lnTo>
                <a:lnTo>
                  <a:pt x="322" y="177"/>
                </a:lnTo>
                <a:lnTo>
                  <a:pt x="323" y="177"/>
                </a:lnTo>
                <a:lnTo>
                  <a:pt x="323" y="177"/>
                </a:lnTo>
                <a:lnTo>
                  <a:pt x="323" y="176"/>
                </a:lnTo>
                <a:lnTo>
                  <a:pt x="324" y="176"/>
                </a:lnTo>
                <a:lnTo>
                  <a:pt x="324" y="176"/>
                </a:lnTo>
                <a:lnTo>
                  <a:pt x="325" y="176"/>
                </a:lnTo>
                <a:lnTo>
                  <a:pt x="325" y="176"/>
                </a:lnTo>
                <a:lnTo>
                  <a:pt x="326" y="176"/>
                </a:lnTo>
                <a:lnTo>
                  <a:pt x="327" y="176"/>
                </a:lnTo>
                <a:lnTo>
                  <a:pt x="327" y="176"/>
                </a:lnTo>
                <a:lnTo>
                  <a:pt x="327" y="175"/>
                </a:lnTo>
                <a:lnTo>
                  <a:pt x="328" y="175"/>
                </a:lnTo>
                <a:lnTo>
                  <a:pt x="328" y="174"/>
                </a:lnTo>
                <a:lnTo>
                  <a:pt x="329" y="174"/>
                </a:lnTo>
                <a:lnTo>
                  <a:pt x="329" y="175"/>
                </a:lnTo>
                <a:lnTo>
                  <a:pt x="329" y="175"/>
                </a:lnTo>
                <a:lnTo>
                  <a:pt x="330" y="175"/>
                </a:lnTo>
                <a:lnTo>
                  <a:pt x="331" y="175"/>
                </a:lnTo>
                <a:lnTo>
                  <a:pt x="331" y="175"/>
                </a:lnTo>
                <a:lnTo>
                  <a:pt x="332" y="175"/>
                </a:lnTo>
                <a:lnTo>
                  <a:pt x="332" y="174"/>
                </a:lnTo>
                <a:lnTo>
                  <a:pt x="333" y="174"/>
                </a:lnTo>
                <a:lnTo>
                  <a:pt x="333" y="175"/>
                </a:lnTo>
                <a:lnTo>
                  <a:pt x="333" y="175"/>
                </a:lnTo>
                <a:lnTo>
                  <a:pt x="333" y="174"/>
                </a:lnTo>
                <a:lnTo>
                  <a:pt x="334" y="174"/>
                </a:lnTo>
                <a:lnTo>
                  <a:pt x="335" y="174"/>
                </a:lnTo>
                <a:lnTo>
                  <a:pt x="335" y="174"/>
                </a:lnTo>
                <a:lnTo>
                  <a:pt x="335" y="174"/>
                </a:lnTo>
                <a:lnTo>
                  <a:pt x="336" y="174"/>
                </a:lnTo>
                <a:lnTo>
                  <a:pt x="336" y="174"/>
                </a:lnTo>
                <a:lnTo>
                  <a:pt x="337" y="174"/>
                </a:lnTo>
                <a:lnTo>
                  <a:pt x="338" y="174"/>
                </a:lnTo>
                <a:lnTo>
                  <a:pt x="338" y="174"/>
                </a:lnTo>
                <a:lnTo>
                  <a:pt x="339" y="175"/>
                </a:lnTo>
                <a:lnTo>
                  <a:pt x="340" y="175"/>
                </a:lnTo>
                <a:lnTo>
                  <a:pt x="340" y="175"/>
                </a:lnTo>
                <a:lnTo>
                  <a:pt x="340" y="176"/>
                </a:lnTo>
                <a:lnTo>
                  <a:pt x="341" y="176"/>
                </a:lnTo>
                <a:lnTo>
                  <a:pt x="342" y="176"/>
                </a:lnTo>
                <a:lnTo>
                  <a:pt x="342" y="176"/>
                </a:lnTo>
                <a:lnTo>
                  <a:pt x="342" y="176"/>
                </a:lnTo>
                <a:lnTo>
                  <a:pt x="343" y="176"/>
                </a:lnTo>
                <a:lnTo>
                  <a:pt x="344" y="176"/>
                </a:lnTo>
                <a:lnTo>
                  <a:pt x="344" y="176"/>
                </a:lnTo>
                <a:lnTo>
                  <a:pt x="344" y="177"/>
                </a:lnTo>
                <a:lnTo>
                  <a:pt x="345" y="177"/>
                </a:lnTo>
                <a:lnTo>
                  <a:pt x="346" y="177"/>
                </a:lnTo>
                <a:lnTo>
                  <a:pt x="346" y="178"/>
                </a:lnTo>
                <a:lnTo>
                  <a:pt x="346" y="178"/>
                </a:lnTo>
                <a:lnTo>
                  <a:pt x="347" y="178"/>
                </a:lnTo>
                <a:lnTo>
                  <a:pt x="348" y="179"/>
                </a:lnTo>
                <a:lnTo>
                  <a:pt x="348" y="179"/>
                </a:lnTo>
                <a:lnTo>
                  <a:pt x="349" y="180"/>
                </a:lnTo>
                <a:lnTo>
                  <a:pt x="350" y="180"/>
                </a:lnTo>
                <a:lnTo>
                  <a:pt x="350" y="180"/>
                </a:lnTo>
                <a:lnTo>
                  <a:pt x="350" y="180"/>
                </a:lnTo>
                <a:lnTo>
                  <a:pt x="351" y="181"/>
                </a:lnTo>
                <a:lnTo>
                  <a:pt x="352" y="181"/>
                </a:lnTo>
                <a:lnTo>
                  <a:pt x="352" y="181"/>
                </a:lnTo>
                <a:lnTo>
                  <a:pt x="353" y="181"/>
                </a:lnTo>
                <a:lnTo>
                  <a:pt x="353" y="181"/>
                </a:lnTo>
                <a:lnTo>
                  <a:pt x="354" y="181"/>
                </a:lnTo>
                <a:lnTo>
                  <a:pt x="355" y="180"/>
                </a:lnTo>
                <a:lnTo>
                  <a:pt x="355" y="180"/>
                </a:lnTo>
                <a:lnTo>
                  <a:pt x="356" y="180"/>
                </a:lnTo>
                <a:lnTo>
                  <a:pt x="357" y="180"/>
                </a:lnTo>
                <a:lnTo>
                  <a:pt x="357" y="180"/>
                </a:lnTo>
                <a:lnTo>
                  <a:pt x="357" y="180"/>
                </a:lnTo>
                <a:lnTo>
                  <a:pt x="357" y="180"/>
                </a:lnTo>
                <a:lnTo>
                  <a:pt x="358" y="180"/>
                </a:lnTo>
                <a:lnTo>
                  <a:pt x="358" y="181"/>
                </a:lnTo>
                <a:lnTo>
                  <a:pt x="359" y="181"/>
                </a:lnTo>
                <a:lnTo>
                  <a:pt x="359" y="181"/>
                </a:lnTo>
                <a:lnTo>
                  <a:pt x="360" y="181"/>
                </a:lnTo>
                <a:lnTo>
                  <a:pt x="361" y="181"/>
                </a:lnTo>
                <a:lnTo>
                  <a:pt x="361" y="180"/>
                </a:lnTo>
                <a:lnTo>
                  <a:pt x="361" y="180"/>
                </a:lnTo>
                <a:lnTo>
                  <a:pt x="362" y="180"/>
                </a:lnTo>
                <a:lnTo>
                  <a:pt x="363" y="180"/>
                </a:lnTo>
                <a:lnTo>
                  <a:pt x="363" y="181"/>
                </a:lnTo>
                <a:lnTo>
                  <a:pt x="363" y="181"/>
                </a:lnTo>
                <a:lnTo>
                  <a:pt x="364" y="182"/>
                </a:lnTo>
                <a:lnTo>
                  <a:pt x="365" y="182"/>
                </a:lnTo>
                <a:lnTo>
                  <a:pt x="365" y="181"/>
                </a:lnTo>
                <a:lnTo>
                  <a:pt x="365" y="181"/>
                </a:lnTo>
                <a:lnTo>
                  <a:pt x="366" y="181"/>
                </a:lnTo>
                <a:lnTo>
                  <a:pt x="366" y="182"/>
                </a:lnTo>
                <a:lnTo>
                  <a:pt x="367" y="182"/>
                </a:lnTo>
                <a:lnTo>
                  <a:pt x="367" y="182"/>
                </a:lnTo>
                <a:lnTo>
                  <a:pt x="368" y="182"/>
                </a:lnTo>
                <a:lnTo>
                  <a:pt x="369" y="182"/>
                </a:lnTo>
                <a:lnTo>
                  <a:pt x="369" y="182"/>
                </a:lnTo>
                <a:lnTo>
                  <a:pt x="369" y="182"/>
                </a:lnTo>
                <a:lnTo>
                  <a:pt x="370" y="182"/>
                </a:lnTo>
                <a:lnTo>
                  <a:pt x="371" y="182"/>
                </a:lnTo>
                <a:lnTo>
                  <a:pt x="371" y="182"/>
                </a:lnTo>
                <a:lnTo>
                  <a:pt x="371" y="182"/>
                </a:lnTo>
                <a:lnTo>
                  <a:pt x="372" y="182"/>
                </a:lnTo>
                <a:lnTo>
                  <a:pt x="372" y="182"/>
                </a:lnTo>
                <a:lnTo>
                  <a:pt x="373" y="182"/>
                </a:lnTo>
                <a:lnTo>
                  <a:pt x="374" y="182"/>
                </a:lnTo>
                <a:lnTo>
                  <a:pt x="374" y="182"/>
                </a:lnTo>
                <a:lnTo>
                  <a:pt x="374" y="183"/>
                </a:lnTo>
                <a:lnTo>
                  <a:pt x="374" y="183"/>
                </a:lnTo>
                <a:lnTo>
                  <a:pt x="375" y="183"/>
                </a:lnTo>
                <a:lnTo>
                  <a:pt x="375" y="184"/>
                </a:lnTo>
                <a:lnTo>
                  <a:pt x="376" y="184"/>
                </a:lnTo>
                <a:lnTo>
                  <a:pt x="376" y="185"/>
                </a:lnTo>
                <a:lnTo>
                  <a:pt x="376" y="185"/>
                </a:lnTo>
                <a:lnTo>
                  <a:pt x="377" y="185"/>
                </a:lnTo>
                <a:lnTo>
                  <a:pt x="378" y="185"/>
                </a:lnTo>
                <a:lnTo>
                  <a:pt x="378" y="185"/>
                </a:lnTo>
                <a:lnTo>
                  <a:pt x="378" y="185"/>
                </a:lnTo>
                <a:lnTo>
                  <a:pt x="379" y="185"/>
                </a:lnTo>
                <a:lnTo>
                  <a:pt x="379" y="186"/>
                </a:lnTo>
                <a:lnTo>
                  <a:pt x="380" y="186"/>
                </a:lnTo>
                <a:lnTo>
                  <a:pt x="380" y="186"/>
                </a:lnTo>
                <a:lnTo>
                  <a:pt x="381" y="186"/>
                </a:lnTo>
                <a:lnTo>
                  <a:pt x="382" y="187"/>
                </a:lnTo>
                <a:lnTo>
                  <a:pt x="382" y="187"/>
                </a:lnTo>
                <a:lnTo>
                  <a:pt x="383" y="187"/>
                </a:lnTo>
                <a:lnTo>
                  <a:pt x="384" y="187"/>
                </a:lnTo>
                <a:lnTo>
                  <a:pt x="384" y="187"/>
                </a:lnTo>
                <a:lnTo>
                  <a:pt x="385" y="187"/>
                </a:lnTo>
                <a:lnTo>
                  <a:pt x="385" y="186"/>
                </a:lnTo>
                <a:lnTo>
                  <a:pt x="385" y="185"/>
                </a:lnTo>
                <a:lnTo>
                  <a:pt x="386" y="185"/>
                </a:lnTo>
                <a:lnTo>
                  <a:pt x="386" y="186"/>
                </a:lnTo>
                <a:lnTo>
                  <a:pt x="387" y="186"/>
                </a:lnTo>
                <a:lnTo>
                  <a:pt x="388" y="186"/>
                </a:lnTo>
                <a:lnTo>
                  <a:pt x="388" y="187"/>
                </a:lnTo>
                <a:lnTo>
                  <a:pt x="388" y="187"/>
                </a:lnTo>
                <a:lnTo>
                  <a:pt x="389" y="187"/>
                </a:lnTo>
                <a:lnTo>
                  <a:pt x="389" y="186"/>
                </a:lnTo>
                <a:lnTo>
                  <a:pt x="390" y="186"/>
                </a:lnTo>
                <a:lnTo>
                  <a:pt x="391" y="186"/>
                </a:lnTo>
                <a:lnTo>
                  <a:pt x="391" y="185"/>
                </a:lnTo>
                <a:lnTo>
                  <a:pt x="391" y="185"/>
                </a:lnTo>
                <a:lnTo>
                  <a:pt x="392" y="185"/>
                </a:lnTo>
                <a:lnTo>
                  <a:pt x="392" y="185"/>
                </a:lnTo>
                <a:lnTo>
                  <a:pt x="393" y="185"/>
                </a:lnTo>
                <a:lnTo>
                  <a:pt x="393" y="184"/>
                </a:lnTo>
                <a:lnTo>
                  <a:pt x="393" y="184"/>
                </a:lnTo>
                <a:lnTo>
                  <a:pt x="393" y="183"/>
                </a:lnTo>
                <a:lnTo>
                  <a:pt x="394" y="183"/>
                </a:lnTo>
                <a:lnTo>
                  <a:pt x="395" y="183"/>
                </a:lnTo>
                <a:lnTo>
                  <a:pt x="395" y="183"/>
                </a:lnTo>
                <a:lnTo>
                  <a:pt x="395" y="182"/>
                </a:lnTo>
                <a:lnTo>
                  <a:pt x="395" y="183"/>
                </a:lnTo>
                <a:lnTo>
                  <a:pt x="396" y="183"/>
                </a:lnTo>
                <a:lnTo>
                  <a:pt x="396" y="182"/>
                </a:lnTo>
                <a:lnTo>
                  <a:pt x="397" y="182"/>
                </a:lnTo>
                <a:lnTo>
                  <a:pt x="397" y="182"/>
                </a:lnTo>
                <a:lnTo>
                  <a:pt x="398" y="182"/>
                </a:lnTo>
                <a:lnTo>
                  <a:pt x="399" y="182"/>
                </a:lnTo>
                <a:lnTo>
                  <a:pt x="399" y="181"/>
                </a:lnTo>
                <a:lnTo>
                  <a:pt x="399" y="181"/>
                </a:lnTo>
                <a:lnTo>
                  <a:pt x="400" y="181"/>
                </a:lnTo>
                <a:lnTo>
                  <a:pt x="401" y="181"/>
                </a:lnTo>
                <a:lnTo>
                  <a:pt x="401" y="180"/>
                </a:lnTo>
                <a:lnTo>
                  <a:pt x="401" y="180"/>
                </a:lnTo>
                <a:lnTo>
                  <a:pt x="401" y="180"/>
                </a:lnTo>
                <a:lnTo>
                  <a:pt x="402" y="180"/>
                </a:lnTo>
                <a:lnTo>
                  <a:pt x="402" y="179"/>
                </a:lnTo>
                <a:lnTo>
                  <a:pt x="401" y="179"/>
                </a:lnTo>
                <a:lnTo>
                  <a:pt x="401" y="178"/>
                </a:lnTo>
                <a:lnTo>
                  <a:pt x="402" y="178"/>
                </a:lnTo>
                <a:lnTo>
                  <a:pt x="402" y="178"/>
                </a:lnTo>
                <a:lnTo>
                  <a:pt x="402" y="177"/>
                </a:lnTo>
                <a:lnTo>
                  <a:pt x="402" y="176"/>
                </a:lnTo>
                <a:lnTo>
                  <a:pt x="403" y="176"/>
                </a:lnTo>
                <a:lnTo>
                  <a:pt x="403" y="176"/>
                </a:lnTo>
                <a:lnTo>
                  <a:pt x="403" y="176"/>
                </a:lnTo>
                <a:lnTo>
                  <a:pt x="404" y="176"/>
                </a:lnTo>
                <a:lnTo>
                  <a:pt x="404" y="175"/>
                </a:lnTo>
                <a:lnTo>
                  <a:pt x="405" y="175"/>
                </a:lnTo>
                <a:lnTo>
                  <a:pt x="405" y="174"/>
                </a:lnTo>
                <a:lnTo>
                  <a:pt x="405" y="174"/>
                </a:lnTo>
                <a:lnTo>
                  <a:pt x="405" y="175"/>
                </a:lnTo>
                <a:lnTo>
                  <a:pt x="406" y="175"/>
                </a:lnTo>
                <a:lnTo>
                  <a:pt x="406" y="174"/>
                </a:lnTo>
                <a:lnTo>
                  <a:pt x="407" y="174"/>
                </a:lnTo>
                <a:lnTo>
                  <a:pt x="407" y="174"/>
                </a:lnTo>
                <a:lnTo>
                  <a:pt x="407" y="174"/>
                </a:lnTo>
                <a:lnTo>
                  <a:pt x="408" y="174"/>
                </a:lnTo>
                <a:lnTo>
                  <a:pt x="408" y="173"/>
                </a:lnTo>
                <a:lnTo>
                  <a:pt x="408" y="173"/>
                </a:lnTo>
                <a:lnTo>
                  <a:pt x="408" y="172"/>
                </a:lnTo>
                <a:lnTo>
                  <a:pt x="409" y="172"/>
                </a:lnTo>
                <a:lnTo>
                  <a:pt x="410" y="172"/>
                </a:lnTo>
                <a:lnTo>
                  <a:pt x="410" y="172"/>
                </a:lnTo>
                <a:lnTo>
                  <a:pt x="411" y="171"/>
                </a:lnTo>
                <a:lnTo>
                  <a:pt x="412" y="171"/>
                </a:lnTo>
                <a:lnTo>
                  <a:pt x="412" y="170"/>
                </a:lnTo>
                <a:lnTo>
                  <a:pt x="411" y="170"/>
                </a:lnTo>
                <a:lnTo>
                  <a:pt x="412" y="170"/>
                </a:lnTo>
                <a:lnTo>
                  <a:pt x="412" y="170"/>
                </a:lnTo>
                <a:lnTo>
                  <a:pt x="412" y="170"/>
                </a:lnTo>
                <a:lnTo>
                  <a:pt x="412" y="170"/>
                </a:lnTo>
                <a:lnTo>
                  <a:pt x="413" y="170"/>
                </a:lnTo>
                <a:lnTo>
                  <a:pt x="414" y="170"/>
                </a:lnTo>
                <a:lnTo>
                  <a:pt x="414" y="170"/>
                </a:lnTo>
                <a:lnTo>
                  <a:pt x="415" y="170"/>
                </a:lnTo>
                <a:lnTo>
                  <a:pt x="416" y="170"/>
                </a:lnTo>
                <a:lnTo>
                  <a:pt x="416" y="170"/>
                </a:lnTo>
                <a:lnTo>
                  <a:pt x="416" y="170"/>
                </a:lnTo>
                <a:lnTo>
                  <a:pt x="417" y="170"/>
                </a:lnTo>
                <a:lnTo>
                  <a:pt x="418" y="170"/>
                </a:lnTo>
                <a:lnTo>
                  <a:pt x="418" y="170"/>
                </a:lnTo>
                <a:lnTo>
                  <a:pt x="418" y="170"/>
                </a:lnTo>
                <a:lnTo>
                  <a:pt x="419" y="170"/>
                </a:lnTo>
                <a:lnTo>
                  <a:pt x="420" y="170"/>
                </a:lnTo>
                <a:lnTo>
                  <a:pt x="420" y="170"/>
                </a:lnTo>
                <a:lnTo>
                  <a:pt x="420" y="170"/>
                </a:lnTo>
                <a:lnTo>
                  <a:pt x="421" y="169"/>
                </a:lnTo>
                <a:lnTo>
                  <a:pt x="422" y="169"/>
                </a:lnTo>
                <a:lnTo>
                  <a:pt x="422" y="169"/>
                </a:lnTo>
                <a:lnTo>
                  <a:pt x="423" y="169"/>
                </a:lnTo>
                <a:lnTo>
                  <a:pt x="424" y="169"/>
                </a:lnTo>
                <a:lnTo>
                  <a:pt x="424" y="169"/>
                </a:lnTo>
                <a:lnTo>
                  <a:pt x="424" y="168"/>
                </a:lnTo>
                <a:lnTo>
                  <a:pt x="425" y="168"/>
                </a:lnTo>
                <a:lnTo>
                  <a:pt x="425" y="168"/>
                </a:lnTo>
                <a:lnTo>
                  <a:pt x="425" y="168"/>
                </a:lnTo>
                <a:lnTo>
                  <a:pt x="426" y="168"/>
                </a:lnTo>
                <a:lnTo>
                  <a:pt x="427" y="168"/>
                </a:lnTo>
                <a:lnTo>
                  <a:pt x="427" y="168"/>
                </a:lnTo>
                <a:lnTo>
                  <a:pt x="427" y="167"/>
                </a:lnTo>
                <a:lnTo>
                  <a:pt x="428" y="167"/>
                </a:lnTo>
                <a:lnTo>
                  <a:pt x="429" y="167"/>
                </a:lnTo>
                <a:lnTo>
                  <a:pt x="429" y="167"/>
                </a:lnTo>
                <a:lnTo>
                  <a:pt x="430" y="167"/>
                </a:lnTo>
                <a:lnTo>
                  <a:pt x="431" y="167"/>
                </a:lnTo>
                <a:lnTo>
                  <a:pt x="431" y="168"/>
                </a:lnTo>
                <a:lnTo>
                  <a:pt x="431" y="168"/>
                </a:lnTo>
                <a:lnTo>
                  <a:pt x="432" y="168"/>
                </a:lnTo>
                <a:lnTo>
                  <a:pt x="432" y="167"/>
                </a:lnTo>
                <a:lnTo>
                  <a:pt x="433" y="167"/>
                </a:lnTo>
                <a:lnTo>
                  <a:pt x="433" y="166"/>
                </a:lnTo>
                <a:lnTo>
                  <a:pt x="433" y="166"/>
                </a:lnTo>
                <a:lnTo>
                  <a:pt x="433" y="166"/>
                </a:lnTo>
                <a:lnTo>
                  <a:pt x="434" y="166"/>
                </a:lnTo>
                <a:lnTo>
                  <a:pt x="435" y="166"/>
                </a:lnTo>
                <a:lnTo>
                  <a:pt x="435" y="165"/>
                </a:lnTo>
                <a:lnTo>
                  <a:pt x="435" y="164"/>
                </a:lnTo>
                <a:lnTo>
                  <a:pt x="436" y="164"/>
                </a:lnTo>
                <a:lnTo>
                  <a:pt x="436" y="164"/>
                </a:lnTo>
                <a:lnTo>
                  <a:pt x="437" y="163"/>
                </a:lnTo>
                <a:lnTo>
                  <a:pt x="437" y="163"/>
                </a:lnTo>
                <a:lnTo>
                  <a:pt x="438" y="163"/>
                </a:lnTo>
                <a:lnTo>
                  <a:pt x="438" y="163"/>
                </a:lnTo>
                <a:lnTo>
                  <a:pt x="439" y="162"/>
                </a:lnTo>
                <a:lnTo>
                  <a:pt x="439" y="162"/>
                </a:lnTo>
                <a:lnTo>
                  <a:pt x="439" y="161"/>
                </a:lnTo>
                <a:lnTo>
                  <a:pt x="440" y="161"/>
                </a:lnTo>
                <a:lnTo>
                  <a:pt x="440" y="161"/>
                </a:lnTo>
                <a:lnTo>
                  <a:pt x="441" y="161"/>
                </a:lnTo>
                <a:lnTo>
                  <a:pt x="441" y="160"/>
                </a:lnTo>
                <a:lnTo>
                  <a:pt x="441" y="159"/>
                </a:lnTo>
                <a:lnTo>
                  <a:pt x="441" y="159"/>
                </a:lnTo>
                <a:lnTo>
                  <a:pt x="441" y="159"/>
                </a:lnTo>
                <a:lnTo>
                  <a:pt x="441" y="158"/>
                </a:lnTo>
                <a:lnTo>
                  <a:pt x="442" y="158"/>
                </a:lnTo>
                <a:lnTo>
                  <a:pt x="443" y="158"/>
                </a:lnTo>
                <a:lnTo>
                  <a:pt x="443" y="157"/>
                </a:lnTo>
                <a:lnTo>
                  <a:pt x="443" y="157"/>
                </a:lnTo>
                <a:lnTo>
                  <a:pt x="443" y="157"/>
                </a:lnTo>
                <a:lnTo>
                  <a:pt x="443" y="156"/>
                </a:lnTo>
                <a:lnTo>
                  <a:pt x="444" y="156"/>
                </a:lnTo>
                <a:lnTo>
                  <a:pt x="444" y="155"/>
                </a:lnTo>
                <a:lnTo>
                  <a:pt x="445" y="155"/>
                </a:lnTo>
                <a:lnTo>
                  <a:pt x="446" y="155"/>
                </a:lnTo>
                <a:lnTo>
                  <a:pt x="446" y="155"/>
                </a:lnTo>
                <a:lnTo>
                  <a:pt x="447" y="155"/>
                </a:lnTo>
                <a:lnTo>
                  <a:pt x="447" y="154"/>
                </a:lnTo>
                <a:lnTo>
                  <a:pt x="447" y="153"/>
                </a:lnTo>
                <a:lnTo>
                  <a:pt x="448" y="153"/>
                </a:lnTo>
                <a:lnTo>
                  <a:pt x="448" y="153"/>
                </a:lnTo>
                <a:lnTo>
                  <a:pt x="449" y="153"/>
                </a:lnTo>
                <a:lnTo>
                  <a:pt x="449" y="152"/>
                </a:lnTo>
                <a:lnTo>
                  <a:pt x="449" y="151"/>
                </a:lnTo>
                <a:lnTo>
                  <a:pt x="450" y="151"/>
                </a:lnTo>
                <a:lnTo>
                  <a:pt x="449" y="151"/>
                </a:lnTo>
                <a:lnTo>
                  <a:pt x="449" y="151"/>
                </a:lnTo>
                <a:lnTo>
                  <a:pt x="448" y="151"/>
                </a:lnTo>
                <a:lnTo>
                  <a:pt x="448" y="150"/>
                </a:lnTo>
                <a:lnTo>
                  <a:pt x="448" y="149"/>
                </a:lnTo>
                <a:lnTo>
                  <a:pt x="448" y="149"/>
                </a:lnTo>
                <a:lnTo>
                  <a:pt x="449" y="149"/>
                </a:lnTo>
                <a:lnTo>
                  <a:pt x="449" y="148"/>
                </a:lnTo>
                <a:lnTo>
                  <a:pt x="450" y="148"/>
                </a:lnTo>
                <a:lnTo>
                  <a:pt x="450" y="148"/>
                </a:lnTo>
                <a:lnTo>
                  <a:pt x="450" y="149"/>
                </a:lnTo>
                <a:lnTo>
                  <a:pt x="451" y="149"/>
                </a:lnTo>
                <a:lnTo>
                  <a:pt x="451" y="148"/>
                </a:lnTo>
                <a:lnTo>
                  <a:pt x="451" y="147"/>
                </a:lnTo>
                <a:lnTo>
                  <a:pt x="451" y="147"/>
                </a:lnTo>
                <a:lnTo>
                  <a:pt x="452" y="147"/>
                </a:lnTo>
                <a:lnTo>
                  <a:pt x="452" y="146"/>
                </a:lnTo>
                <a:lnTo>
                  <a:pt x="452" y="146"/>
                </a:lnTo>
                <a:lnTo>
                  <a:pt x="451" y="146"/>
                </a:lnTo>
                <a:lnTo>
                  <a:pt x="451" y="145"/>
                </a:lnTo>
                <a:lnTo>
                  <a:pt x="452" y="145"/>
                </a:lnTo>
                <a:lnTo>
                  <a:pt x="452" y="144"/>
                </a:lnTo>
                <a:lnTo>
                  <a:pt x="452" y="144"/>
                </a:lnTo>
                <a:lnTo>
                  <a:pt x="452" y="144"/>
                </a:lnTo>
                <a:lnTo>
                  <a:pt x="452" y="143"/>
                </a:lnTo>
                <a:lnTo>
                  <a:pt x="452" y="142"/>
                </a:lnTo>
                <a:lnTo>
                  <a:pt x="453" y="142"/>
                </a:lnTo>
                <a:lnTo>
                  <a:pt x="453" y="141"/>
                </a:lnTo>
                <a:lnTo>
                  <a:pt x="454" y="141"/>
                </a:lnTo>
                <a:lnTo>
                  <a:pt x="454" y="140"/>
                </a:lnTo>
                <a:lnTo>
                  <a:pt x="454" y="140"/>
                </a:lnTo>
                <a:lnTo>
                  <a:pt x="454" y="140"/>
                </a:lnTo>
                <a:lnTo>
                  <a:pt x="454" y="139"/>
                </a:lnTo>
                <a:lnTo>
                  <a:pt x="455" y="139"/>
                </a:lnTo>
                <a:lnTo>
                  <a:pt x="456" y="139"/>
                </a:lnTo>
                <a:lnTo>
                  <a:pt x="456" y="138"/>
                </a:lnTo>
                <a:lnTo>
                  <a:pt x="456" y="139"/>
                </a:lnTo>
                <a:lnTo>
                  <a:pt x="457" y="138"/>
                </a:lnTo>
                <a:lnTo>
                  <a:pt x="457" y="138"/>
                </a:lnTo>
                <a:lnTo>
                  <a:pt x="457" y="137"/>
                </a:lnTo>
                <a:lnTo>
                  <a:pt x="456" y="137"/>
                </a:lnTo>
                <a:lnTo>
                  <a:pt x="456" y="136"/>
                </a:lnTo>
                <a:lnTo>
                  <a:pt x="457" y="136"/>
                </a:lnTo>
                <a:lnTo>
                  <a:pt x="457" y="136"/>
                </a:lnTo>
                <a:lnTo>
                  <a:pt x="458" y="136"/>
                </a:lnTo>
                <a:lnTo>
                  <a:pt x="458" y="136"/>
                </a:lnTo>
                <a:lnTo>
                  <a:pt x="459" y="136"/>
                </a:lnTo>
                <a:lnTo>
                  <a:pt x="459" y="135"/>
                </a:lnTo>
                <a:lnTo>
                  <a:pt x="460" y="135"/>
                </a:lnTo>
                <a:lnTo>
                  <a:pt x="460" y="134"/>
                </a:lnTo>
                <a:lnTo>
                  <a:pt x="460" y="134"/>
                </a:lnTo>
                <a:lnTo>
                  <a:pt x="460" y="134"/>
                </a:lnTo>
                <a:lnTo>
                  <a:pt x="460" y="133"/>
                </a:lnTo>
                <a:lnTo>
                  <a:pt x="461" y="133"/>
                </a:lnTo>
                <a:lnTo>
                  <a:pt x="461" y="133"/>
                </a:lnTo>
                <a:lnTo>
                  <a:pt x="462" y="133"/>
                </a:lnTo>
                <a:lnTo>
                  <a:pt x="463" y="134"/>
                </a:lnTo>
                <a:lnTo>
                  <a:pt x="463" y="134"/>
                </a:lnTo>
                <a:lnTo>
                  <a:pt x="463" y="135"/>
                </a:lnTo>
                <a:lnTo>
                  <a:pt x="463" y="135"/>
                </a:lnTo>
                <a:lnTo>
                  <a:pt x="463" y="134"/>
                </a:lnTo>
                <a:lnTo>
                  <a:pt x="464" y="134"/>
                </a:lnTo>
                <a:lnTo>
                  <a:pt x="464" y="133"/>
                </a:lnTo>
                <a:lnTo>
                  <a:pt x="464" y="132"/>
                </a:lnTo>
                <a:lnTo>
                  <a:pt x="465" y="132"/>
                </a:lnTo>
                <a:lnTo>
                  <a:pt x="465" y="132"/>
                </a:lnTo>
                <a:lnTo>
                  <a:pt x="465" y="131"/>
                </a:lnTo>
                <a:lnTo>
                  <a:pt x="465" y="131"/>
                </a:lnTo>
                <a:lnTo>
                  <a:pt x="465" y="130"/>
                </a:lnTo>
                <a:lnTo>
                  <a:pt x="465" y="130"/>
                </a:lnTo>
                <a:lnTo>
                  <a:pt x="465" y="129"/>
                </a:lnTo>
                <a:lnTo>
                  <a:pt x="466" y="129"/>
                </a:lnTo>
                <a:lnTo>
                  <a:pt x="467" y="129"/>
                </a:lnTo>
                <a:lnTo>
                  <a:pt x="467" y="129"/>
                </a:lnTo>
                <a:lnTo>
                  <a:pt x="467" y="130"/>
                </a:lnTo>
                <a:lnTo>
                  <a:pt x="468" y="130"/>
                </a:lnTo>
                <a:lnTo>
                  <a:pt x="468" y="130"/>
                </a:lnTo>
                <a:lnTo>
                  <a:pt x="469" y="130"/>
                </a:lnTo>
                <a:lnTo>
                  <a:pt x="469" y="130"/>
                </a:lnTo>
                <a:lnTo>
                  <a:pt x="469" y="130"/>
                </a:lnTo>
                <a:lnTo>
                  <a:pt x="469" y="129"/>
                </a:lnTo>
                <a:lnTo>
                  <a:pt x="469" y="128"/>
                </a:lnTo>
                <a:lnTo>
                  <a:pt x="469" y="128"/>
                </a:lnTo>
                <a:lnTo>
                  <a:pt x="470" y="127"/>
                </a:lnTo>
                <a:lnTo>
                  <a:pt x="471" y="127"/>
                </a:lnTo>
                <a:lnTo>
                  <a:pt x="471" y="127"/>
                </a:lnTo>
                <a:lnTo>
                  <a:pt x="471" y="126"/>
                </a:lnTo>
                <a:lnTo>
                  <a:pt x="472" y="126"/>
                </a:lnTo>
                <a:lnTo>
                  <a:pt x="472" y="127"/>
                </a:lnTo>
                <a:lnTo>
                  <a:pt x="473" y="127"/>
                </a:lnTo>
                <a:lnTo>
                  <a:pt x="473" y="126"/>
                </a:lnTo>
                <a:lnTo>
                  <a:pt x="473" y="126"/>
                </a:lnTo>
                <a:lnTo>
                  <a:pt x="474" y="125"/>
                </a:lnTo>
                <a:lnTo>
                  <a:pt x="475" y="125"/>
                </a:lnTo>
                <a:lnTo>
                  <a:pt x="475" y="125"/>
                </a:lnTo>
                <a:lnTo>
                  <a:pt x="475" y="125"/>
                </a:lnTo>
                <a:lnTo>
                  <a:pt x="475" y="124"/>
                </a:lnTo>
                <a:lnTo>
                  <a:pt x="475" y="123"/>
                </a:lnTo>
                <a:lnTo>
                  <a:pt x="475" y="123"/>
                </a:lnTo>
                <a:lnTo>
                  <a:pt x="475" y="122"/>
                </a:lnTo>
                <a:lnTo>
                  <a:pt x="475" y="121"/>
                </a:lnTo>
                <a:lnTo>
                  <a:pt x="475" y="121"/>
                </a:lnTo>
                <a:lnTo>
                  <a:pt x="475" y="121"/>
                </a:lnTo>
                <a:lnTo>
                  <a:pt x="476" y="121"/>
                </a:lnTo>
                <a:lnTo>
                  <a:pt x="477" y="121"/>
                </a:lnTo>
                <a:lnTo>
                  <a:pt x="477" y="121"/>
                </a:lnTo>
                <a:lnTo>
                  <a:pt x="478" y="121"/>
                </a:lnTo>
                <a:lnTo>
                  <a:pt x="479" y="121"/>
                </a:lnTo>
                <a:lnTo>
                  <a:pt x="479" y="120"/>
                </a:lnTo>
                <a:lnTo>
                  <a:pt x="479" y="120"/>
                </a:lnTo>
                <a:lnTo>
                  <a:pt x="479" y="119"/>
                </a:lnTo>
                <a:lnTo>
                  <a:pt x="479" y="119"/>
                </a:lnTo>
                <a:lnTo>
                  <a:pt x="480" y="119"/>
                </a:lnTo>
                <a:lnTo>
                  <a:pt x="480" y="119"/>
                </a:lnTo>
                <a:lnTo>
                  <a:pt x="480" y="119"/>
                </a:lnTo>
                <a:lnTo>
                  <a:pt x="480" y="119"/>
                </a:lnTo>
                <a:lnTo>
                  <a:pt x="481" y="119"/>
                </a:lnTo>
                <a:lnTo>
                  <a:pt x="481" y="119"/>
                </a:lnTo>
                <a:lnTo>
                  <a:pt x="482" y="119"/>
                </a:lnTo>
                <a:lnTo>
                  <a:pt x="482" y="119"/>
                </a:lnTo>
                <a:lnTo>
                  <a:pt x="482" y="120"/>
                </a:lnTo>
                <a:lnTo>
                  <a:pt x="483" y="121"/>
                </a:lnTo>
                <a:lnTo>
                  <a:pt x="483" y="121"/>
                </a:lnTo>
                <a:lnTo>
                  <a:pt x="484" y="121"/>
                </a:lnTo>
                <a:lnTo>
                  <a:pt x="484" y="122"/>
                </a:lnTo>
                <a:lnTo>
                  <a:pt x="484" y="122"/>
                </a:lnTo>
                <a:lnTo>
                  <a:pt x="484" y="121"/>
                </a:lnTo>
                <a:lnTo>
                  <a:pt x="484" y="121"/>
                </a:lnTo>
                <a:lnTo>
                  <a:pt x="484" y="120"/>
                </a:lnTo>
                <a:lnTo>
                  <a:pt x="484" y="119"/>
                </a:lnTo>
                <a:lnTo>
                  <a:pt x="484" y="119"/>
                </a:lnTo>
                <a:lnTo>
                  <a:pt x="484" y="119"/>
                </a:lnTo>
                <a:lnTo>
                  <a:pt x="485" y="119"/>
                </a:lnTo>
                <a:lnTo>
                  <a:pt x="485" y="118"/>
                </a:lnTo>
                <a:lnTo>
                  <a:pt x="485" y="117"/>
                </a:lnTo>
                <a:lnTo>
                  <a:pt x="486" y="117"/>
                </a:lnTo>
                <a:lnTo>
                  <a:pt x="486" y="117"/>
                </a:lnTo>
                <a:lnTo>
                  <a:pt x="486" y="118"/>
                </a:lnTo>
                <a:lnTo>
                  <a:pt x="487" y="118"/>
                </a:lnTo>
                <a:lnTo>
                  <a:pt x="487" y="117"/>
                </a:lnTo>
                <a:lnTo>
                  <a:pt x="488" y="117"/>
                </a:lnTo>
                <a:lnTo>
                  <a:pt x="488" y="117"/>
                </a:lnTo>
                <a:lnTo>
                  <a:pt x="489" y="117"/>
                </a:lnTo>
                <a:lnTo>
                  <a:pt x="490" y="117"/>
                </a:lnTo>
                <a:lnTo>
                  <a:pt x="490" y="117"/>
                </a:lnTo>
                <a:lnTo>
                  <a:pt x="490" y="116"/>
                </a:lnTo>
                <a:lnTo>
                  <a:pt x="491" y="116"/>
                </a:lnTo>
                <a:lnTo>
                  <a:pt x="492" y="116"/>
                </a:lnTo>
                <a:lnTo>
                  <a:pt x="492" y="115"/>
                </a:lnTo>
                <a:lnTo>
                  <a:pt x="493" y="115"/>
                </a:lnTo>
                <a:lnTo>
                  <a:pt x="494" y="115"/>
                </a:lnTo>
                <a:lnTo>
                  <a:pt x="494" y="115"/>
                </a:lnTo>
                <a:lnTo>
                  <a:pt x="494" y="116"/>
                </a:lnTo>
                <a:lnTo>
                  <a:pt x="495" y="116"/>
                </a:lnTo>
                <a:lnTo>
                  <a:pt x="495" y="115"/>
                </a:lnTo>
                <a:lnTo>
                  <a:pt x="496" y="115"/>
                </a:lnTo>
                <a:lnTo>
                  <a:pt x="496" y="115"/>
                </a:lnTo>
                <a:lnTo>
                  <a:pt x="496" y="115"/>
                </a:lnTo>
                <a:lnTo>
                  <a:pt x="497" y="115"/>
                </a:lnTo>
                <a:lnTo>
                  <a:pt x="497" y="114"/>
                </a:lnTo>
                <a:lnTo>
                  <a:pt x="497" y="114"/>
                </a:lnTo>
                <a:lnTo>
                  <a:pt x="498" y="114"/>
                </a:lnTo>
                <a:lnTo>
                  <a:pt x="498" y="113"/>
                </a:lnTo>
                <a:lnTo>
                  <a:pt x="499" y="113"/>
                </a:lnTo>
                <a:lnTo>
                  <a:pt x="499" y="112"/>
                </a:lnTo>
                <a:lnTo>
                  <a:pt x="499" y="112"/>
                </a:lnTo>
                <a:lnTo>
                  <a:pt x="500" y="113"/>
                </a:lnTo>
                <a:lnTo>
                  <a:pt x="500" y="113"/>
                </a:lnTo>
                <a:lnTo>
                  <a:pt x="499" y="113"/>
                </a:lnTo>
                <a:lnTo>
                  <a:pt x="499" y="114"/>
                </a:lnTo>
                <a:lnTo>
                  <a:pt x="499" y="115"/>
                </a:lnTo>
                <a:lnTo>
                  <a:pt x="500" y="115"/>
                </a:lnTo>
                <a:lnTo>
                  <a:pt x="501" y="115"/>
                </a:lnTo>
                <a:lnTo>
                  <a:pt x="502" y="115"/>
                </a:lnTo>
                <a:lnTo>
                  <a:pt x="502" y="114"/>
                </a:lnTo>
                <a:lnTo>
                  <a:pt x="503" y="114"/>
                </a:lnTo>
                <a:lnTo>
                  <a:pt x="503" y="114"/>
                </a:lnTo>
                <a:lnTo>
                  <a:pt x="504" y="113"/>
                </a:lnTo>
                <a:lnTo>
                  <a:pt x="505" y="113"/>
                </a:lnTo>
                <a:lnTo>
                  <a:pt x="505" y="113"/>
                </a:lnTo>
                <a:lnTo>
                  <a:pt x="505" y="112"/>
                </a:lnTo>
                <a:lnTo>
                  <a:pt x="505" y="111"/>
                </a:lnTo>
                <a:lnTo>
                  <a:pt x="506" y="111"/>
                </a:lnTo>
                <a:lnTo>
                  <a:pt x="507" y="111"/>
                </a:lnTo>
                <a:lnTo>
                  <a:pt x="507" y="111"/>
                </a:lnTo>
                <a:lnTo>
                  <a:pt x="507" y="111"/>
                </a:lnTo>
                <a:lnTo>
                  <a:pt x="508" y="111"/>
                </a:lnTo>
                <a:lnTo>
                  <a:pt x="509" y="111"/>
                </a:lnTo>
                <a:lnTo>
                  <a:pt x="509" y="110"/>
                </a:lnTo>
                <a:lnTo>
                  <a:pt x="509" y="110"/>
                </a:lnTo>
                <a:lnTo>
                  <a:pt x="508" y="109"/>
                </a:lnTo>
                <a:lnTo>
                  <a:pt x="508" y="108"/>
                </a:lnTo>
                <a:lnTo>
                  <a:pt x="507" y="108"/>
                </a:lnTo>
                <a:lnTo>
                  <a:pt x="507" y="108"/>
                </a:lnTo>
                <a:lnTo>
                  <a:pt x="507" y="107"/>
                </a:lnTo>
                <a:lnTo>
                  <a:pt x="507" y="106"/>
                </a:lnTo>
                <a:lnTo>
                  <a:pt x="507" y="106"/>
                </a:lnTo>
                <a:lnTo>
                  <a:pt x="507" y="105"/>
                </a:lnTo>
                <a:lnTo>
                  <a:pt x="507" y="104"/>
                </a:lnTo>
                <a:lnTo>
                  <a:pt x="507" y="104"/>
                </a:lnTo>
                <a:lnTo>
                  <a:pt x="506" y="103"/>
                </a:lnTo>
                <a:lnTo>
                  <a:pt x="505" y="102"/>
                </a:lnTo>
                <a:lnTo>
                  <a:pt x="505" y="102"/>
                </a:lnTo>
                <a:lnTo>
                  <a:pt x="505" y="101"/>
                </a:lnTo>
                <a:lnTo>
                  <a:pt x="505" y="101"/>
                </a:lnTo>
                <a:lnTo>
                  <a:pt x="505" y="100"/>
                </a:lnTo>
                <a:lnTo>
                  <a:pt x="505" y="100"/>
                </a:lnTo>
                <a:lnTo>
                  <a:pt x="505" y="99"/>
                </a:lnTo>
                <a:lnTo>
                  <a:pt x="505" y="98"/>
                </a:lnTo>
                <a:lnTo>
                  <a:pt x="506" y="98"/>
                </a:lnTo>
                <a:lnTo>
                  <a:pt x="506" y="97"/>
                </a:lnTo>
                <a:lnTo>
                  <a:pt x="507" y="97"/>
                </a:lnTo>
                <a:lnTo>
                  <a:pt x="507" y="97"/>
                </a:lnTo>
                <a:lnTo>
                  <a:pt x="507" y="96"/>
                </a:lnTo>
                <a:lnTo>
                  <a:pt x="507" y="96"/>
                </a:lnTo>
                <a:lnTo>
                  <a:pt x="508" y="96"/>
                </a:lnTo>
                <a:lnTo>
                  <a:pt x="509" y="95"/>
                </a:lnTo>
                <a:lnTo>
                  <a:pt x="509" y="94"/>
                </a:lnTo>
                <a:lnTo>
                  <a:pt x="509" y="94"/>
                </a:lnTo>
                <a:lnTo>
                  <a:pt x="509" y="93"/>
                </a:lnTo>
                <a:lnTo>
                  <a:pt x="509" y="92"/>
                </a:lnTo>
                <a:lnTo>
                  <a:pt x="508" y="92"/>
                </a:lnTo>
                <a:lnTo>
                  <a:pt x="508" y="92"/>
                </a:lnTo>
                <a:lnTo>
                  <a:pt x="507" y="92"/>
                </a:lnTo>
                <a:lnTo>
                  <a:pt x="507" y="91"/>
                </a:lnTo>
                <a:lnTo>
                  <a:pt x="507" y="91"/>
                </a:lnTo>
                <a:lnTo>
                  <a:pt x="507" y="91"/>
                </a:lnTo>
                <a:lnTo>
                  <a:pt x="508" y="91"/>
                </a:lnTo>
                <a:lnTo>
                  <a:pt x="509" y="90"/>
                </a:lnTo>
                <a:lnTo>
                  <a:pt x="509" y="90"/>
                </a:lnTo>
                <a:lnTo>
                  <a:pt x="510" y="90"/>
                </a:lnTo>
                <a:lnTo>
                  <a:pt x="510" y="89"/>
                </a:lnTo>
                <a:lnTo>
                  <a:pt x="511" y="89"/>
                </a:lnTo>
                <a:lnTo>
                  <a:pt x="512" y="89"/>
                </a:lnTo>
                <a:lnTo>
                  <a:pt x="513" y="89"/>
                </a:lnTo>
                <a:lnTo>
                  <a:pt x="513" y="89"/>
                </a:lnTo>
                <a:lnTo>
                  <a:pt x="513" y="90"/>
                </a:lnTo>
                <a:lnTo>
                  <a:pt x="514" y="89"/>
                </a:lnTo>
                <a:lnTo>
                  <a:pt x="515" y="89"/>
                </a:lnTo>
                <a:lnTo>
                  <a:pt x="515" y="89"/>
                </a:lnTo>
                <a:lnTo>
                  <a:pt x="515" y="89"/>
                </a:lnTo>
                <a:lnTo>
                  <a:pt x="515" y="88"/>
                </a:lnTo>
                <a:lnTo>
                  <a:pt x="514" y="87"/>
                </a:lnTo>
                <a:lnTo>
                  <a:pt x="514" y="87"/>
                </a:lnTo>
                <a:lnTo>
                  <a:pt x="514" y="86"/>
                </a:lnTo>
                <a:lnTo>
                  <a:pt x="514" y="85"/>
                </a:lnTo>
                <a:lnTo>
                  <a:pt x="515" y="85"/>
                </a:lnTo>
                <a:lnTo>
                  <a:pt x="515" y="85"/>
                </a:lnTo>
                <a:lnTo>
                  <a:pt x="516" y="85"/>
                </a:lnTo>
                <a:lnTo>
                  <a:pt x="516" y="85"/>
                </a:lnTo>
                <a:lnTo>
                  <a:pt x="516" y="84"/>
                </a:lnTo>
                <a:lnTo>
                  <a:pt x="516" y="83"/>
                </a:lnTo>
                <a:lnTo>
                  <a:pt x="515" y="83"/>
                </a:lnTo>
                <a:lnTo>
                  <a:pt x="515" y="83"/>
                </a:lnTo>
                <a:lnTo>
                  <a:pt x="515" y="83"/>
                </a:lnTo>
                <a:lnTo>
                  <a:pt x="516" y="81"/>
                </a:lnTo>
                <a:lnTo>
                  <a:pt x="516" y="81"/>
                </a:lnTo>
                <a:lnTo>
                  <a:pt x="516" y="80"/>
                </a:lnTo>
                <a:lnTo>
                  <a:pt x="516" y="79"/>
                </a:lnTo>
                <a:lnTo>
                  <a:pt x="516" y="79"/>
                </a:lnTo>
                <a:lnTo>
                  <a:pt x="515" y="79"/>
                </a:lnTo>
                <a:lnTo>
                  <a:pt x="515" y="78"/>
                </a:lnTo>
                <a:lnTo>
                  <a:pt x="516" y="78"/>
                </a:lnTo>
                <a:lnTo>
                  <a:pt x="516" y="77"/>
                </a:lnTo>
                <a:lnTo>
                  <a:pt x="516" y="77"/>
                </a:lnTo>
                <a:lnTo>
                  <a:pt x="516" y="77"/>
                </a:lnTo>
                <a:lnTo>
                  <a:pt x="517" y="77"/>
                </a:lnTo>
                <a:lnTo>
                  <a:pt x="518" y="76"/>
                </a:lnTo>
                <a:lnTo>
                  <a:pt x="518" y="77"/>
                </a:lnTo>
                <a:lnTo>
                  <a:pt x="518" y="77"/>
                </a:lnTo>
                <a:lnTo>
                  <a:pt x="519" y="78"/>
                </a:lnTo>
                <a:lnTo>
                  <a:pt x="519" y="79"/>
                </a:lnTo>
                <a:lnTo>
                  <a:pt x="520" y="79"/>
                </a:lnTo>
                <a:lnTo>
                  <a:pt x="520" y="79"/>
                </a:lnTo>
                <a:lnTo>
                  <a:pt x="521" y="79"/>
                </a:lnTo>
                <a:lnTo>
                  <a:pt x="522" y="78"/>
                </a:lnTo>
                <a:lnTo>
                  <a:pt x="522" y="77"/>
                </a:lnTo>
                <a:lnTo>
                  <a:pt x="521" y="77"/>
                </a:lnTo>
                <a:lnTo>
                  <a:pt x="520" y="77"/>
                </a:lnTo>
                <a:lnTo>
                  <a:pt x="520" y="76"/>
                </a:lnTo>
                <a:lnTo>
                  <a:pt x="520" y="75"/>
                </a:lnTo>
                <a:lnTo>
                  <a:pt x="520" y="75"/>
                </a:lnTo>
                <a:lnTo>
                  <a:pt x="521" y="75"/>
                </a:lnTo>
                <a:lnTo>
                  <a:pt x="522" y="74"/>
                </a:lnTo>
                <a:lnTo>
                  <a:pt x="522" y="74"/>
                </a:lnTo>
                <a:lnTo>
                  <a:pt x="522" y="74"/>
                </a:lnTo>
                <a:lnTo>
                  <a:pt x="522" y="74"/>
                </a:lnTo>
                <a:lnTo>
                  <a:pt x="521" y="74"/>
                </a:lnTo>
                <a:lnTo>
                  <a:pt x="521" y="73"/>
                </a:lnTo>
                <a:lnTo>
                  <a:pt x="521" y="72"/>
                </a:lnTo>
                <a:lnTo>
                  <a:pt x="522" y="72"/>
                </a:lnTo>
                <a:lnTo>
                  <a:pt x="522" y="71"/>
                </a:lnTo>
                <a:lnTo>
                  <a:pt x="522" y="70"/>
                </a:lnTo>
                <a:lnTo>
                  <a:pt x="522" y="70"/>
                </a:lnTo>
                <a:lnTo>
                  <a:pt x="523" y="70"/>
                </a:lnTo>
                <a:lnTo>
                  <a:pt x="523" y="71"/>
                </a:lnTo>
                <a:lnTo>
                  <a:pt x="523" y="72"/>
                </a:lnTo>
                <a:lnTo>
                  <a:pt x="523" y="72"/>
                </a:lnTo>
                <a:lnTo>
                  <a:pt x="523" y="73"/>
                </a:lnTo>
                <a:lnTo>
                  <a:pt x="524" y="73"/>
                </a:lnTo>
                <a:lnTo>
                  <a:pt x="524" y="74"/>
                </a:lnTo>
                <a:lnTo>
                  <a:pt x="524" y="74"/>
                </a:lnTo>
                <a:lnTo>
                  <a:pt x="525" y="74"/>
                </a:lnTo>
                <a:lnTo>
                  <a:pt x="526" y="74"/>
                </a:lnTo>
                <a:lnTo>
                  <a:pt x="526" y="75"/>
                </a:lnTo>
                <a:lnTo>
                  <a:pt x="526" y="74"/>
                </a:lnTo>
                <a:lnTo>
                  <a:pt x="527" y="74"/>
                </a:lnTo>
                <a:lnTo>
                  <a:pt x="527" y="74"/>
                </a:lnTo>
                <a:lnTo>
                  <a:pt x="528" y="74"/>
                </a:lnTo>
                <a:lnTo>
                  <a:pt x="528" y="73"/>
                </a:lnTo>
                <a:lnTo>
                  <a:pt x="528" y="72"/>
                </a:lnTo>
                <a:lnTo>
                  <a:pt x="528" y="72"/>
                </a:lnTo>
                <a:lnTo>
                  <a:pt x="528" y="72"/>
                </a:lnTo>
                <a:lnTo>
                  <a:pt x="529" y="72"/>
                </a:lnTo>
                <a:lnTo>
                  <a:pt x="530" y="72"/>
                </a:lnTo>
                <a:lnTo>
                  <a:pt x="530" y="72"/>
                </a:lnTo>
                <a:lnTo>
                  <a:pt x="530" y="73"/>
                </a:lnTo>
                <a:lnTo>
                  <a:pt x="530" y="73"/>
                </a:lnTo>
                <a:lnTo>
                  <a:pt x="531" y="72"/>
                </a:lnTo>
                <a:lnTo>
                  <a:pt x="532" y="72"/>
                </a:lnTo>
                <a:lnTo>
                  <a:pt x="532" y="71"/>
                </a:lnTo>
                <a:lnTo>
                  <a:pt x="533" y="71"/>
                </a:lnTo>
                <a:lnTo>
                  <a:pt x="533" y="70"/>
                </a:lnTo>
                <a:lnTo>
                  <a:pt x="533" y="70"/>
                </a:lnTo>
                <a:lnTo>
                  <a:pt x="534" y="70"/>
                </a:lnTo>
                <a:lnTo>
                  <a:pt x="535" y="70"/>
                </a:lnTo>
                <a:lnTo>
                  <a:pt x="535" y="71"/>
                </a:lnTo>
                <a:lnTo>
                  <a:pt x="536" y="71"/>
                </a:lnTo>
                <a:lnTo>
                  <a:pt x="537" y="71"/>
                </a:lnTo>
                <a:lnTo>
                  <a:pt x="537" y="71"/>
                </a:lnTo>
                <a:lnTo>
                  <a:pt x="538" y="71"/>
                </a:lnTo>
                <a:lnTo>
                  <a:pt x="538" y="70"/>
                </a:lnTo>
                <a:lnTo>
                  <a:pt x="539" y="70"/>
                </a:lnTo>
                <a:lnTo>
                  <a:pt x="539" y="70"/>
                </a:lnTo>
                <a:lnTo>
                  <a:pt x="539" y="70"/>
                </a:lnTo>
                <a:lnTo>
                  <a:pt x="540" y="70"/>
                </a:lnTo>
                <a:lnTo>
                  <a:pt x="541" y="70"/>
                </a:lnTo>
                <a:lnTo>
                  <a:pt x="541" y="69"/>
                </a:lnTo>
                <a:lnTo>
                  <a:pt x="542" y="69"/>
                </a:lnTo>
                <a:lnTo>
                  <a:pt x="542" y="70"/>
                </a:lnTo>
                <a:lnTo>
                  <a:pt x="542" y="70"/>
                </a:lnTo>
                <a:lnTo>
                  <a:pt x="543" y="70"/>
                </a:lnTo>
                <a:lnTo>
                  <a:pt x="543" y="70"/>
                </a:lnTo>
                <a:lnTo>
                  <a:pt x="544" y="70"/>
                </a:lnTo>
                <a:lnTo>
                  <a:pt x="545" y="70"/>
                </a:lnTo>
                <a:lnTo>
                  <a:pt x="545" y="70"/>
                </a:lnTo>
                <a:lnTo>
                  <a:pt x="546" y="70"/>
                </a:lnTo>
                <a:lnTo>
                  <a:pt x="547" y="70"/>
                </a:lnTo>
                <a:lnTo>
                  <a:pt x="547" y="69"/>
                </a:lnTo>
                <a:lnTo>
                  <a:pt x="547" y="69"/>
                </a:lnTo>
                <a:lnTo>
                  <a:pt x="547" y="68"/>
                </a:lnTo>
                <a:lnTo>
                  <a:pt x="547" y="68"/>
                </a:lnTo>
                <a:lnTo>
                  <a:pt x="547" y="67"/>
                </a:lnTo>
                <a:lnTo>
                  <a:pt x="547" y="67"/>
                </a:lnTo>
                <a:lnTo>
                  <a:pt x="547" y="66"/>
                </a:lnTo>
                <a:lnTo>
                  <a:pt x="547" y="66"/>
                </a:lnTo>
                <a:lnTo>
                  <a:pt x="547" y="65"/>
                </a:lnTo>
                <a:lnTo>
                  <a:pt x="547" y="64"/>
                </a:lnTo>
                <a:lnTo>
                  <a:pt x="548" y="64"/>
                </a:lnTo>
                <a:lnTo>
                  <a:pt x="548" y="63"/>
                </a:lnTo>
                <a:lnTo>
                  <a:pt x="548" y="62"/>
                </a:lnTo>
                <a:lnTo>
                  <a:pt x="548" y="62"/>
                </a:lnTo>
                <a:lnTo>
                  <a:pt x="549" y="62"/>
                </a:lnTo>
                <a:lnTo>
                  <a:pt x="549" y="62"/>
                </a:lnTo>
                <a:lnTo>
                  <a:pt x="550" y="61"/>
                </a:lnTo>
                <a:lnTo>
                  <a:pt x="551" y="61"/>
                </a:lnTo>
                <a:lnTo>
                  <a:pt x="551" y="60"/>
                </a:lnTo>
                <a:lnTo>
                  <a:pt x="551" y="60"/>
                </a:lnTo>
                <a:lnTo>
                  <a:pt x="551" y="60"/>
                </a:lnTo>
                <a:lnTo>
                  <a:pt x="551" y="59"/>
                </a:lnTo>
                <a:lnTo>
                  <a:pt x="551" y="58"/>
                </a:lnTo>
                <a:lnTo>
                  <a:pt x="551" y="58"/>
                </a:lnTo>
                <a:lnTo>
                  <a:pt x="552" y="58"/>
                </a:lnTo>
                <a:lnTo>
                  <a:pt x="552" y="57"/>
                </a:lnTo>
                <a:lnTo>
                  <a:pt x="552" y="57"/>
                </a:lnTo>
                <a:lnTo>
                  <a:pt x="552" y="56"/>
                </a:lnTo>
                <a:lnTo>
                  <a:pt x="552" y="55"/>
                </a:lnTo>
                <a:lnTo>
                  <a:pt x="552" y="55"/>
                </a:lnTo>
                <a:lnTo>
                  <a:pt x="552" y="55"/>
                </a:lnTo>
                <a:lnTo>
                  <a:pt x="553" y="55"/>
                </a:lnTo>
                <a:lnTo>
                  <a:pt x="554" y="55"/>
                </a:lnTo>
                <a:lnTo>
                  <a:pt x="554" y="55"/>
                </a:lnTo>
                <a:lnTo>
                  <a:pt x="554" y="55"/>
                </a:lnTo>
                <a:lnTo>
                  <a:pt x="555" y="55"/>
                </a:lnTo>
                <a:lnTo>
                  <a:pt x="555" y="55"/>
                </a:lnTo>
                <a:lnTo>
                  <a:pt x="555" y="54"/>
                </a:lnTo>
                <a:lnTo>
                  <a:pt x="555" y="53"/>
                </a:lnTo>
                <a:lnTo>
                  <a:pt x="554" y="53"/>
                </a:lnTo>
                <a:lnTo>
                  <a:pt x="554" y="53"/>
                </a:lnTo>
                <a:lnTo>
                  <a:pt x="555" y="52"/>
                </a:lnTo>
                <a:lnTo>
                  <a:pt x="555" y="51"/>
                </a:lnTo>
                <a:lnTo>
                  <a:pt x="556" y="51"/>
                </a:lnTo>
                <a:lnTo>
                  <a:pt x="556" y="51"/>
                </a:lnTo>
                <a:lnTo>
                  <a:pt x="557" y="51"/>
                </a:lnTo>
                <a:lnTo>
                  <a:pt x="558" y="51"/>
                </a:lnTo>
                <a:lnTo>
                  <a:pt x="558" y="51"/>
                </a:lnTo>
                <a:lnTo>
                  <a:pt x="559" y="52"/>
                </a:lnTo>
                <a:lnTo>
                  <a:pt x="559" y="53"/>
                </a:lnTo>
                <a:lnTo>
                  <a:pt x="560" y="53"/>
                </a:lnTo>
                <a:lnTo>
                  <a:pt x="560" y="53"/>
                </a:lnTo>
                <a:lnTo>
                  <a:pt x="560" y="51"/>
                </a:lnTo>
                <a:lnTo>
                  <a:pt x="561" y="51"/>
                </a:lnTo>
                <a:lnTo>
                  <a:pt x="561" y="51"/>
                </a:lnTo>
                <a:lnTo>
                  <a:pt x="562" y="50"/>
                </a:lnTo>
                <a:lnTo>
                  <a:pt x="562" y="49"/>
                </a:lnTo>
                <a:lnTo>
                  <a:pt x="561" y="49"/>
                </a:lnTo>
                <a:lnTo>
                  <a:pt x="561" y="49"/>
                </a:lnTo>
                <a:lnTo>
                  <a:pt x="560" y="48"/>
                </a:lnTo>
                <a:lnTo>
                  <a:pt x="560" y="47"/>
                </a:lnTo>
                <a:lnTo>
                  <a:pt x="561" y="47"/>
                </a:lnTo>
                <a:lnTo>
                  <a:pt x="561" y="46"/>
                </a:lnTo>
                <a:lnTo>
                  <a:pt x="562" y="46"/>
                </a:lnTo>
                <a:lnTo>
                  <a:pt x="562" y="46"/>
                </a:lnTo>
                <a:lnTo>
                  <a:pt x="562" y="47"/>
                </a:lnTo>
                <a:lnTo>
                  <a:pt x="563" y="47"/>
                </a:lnTo>
                <a:lnTo>
                  <a:pt x="564" y="47"/>
                </a:lnTo>
                <a:lnTo>
                  <a:pt x="564" y="47"/>
                </a:lnTo>
                <a:lnTo>
                  <a:pt x="565" y="47"/>
                </a:lnTo>
                <a:lnTo>
                  <a:pt x="566" y="47"/>
                </a:lnTo>
                <a:lnTo>
                  <a:pt x="567" y="46"/>
                </a:lnTo>
                <a:lnTo>
                  <a:pt x="568" y="45"/>
                </a:lnTo>
                <a:lnTo>
                  <a:pt x="568" y="45"/>
                </a:lnTo>
                <a:lnTo>
                  <a:pt x="568" y="45"/>
                </a:lnTo>
                <a:lnTo>
                  <a:pt x="569" y="45"/>
                </a:lnTo>
                <a:lnTo>
                  <a:pt x="569" y="44"/>
                </a:lnTo>
                <a:lnTo>
                  <a:pt x="569" y="44"/>
                </a:lnTo>
                <a:lnTo>
                  <a:pt x="569" y="43"/>
                </a:lnTo>
                <a:lnTo>
                  <a:pt x="569" y="43"/>
                </a:lnTo>
                <a:lnTo>
                  <a:pt x="569" y="42"/>
                </a:lnTo>
                <a:lnTo>
                  <a:pt x="569" y="41"/>
                </a:lnTo>
                <a:lnTo>
                  <a:pt x="569" y="41"/>
                </a:lnTo>
                <a:lnTo>
                  <a:pt x="569" y="40"/>
                </a:lnTo>
                <a:lnTo>
                  <a:pt x="569" y="39"/>
                </a:lnTo>
                <a:lnTo>
                  <a:pt x="569" y="39"/>
                </a:lnTo>
                <a:lnTo>
                  <a:pt x="569" y="39"/>
                </a:lnTo>
                <a:lnTo>
                  <a:pt x="569" y="38"/>
                </a:lnTo>
                <a:lnTo>
                  <a:pt x="569" y="38"/>
                </a:lnTo>
                <a:lnTo>
                  <a:pt x="569" y="37"/>
                </a:lnTo>
                <a:lnTo>
                  <a:pt x="569" y="36"/>
                </a:lnTo>
                <a:lnTo>
                  <a:pt x="569" y="36"/>
                </a:lnTo>
                <a:lnTo>
                  <a:pt x="569" y="36"/>
                </a:lnTo>
                <a:lnTo>
                  <a:pt x="568" y="36"/>
                </a:lnTo>
                <a:lnTo>
                  <a:pt x="568" y="36"/>
                </a:lnTo>
                <a:lnTo>
                  <a:pt x="567" y="35"/>
                </a:lnTo>
                <a:lnTo>
                  <a:pt x="566" y="34"/>
                </a:lnTo>
                <a:lnTo>
                  <a:pt x="566" y="34"/>
                </a:lnTo>
                <a:lnTo>
                  <a:pt x="567" y="33"/>
                </a:lnTo>
                <a:lnTo>
                  <a:pt x="567" y="32"/>
                </a:lnTo>
                <a:lnTo>
                  <a:pt x="568" y="32"/>
                </a:lnTo>
                <a:lnTo>
                  <a:pt x="568" y="32"/>
                </a:lnTo>
                <a:lnTo>
                  <a:pt x="569" y="32"/>
                </a:lnTo>
                <a:lnTo>
                  <a:pt x="569" y="32"/>
                </a:lnTo>
                <a:lnTo>
                  <a:pt x="569" y="32"/>
                </a:lnTo>
                <a:lnTo>
                  <a:pt x="570" y="32"/>
                </a:lnTo>
                <a:lnTo>
                  <a:pt x="570" y="31"/>
                </a:lnTo>
                <a:lnTo>
                  <a:pt x="570" y="30"/>
                </a:lnTo>
                <a:lnTo>
                  <a:pt x="570" y="30"/>
                </a:lnTo>
                <a:lnTo>
                  <a:pt x="569" y="29"/>
                </a:lnTo>
                <a:lnTo>
                  <a:pt x="569" y="28"/>
                </a:lnTo>
                <a:lnTo>
                  <a:pt x="569" y="28"/>
                </a:lnTo>
                <a:lnTo>
                  <a:pt x="569" y="27"/>
                </a:lnTo>
                <a:lnTo>
                  <a:pt x="569" y="26"/>
                </a:lnTo>
                <a:lnTo>
                  <a:pt x="569" y="26"/>
                </a:lnTo>
                <a:lnTo>
                  <a:pt x="568" y="25"/>
                </a:lnTo>
                <a:lnTo>
                  <a:pt x="568" y="24"/>
                </a:lnTo>
                <a:lnTo>
                  <a:pt x="568" y="24"/>
                </a:lnTo>
                <a:lnTo>
                  <a:pt x="568" y="24"/>
                </a:lnTo>
                <a:lnTo>
                  <a:pt x="567" y="24"/>
                </a:lnTo>
                <a:lnTo>
                  <a:pt x="567" y="23"/>
                </a:lnTo>
                <a:lnTo>
                  <a:pt x="567" y="22"/>
                </a:lnTo>
                <a:lnTo>
                  <a:pt x="566" y="22"/>
                </a:lnTo>
                <a:lnTo>
                  <a:pt x="566" y="21"/>
                </a:lnTo>
                <a:lnTo>
                  <a:pt x="566" y="21"/>
                </a:lnTo>
                <a:lnTo>
                  <a:pt x="566" y="21"/>
                </a:lnTo>
                <a:lnTo>
                  <a:pt x="566" y="20"/>
                </a:lnTo>
                <a:lnTo>
                  <a:pt x="566" y="19"/>
                </a:lnTo>
                <a:lnTo>
                  <a:pt x="567" y="19"/>
                </a:lnTo>
                <a:lnTo>
                  <a:pt x="568" y="19"/>
                </a:lnTo>
                <a:lnTo>
                  <a:pt x="568" y="18"/>
                </a:lnTo>
                <a:lnTo>
                  <a:pt x="568" y="18"/>
                </a:lnTo>
                <a:lnTo>
                  <a:pt x="569" y="18"/>
                </a:lnTo>
                <a:lnTo>
                  <a:pt x="569" y="18"/>
                </a:lnTo>
                <a:lnTo>
                  <a:pt x="570" y="17"/>
                </a:lnTo>
                <a:lnTo>
                  <a:pt x="571" y="17"/>
                </a:lnTo>
                <a:lnTo>
                  <a:pt x="571" y="16"/>
                </a:lnTo>
                <a:lnTo>
                  <a:pt x="571" y="15"/>
                </a:lnTo>
                <a:lnTo>
                  <a:pt x="571" y="15"/>
                </a:lnTo>
                <a:lnTo>
                  <a:pt x="572" y="15"/>
                </a:lnTo>
                <a:lnTo>
                  <a:pt x="573" y="15"/>
                </a:lnTo>
                <a:lnTo>
                  <a:pt x="573" y="15"/>
                </a:lnTo>
                <a:lnTo>
                  <a:pt x="574" y="15"/>
                </a:lnTo>
                <a:lnTo>
                  <a:pt x="575" y="15"/>
                </a:lnTo>
                <a:lnTo>
                  <a:pt x="575" y="15"/>
                </a:lnTo>
                <a:lnTo>
                  <a:pt x="576" y="15"/>
                </a:lnTo>
                <a:lnTo>
                  <a:pt x="577" y="15"/>
                </a:lnTo>
                <a:lnTo>
                  <a:pt x="577" y="15"/>
                </a:lnTo>
                <a:lnTo>
                  <a:pt x="579" y="14"/>
                </a:lnTo>
                <a:lnTo>
                  <a:pt x="579" y="13"/>
                </a:lnTo>
                <a:lnTo>
                  <a:pt x="580" y="13"/>
                </a:lnTo>
                <a:lnTo>
                  <a:pt x="581" y="12"/>
                </a:lnTo>
                <a:lnTo>
                  <a:pt x="582" y="12"/>
                </a:lnTo>
                <a:lnTo>
                  <a:pt x="582" y="11"/>
                </a:lnTo>
                <a:lnTo>
                  <a:pt x="583" y="11"/>
                </a:lnTo>
                <a:lnTo>
                  <a:pt x="583" y="11"/>
                </a:lnTo>
                <a:lnTo>
                  <a:pt x="583" y="10"/>
                </a:lnTo>
                <a:lnTo>
                  <a:pt x="585" y="9"/>
                </a:lnTo>
                <a:lnTo>
                  <a:pt x="585" y="9"/>
                </a:lnTo>
                <a:lnTo>
                  <a:pt x="586" y="8"/>
                </a:lnTo>
                <a:lnTo>
                  <a:pt x="587" y="7"/>
                </a:lnTo>
                <a:lnTo>
                  <a:pt x="588" y="7"/>
                </a:lnTo>
                <a:lnTo>
                  <a:pt x="588" y="6"/>
                </a:lnTo>
                <a:lnTo>
                  <a:pt x="588" y="6"/>
                </a:lnTo>
                <a:lnTo>
                  <a:pt x="589" y="5"/>
                </a:lnTo>
                <a:lnTo>
                  <a:pt x="590" y="5"/>
                </a:lnTo>
                <a:lnTo>
                  <a:pt x="590" y="5"/>
                </a:lnTo>
                <a:lnTo>
                  <a:pt x="591" y="5"/>
                </a:lnTo>
                <a:lnTo>
                  <a:pt x="592" y="4"/>
                </a:lnTo>
                <a:lnTo>
                  <a:pt x="592" y="4"/>
                </a:lnTo>
                <a:lnTo>
                  <a:pt x="593" y="4"/>
                </a:lnTo>
                <a:lnTo>
                  <a:pt x="594" y="3"/>
                </a:lnTo>
                <a:lnTo>
                  <a:pt x="595" y="3"/>
                </a:lnTo>
                <a:lnTo>
                  <a:pt x="596" y="2"/>
                </a:lnTo>
                <a:lnTo>
                  <a:pt x="597" y="2"/>
                </a:lnTo>
                <a:lnTo>
                  <a:pt x="598" y="2"/>
                </a:lnTo>
                <a:lnTo>
                  <a:pt x="598" y="2"/>
                </a:lnTo>
                <a:lnTo>
                  <a:pt x="600" y="2"/>
                </a:lnTo>
                <a:lnTo>
                  <a:pt x="600" y="2"/>
                </a:lnTo>
                <a:lnTo>
                  <a:pt x="601" y="2"/>
                </a:lnTo>
                <a:lnTo>
                  <a:pt x="602" y="2"/>
                </a:lnTo>
                <a:lnTo>
                  <a:pt x="602" y="2"/>
                </a:lnTo>
                <a:lnTo>
                  <a:pt x="603" y="2"/>
                </a:lnTo>
                <a:lnTo>
                  <a:pt x="604" y="2"/>
                </a:lnTo>
                <a:lnTo>
                  <a:pt x="604" y="2"/>
                </a:lnTo>
                <a:lnTo>
                  <a:pt x="605" y="2"/>
                </a:lnTo>
                <a:lnTo>
                  <a:pt x="605" y="2"/>
                </a:lnTo>
                <a:lnTo>
                  <a:pt x="606" y="2"/>
                </a:lnTo>
                <a:lnTo>
                  <a:pt x="607" y="2"/>
                </a:lnTo>
                <a:lnTo>
                  <a:pt x="607" y="2"/>
                </a:lnTo>
                <a:lnTo>
                  <a:pt x="609" y="2"/>
                </a:lnTo>
                <a:lnTo>
                  <a:pt x="609" y="2"/>
                </a:lnTo>
                <a:lnTo>
                  <a:pt x="610" y="1"/>
                </a:lnTo>
                <a:lnTo>
                  <a:pt x="611" y="1"/>
                </a:lnTo>
                <a:lnTo>
                  <a:pt x="611" y="1"/>
                </a:lnTo>
                <a:lnTo>
                  <a:pt x="613" y="1"/>
                </a:lnTo>
                <a:lnTo>
                  <a:pt x="613" y="1"/>
                </a:lnTo>
                <a:lnTo>
                  <a:pt x="615" y="0"/>
                </a:lnTo>
                <a:lnTo>
                  <a:pt x="616" y="0"/>
                </a:lnTo>
                <a:lnTo>
                  <a:pt x="617" y="0"/>
                </a:lnTo>
                <a:lnTo>
                  <a:pt x="619" y="0"/>
                </a:lnTo>
                <a:lnTo>
                  <a:pt x="619" y="0"/>
                </a:lnTo>
                <a:lnTo>
                  <a:pt x="620" y="0"/>
                </a:lnTo>
                <a:lnTo>
                  <a:pt x="621" y="0"/>
                </a:lnTo>
                <a:lnTo>
                  <a:pt x="622" y="0"/>
                </a:lnTo>
                <a:lnTo>
                  <a:pt x="623" y="0"/>
                </a:lnTo>
                <a:lnTo>
                  <a:pt x="624" y="0"/>
                </a:lnTo>
                <a:lnTo>
                  <a:pt x="626" y="0"/>
                </a:lnTo>
                <a:lnTo>
                  <a:pt x="627" y="0"/>
                </a:lnTo>
                <a:lnTo>
                  <a:pt x="628" y="0"/>
                </a:lnTo>
                <a:lnTo>
                  <a:pt x="629" y="0"/>
                </a:lnTo>
                <a:lnTo>
                  <a:pt x="630" y="0"/>
                </a:lnTo>
                <a:lnTo>
                  <a:pt x="630" y="0"/>
                </a:lnTo>
                <a:lnTo>
                  <a:pt x="632" y="0"/>
                </a:lnTo>
                <a:lnTo>
                  <a:pt x="632" y="0"/>
                </a:lnTo>
                <a:lnTo>
                  <a:pt x="633" y="0"/>
                </a:lnTo>
                <a:lnTo>
                  <a:pt x="634" y="0"/>
                </a:lnTo>
                <a:lnTo>
                  <a:pt x="635" y="0"/>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6"/>
          <p:cNvSpPr>
            <a:spLocks/>
          </p:cNvSpPr>
          <p:nvPr/>
        </p:nvSpPr>
        <p:spPr bwMode="auto">
          <a:xfrm>
            <a:off x="3099113" y="4688375"/>
            <a:ext cx="1878138" cy="1599263"/>
          </a:xfrm>
          <a:custGeom>
            <a:avLst/>
            <a:gdLst>
              <a:gd name="T0" fmla="*/ 867 w 990"/>
              <a:gd name="T1" fmla="*/ 13 h 843"/>
              <a:gd name="T2" fmla="*/ 881 w 990"/>
              <a:gd name="T3" fmla="*/ 29 h 843"/>
              <a:gd name="T4" fmla="*/ 883 w 990"/>
              <a:gd name="T5" fmla="*/ 60 h 843"/>
              <a:gd name="T6" fmla="*/ 879 w 990"/>
              <a:gd name="T7" fmla="*/ 96 h 843"/>
              <a:gd name="T8" fmla="*/ 881 w 990"/>
              <a:gd name="T9" fmla="*/ 162 h 843"/>
              <a:gd name="T10" fmla="*/ 870 w 990"/>
              <a:gd name="T11" fmla="*/ 136 h 843"/>
              <a:gd name="T12" fmla="*/ 859 w 990"/>
              <a:gd name="T13" fmla="*/ 110 h 843"/>
              <a:gd name="T14" fmla="*/ 834 w 990"/>
              <a:gd name="T15" fmla="*/ 96 h 843"/>
              <a:gd name="T16" fmla="*/ 818 w 990"/>
              <a:gd name="T17" fmla="*/ 113 h 843"/>
              <a:gd name="T18" fmla="*/ 801 w 990"/>
              <a:gd name="T19" fmla="*/ 137 h 843"/>
              <a:gd name="T20" fmla="*/ 811 w 990"/>
              <a:gd name="T21" fmla="*/ 166 h 843"/>
              <a:gd name="T22" fmla="*/ 845 w 990"/>
              <a:gd name="T23" fmla="*/ 174 h 843"/>
              <a:gd name="T24" fmla="*/ 843 w 990"/>
              <a:gd name="T25" fmla="*/ 325 h 843"/>
              <a:gd name="T26" fmla="*/ 114 w 990"/>
              <a:gd name="T27" fmla="*/ 764 h 843"/>
              <a:gd name="T28" fmla="*/ 96 w 990"/>
              <a:gd name="T29" fmla="*/ 740 h 843"/>
              <a:gd name="T30" fmla="*/ 94 w 990"/>
              <a:gd name="T31" fmla="*/ 705 h 843"/>
              <a:gd name="T32" fmla="*/ 61 w 990"/>
              <a:gd name="T33" fmla="*/ 676 h 843"/>
              <a:gd name="T34" fmla="*/ 44 w 990"/>
              <a:gd name="T35" fmla="*/ 647 h 843"/>
              <a:gd name="T36" fmla="*/ 61 w 990"/>
              <a:gd name="T37" fmla="*/ 613 h 843"/>
              <a:gd name="T38" fmla="*/ 75 w 990"/>
              <a:gd name="T39" fmla="*/ 569 h 843"/>
              <a:gd name="T40" fmla="*/ 61 w 990"/>
              <a:gd name="T41" fmla="*/ 530 h 843"/>
              <a:gd name="T42" fmla="*/ 48 w 990"/>
              <a:gd name="T43" fmla="*/ 490 h 843"/>
              <a:gd name="T44" fmla="*/ 32 w 990"/>
              <a:gd name="T45" fmla="*/ 454 h 843"/>
              <a:gd name="T46" fmla="*/ 31 w 990"/>
              <a:gd name="T47" fmla="*/ 423 h 843"/>
              <a:gd name="T48" fmla="*/ 42 w 990"/>
              <a:gd name="T49" fmla="*/ 392 h 843"/>
              <a:gd name="T50" fmla="*/ 46 w 990"/>
              <a:gd name="T51" fmla="*/ 362 h 843"/>
              <a:gd name="T52" fmla="*/ 41 w 990"/>
              <a:gd name="T53" fmla="*/ 333 h 843"/>
              <a:gd name="T54" fmla="*/ 12 w 990"/>
              <a:gd name="T55" fmla="*/ 329 h 843"/>
              <a:gd name="T56" fmla="*/ 21 w 990"/>
              <a:gd name="T57" fmla="*/ 304 h 843"/>
              <a:gd name="T58" fmla="*/ 23 w 990"/>
              <a:gd name="T59" fmla="*/ 279 h 843"/>
              <a:gd name="T60" fmla="*/ 18 w 990"/>
              <a:gd name="T61" fmla="*/ 257 h 843"/>
              <a:gd name="T62" fmla="*/ 16 w 990"/>
              <a:gd name="T63" fmla="*/ 231 h 843"/>
              <a:gd name="T64" fmla="*/ 4 w 990"/>
              <a:gd name="T65" fmla="*/ 206 h 843"/>
              <a:gd name="T66" fmla="*/ 40 w 990"/>
              <a:gd name="T67" fmla="*/ 200 h 843"/>
              <a:gd name="T68" fmla="*/ 77 w 990"/>
              <a:gd name="T69" fmla="*/ 185 h 843"/>
              <a:gd name="T70" fmla="*/ 108 w 990"/>
              <a:gd name="T71" fmla="*/ 211 h 843"/>
              <a:gd name="T72" fmla="*/ 140 w 990"/>
              <a:gd name="T73" fmla="*/ 219 h 843"/>
              <a:gd name="T74" fmla="*/ 159 w 990"/>
              <a:gd name="T75" fmla="*/ 193 h 843"/>
              <a:gd name="T76" fmla="*/ 175 w 990"/>
              <a:gd name="T77" fmla="*/ 160 h 843"/>
              <a:gd name="T78" fmla="*/ 220 w 990"/>
              <a:gd name="T79" fmla="*/ 149 h 843"/>
              <a:gd name="T80" fmla="*/ 265 w 990"/>
              <a:gd name="T81" fmla="*/ 137 h 843"/>
              <a:gd name="T82" fmla="*/ 291 w 990"/>
              <a:gd name="T83" fmla="*/ 118 h 843"/>
              <a:gd name="T84" fmla="*/ 320 w 990"/>
              <a:gd name="T85" fmla="*/ 134 h 843"/>
              <a:gd name="T86" fmla="*/ 382 w 990"/>
              <a:gd name="T87" fmla="*/ 181 h 843"/>
              <a:gd name="T88" fmla="*/ 434 w 990"/>
              <a:gd name="T89" fmla="*/ 164 h 843"/>
              <a:gd name="T90" fmla="*/ 453 w 990"/>
              <a:gd name="T91" fmla="*/ 185 h 843"/>
              <a:gd name="T92" fmla="*/ 485 w 990"/>
              <a:gd name="T93" fmla="*/ 190 h 843"/>
              <a:gd name="T94" fmla="*/ 519 w 990"/>
              <a:gd name="T95" fmla="*/ 185 h 843"/>
              <a:gd name="T96" fmla="*/ 540 w 990"/>
              <a:gd name="T97" fmla="*/ 171 h 843"/>
              <a:gd name="T98" fmla="*/ 567 w 990"/>
              <a:gd name="T99" fmla="*/ 159 h 843"/>
              <a:gd name="T100" fmla="*/ 591 w 990"/>
              <a:gd name="T101" fmla="*/ 159 h 843"/>
              <a:gd name="T102" fmla="*/ 612 w 990"/>
              <a:gd name="T103" fmla="*/ 176 h 843"/>
              <a:gd name="T104" fmla="*/ 627 w 990"/>
              <a:gd name="T105" fmla="*/ 155 h 843"/>
              <a:gd name="T106" fmla="*/ 648 w 990"/>
              <a:gd name="T107" fmla="*/ 155 h 843"/>
              <a:gd name="T108" fmla="*/ 663 w 990"/>
              <a:gd name="T109" fmla="*/ 136 h 843"/>
              <a:gd name="T110" fmla="*/ 654 w 990"/>
              <a:gd name="T111" fmla="*/ 92 h 843"/>
              <a:gd name="T112" fmla="*/ 628 w 990"/>
              <a:gd name="T113" fmla="*/ 62 h 843"/>
              <a:gd name="T114" fmla="*/ 635 w 990"/>
              <a:gd name="T115" fmla="*/ 18 h 843"/>
              <a:gd name="T116" fmla="*/ 667 w 990"/>
              <a:gd name="T117" fmla="*/ 13 h 843"/>
              <a:gd name="T118" fmla="*/ 698 w 990"/>
              <a:gd name="T119" fmla="*/ 18 h 843"/>
              <a:gd name="T120" fmla="*/ 740 w 990"/>
              <a:gd name="T121" fmla="*/ 7 h 843"/>
              <a:gd name="T122" fmla="*/ 782 w 990"/>
              <a:gd name="T123" fmla="*/ 13 h 843"/>
              <a:gd name="T124" fmla="*/ 809 w 990"/>
              <a:gd name="T125" fmla="*/ 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0" h="843">
                <a:moveTo>
                  <a:pt x="837" y="5"/>
                </a:moveTo>
                <a:lnTo>
                  <a:pt x="838" y="5"/>
                </a:lnTo>
                <a:lnTo>
                  <a:pt x="838" y="5"/>
                </a:lnTo>
                <a:lnTo>
                  <a:pt x="839" y="5"/>
                </a:lnTo>
                <a:lnTo>
                  <a:pt x="840" y="5"/>
                </a:lnTo>
                <a:lnTo>
                  <a:pt x="840" y="5"/>
                </a:lnTo>
                <a:lnTo>
                  <a:pt x="841" y="5"/>
                </a:lnTo>
                <a:lnTo>
                  <a:pt x="842" y="6"/>
                </a:lnTo>
                <a:lnTo>
                  <a:pt x="843" y="6"/>
                </a:lnTo>
                <a:lnTo>
                  <a:pt x="843" y="6"/>
                </a:lnTo>
                <a:lnTo>
                  <a:pt x="843" y="7"/>
                </a:lnTo>
                <a:lnTo>
                  <a:pt x="844" y="7"/>
                </a:lnTo>
                <a:lnTo>
                  <a:pt x="845" y="7"/>
                </a:lnTo>
                <a:lnTo>
                  <a:pt x="845" y="7"/>
                </a:lnTo>
                <a:lnTo>
                  <a:pt x="845" y="8"/>
                </a:lnTo>
                <a:lnTo>
                  <a:pt x="846" y="9"/>
                </a:lnTo>
                <a:lnTo>
                  <a:pt x="847" y="9"/>
                </a:lnTo>
                <a:lnTo>
                  <a:pt x="847" y="9"/>
                </a:lnTo>
                <a:lnTo>
                  <a:pt x="847" y="9"/>
                </a:lnTo>
                <a:lnTo>
                  <a:pt x="847" y="10"/>
                </a:lnTo>
                <a:lnTo>
                  <a:pt x="848" y="10"/>
                </a:lnTo>
                <a:lnTo>
                  <a:pt x="849" y="11"/>
                </a:lnTo>
                <a:lnTo>
                  <a:pt x="849" y="11"/>
                </a:lnTo>
                <a:lnTo>
                  <a:pt x="849" y="10"/>
                </a:lnTo>
                <a:lnTo>
                  <a:pt x="850" y="10"/>
                </a:lnTo>
                <a:lnTo>
                  <a:pt x="851" y="9"/>
                </a:lnTo>
                <a:lnTo>
                  <a:pt x="851" y="9"/>
                </a:lnTo>
                <a:lnTo>
                  <a:pt x="851" y="9"/>
                </a:lnTo>
                <a:lnTo>
                  <a:pt x="852" y="9"/>
                </a:lnTo>
                <a:lnTo>
                  <a:pt x="853" y="9"/>
                </a:lnTo>
                <a:lnTo>
                  <a:pt x="853" y="9"/>
                </a:lnTo>
                <a:lnTo>
                  <a:pt x="854" y="9"/>
                </a:lnTo>
                <a:lnTo>
                  <a:pt x="855" y="9"/>
                </a:lnTo>
                <a:lnTo>
                  <a:pt x="855" y="9"/>
                </a:lnTo>
                <a:lnTo>
                  <a:pt x="856" y="9"/>
                </a:lnTo>
                <a:lnTo>
                  <a:pt x="857" y="9"/>
                </a:lnTo>
                <a:lnTo>
                  <a:pt x="857" y="10"/>
                </a:lnTo>
                <a:lnTo>
                  <a:pt x="857" y="10"/>
                </a:lnTo>
                <a:lnTo>
                  <a:pt x="858" y="10"/>
                </a:lnTo>
                <a:lnTo>
                  <a:pt x="859" y="10"/>
                </a:lnTo>
                <a:lnTo>
                  <a:pt x="859" y="10"/>
                </a:lnTo>
                <a:lnTo>
                  <a:pt x="860" y="10"/>
                </a:lnTo>
                <a:lnTo>
                  <a:pt x="860" y="10"/>
                </a:lnTo>
                <a:lnTo>
                  <a:pt x="860" y="11"/>
                </a:lnTo>
                <a:lnTo>
                  <a:pt x="861" y="11"/>
                </a:lnTo>
                <a:lnTo>
                  <a:pt x="861" y="11"/>
                </a:lnTo>
                <a:lnTo>
                  <a:pt x="862" y="12"/>
                </a:lnTo>
                <a:lnTo>
                  <a:pt x="862" y="12"/>
                </a:lnTo>
                <a:lnTo>
                  <a:pt x="863" y="12"/>
                </a:lnTo>
                <a:lnTo>
                  <a:pt x="863" y="13"/>
                </a:lnTo>
                <a:lnTo>
                  <a:pt x="864" y="13"/>
                </a:lnTo>
                <a:lnTo>
                  <a:pt x="864" y="13"/>
                </a:lnTo>
                <a:lnTo>
                  <a:pt x="865" y="13"/>
                </a:lnTo>
                <a:lnTo>
                  <a:pt x="866" y="13"/>
                </a:lnTo>
                <a:lnTo>
                  <a:pt x="866" y="13"/>
                </a:lnTo>
                <a:lnTo>
                  <a:pt x="867" y="13"/>
                </a:lnTo>
                <a:lnTo>
                  <a:pt x="868" y="14"/>
                </a:lnTo>
                <a:lnTo>
                  <a:pt x="868" y="14"/>
                </a:lnTo>
                <a:lnTo>
                  <a:pt x="869" y="14"/>
                </a:lnTo>
                <a:lnTo>
                  <a:pt x="870" y="14"/>
                </a:lnTo>
                <a:lnTo>
                  <a:pt x="870" y="14"/>
                </a:lnTo>
                <a:lnTo>
                  <a:pt x="871" y="14"/>
                </a:lnTo>
                <a:lnTo>
                  <a:pt x="871" y="15"/>
                </a:lnTo>
                <a:lnTo>
                  <a:pt x="872" y="15"/>
                </a:lnTo>
                <a:lnTo>
                  <a:pt x="872" y="15"/>
                </a:lnTo>
                <a:lnTo>
                  <a:pt x="872" y="14"/>
                </a:lnTo>
                <a:lnTo>
                  <a:pt x="873" y="14"/>
                </a:lnTo>
                <a:lnTo>
                  <a:pt x="874" y="14"/>
                </a:lnTo>
                <a:lnTo>
                  <a:pt x="874" y="14"/>
                </a:lnTo>
                <a:lnTo>
                  <a:pt x="875" y="14"/>
                </a:lnTo>
                <a:lnTo>
                  <a:pt x="876" y="14"/>
                </a:lnTo>
                <a:lnTo>
                  <a:pt x="876" y="13"/>
                </a:lnTo>
                <a:lnTo>
                  <a:pt x="877" y="13"/>
                </a:lnTo>
                <a:lnTo>
                  <a:pt x="878" y="13"/>
                </a:lnTo>
                <a:lnTo>
                  <a:pt x="878" y="12"/>
                </a:lnTo>
                <a:lnTo>
                  <a:pt x="878" y="12"/>
                </a:lnTo>
                <a:lnTo>
                  <a:pt x="879" y="12"/>
                </a:lnTo>
                <a:lnTo>
                  <a:pt x="880" y="12"/>
                </a:lnTo>
                <a:lnTo>
                  <a:pt x="881" y="12"/>
                </a:lnTo>
                <a:lnTo>
                  <a:pt x="881" y="13"/>
                </a:lnTo>
                <a:lnTo>
                  <a:pt x="882" y="13"/>
                </a:lnTo>
                <a:lnTo>
                  <a:pt x="883" y="13"/>
                </a:lnTo>
                <a:lnTo>
                  <a:pt x="884" y="13"/>
                </a:lnTo>
                <a:lnTo>
                  <a:pt x="885" y="13"/>
                </a:lnTo>
                <a:lnTo>
                  <a:pt x="885" y="13"/>
                </a:lnTo>
                <a:lnTo>
                  <a:pt x="886" y="13"/>
                </a:lnTo>
                <a:lnTo>
                  <a:pt x="887" y="13"/>
                </a:lnTo>
                <a:lnTo>
                  <a:pt x="887" y="13"/>
                </a:lnTo>
                <a:lnTo>
                  <a:pt x="888" y="13"/>
                </a:lnTo>
                <a:lnTo>
                  <a:pt x="887" y="14"/>
                </a:lnTo>
                <a:lnTo>
                  <a:pt x="887" y="15"/>
                </a:lnTo>
                <a:lnTo>
                  <a:pt x="886" y="15"/>
                </a:lnTo>
                <a:lnTo>
                  <a:pt x="886" y="16"/>
                </a:lnTo>
                <a:lnTo>
                  <a:pt x="885" y="16"/>
                </a:lnTo>
                <a:lnTo>
                  <a:pt x="885" y="17"/>
                </a:lnTo>
                <a:lnTo>
                  <a:pt x="885" y="17"/>
                </a:lnTo>
                <a:lnTo>
                  <a:pt x="885" y="18"/>
                </a:lnTo>
                <a:lnTo>
                  <a:pt x="884" y="18"/>
                </a:lnTo>
                <a:lnTo>
                  <a:pt x="883" y="20"/>
                </a:lnTo>
                <a:lnTo>
                  <a:pt x="883" y="20"/>
                </a:lnTo>
                <a:lnTo>
                  <a:pt x="883" y="21"/>
                </a:lnTo>
                <a:lnTo>
                  <a:pt x="883" y="22"/>
                </a:lnTo>
                <a:lnTo>
                  <a:pt x="883" y="22"/>
                </a:lnTo>
                <a:lnTo>
                  <a:pt x="882" y="24"/>
                </a:lnTo>
                <a:lnTo>
                  <a:pt x="882" y="25"/>
                </a:lnTo>
                <a:lnTo>
                  <a:pt x="882" y="26"/>
                </a:lnTo>
                <a:lnTo>
                  <a:pt x="881" y="26"/>
                </a:lnTo>
                <a:lnTo>
                  <a:pt x="881" y="27"/>
                </a:lnTo>
                <a:lnTo>
                  <a:pt x="881" y="28"/>
                </a:lnTo>
                <a:lnTo>
                  <a:pt x="881" y="28"/>
                </a:lnTo>
                <a:lnTo>
                  <a:pt x="881" y="28"/>
                </a:lnTo>
                <a:lnTo>
                  <a:pt x="881" y="29"/>
                </a:lnTo>
                <a:lnTo>
                  <a:pt x="880" y="30"/>
                </a:lnTo>
                <a:lnTo>
                  <a:pt x="880" y="30"/>
                </a:lnTo>
                <a:lnTo>
                  <a:pt x="880" y="31"/>
                </a:lnTo>
                <a:lnTo>
                  <a:pt x="879" y="32"/>
                </a:lnTo>
                <a:lnTo>
                  <a:pt x="879" y="32"/>
                </a:lnTo>
                <a:lnTo>
                  <a:pt x="879" y="33"/>
                </a:lnTo>
                <a:lnTo>
                  <a:pt x="879" y="33"/>
                </a:lnTo>
                <a:lnTo>
                  <a:pt x="878" y="35"/>
                </a:lnTo>
                <a:lnTo>
                  <a:pt x="878" y="35"/>
                </a:lnTo>
                <a:lnTo>
                  <a:pt x="878" y="35"/>
                </a:lnTo>
                <a:lnTo>
                  <a:pt x="877" y="36"/>
                </a:lnTo>
                <a:lnTo>
                  <a:pt x="877" y="37"/>
                </a:lnTo>
                <a:lnTo>
                  <a:pt x="877" y="37"/>
                </a:lnTo>
                <a:lnTo>
                  <a:pt x="877" y="38"/>
                </a:lnTo>
                <a:lnTo>
                  <a:pt x="877" y="39"/>
                </a:lnTo>
                <a:lnTo>
                  <a:pt x="877" y="39"/>
                </a:lnTo>
                <a:lnTo>
                  <a:pt x="877" y="40"/>
                </a:lnTo>
                <a:lnTo>
                  <a:pt x="877" y="41"/>
                </a:lnTo>
                <a:lnTo>
                  <a:pt x="877" y="41"/>
                </a:lnTo>
                <a:lnTo>
                  <a:pt x="877" y="42"/>
                </a:lnTo>
                <a:lnTo>
                  <a:pt x="877" y="43"/>
                </a:lnTo>
                <a:lnTo>
                  <a:pt x="877" y="44"/>
                </a:lnTo>
                <a:lnTo>
                  <a:pt x="878" y="45"/>
                </a:lnTo>
                <a:lnTo>
                  <a:pt x="878" y="45"/>
                </a:lnTo>
                <a:lnTo>
                  <a:pt x="878" y="45"/>
                </a:lnTo>
                <a:lnTo>
                  <a:pt x="878" y="46"/>
                </a:lnTo>
                <a:lnTo>
                  <a:pt x="879" y="46"/>
                </a:lnTo>
                <a:lnTo>
                  <a:pt x="879" y="47"/>
                </a:lnTo>
                <a:lnTo>
                  <a:pt x="880" y="47"/>
                </a:lnTo>
                <a:lnTo>
                  <a:pt x="880" y="47"/>
                </a:lnTo>
                <a:lnTo>
                  <a:pt x="881" y="47"/>
                </a:lnTo>
                <a:lnTo>
                  <a:pt x="881" y="48"/>
                </a:lnTo>
                <a:lnTo>
                  <a:pt x="881" y="48"/>
                </a:lnTo>
                <a:lnTo>
                  <a:pt x="881" y="49"/>
                </a:lnTo>
                <a:lnTo>
                  <a:pt x="882" y="49"/>
                </a:lnTo>
                <a:lnTo>
                  <a:pt x="883" y="49"/>
                </a:lnTo>
                <a:lnTo>
                  <a:pt x="883" y="49"/>
                </a:lnTo>
                <a:lnTo>
                  <a:pt x="883" y="50"/>
                </a:lnTo>
                <a:lnTo>
                  <a:pt x="883" y="51"/>
                </a:lnTo>
                <a:lnTo>
                  <a:pt x="883" y="51"/>
                </a:lnTo>
                <a:lnTo>
                  <a:pt x="883" y="52"/>
                </a:lnTo>
                <a:lnTo>
                  <a:pt x="883" y="52"/>
                </a:lnTo>
                <a:lnTo>
                  <a:pt x="883" y="53"/>
                </a:lnTo>
                <a:lnTo>
                  <a:pt x="884" y="53"/>
                </a:lnTo>
                <a:lnTo>
                  <a:pt x="884" y="54"/>
                </a:lnTo>
                <a:lnTo>
                  <a:pt x="884" y="54"/>
                </a:lnTo>
                <a:lnTo>
                  <a:pt x="884" y="55"/>
                </a:lnTo>
                <a:lnTo>
                  <a:pt x="884" y="56"/>
                </a:lnTo>
                <a:lnTo>
                  <a:pt x="884" y="56"/>
                </a:lnTo>
                <a:lnTo>
                  <a:pt x="884" y="57"/>
                </a:lnTo>
                <a:lnTo>
                  <a:pt x="884" y="58"/>
                </a:lnTo>
                <a:lnTo>
                  <a:pt x="885" y="58"/>
                </a:lnTo>
                <a:lnTo>
                  <a:pt x="885" y="59"/>
                </a:lnTo>
                <a:lnTo>
                  <a:pt x="884" y="59"/>
                </a:lnTo>
                <a:lnTo>
                  <a:pt x="884" y="60"/>
                </a:lnTo>
                <a:lnTo>
                  <a:pt x="883" y="60"/>
                </a:lnTo>
                <a:lnTo>
                  <a:pt x="882" y="61"/>
                </a:lnTo>
                <a:lnTo>
                  <a:pt x="881" y="61"/>
                </a:lnTo>
                <a:lnTo>
                  <a:pt x="881" y="62"/>
                </a:lnTo>
                <a:lnTo>
                  <a:pt x="880" y="62"/>
                </a:lnTo>
                <a:lnTo>
                  <a:pt x="879" y="63"/>
                </a:lnTo>
                <a:lnTo>
                  <a:pt x="879" y="64"/>
                </a:lnTo>
                <a:lnTo>
                  <a:pt x="878" y="64"/>
                </a:lnTo>
                <a:lnTo>
                  <a:pt x="878" y="64"/>
                </a:lnTo>
                <a:lnTo>
                  <a:pt x="877" y="65"/>
                </a:lnTo>
                <a:lnTo>
                  <a:pt x="877" y="66"/>
                </a:lnTo>
                <a:lnTo>
                  <a:pt x="876" y="66"/>
                </a:lnTo>
                <a:lnTo>
                  <a:pt x="876" y="66"/>
                </a:lnTo>
                <a:lnTo>
                  <a:pt x="876" y="67"/>
                </a:lnTo>
                <a:lnTo>
                  <a:pt x="876" y="68"/>
                </a:lnTo>
                <a:lnTo>
                  <a:pt x="877" y="68"/>
                </a:lnTo>
                <a:lnTo>
                  <a:pt x="877" y="69"/>
                </a:lnTo>
                <a:lnTo>
                  <a:pt x="877" y="69"/>
                </a:lnTo>
                <a:lnTo>
                  <a:pt x="877" y="70"/>
                </a:lnTo>
                <a:lnTo>
                  <a:pt x="878" y="71"/>
                </a:lnTo>
                <a:lnTo>
                  <a:pt x="878" y="72"/>
                </a:lnTo>
                <a:lnTo>
                  <a:pt x="878" y="73"/>
                </a:lnTo>
                <a:lnTo>
                  <a:pt x="878" y="73"/>
                </a:lnTo>
                <a:lnTo>
                  <a:pt x="878" y="75"/>
                </a:lnTo>
                <a:lnTo>
                  <a:pt x="878" y="75"/>
                </a:lnTo>
                <a:lnTo>
                  <a:pt x="878" y="76"/>
                </a:lnTo>
                <a:lnTo>
                  <a:pt x="878" y="77"/>
                </a:lnTo>
                <a:lnTo>
                  <a:pt x="878" y="77"/>
                </a:lnTo>
                <a:lnTo>
                  <a:pt x="878" y="78"/>
                </a:lnTo>
                <a:lnTo>
                  <a:pt x="877" y="79"/>
                </a:lnTo>
                <a:lnTo>
                  <a:pt x="877" y="80"/>
                </a:lnTo>
                <a:lnTo>
                  <a:pt x="877" y="81"/>
                </a:lnTo>
                <a:lnTo>
                  <a:pt x="876" y="81"/>
                </a:lnTo>
                <a:lnTo>
                  <a:pt x="876" y="82"/>
                </a:lnTo>
                <a:lnTo>
                  <a:pt x="876" y="83"/>
                </a:lnTo>
                <a:lnTo>
                  <a:pt x="876" y="83"/>
                </a:lnTo>
                <a:lnTo>
                  <a:pt x="876" y="84"/>
                </a:lnTo>
                <a:lnTo>
                  <a:pt x="877" y="84"/>
                </a:lnTo>
                <a:lnTo>
                  <a:pt x="877" y="85"/>
                </a:lnTo>
                <a:lnTo>
                  <a:pt x="877" y="85"/>
                </a:lnTo>
                <a:lnTo>
                  <a:pt x="878" y="86"/>
                </a:lnTo>
                <a:lnTo>
                  <a:pt x="878" y="87"/>
                </a:lnTo>
                <a:lnTo>
                  <a:pt x="878" y="87"/>
                </a:lnTo>
                <a:lnTo>
                  <a:pt x="878" y="87"/>
                </a:lnTo>
                <a:lnTo>
                  <a:pt x="878" y="88"/>
                </a:lnTo>
                <a:lnTo>
                  <a:pt x="878" y="89"/>
                </a:lnTo>
                <a:lnTo>
                  <a:pt x="878" y="90"/>
                </a:lnTo>
                <a:lnTo>
                  <a:pt x="879" y="90"/>
                </a:lnTo>
                <a:lnTo>
                  <a:pt x="878" y="90"/>
                </a:lnTo>
                <a:lnTo>
                  <a:pt x="878" y="91"/>
                </a:lnTo>
                <a:lnTo>
                  <a:pt x="878" y="92"/>
                </a:lnTo>
                <a:lnTo>
                  <a:pt x="878" y="92"/>
                </a:lnTo>
                <a:lnTo>
                  <a:pt x="878" y="93"/>
                </a:lnTo>
                <a:lnTo>
                  <a:pt x="878" y="94"/>
                </a:lnTo>
                <a:lnTo>
                  <a:pt x="878" y="94"/>
                </a:lnTo>
                <a:lnTo>
                  <a:pt x="879" y="96"/>
                </a:lnTo>
                <a:lnTo>
                  <a:pt x="879" y="96"/>
                </a:lnTo>
                <a:lnTo>
                  <a:pt x="879" y="97"/>
                </a:lnTo>
                <a:lnTo>
                  <a:pt x="880" y="98"/>
                </a:lnTo>
                <a:lnTo>
                  <a:pt x="881" y="98"/>
                </a:lnTo>
                <a:lnTo>
                  <a:pt x="881" y="98"/>
                </a:lnTo>
                <a:lnTo>
                  <a:pt x="882" y="99"/>
                </a:lnTo>
                <a:lnTo>
                  <a:pt x="882" y="100"/>
                </a:lnTo>
                <a:lnTo>
                  <a:pt x="883" y="100"/>
                </a:lnTo>
                <a:lnTo>
                  <a:pt x="883" y="101"/>
                </a:lnTo>
                <a:lnTo>
                  <a:pt x="883" y="102"/>
                </a:lnTo>
                <a:lnTo>
                  <a:pt x="883" y="102"/>
                </a:lnTo>
                <a:lnTo>
                  <a:pt x="883" y="103"/>
                </a:lnTo>
                <a:lnTo>
                  <a:pt x="887" y="112"/>
                </a:lnTo>
                <a:lnTo>
                  <a:pt x="888" y="115"/>
                </a:lnTo>
                <a:lnTo>
                  <a:pt x="888" y="116"/>
                </a:lnTo>
                <a:lnTo>
                  <a:pt x="888" y="117"/>
                </a:lnTo>
                <a:lnTo>
                  <a:pt x="888" y="118"/>
                </a:lnTo>
                <a:lnTo>
                  <a:pt x="888" y="119"/>
                </a:lnTo>
                <a:lnTo>
                  <a:pt x="888" y="119"/>
                </a:lnTo>
                <a:lnTo>
                  <a:pt x="888" y="121"/>
                </a:lnTo>
                <a:lnTo>
                  <a:pt x="888" y="122"/>
                </a:lnTo>
                <a:lnTo>
                  <a:pt x="888" y="123"/>
                </a:lnTo>
                <a:lnTo>
                  <a:pt x="888" y="124"/>
                </a:lnTo>
                <a:lnTo>
                  <a:pt x="889" y="125"/>
                </a:lnTo>
                <a:lnTo>
                  <a:pt x="888" y="126"/>
                </a:lnTo>
                <a:lnTo>
                  <a:pt x="888" y="126"/>
                </a:lnTo>
                <a:lnTo>
                  <a:pt x="888" y="127"/>
                </a:lnTo>
                <a:lnTo>
                  <a:pt x="888" y="128"/>
                </a:lnTo>
                <a:lnTo>
                  <a:pt x="888" y="128"/>
                </a:lnTo>
                <a:lnTo>
                  <a:pt x="888" y="130"/>
                </a:lnTo>
                <a:lnTo>
                  <a:pt x="888" y="130"/>
                </a:lnTo>
                <a:lnTo>
                  <a:pt x="888" y="131"/>
                </a:lnTo>
                <a:lnTo>
                  <a:pt x="888" y="132"/>
                </a:lnTo>
                <a:lnTo>
                  <a:pt x="888" y="134"/>
                </a:lnTo>
                <a:lnTo>
                  <a:pt x="889" y="134"/>
                </a:lnTo>
                <a:lnTo>
                  <a:pt x="889" y="135"/>
                </a:lnTo>
                <a:lnTo>
                  <a:pt x="889" y="136"/>
                </a:lnTo>
                <a:lnTo>
                  <a:pt x="889" y="137"/>
                </a:lnTo>
                <a:lnTo>
                  <a:pt x="889" y="138"/>
                </a:lnTo>
                <a:lnTo>
                  <a:pt x="889" y="139"/>
                </a:lnTo>
                <a:lnTo>
                  <a:pt x="889" y="140"/>
                </a:lnTo>
                <a:lnTo>
                  <a:pt x="889" y="145"/>
                </a:lnTo>
                <a:lnTo>
                  <a:pt x="889" y="154"/>
                </a:lnTo>
                <a:lnTo>
                  <a:pt x="889" y="155"/>
                </a:lnTo>
                <a:lnTo>
                  <a:pt x="890" y="155"/>
                </a:lnTo>
                <a:lnTo>
                  <a:pt x="889" y="156"/>
                </a:lnTo>
                <a:lnTo>
                  <a:pt x="889" y="157"/>
                </a:lnTo>
                <a:lnTo>
                  <a:pt x="889" y="157"/>
                </a:lnTo>
                <a:lnTo>
                  <a:pt x="887" y="158"/>
                </a:lnTo>
                <a:lnTo>
                  <a:pt x="886" y="158"/>
                </a:lnTo>
                <a:lnTo>
                  <a:pt x="885" y="158"/>
                </a:lnTo>
                <a:lnTo>
                  <a:pt x="885" y="159"/>
                </a:lnTo>
                <a:lnTo>
                  <a:pt x="884" y="159"/>
                </a:lnTo>
                <a:lnTo>
                  <a:pt x="883" y="160"/>
                </a:lnTo>
                <a:lnTo>
                  <a:pt x="883" y="160"/>
                </a:lnTo>
                <a:lnTo>
                  <a:pt x="882" y="161"/>
                </a:lnTo>
                <a:lnTo>
                  <a:pt x="881" y="162"/>
                </a:lnTo>
                <a:lnTo>
                  <a:pt x="881" y="162"/>
                </a:lnTo>
                <a:lnTo>
                  <a:pt x="881" y="162"/>
                </a:lnTo>
                <a:lnTo>
                  <a:pt x="880" y="161"/>
                </a:lnTo>
                <a:lnTo>
                  <a:pt x="879" y="161"/>
                </a:lnTo>
                <a:lnTo>
                  <a:pt x="879" y="160"/>
                </a:lnTo>
                <a:lnTo>
                  <a:pt x="879" y="160"/>
                </a:lnTo>
                <a:lnTo>
                  <a:pt x="878" y="160"/>
                </a:lnTo>
                <a:lnTo>
                  <a:pt x="878" y="159"/>
                </a:lnTo>
                <a:lnTo>
                  <a:pt x="878" y="158"/>
                </a:lnTo>
                <a:lnTo>
                  <a:pt x="879" y="158"/>
                </a:lnTo>
                <a:lnTo>
                  <a:pt x="879" y="158"/>
                </a:lnTo>
                <a:lnTo>
                  <a:pt x="879" y="157"/>
                </a:lnTo>
                <a:lnTo>
                  <a:pt x="879" y="157"/>
                </a:lnTo>
                <a:lnTo>
                  <a:pt x="879" y="157"/>
                </a:lnTo>
                <a:lnTo>
                  <a:pt x="879" y="156"/>
                </a:lnTo>
                <a:lnTo>
                  <a:pt x="879" y="155"/>
                </a:lnTo>
                <a:lnTo>
                  <a:pt x="879" y="155"/>
                </a:lnTo>
                <a:lnTo>
                  <a:pt x="879" y="154"/>
                </a:lnTo>
                <a:lnTo>
                  <a:pt x="879" y="153"/>
                </a:lnTo>
                <a:lnTo>
                  <a:pt x="878" y="153"/>
                </a:lnTo>
                <a:lnTo>
                  <a:pt x="878" y="152"/>
                </a:lnTo>
                <a:lnTo>
                  <a:pt x="878" y="151"/>
                </a:lnTo>
                <a:lnTo>
                  <a:pt x="878" y="151"/>
                </a:lnTo>
                <a:lnTo>
                  <a:pt x="878" y="149"/>
                </a:lnTo>
                <a:lnTo>
                  <a:pt x="878" y="149"/>
                </a:lnTo>
                <a:lnTo>
                  <a:pt x="878" y="148"/>
                </a:lnTo>
                <a:lnTo>
                  <a:pt x="878" y="147"/>
                </a:lnTo>
                <a:lnTo>
                  <a:pt x="877" y="147"/>
                </a:lnTo>
                <a:lnTo>
                  <a:pt x="877" y="146"/>
                </a:lnTo>
                <a:lnTo>
                  <a:pt x="877" y="145"/>
                </a:lnTo>
                <a:lnTo>
                  <a:pt x="878" y="145"/>
                </a:lnTo>
                <a:lnTo>
                  <a:pt x="878" y="145"/>
                </a:lnTo>
                <a:lnTo>
                  <a:pt x="878" y="145"/>
                </a:lnTo>
                <a:lnTo>
                  <a:pt x="879" y="144"/>
                </a:lnTo>
                <a:lnTo>
                  <a:pt x="879" y="143"/>
                </a:lnTo>
                <a:lnTo>
                  <a:pt x="879" y="143"/>
                </a:lnTo>
                <a:lnTo>
                  <a:pt x="879" y="141"/>
                </a:lnTo>
                <a:lnTo>
                  <a:pt x="879" y="141"/>
                </a:lnTo>
                <a:lnTo>
                  <a:pt x="879" y="140"/>
                </a:lnTo>
                <a:lnTo>
                  <a:pt x="879" y="140"/>
                </a:lnTo>
                <a:lnTo>
                  <a:pt x="879" y="139"/>
                </a:lnTo>
                <a:lnTo>
                  <a:pt x="878" y="139"/>
                </a:lnTo>
                <a:lnTo>
                  <a:pt x="878" y="138"/>
                </a:lnTo>
                <a:lnTo>
                  <a:pt x="878" y="138"/>
                </a:lnTo>
                <a:lnTo>
                  <a:pt x="877" y="138"/>
                </a:lnTo>
                <a:lnTo>
                  <a:pt x="876" y="138"/>
                </a:lnTo>
                <a:lnTo>
                  <a:pt x="876" y="137"/>
                </a:lnTo>
                <a:lnTo>
                  <a:pt x="875" y="137"/>
                </a:lnTo>
                <a:lnTo>
                  <a:pt x="874" y="137"/>
                </a:lnTo>
                <a:lnTo>
                  <a:pt x="874" y="137"/>
                </a:lnTo>
                <a:lnTo>
                  <a:pt x="873" y="136"/>
                </a:lnTo>
                <a:lnTo>
                  <a:pt x="873" y="136"/>
                </a:lnTo>
                <a:lnTo>
                  <a:pt x="872" y="136"/>
                </a:lnTo>
                <a:lnTo>
                  <a:pt x="872" y="136"/>
                </a:lnTo>
                <a:lnTo>
                  <a:pt x="871" y="136"/>
                </a:lnTo>
                <a:lnTo>
                  <a:pt x="870" y="136"/>
                </a:lnTo>
                <a:lnTo>
                  <a:pt x="870" y="136"/>
                </a:lnTo>
                <a:lnTo>
                  <a:pt x="869" y="136"/>
                </a:lnTo>
                <a:lnTo>
                  <a:pt x="868" y="136"/>
                </a:lnTo>
                <a:lnTo>
                  <a:pt x="868" y="136"/>
                </a:lnTo>
                <a:lnTo>
                  <a:pt x="867" y="136"/>
                </a:lnTo>
                <a:lnTo>
                  <a:pt x="866" y="136"/>
                </a:lnTo>
                <a:lnTo>
                  <a:pt x="866" y="136"/>
                </a:lnTo>
                <a:lnTo>
                  <a:pt x="866" y="135"/>
                </a:lnTo>
                <a:lnTo>
                  <a:pt x="866" y="134"/>
                </a:lnTo>
                <a:lnTo>
                  <a:pt x="866" y="134"/>
                </a:lnTo>
                <a:lnTo>
                  <a:pt x="866" y="133"/>
                </a:lnTo>
                <a:lnTo>
                  <a:pt x="866" y="132"/>
                </a:lnTo>
                <a:lnTo>
                  <a:pt x="866" y="132"/>
                </a:lnTo>
                <a:lnTo>
                  <a:pt x="865" y="132"/>
                </a:lnTo>
                <a:lnTo>
                  <a:pt x="864" y="131"/>
                </a:lnTo>
                <a:lnTo>
                  <a:pt x="864" y="130"/>
                </a:lnTo>
                <a:lnTo>
                  <a:pt x="864" y="130"/>
                </a:lnTo>
                <a:lnTo>
                  <a:pt x="864" y="130"/>
                </a:lnTo>
                <a:lnTo>
                  <a:pt x="864" y="129"/>
                </a:lnTo>
                <a:lnTo>
                  <a:pt x="864" y="128"/>
                </a:lnTo>
                <a:lnTo>
                  <a:pt x="865" y="128"/>
                </a:lnTo>
                <a:lnTo>
                  <a:pt x="866" y="128"/>
                </a:lnTo>
                <a:lnTo>
                  <a:pt x="866" y="127"/>
                </a:lnTo>
                <a:lnTo>
                  <a:pt x="865" y="126"/>
                </a:lnTo>
                <a:lnTo>
                  <a:pt x="865" y="126"/>
                </a:lnTo>
                <a:lnTo>
                  <a:pt x="865" y="125"/>
                </a:lnTo>
                <a:lnTo>
                  <a:pt x="865" y="124"/>
                </a:lnTo>
                <a:lnTo>
                  <a:pt x="864" y="124"/>
                </a:lnTo>
                <a:lnTo>
                  <a:pt x="864" y="123"/>
                </a:lnTo>
                <a:lnTo>
                  <a:pt x="864" y="123"/>
                </a:lnTo>
                <a:lnTo>
                  <a:pt x="864" y="122"/>
                </a:lnTo>
                <a:lnTo>
                  <a:pt x="864" y="121"/>
                </a:lnTo>
                <a:lnTo>
                  <a:pt x="864" y="121"/>
                </a:lnTo>
                <a:lnTo>
                  <a:pt x="864" y="121"/>
                </a:lnTo>
                <a:lnTo>
                  <a:pt x="864" y="120"/>
                </a:lnTo>
                <a:lnTo>
                  <a:pt x="864" y="119"/>
                </a:lnTo>
                <a:lnTo>
                  <a:pt x="864" y="119"/>
                </a:lnTo>
                <a:lnTo>
                  <a:pt x="864" y="118"/>
                </a:lnTo>
                <a:lnTo>
                  <a:pt x="863" y="118"/>
                </a:lnTo>
                <a:lnTo>
                  <a:pt x="863" y="117"/>
                </a:lnTo>
                <a:lnTo>
                  <a:pt x="862" y="117"/>
                </a:lnTo>
                <a:lnTo>
                  <a:pt x="862" y="117"/>
                </a:lnTo>
                <a:lnTo>
                  <a:pt x="862" y="117"/>
                </a:lnTo>
                <a:lnTo>
                  <a:pt x="862" y="116"/>
                </a:lnTo>
                <a:lnTo>
                  <a:pt x="862" y="115"/>
                </a:lnTo>
                <a:lnTo>
                  <a:pt x="862" y="115"/>
                </a:lnTo>
                <a:lnTo>
                  <a:pt x="861" y="115"/>
                </a:lnTo>
                <a:lnTo>
                  <a:pt x="861" y="113"/>
                </a:lnTo>
                <a:lnTo>
                  <a:pt x="861" y="113"/>
                </a:lnTo>
                <a:lnTo>
                  <a:pt x="861" y="112"/>
                </a:lnTo>
                <a:lnTo>
                  <a:pt x="861" y="111"/>
                </a:lnTo>
                <a:lnTo>
                  <a:pt x="861" y="110"/>
                </a:lnTo>
                <a:lnTo>
                  <a:pt x="861" y="109"/>
                </a:lnTo>
                <a:lnTo>
                  <a:pt x="860" y="110"/>
                </a:lnTo>
                <a:lnTo>
                  <a:pt x="860" y="110"/>
                </a:lnTo>
                <a:lnTo>
                  <a:pt x="859" y="110"/>
                </a:lnTo>
                <a:lnTo>
                  <a:pt x="858" y="110"/>
                </a:lnTo>
                <a:lnTo>
                  <a:pt x="858" y="111"/>
                </a:lnTo>
                <a:lnTo>
                  <a:pt x="857" y="111"/>
                </a:lnTo>
                <a:lnTo>
                  <a:pt x="857" y="110"/>
                </a:lnTo>
                <a:lnTo>
                  <a:pt x="856" y="110"/>
                </a:lnTo>
                <a:lnTo>
                  <a:pt x="855" y="110"/>
                </a:lnTo>
                <a:lnTo>
                  <a:pt x="855" y="110"/>
                </a:lnTo>
                <a:lnTo>
                  <a:pt x="854" y="109"/>
                </a:lnTo>
                <a:lnTo>
                  <a:pt x="853" y="109"/>
                </a:lnTo>
                <a:lnTo>
                  <a:pt x="853" y="109"/>
                </a:lnTo>
                <a:lnTo>
                  <a:pt x="853" y="108"/>
                </a:lnTo>
                <a:lnTo>
                  <a:pt x="853" y="107"/>
                </a:lnTo>
                <a:lnTo>
                  <a:pt x="853" y="107"/>
                </a:lnTo>
                <a:lnTo>
                  <a:pt x="853" y="106"/>
                </a:lnTo>
                <a:lnTo>
                  <a:pt x="853" y="105"/>
                </a:lnTo>
                <a:lnTo>
                  <a:pt x="853" y="105"/>
                </a:lnTo>
                <a:lnTo>
                  <a:pt x="853" y="104"/>
                </a:lnTo>
                <a:lnTo>
                  <a:pt x="852" y="104"/>
                </a:lnTo>
                <a:lnTo>
                  <a:pt x="852" y="105"/>
                </a:lnTo>
                <a:lnTo>
                  <a:pt x="851" y="105"/>
                </a:lnTo>
                <a:lnTo>
                  <a:pt x="851" y="105"/>
                </a:lnTo>
                <a:lnTo>
                  <a:pt x="849" y="105"/>
                </a:lnTo>
                <a:lnTo>
                  <a:pt x="849" y="105"/>
                </a:lnTo>
                <a:lnTo>
                  <a:pt x="849" y="105"/>
                </a:lnTo>
                <a:lnTo>
                  <a:pt x="848" y="105"/>
                </a:lnTo>
                <a:lnTo>
                  <a:pt x="847" y="104"/>
                </a:lnTo>
                <a:lnTo>
                  <a:pt x="847" y="104"/>
                </a:lnTo>
                <a:lnTo>
                  <a:pt x="847" y="103"/>
                </a:lnTo>
                <a:lnTo>
                  <a:pt x="847" y="102"/>
                </a:lnTo>
                <a:lnTo>
                  <a:pt x="847" y="102"/>
                </a:lnTo>
                <a:lnTo>
                  <a:pt x="847" y="100"/>
                </a:lnTo>
                <a:lnTo>
                  <a:pt x="847" y="99"/>
                </a:lnTo>
                <a:lnTo>
                  <a:pt x="847" y="98"/>
                </a:lnTo>
                <a:lnTo>
                  <a:pt x="847" y="97"/>
                </a:lnTo>
                <a:lnTo>
                  <a:pt x="846" y="96"/>
                </a:lnTo>
                <a:lnTo>
                  <a:pt x="845" y="96"/>
                </a:lnTo>
                <a:lnTo>
                  <a:pt x="845" y="96"/>
                </a:lnTo>
                <a:lnTo>
                  <a:pt x="844" y="96"/>
                </a:lnTo>
                <a:lnTo>
                  <a:pt x="843" y="96"/>
                </a:lnTo>
                <a:lnTo>
                  <a:pt x="842" y="96"/>
                </a:lnTo>
                <a:lnTo>
                  <a:pt x="841" y="96"/>
                </a:lnTo>
                <a:lnTo>
                  <a:pt x="840" y="95"/>
                </a:lnTo>
                <a:lnTo>
                  <a:pt x="840" y="96"/>
                </a:lnTo>
                <a:lnTo>
                  <a:pt x="839" y="96"/>
                </a:lnTo>
                <a:lnTo>
                  <a:pt x="839" y="95"/>
                </a:lnTo>
                <a:lnTo>
                  <a:pt x="838" y="95"/>
                </a:lnTo>
                <a:lnTo>
                  <a:pt x="838" y="94"/>
                </a:lnTo>
                <a:lnTo>
                  <a:pt x="838" y="95"/>
                </a:lnTo>
                <a:lnTo>
                  <a:pt x="838" y="96"/>
                </a:lnTo>
                <a:lnTo>
                  <a:pt x="837" y="96"/>
                </a:lnTo>
                <a:lnTo>
                  <a:pt x="837" y="95"/>
                </a:lnTo>
                <a:lnTo>
                  <a:pt x="836" y="95"/>
                </a:lnTo>
                <a:lnTo>
                  <a:pt x="836" y="96"/>
                </a:lnTo>
                <a:lnTo>
                  <a:pt x="835" y="96"/>
                </a:lnTo>
                <a:lnTo>
                  <a:pt x="834" y="96"/>
                </a:lnTo>
                <a:lnTo>
                  <a:pt x="834" y="96"/>
                </a:lnTo>
                <a:lnTo>
                  <a:pt x="832" y="96"/>
                </a:lnTo>
                <a:lnTo>
                  <a:pt x="832" y="96"/>
                </a:lnTo>
                <a:lnTo>
                  <a:pt x="832" y="96"/>
                </a:lnTo>
                <a:lnTo>
                  <a:pt x="831" y="96"/>
                </a:lnTo>
                <a:lnTo>
                  <a:pt x="830" y="96"/>
                </a:lnTo>
                <a:lnTo>
                  <a:pt x="830" y="96"/>
                </a:lnTo>
                <a:lnTo>
                  <a:pt x="829" y="97"/>
                </a:lnTo>
                <a:lnTo>
                  <a:pt x="828" y="97"/>
                </a:lnTo>
                <a:lnTo>
                  <a:pt x="828" y="97"/>
                </a:lnTo>
                <a:lnTo>
                  <a:pt x="827" y="97"/>
                </a:lnTo>
                <a:lnTo>
                  <a:pt x="826" y="97"/>
                </a:lnTo>
                <a:lnTo>
                  <a:pt x="826" y="97"/>
                </a:lnTo>
                <a:lnTo>
                  <a:pt x="826" y="96"/>
                </a:lnTo>
                <a:lnTo>
                  <a:pt x="825" y="96"/>
                </a:lnTo>
                <a:lnTo>
                  <a:pt x="824" y="96"/>
                </a:lnTo>
                <a:lnTo>
                  <a:pt x="824" y="96"/>
                </a:lnTo>
                <a:lnTo>
                  <a:pt x="824" y="97"/>
                </a:lnTo>
                <a:lnTo>
                  <a:pt x="824" y="98"/>
                </a:lnTo>
                <a:lnTo>
                  <a:pt x="824" y="98"/>
                </a:lnTo>
                <a:lnTo>
                  <a:pt x="824" y="98"/>
                </a:lnTo>
                <a:lnTo>
                  <a:pt x="825" y="98"/>
                </a:lnTo>
                <a:lnTo>
                  <a:pt x="825" y="99"/>
                </a:lnTo>
                <a:lnTo>
                  <a:pt x="826" y="99"/>
                </a:lnTo>
                <a:lnTo>
                  <a:pt x="826" y="99"/>
                </a:lnTo>
                <a:lnTo>
                  <a:pt x="826" y="100"/>
                </a:lnTo>
                <a:lnTo>
                  <a:pt x="826" y="100"/>
                </a:lnTo>
                <a:lnTo>
                  <a:pt x="825" y="101"/>
                </a:lnTo>
                <a:lnTo>
                  <a:pt x="825" y="102"/>
                </a:lnTo>
                <a:lnTo>
                  <a:pt x="824" y="102"/>
                </a:lnTo>
                <a:lnTo>
                  <a:pt x="824" y="102"/>
                </a:lnTo>
                <a:lnTo>
                  <a:pt x="824" y="103"/>
                </a:lnTo>
                <a:lnTo>
                  <a:pt x="824" y="104"/>
                </a:lnTo>
                <a:lnTo>
                  <a:pt x="824" y="104"/>
                </a:lnTo>
                <a:lnTo>
                  <a:pt x="824" y="105"/>
                </a:lnTo>
                <a:lnTo>
                  <a:pt x="823" y="105"/>
                </a:lnTo>
                <a:lnTo>
                  <a:pt x="823" y="105"/>
                </a:lnTo>
                <a:lnTo>
                  <a:pt x="823" y="105"/>
                </a:lnTo>
                <a:lnTo>
                  <a:pt x="822" y="106"/>
                </a:lnTo>
                <a:lnTo>
                  <a:pt x="822" y="107"/>
                </a:lnTo>
                <a:lnTo>
                  <a:pt x="821" y="107"/>
                </a:lnTo>
                <a:lnTo>
                  <a:pt x="821" y="107"/>
                </a:lnTo>
                <a:lnTo>
                  <a:pt x="821" y="107"/>
                </a:lnTo>
                <a:lnTo>
                  <a:pt x="821" y="107"/>
                </a:lnTo>
                <a:lnTo>
                  <a:pt x="820" y="107"/>
                </a:lnTo>
                <a:lnTo>
                  <a:pt x="820" y="107"/>
                </a:lnTo>
                <a:lnTo>
                  <a:pt x="819" y="108"/>
                </a:lnTo>
                <a:lnTo>
                  <a:pt x="819" y="109"/>
                </a:lnTo>
                <a:lnTo>
                  <a:pt x="818" y="109"/>
                </a:lnTo>
                <a:lnTo>
                  <a:pt x="817" y="109"/>
                </a:lnTo>
                <a:lnTo>
                  <a:pt x="817" y="110"/>
                </a:lnTo>
                <a:lnTo>
                  <a:pt x="817" y="111"/>
                </a:lnTo>
                <a:lnTo>
                  <a:pt x="817" y="111"/>
                </a:lnTo>
                <a:lnTo>
                  <a:pt x="817" y="111"/>
                </a:lnTo>
                <a:lnTo>
                  <a:pt x="817" y="112"/>
                </a:lnTo>
                <a:lnTo>
                  <a:pt x="818" y="112"/>
                </a:lnTo>
                <a:lnTo>
                  <a:pt x="818" y="113"/>
                </a:lnTo>
                <a:lnTo>
                  <a:pt x="819" y="113"/>
                </a:lnTo>
                <a:lnTo>
                  <a:pt x="819" y="114"/>
                </a:lnTo>
                <a:lnTo>
                  <a:pt x="819" y="115"/>
                </a:lnTo>
                <a:lnTo>
                  <a:pt x="819" y="115"/>
                </a:lnTo>
                <a:lnTo>
                  <a:pt x="819" y="116"/>
                </a:lnTo>
                <a:lnTo>
                  <a:pt x="819" y="117"/>
                </a:lnTo>
                <a:lnTo>
                  <a:pt x="819" y="117"/>
                </a:lnTo>
                <a:lnTo>
                  <a:pt x="819" y="118"/>
                </a:lnTo>
                <a:lnTo>
                  <a:pt x="820" y="119"/>
                </a:lnTo>
                <a:lnTo>
                  <a:pt x="820" y="119"/>
                </a:lnTo>
                <a:lnTo>
                  <a:pt x="821" y="119"/>
                </a:lnTo>
                <a:lnTo>
                  <a:pt x="821" y="120"/>
                </a:lnTo>
                <a:lnTo>
                  <a:pt x="820" y="121"/>
                </a:lnTo>
                <a:lnTo>
                  <a:pt x="819" y="121"/>
                </a:lnTo>
                <a:lnTo>
                  <a:pt x="819" y="122"/>
                </a:lnTo>
                <a:lnTo>
                  <a:pt x="819" y="123"/>
                </a:lnTo>
                <a:lnTo>
                  <a:pt x="819" y="123"/>
                </a:lnTo>
                <a:lnTo>
                  <a:pt x="819" y="124"/>
                </a:lnTo>
                <a:lnTo>
                  <a:pt x="819" y="124"/>
                </a:lnTo>
                <a:lnTo>
                  <a:pt x="818" y="124"/>
                </a:lnTo>
                <a:lnTo>
                  <a:pt x="817" y="124"/>
                </a:lnTo>
                <a:lnTo>
                  <a:pt x="817" y="124"/>
                </a:lnTo>
                <a:lnTo>
                  <a:pt x="816" y="124"/>
                </a:lnTo>
                <a:lnTo>
                  <a:pt x="816" y="125"/>
                </a:lnTo>
                <a:lnTo>
                  <a:pt x="815" y="125"/>
                </a:lnTo>
                <a:lnTo>
                  <a:pt x="815" y="126"/>
                </a:lnTo>
                <a:lnTo>
                  <a:pt x="815" y="126"/>
                </a:lnTo>
                <a:lnTo>
                  <a:pt x="814" y="126"/>
                </a:lnTo>
                <a:lnTo>
                  <a:pt x="813" y="125"/>
                </a:lnTo>
                <a:lnTo>
                  <a:pt x="813" y="125"/>
                </a:lnTo>
                <a:lnTo>
                  <a:pt x="813" y="126"/>
                </a:lnTo>
                <a:lnTo>
                  <a:pt x="812" y="126"/>
                </a:lnTo>
                <a:lnTo>
                  <a:pt x="812" y="126"/>
                </a:lnTo>
                <a:lnTo>
                  <a:pt x="811" y="126"/>
                </a:lnTo>
                <a:lnTo>
                  <a:pt x="811" y="126"/>
                </a:lnTo>
                <a:lnTo>
                  <a:pt x="810" y="126"/>
                </a:lnTo>
                <a:lnTo>
                  <a:pt x="809" y="127"/>
                </a:lnTo>
                <a:lnTo>
                  <a:pt x="809" y="127"/>
                </a:lnTo>
                <a:lnTo>
                  <a:pt x="808" y="127"/>
                </a:lnTo>
                <a:lnTo>
                  <a:pt x="808" y="128"/>
                </a:lnTo>
                <a:lnTo>
                  <a:pt x="807" y="128"/>
                </a:lnTo>
                <a:lnTo>
                  <a:pt x="807" y="128"/>
                </a:lnTo>
                <a:lnTo>
                  <a:pt x="806" y="129"/>
                </a:lnTo>
                <a:lnTo>
                  <a:pt x="806" y="130"/>
                </a:lnTo>
                <a:lnTo>
                  <a:pt x="804" y="132"/>
                </a:lnTo>
                <a:lnTo>
                  <a:pt x="804" y="132"/>
                </a:lnTo>
                <a:lnTo>
                  <a:pt x="804" y="132"/>
                </a:lnTo>
                <a:lnTo>
                  <a:pt x="804" y="133"/>
                </a:lnTo>
                <a:lnTo>
                  <a:pt x="804" y="134"/>
                </a:lnTo>
                <a:lnTo>
                  <a:pt x="803" y="134"/>
                </a:lnTo>
                <a:lnTo>
                  <a:pt x="803" y="134"/>
                </a:lnTo>
                <a:lnTo>
                  <a:pt x="802" y="135"/>
                </a:lnTo>
                <a:lnTo>
                  <a:pt x="802" y="136"/>
                </a:lnTo>
                <a:lnTo>
                  <a:pt x="802" y="136"/>
                </a:lnTo>
                <a:lnTo>
                  <a:pt x="802" y="137"/>
                </a:lnTo>
                <a:lnTo>
                  <a:pt x="801" y="137"/>
                </a:lnTo>
                <a:lnTo>
                  <a:pt x="801" y="138"/>
                </a:lnTo>
                <a:lnTo>
                  <a:pt x="800" y="138"/>
                </a:lnTo>
                <a:lnTo>
                  <a:pt x="800" y="139"/>
                </a:lnTo>
                <a:lnTo>
                  <a:pt x="800" y="140"/>
                </a:lnTo>
                <a:lnTo>
                  <a:pt x="800" y="140"/>
                </a:lnTo>
                <a:lnTo>
                  <a:pt x="800" y="140"/>
                </a:lnTo>
                <a:lnTo>
                  <a:pt x="800" y="141"/>
                </a:lnTo>
                <a:lnTo>
                  <a:pt x="799" y="141"/>
                </a:lnTo>
                <a:lnTo>
                  <a:pt x="798" y="142"/>
                </a:lnTo>
                <a:lnTo>
                  <a:pt x="798" y="143"/>
                </a:lnTo>
                <a:lnTo>
                  <a:pt x="797" y="143"/>
                </a:lnTo>
                <a:lnTo>
                  <a:pt x="796" y="144"/>
                </a:lnTo>
                <a:lnTo>
                  <a:pt x="796" y="145"/>
                </a:lnTo>
                <a:lnTo>
                  <a:pt x="796" y="145"/>
                </a:lnTo>
                <a:lnTo>
                  <a:pt x="796" y="146"/>
                </a:lnTo>
                <a:lnTo>
                  <a:pt x="796" y="147"/>
                </a:lnTo>
                <a:lnTo>
                  <a:pt x="796" y="147"/>
                </a:lnTo>
                <a:lnTo>
                  <a:pt x="796" y="147"/>
                </a:lnTo>
                <a:lnTo>
                  <a:pt x="796" y="148"/>
                </a:lnTo>
                <a:lnTo>
                  <a:pt x="797" y="148"/>
                </a:lnTo>
                <a:lnTo>
                  <a:pt x="797" y="149"/>
                </a:lnTo>
                <a:lnTo>
                  <a:pt x="798" y="149"/>
                </a:lnTo>
                <a:lnTo>
                  <a:pt x="799" y="149"/>
                </a:lnTo>
                <a:lnTo>
                  <a:pt x="800" y="149"/>
                </a:lnTo>
                <a:lnTo>
                  <a:pt x="800" y="149"/>
                </a:lnTo>
                <a:lnTo>
                  <a:pt x="800" y="150"/>
                </a:lnTo>
                <a:lnTo>
                  <a:pt x="801" y="150"/>
                </a:lnTo>
                <a:lnTo>
                  <a:pt x="801" y="151"/>
                </a:lnTo>
                <a:lnTo>
                  <a:pt x="802" y="151"/>
                </a:lnTo>
                <a:lnTo>
                  <a:pt x="802" y="151"/>
                </a:lnTo>
                <a:lnTo>
                  <a:pt x="802" y="152"/>
                </a:lnTo>
                <a:lnTo>
                  <a:pt x="803" y="152"/>
                </a:lnTo>
                <a:lnTo>
                  <a:pt x="804" y="152"/>
                </a:lnTo>
                <a:lnTo>
                  <a:pt x="804" y="152"/>
                </a:lnTo>
                <a:lnTo>
                  <a:pt x="805" y="153"/>
                </a:lnTo>
                <a:lnTo>
                  <a:pt x="805" y="153"/>
                </a:lnTo>
                <a:lnTo>
                  <a:pt x="806" y="154"/>
                </a:lnTo>
                <a:lnTo>
                  <a:pt x="806" y="155"/>
                </a:lnTo>
                <a:lnTo>
                  <a:pt x="806" y="155"/>
                </a:lnTo>
                <a:lnTo>
                  <a:pt x="806" y="156"/>
                </a:lnTo>
                <a:lnTo>
                  <a:pt x="806" y="157"/>
                </a:lnTo>
                <a:lnTo>
                  <a:pt x="807" y="157"/>
                </a:lnTo>
                <a:lnTo>
                  <a:pt x="807" y="157"/>
                </a:lnTo>
                <a:lnTo>
                  <a:pt x="807" y="158"/>
                </a:lnTo>
                <a:lnTo>
                  <a:pt x="807" y="158"/>
                </a:lnTo>
                <a:lnTo>
                  <a:pt x="807" y="159"/>
                </a:lnTo>
                <a:lnTo>
                  <a:pt x="808" y="160"/>
                </a:lnTo>
                <a:lnTo>
                  <a:pt x="808" y="160"/>
                </a:lnTo>
                <a:lnTo>
                  <a:pt x="809" y="161"/>
                </a:lnTo>
                <a:lnTo>
                  <a:pt x="809" y="162"/>
                </a:lnTo>
                <a:lnTo>
                  <a:pt x="809" y="163"/>
                </a:lnTo>
                <a:lnTo>
                  <a:pt x="810" y="163"/>
                </a:lnTo>
                <a:lnTo>
                  <a:pt x="810" y="164"/>
                </a:lnTo>
                <a:lnTo>
                  <a:pt x="811" y="164"/>
                </a:lnTo>
                <a:lnTo>
                  <a:pt x="811" y="165"/>
                </a:lnTo>
                <a:lnTo>
                  <a:pt x="811" y="166"/>
                </a:lnTo>
                <a:lnTo>
                  <a:pt x="812" y="166"/>
                </a:lnTo>
                <a:lnTo>
                  <a:pt x="813" y="166"/>
                </a:lnTo>
                <a:lnTo>
                  <a:pt x="813" y="166"/>
                </a:lnTo>
                <a:lnTo>
                  <a:pt x="814" y="166"/>
                </a:lnTo>
                <a:lnTo>
                  <a:pt x="815" y="166"/>
                </a:lnTo>
                <a:lnTo>
                  <a:pt x="815" y="166"/>
                </a:lnTo>
                <a:lnTo>
                  <a:pt x="816" y="166"/>
                </a:lnTo>
                <a:lnTo>
                  <a:pt x="817" y="166"/>
                </a:lnTo>
                <a:lnTo>
                  <a:pt x="817" y="166"/>
                </a:lnTo>
                <a:lnTo>
                  <a:pt x="818" y="166"/>
                </a:lnTo>
                <a:lnTo>
                  <a:pt x="819" y="166"/>
                </a:lnTo>
                <a:lnTo>
                  <a:pt x="819" y="165"/>
                </a:lnTo>
                <a:lnTo>
                  <a:pt x="819" y="165"/>
                </a:lnTo>
                <a:lnTo>
                  <a:pt x="820" y="165"/>
                </a:lnTo>
                <a:lnTo>
                  <a:pt x="821" y="165"/>
                </a:lnTo>
                <a:lnTo>
                  <a:pt x="821" y="165"/>
                </a:lnTo>
                <a:lnTo>
                  <a:pt x="822" y="165"/>
                </a:lnTo>
                <a:lnTo>
                  <a:pt x="823" y="165"/>
                </a:lnTo>
                <a:lnTo>
                  <a:pt x="823" y="165"/>
                </a:lnTo>
                <a:lnTo>
                  <a:pt x="824" y="165"/>
                </a:lnTo>
                <a:lnTo>
                  <a:pt x="824" y="164"/>
                </a:lnTo>
                <a:lnTo>
                  <a:pt x="824" y="164"/>
                </a:lnTo>
                <a:lnTo>
                  <a:pt x="825" y="164"/>
                </a:lnTo>
                <a:lnTo>
                  <a:pt x="826" y="164"/>
                </a:lnTo>
                <a:lnTo>
                  <a:pt x="827" y="164"/>
                </a:lnTo>
                <a:lnTo>
                  <a:pt x="828" y="164"/>
                </a:lnTo>
                <a:lnTo>
                  <a:pt x="828" y="163"/>
                </a:lnTo>
                <a:lnTo>
                  <a:pt x="828" y="163"/>
                </a:lnTo>
                <a:lnTo>
                  <a:pt x="829" y="163"/>
                </a:lnTo>
                <a:lnTo>
                  <a:pt x="830" y="163"/>
                </a:lnTo>
                <a:lnTo>
                  <a:pt x="830" y="162"/>
                </a:lnTo>
                <a:lnTo>
                  <a:pt x="831" y="162"/>
                </a:lnTo>
                <a:lnTo>
                  <a:pt x="832" y="163"/>
                </a:lnTo>
                <a:lnTo>
                  <a:pt x="832" y="164"/>
                </a:lnTo>
                <a:lnTo>
                  <a:pt x="833" y="164"/>
                </a:lnTo>
                <a:lnTo>
                  <a:pt x="834" y="165"/>
                </a:lnTo>
                <a:lnTo>
                  <a:pt x="834" y="166"/>
                </a:lnTo>
                <a:lnTo>
                  <a:pt x="835" y="166"/>
                </a:lnTo>
                <a:lnTo>
                  <a:pt x="836" y="167"/>
                </a:lnTo>
                <a:lnTo>
                  <a:pt x="836" y="168"/>
                </a:lnTo>
                <a:lnTo>
                  <a:pt x="837" y="168"/>
                </a:lnTo>
                <a:lnTo>
                  <a:pt x="838" y="168"/>
                </a:lnTo>
                <a:lnTo>
                  <a:pt x="838" y="169"/>
                </a:lnTo>
                <a:lnTo>
                  <a:pt x="838" y="169"/>
                </a:lnTo>
                <a:lnTo>
                  <a:pt x="839" y="169"/>
                </a:lnTo>
                <a:lnTo>
                  <a:pt x="840" y="170"/>
                </a:lnTo>
                <a:lnTo>
                  <a:pt x="840" y="170"/>
                </a:lnTo>
                <a:lnTo>
                  <a:pt x="840" y="170"/>
                </a:lnTo>
                <a:lnTo>
                  <a:pt x="841" y="170"/>
                </a:lnTo>
                <a:lnTo>
                  <a:pt x="842" y="171"/>
                </a:lnTo>
                <a:lnTo>
                  <a:pt x="842" y="171"/>
                </a:lnTo>
                <a:lnTo>
                  <a:pt x="842" y="172"/>
                </a:lnTo>
                <a:lnTo>
                  <a:pt x="843" y="172"/>
                </a:lnTo>
                <a:lnTo>
                  <a:pt x="843" y="172"/>
                </a:lnTo>
                <a:lnTo>
                  <a:pt x="844" y="173"/>
                </a:lnTo>
                <a:lnTo>
                  <a:pt x="845" y="174"/>
                </a:lnTo>
                <a:lnTo>
                  <a:pt x="845" y="175"/>
                </a:lnTo>
                <a:lnTo>
                  <a:pt x="845" y="176"/>
                </a:lnTo>
                <a:lnTo>
                  <a:pt x="846" y="176"/>
                </a:lnTo>
                <a:lnTo>
                  <a:pt x="846" y="177"/>
                </a:lnTo>
                <a:lnTo>
                  <a:pt x="846" y="177"/>
                </a:lnTo>
                <a:lnTo>
                  <a:pt x="847" y="178"/>
                </a:lnTo>
                <a:lnTo>
                  <a:pt x="847" y="179"/>
                </a:lnTo>
                <a:lnTo>
                  <a:pt x="847" y="179"/>
                </a:lnTo>
                <a:lnTo>
                  <a:pt x="847" y="179"/>
                </a:lnTo>
                <a:lnTo>
                  <a:pt x="849" y="181"/>
                </a:lnTo>
                <a:lnTo>
                  <a:pt x="849" y="181"/>
                </a:lnTo>
                <a:lnTo>
                  <a:pt x="849" y="182"/>
                </a:lnTo>
                <a:lnTo>
                  <a:pt x="849" y="183"/>
                </a:lnTo>
                <a:lnTo>
                  <a:pt x="849" y="183"/>
                </a:lnTo>
                <a:lnTo>
                  <a:pt x="850" y="183"/>
                </a:lnTo>
                <a:lnTo>
                  <a:pt x="850" y="184"/>
                </a:lnTo>
                <a:lnTo>
                  <a:pt x="851" y="185"/>
                </a:lnTo>
                <a:lnTo>
                  <a:pt x="851" y="185"/>
                </a:lnTo>
                <a:lnTo>
                  <a:pt x="851" y="186"/>
                </a:lnTo>
                <a:lnTo>
                  <a:pt x="851" y="187"/>
                </a:lnTo>
                <a:lnTo>
                  <a:pt x="851" y="187"/>
                </a:lnTo>
                <a:lnTo>
                  <a:pt x="851" y="188"/>
                </a:lnTo>
                <a:lnTo>
                  <a:pt x="851" y="189"/>
                </a:lnTo>
                <a:lnTo>
                  <a:pt x="851" y="189"/>
                </a:lnTo>
                <a:lnTo>
                  <a:pt x="852" y="189"/>
                </a:lnTo>
                <a:lnTo>
                  <a:pt x="852" y="190"/>
                </a:lnTo>
                <a:lnTo>
                  <a:pt x="853" y="190"/>
                </a:lnTo>
                <a:lnTo>
                  <a:pt x="853" y="191"/>
                </a:lnTo>
                <a:lnTo>
                  <a:pt x="853" y="191"/>
                </a:lnTo>
                <a:lnTo>
                  <a:pt x="854" y="191"/>
                </a:lnTo>
                <a:lnTo>
                  <a:pt x="854" y="192"/>
                </a:lnTo>
                <a:lnTo>
                  <a:pt x="855" y="192"/>
                </a:lnTo>
                <a:lnTo>
                  <a:pt x="855" y="193"/>
                </a:lnTo>
                <a:lnTo>
                  <a:pt x="856" y="193"/>
                </a:lnTo>
                <a:lnTo>
                  <a:pt x="857" y="193"/>
                </a:lnTo>
                <a:lnTo>
                  <a:pt x="857" y="193"/>
                </a:lnTo>
                <a:lnTo>
                  <a:pt x="858" y="194"/>
                </a:lnTo>
                <a:lnTo>
                  <a:pt x="859" y="194"/>
                </a:lnTo>
                <a:lnTo>
                  <a:pt x="859" y="194"/>
                </a:lnTo>
                <a:lnTo>
                  <a:pt x="860" y="195"/>
                </a:lnTo>
                <a:lnTo>
                  <a:pt x="860" y="195"/>
                </a:lnTo>
                <a:lnTo>
                  <a:pt x="860" y="196"/>
                </a:lnTo>
                <a:lnTo>
                  <a:pt x="861" y="196"/>
                </a:lnTo>
                <a:lnTo>
                  <a:pt x="861" y="196"/>
                </a:lnTo>
                <a:lnTo>
                  <a:pt x="862" y="196"/>
                </a:lnTo>
                <a:lnTo>
                  <a:pt x="862" y="197"/>
                </a:lnTo>
                <a:lnTo>
                  <a:pt x="861" y="197"/>
                </a:lnTo>
                <a:lnTo>
                  <a:pt x="861" y="198"/>
                </a:lnTo>
                <a:lnTo>
                  <a:pt x="861" y="199"/>
                </a:lnTo>
                <a:lnTo>
                  <a:pt x="854" y="223"/>
                </a:lnTo>
                <a:lnTo>
                  <a:pt x="854" y="223"/>
                </a:lnTo>
                <a:lnTo>
                  <a:pt x="854" y="246"/>
                </a:lnTo>
                <a:lnTo>
                  <a:pt x="854" y="287"/>
                </a:lnTo>
                <a:lnTo>
                  <a:pt x="854" y="312"/>
                </a:lnTo>
                <a:lnTo>
                  <a:pt x="854" y="312"/>
                </a:lnTo>
                <a:lnTo>
                  <a:pt x="843" y="325"/>
                </a:lnTo>
                <a:lnTo>
                  <a:pt x="813" y="364"/>
                </a:lnTo>
                <a:lnTo>
                  <a:pt x="791" y="392"/>
                </a:lnTo>
                <a:lnTo>
                  <a:pt x="901" y="391"/>
                </a:lnTo>
                <a:lnTo>
                  <a:pt x="923" y="392"/>
                </a:lnTo>
                <a:lnTo>
                  <a:pt x="990" y="392"/>
                </a:lnTo>
                <a:lnTo>
                  <a:pt x="990" y="445"/>
                </a:lnTo>
                <a:lnTo>
                  <a:pt x="990" y="499"/>
                </a:lnTo>
                <a:lnTo>
                  <a:pt x="990" y="593"/>
                </a:lnTo>
                <a:lnTo>
                  <a:pt x="990" y="843"/>
                </a:lnTo>
                <a:lnTo>
                  <a:pt x="790" y="843"/>
                </a:lnTo>
                <a:lnTo>
                  <a:pt x="739" y="843"/>
                </a:lnTo>
                <a:lnTo>
                  <a:pt x="658" y="843"/>
                </a:lnTo>
                <a:lnTo>
                  <a:pt x="525" y="843"/>
                </a:lnTo>
                <a:lnTo>
                  <a:pt x="419" y="843"/>
                </a:lnTo>
                <a:lnTo>
                  <a:pt x="415" y="842"/>
                </a:lnTo>
                <a:lnTo>
                  <a:pt x="357" y="842"/>
                </a:lnTo>
                <a:lnTo>
                  <a:pt x="324" y="842"/>
                </a:lnTo>
                <a:lnTo>
                  <a:pt x="259" y="842"/>
                </a:lnTo>
                <a:lnTo>
                  <a:pt x="247" y="842"/>
                </a:lnTo>
                <a:lnTo>
                  <a:pt x="158" y="842"/>
                </a:lnTo>
                <a:lnTo>
                  <a:pt x="145" y="842"/>
                </a:lnTo>
                <a:lnTo>
                  <a:pt x="137" y="842"/>
                </a:lnTo>
                <a:lnTo>
                  <a:pt x="133" y="833"/>
                </a:lnTo>
                <a:lnTo>
                  <a:pt x="137" y="815"/>
                </a:lnTo>
                <a:lnTo>
                  <a:pt x="126" y="806"/>
                </a:lnTo>
                <a:lnTo>
                  <a:pt x="115" y="797"/>
                </a:lnTo>
                <a:lnTo>
                  <a:pt x="104" y="789"/>
                </a:lnTo>
                <a:lnTo>
                  <a:pt x="104" y="789"/>
                </a:lnTo>
                <a:lnTo>
                  <a:pt x="99" y="779"/>
                </a:lnTo>
                <a:lnTo>
                  <a:pt x="99" y="778"/>
                </a:lnTo>
                <a:lnTo>
                  <a:pt x="99" y="778"/>
                </a:lnTo>
                <a:lnTo>
                  <a:pt x="99" y="777"/>
                </a:lnTo>
                <a:lnTo>
                  <a:pt x="99" y="776"/>
                </a:lnTo>
                <a:lnTo>
                  <a:pt x="99" y="776"/>
                </a:lnTo>
                <a:lnTo>
                  <a:pt x="100" y="775"/>
                </a:lnTo>
                <a:lnTo>
                  <a:pt x="101" y="775"/>
                </a:lnTo>
                <a:lnTo>
                  <a:pt x="101" y="774"/>
                </a:lnTo>
                <a:lnTo>
                  <a:pt x="102" y="774"/>
                </a:lnTo>
                <a:lnTo>
                  <a:pt x="103" y="773"/>
                </a:lnTo>
                <a:lnTo>
                  <a:pt x="103" y="773"/>
                </a:lnTo>
                <a:lnTo>
                  <a:pt x="104" y="772"/>
                </a:lnTo>
                <a:lnTo>
                  <a:pt x="104" y="772"/>
                </a:lnTo>
                <a:lnTo>
                  <a:pt x="105" y="771"/>
                </a:lnTo>
                <a:lnTo>
                  <a:pt x="106" y="770"/>
                </a:lnTo>
                <a:lnTo>
                  <a:pt x="107" y="770"/>
                </a:lnTo>
                <a:lnTo>
                  <a:pt x="108" y="769"/>
                </a:lnTo>
                <a:lnTo>
                  <a:pt x="108" y="769"/>
                </a:lnTo>
                <a:lnTo>
                  <a:pt x="108" y="769"/>
                </a:lnTo>
                <a:lnTo>
                  <a:pt x="110" y="768"/>
                </a:lnTo>
                <a:lnTo>
                  <a:pt x="110" y="767"/>
                </a:lnTo>
                <a:lnTo>
                  <a:pt x="112" y="767"/>
                </a:lnTo>
                <a:lnTo>
                  <a:pt x="113" y="766"/>
                </a:lnTo>
                <a:lnTo>
                  <a:pt x="113" y="765"/>
                </a:lnTo>
                <a:lnTo>
                  <a:pt x="114" y="765"/>
                </a:lnTo>
                <a:lnTo>
                  <a:pt x="114" y="765"/>
                </a:lnTo>
                <a:lnTo>
                  <a:pt x="114" y="764"/>
                </a:lnTo>
                <a:lnTo>
                  <a:pt x="114" y="763"/>
                </a:lnTo>
                <a:lnTo>
                  <a:pt x="114" y="763"/>
                </a:lnTo>
                <a:lnTo>
                  <a:pt x="114" y="761"/>
                </a:lnTo>
                <a:lnTo>
                  <a:pt x="114" y="761"/>
                </a:lnTo>
                <a:lnTo>
                  <a:pt x="114" y="760"/>
                </a:lnTo>
                <a:lnTo>
                  <a:pt x="114" y="759"/>
                </a:lnTo>
                <a:lnTo>
                  <a:pt x="113" y="759"/>
                </a:lnTo>
                <a:lnTo>
                  <a:pt x="113" y="759"/>
                </a:lnTo>
                <a:lnTo>
                  <a:pt x="112" y="759"/>
                </a:lnTo>
                <a:lnTo>
                  <a:pt x="112" y="758"/>
                </a:lnTo>
                <a:lnTo>
                  <a:pt x="112" y="757"/>
                </a:lnTo>
                <a:lnTo>
                  <a:pt x="111" y="756"/>
                </a:lnTo>
                <a:lnTo>
                  <a:pt x="111" y="755"/>
                </a:lnTo>
                <a:lnTo>
                  <a:pt x="110" y="755"/>
                </a:lnTo>
                <a:lnTo>
                  <a:pt x="110" y="755"/>
                </a:lnTo>
                <a:lnTo>
                  <a:pt x="109" y="755"/>
                </a:lnTo>
                <a:lnTo>
                  <a:pt x="108" y="755"/>
                </a:lnTo>
                <a:lnTo>
                  <a:pt x="108" y="754"/>
                </a:lnTo>
                <a:lnTo>
                  <a:pt x="108" y="754"/>
                </a:lnTo>
                <a:lnTo>
                  <a:pt x="107" y="754"/>
                </a:lnTo>
                <a:lnTo>
                  <a:pt x="106" y="754"/>
                </a:lnTo>
                <a:lnTo>
                  <a:pt x="106" y="753"/>
                </a:lnTo>
                <a:lnTo>
                  <a:pt x="106" y="753"/>
                </a:lnTo>
                <a:lnTo>
                  <a:pt x="106" y="753"/>
                </a:lnTo>
                <a:lnTo>
                  <a:pt x="105" y="753"/>
                </a:lnTo>
                <a:lnTo>
                  <a:pt x="104" y="752"/>
                </a:lnTo>
                <a:lnTo>
                  <a:pt x="104" y="752"/>
                </a:lnTo>
                <a:lnTo>
                  <a:pt x="103" y="751"/>
                </a:lnTo>
                <a:lnTo>
                  <a:pt x="103" y="751"/>
                </a:lnTo>
                <a:lnTo>
                  <a:pt x="103" y="751"/>
                </a:lnTo>
                <a:lnTo>
                  <a:pt x="102" y="751"/>
                </a:lnTo>
                <a:lnTo>
                  <a:pt x="101" y="750"/>
                </a:lnTo>
                <a:lnTo>
                  <a:pt x="100" y="750"/>
                </a:lnTo>
                <a:lnTo>
                  <a:pt x="100" y="750"/>
                </a:lnTo>
                <a:lnTo>
                  <a:pt x="99" y="750"/>
                </a:lnTo>
                <a:lnTo>
                  <a:pt x="99" y="749"/>
                </a:lnTo>
                <a:lnTo>
                  <a:pt x="99" y="749"/>
                </a:lnTo>
                <a:lnTo>
                  <a:pt x="99" y="750"/>
                </a:lnTo>
                <a:lnTo>
                  <a:pt x="98" y="749"/>
                </a:lnTo>
                <a:lnTo>
                  <a:pt x="97" y="748"/>
                </a:lnTo>
                <a:lnTo>
                  <a:pt x="97" y="748"/>
                </a:lnTo>
                <a:lnTo>
                  <a:pt x="96" y="748"/>
                </a:lnTo>
                <a:lnTo>
                  <a:pt x="96" y="748"/>
                </a:lnTo>
                <a:lnTo>
                  <a:pt x="95" y="747"/>
                </a:lnTo>
                <a:lnTo>
                  <a:pt x="95" y="746"/>
                </a:lnTo>
                <a:lnTo>
                  <a:pt x="95" y="746"/>
                </a:lnTo>
                <a:lnTo>
                  <a:pt x="95" y="746"/>
                </a:lnTo>
                <a:lnTo>
                  <a:pt x="95" y="745"/>
                </a:lnTo>
                <a:lnTo>
                  <a:pt x="95" y="744"/>
                </a:lnTo>
                <a:lnTo>
                  <a:pt x="95" y="744"/>
                </a:lnTo>
                <a:lnTo>
                  <a:pt x="95" y="743"/>
                </a:lnTo>
                <a:lnTo>
                  <a:pt x="95" y="742"/>
                </a:lnTo>
                <a:lnTo>
                  <a:pt x="96" y="742"/>
                </a:lnTo>
                <a:lnTo>
                  <a:pt x="96" y="742"/>
                </a:lnTo>
                <a:lnTo>
                  <a:pt x="96" y="741"/>
                </a:lnTo>
                <a:lnTo>
                  <a:pt x="96" y="740"/>
                </a:lnTo>
                <a:lnTo>
                  <a:pt x="96" y="740"/>
                </a:lnTo>
                <a:lnTo>
                  <a:pt x="96" y="739"/>
                </a:lnTo>
                <a:lnTo>
                  <a:pt x="96" y="738"/>
                </a:lnTo>
                <a:lnTo>
                  <a:pt x="96" y="738"/>
                </a:lnTo>
                <a:lnTo>
                  <a:pt x="95" y="738"/>
                </a:lnTo>
                <a:lnTo>
                  <a:pt x="95" y="737"/>
                </a:lnTo>
                <a:lnTo>
                  <a:pt x="96" y="737"/>
                </a:lnTo>
                <a:lnTo>
                  <a:pt x="96" y="736"/>
                </a:lnTo>
                <a:lnTo>
                  <a:pt x="96" y="736"/>
                </a:lnTo>
                <a:lnTo>
                  <a:pt x="96" y="735"/>
                </a:lnTo>
                <a:lnTo>
                  <a:pt x="96" y="734"/>
                </a:lnTo>
                <a:lnTo>
                  <a:pt x="97" y="734"/>
                </a:lnTo>
                <a:lnTo>
                  <a:pt x="97" y="734"/>
                </a:lnTo>
                <a:lnTo>
                  <a:pt x="97" y="733"/>
                </a:lnTo>
                <a:lnTo>
                  <a:pt x="97" y="733"/>
                </a:lnTo>
                <a:lnTo>
                  <a:pt x="97" y="732"/>
                </a:lnTo>
                <a:lnTo>
                  <a:pt x="97" y="731"/>
                </a:lnTo>
                <a:lnTo>
                  <a:pt x="97" y="731"/>
                </a:lnTo>
                <a:lnTo>
                  <a:pt x="97" y="730"/>
                </a:lnTo>
                <a:lnTo>
                  <a:pt x="97" y="729"/>
                </a:lnTo>
                <a:lnTo>
                  <a:pt x="97" y="729"/>
                </a:lnTo>
                <a:lnTo>
                  <a:pt x="98" y="727"/>
                </a:lnTo>
                <a:lnTo>
                  <a:pt x="99" y="726"/>
                </a:lnTo>
                <a:lnTo>
                  <a:pt x="99" y="725"/>
                </a:lnTo>
                <a:lnTo>
                  <a:pt x="99" y="724"/>
                </a:lnTo>
                <a:lnTo>
                  <a:pt x="99" y="723"/>
                </a:lnTo>
                <a:lnTo>
                  <a:pt x="99" y="723"/>
                </a:lnTo>
                <a:lnTo>
                  <a:pt x="99" y="722"/>
                </a:lnTo>
                <a:lnTo>
                  <a:pt x="99" y="721"/>
                </a:lnTo>
                <a:lnTo>
                  <a:pt x="99" y="721"/>
                </a:lnTo>
                <a:lnTo>
                  <a:pt x="98" y="720"/>
                </a:lnTo>
                <a:lnTo>
                  <a:pt x="98" y="719"/>
                </a:lnTo>
                <a:lnTo>
                  <a:pt x="99" y="719"/>
                </a:lnTo>
                <a:lnTo>
                  <a:pt x="99" y="717"/>
                </a:lnTo>
                <a:lnTo>
                  <a:pt x="99" y="717"/>
                </a:lnTo>
                <a:lnTo>
                  <a:pt x="99" y="715"/>
                </a:lnTo>
                <a:lnTo>
                  <a:pt x="99" y="715"/>
                </a:lnTo>
                <a:lnTo>
                  <a:pt x="99" y="714"/>
                </a:lnTo>
                <a:lnTo>
                  <a:pt x="99" y="714"/>
                </a:lnTo>
                <a:lnTo>
                  <a:pt x="99" y="713"/>
                </a:lnTo>
                <a:lnTo>
                  <a:pt x="99" y="712"/>
                </a:lnTo>
                <a:lnTo>
                  <a:pt x="99" y="712"/>
                </a:lnTo>
                <a:lnTo>
                  <a:pt x="99" y="712"/>
                </a:lnTo>
                <a:lnTo>
                  <a:pt x="98" y="711"/>
                </a:lnTo>
                <a:lnTo>
                  <a:pt x="98" y="710"/>
                </a:lnTo>
                <a:lnTo>
                  <a:pt x="97" y="710"/>
                </a:lnTo>
                <a:lnTo>
                  <a:pt x="97" y="710"/>
                </a:lnTo>
                <a:lnTo>
                  <a:pt x="97" y="709"/>
                </a:lnTo>
                <a:lnTo>
                  <a:pt x="97" y="708"/>
                </a:lnTo>
                <a:lnTo>
                  <a:pt x="97" y="708"/>
                </a:lnTo>
                <a:lnTo>
                  <a:pt x="96" y="708"/>
                </a:lnTo>
                <a:lnTo>
                  <a:pt x="96" y="707"/>
                </a:lnTo>
                <a:lnTo>
                  <a:pt x="95" y="706"/>
                </a:lnTo>
                <a:lnTo>
                  <a:pt x="95" y="706"/>
                </a:lnTo>
                <a:lnTo>
                  <a:pt x="95" y="706"/>
                </a:lnTo>
                <a:lnTo>
                  <a:pt x="94" y="705"/>
                </a:lnTo>
                <a:lnTo>
                  <a:pt x="93" y="704"/>
                </a:lnTo>
                <a:lnTo>
                  <a:pt x="92" y="703"/>
                </a:lnTo>
                <a:lnTo>
                  <a:pt x="91" y="703"/>
                </a:lnTo>
                <a:lnTo>
                  <a:pt x="91" y="702"/>
                </a:lnTo>
                <a:lnTo>
                  <a:pt x="91" y="702"/>
                </a:lnTo>
                <a:lnTo>
                  <a:pt x="89" y="702"/>
                </a:lnTo>
                <a:lnTo>
                  <a:pt x="89" y="701"/>
                </a:lnTo>
                <a:lnTo>
                  <a:pt x="89" y="700"/>
                </a:lnTo>
                <a:lnTo>
                  <a:pt x="87" y="700"/>
                </a:lnTo>
                <a:lnTo>
                  <a:pt x="87" y="700"/>
                </a:lnTo>
                <a:lnTo>
                  <a:pt x="86" y="699"/>
                </a:lnTo>
                <a:lnTo>
                  <a:pt x="85" y="699"/>
                </a:lnTo>
                <a:lnTo>
                  <a:pt x="84" y="698"/>
                </a:lnTo>
                <a:lnTo>
                  <a:pt x="84" y="698"/>
                </a:lnTo>
                <a:lnTo>
                  <a:pt x="83" y="697"/>
                </a:lnTo>
                <a:lnTo>
                  <a:pt x="83" y="697"/>
                </a:lnTo>
                <a:lnTo>
                  <a:pt x="82" y="696"/>
                </a:lnTo>
                <a:lnTo>
                  <a:pt x="82" y="695"/>
                </a:lnTo>
                <a:lnTo>
                  <a:pt x="82" y="695"/>
                </a:lnTo>
                <a:lnTo>
                  <a:pt x="81" y="694"/>
                </a:lnTo>
                <a:lnTo>
                  <a:pt x="80" y="693"/>
                </a:lnTo>
                <a:lnTo>
                  <a:pt x="80" y="692"/>
                </a:lnTo>
                <a:lnTo>
                  <a:pt x="79" y="691"/>
                </a:lnTo>
                <a:lnTo>
                  <a:pt x="78" y="691"/>
                </a:lnTo>
                <a:lnTo>
                  <a:pt x="78" y="691"/>
                </a:lnTo>
                <a:lnTo>
                  <a:pt x="78" y="690"/>
                </a:lnTo>
                <a:lnTo>
                  <a:pt x="77" y="690"/>
                </a:lnTo>
                <a:lnTo>
                  <a:pt x="77" y="689"/>
                </a:lnTo>
                <a:lnTo>
                  <a:pt x="76" y="689"/>
                </a:lnTo>
                <a:lnTo>
                  <a:pt x="76" y="687"/>
                </a:lnTo>
                <a:lnTo>
                  <a:pt x="76" y="687"/>
                </a:lnTo>
                <a:lnTo>
                  <a:pt x="76" y="686"/>
                </a:lnTo>
                <a:lnTo>
                  <a:pt x="75" y="685"/>
                </a:lnTo>
                <a:lnTo>
                  <a:pt x="74" y="685"/>
                </a:lnTo>
                <a:lnTo>
                  <a:pt x="74" y="684"/>
                </a:lnTo>
                <a:lnTo>
                  <a:pt x="74" y="684"/>
                </a:lnTo>
                <a:lnTo>
                  <a:pt x="73" y="683"/>
                </a:lnTo>
                <a:lnTo>
                  <a:pt x="72" y="683"/>
                </a:lnTo>
                <a:lnTo>
                  <a:pt x="72" y="682"/>
                </a:lnTo>
                <a:lnTo>
                  <a:pt x="71" y="682"/>
                </a:lnTo>
                <a:lnTo>
                  <a:pt x="71" y="681"/>
                </a:lnTo>
                <a:lnTo>
                  <a:pt x="70" y="681"/>
                </a:lnTo>
                <a:lnTo>
                  <a:pt x="70" y="681"/>
                </a:lnTo>
                <a:lnTo>
                  <a:pt x="70" y="680"/>
                </a:lnTo>
                <a:lnTo>
                  <a:pt x="69" y="680"/>
                </a:lnTo>
                <a:lnTo>
                  <a:pt x="68" y="679"/>
                </a:lnTo>
                <a:lnTo>
                  <a:pt x="68" y="679"/>
                </a:lnTo>
                <a:lnTo>
                  <a:pt x="67" y="679"/>
                </a:lnTo>
                <a:lnTo>
                  <a:pt x="67" y="678"/>
                </a:lnTo>
                <a:lnTo>
                  <a:pt x="66" y="678"/>
                </a:lnTo>
                <a:lnTo>
                  <a:pt x="66" y="678"/>
                </a:lnTo>
                <a:lnTo>
                  <a:pt x="64" y="677"/>
                </a:lnTo>
                <a:lnTo>
                  <a:pt x="64" y="676"/>
                </a:lnTo>
                <a:lnTo>
                  <a:pt x="63" y="676"/>
                </a:lnTo>
                <a:lnTo>
                  <a:pt x="62" y="676"/>
                </a:lnTo>
                <a:lnTo>
                  <a:pt x="61" y="676"/>
                </a:lnTo>
                <a:lnTo>
                  <a:pt x="61" y="675"/>
                </a:lnTo>
                <a:lnTo>
                  <a:pt x="60" y="675"/>
                </a:lnTo>
                <a:lnTo>
                  <a:pt x="59" y="674"/>
                </a:lnTo>
                <a:lnTo>
                  <a:pt x="58" y="674"/>
                </a:lnTo>
                <a:lnTo>
                  <a:pt x="57" y="674"/>
                </a:lnTo>
                <a:lnTo>
                  <a:pt x="57" y="674"/>
                </a:lnTo>
                <a:lnTo>
                  <a:pt x="57" y="673"/>
                </a:lnTo>
                <a:lnTo>
                  <a:pt x="56" y="673"/>
                </a:lnTo>
                <a:lnTo>
                  <a:pt x="55" y="673"/>
                </a:lnTo>
                <a:lnTo>
                  <a:pt x="55" y="673"/>
                </a:lnTo>
                <a:lnTo>
                  <a:pt x="53" y="672"/>
                </a:lnTo>
                <a:lnTo>
                  <a:pt x="53" y="672"/>
                </a:lnTo>
                <a:lnTo>
                  <a:pt x="52" y="672"/>
                </a:lnTo>
                <a:lnTo>
                  <a:pt x="51" y="671"/>
                </a:lnTo>
                <a:lnTo>
                  <a:pt x="50" y="671"/>
                </a:lnTo>
                <a:lnTo>
                  <a:pt x="50" y="671"/>
                </a:lnTo>
                <a:lnTo>
                  <a:pt x="50" y="670"/>
                </a:lnTo>
                <a:lnTo>
                  <a:pt x="48" y="670"/>
                </a:lnTo>
                <a:lnTo>
                  <a:pt x="48" y="670"/>
                </a:lnTo>
                <a:lnTo>
                  <a:pt x="47" y="670"/>
                </a:lnTo>
                <a:lnTo>
                  <a:pt x="47" y="670"/>
                </a:lnTo>
                <a:lnTo>
                  <a:pt x="46" y="670"/>
                </a:lnTo>
                <a:lnTo>
                  <a:pt x="46" y="670"/>
                </a:lnTo>
                <a:lnTo>
                  <a:pt x="44" y="669"/>
                </a:lnTo>
                <a:lnTo>
                  <a:pt x="44" y="668"/>
                </a:lnTo>
                <a:lnTo>
                  <a:pt x="44" y="668"/>
                </a:lnTo>
                <a:lnTo>
                  <a:pt x="43" y="668"/>
                </a:lnTo>
                <a:lnTo>
                  <a:pt x="42" y="668"/>
                </a:lnTo>
                <a:lnTo>
                  <a:pt x="42" y="667"/>
                </a:lnTo>
                <a:lnTo>
                  <a:pt x="42" y="666"/>
                </a:lnTo>
                <a:lnTo>
                  <a:pt x="42" y="666"/>
                </a:lnTo>
                <a:lnTo>
                  <a:pt x="42" y="665"/>
                </a:lnTo>
                <a:lnTo>
                  <a:pt x="42" y="664"/>
                </a:lnTo>
                <a:lnTo>
                  <a:pt x="41" y="664"/>
                </a:lnTo>
                <a:lnTo>
                  <a:pt x="42" y="663"/>
                </a:lnTo>
                <a:lnTo>
                  <a:pt x="42" y="662"/>
                </a:lnTo>
                <a:lnTo>
                  <a:pt x="42" y="661"/>
                </a:lnTo>
                <a:lnTo>
                  <a:pt x="42" y="660"/>
                </a:lnTo>
                <a:lnTo>
                  <a:pt x="42" y="659"/>
                </a:lnTo>
                <a:lnTo>
                  <a:pt x="42" y="659"/>
                </a:lnTo>
                <a:lnTo>
                  <a:pt x="42" y="658"/>
                </a:lnTo>
                <a:lnTo>
                  <a:pt x="42" y="657"/>
                </a:lnTo>
                <a:lnTo>
                  <a:pt x="43" y="656"/>
                </a:lnTo>
                <a:lnTo>
                  <a:pt x="43" y="655"/>
                </a:lnTo>
                <a:lnTo>
                  <a:pt x="43" y="655"/>
                </a:lnTo>
                <a:lnTo>
                  <a:pt x="43" y="654"/>
                </a:lnTo>
                <a:lnTo>
                  <a:pt x="43" y="653"/>
                </a:lnTo>
                <a:lnTo>
                  <a:pt x="43" y="653"/>
                </a:lnTo>
                <a:lnTo>
                  <a:pt x="43" y="651"/>
                </a:lnTo>
                <a:lnTo>
                  <a:pt x="43" y="651"/>
                </a:lnTo>
                <a:lnTo>
                  <a:pt x="43" y="650"/>
                </a:lnTo>
                <a:lnTo>
                  <a:pt x="43" y="649"/>
                </a:lnTo>
                <a:lnTo>
                  <a:pt x="43" y="649"/>
                </a:lnTo>
                <a:lnTo>
                  <a:pt x="44" y="648"/>
                </a:lnTo>
                <a:lnTo>
                  <a:pt x="44" y="647"/>
                </a:lnTo>
                <a:lnTo>
                  <a:pt x="44" y="647"/>
                </a:lnTo>
                <a:lnTo>
                  <a:pt x="44" y="645"/>
                </a:lnTo>
                <a:lnTo>
                  <a:pt x="44" y="644"/>
                </a:lnTo>
                <a:lnTo>
                  <a:pt x="44" y="643"/>
                </a:lnTo>
                <a:lnTo>
                  <a:pt x="44" y="643"/>
                </a:lnTo>
                <a:lnTo>
                  <a:pt x="45" y="642"/>
                </a:lnTo>
                <a:lnTo>
                  <a:pt x="45" y="642"/>
                </a:lnTo>
                <a:lnTo>
                  <a:pt x="45" y="641"/>
                </a:lnTo>
                <a:lnTo>
                  <a:pt x="46" y="640"/>
                </a:lnTo>
                <a:lnTo>
                  <a:pt x="46" y="640"/>
                </a:lnTo>
                <a:lnTo>
                  <a:pt x="46" y="639"/>
                </a:lnTo>
                <a:lnTo>
                  <a:pt x="46" y="638"/>
                </a:lnTo>
                <a:lnTo>
                  <a:pt x="46" y="638"/>
                </a:lnTo>
                <a:lnTo>
                  <a:pt x="47" y="637"/>
                </a:lnTo>
                <a:lnTo>
                  <a:pt x="47" y="636"/>
                </a:lnTo>
                <a:lnTo>
                  <a:pt x="48" y="636"/>
                </a:lnTo>
                <a:lnTo>
                  <a:pt x="48" y="636"/>
                </a:lnTo>
                <a:lnTo>
                  <a:pt x="48" y="635"/>
                </a:lnTo>
                <a:lnTo>
                  <a:pt x="49" y="634"/>
                </a:lnTo>
                <a:lnTo>
                  <a:pt x="49" y="634"/>
                </a:lnTo>
                <a:lnTo>
                  <a:pt x="50" y="633"/>
                </a:lnTo>
                <a:lnTo>
                  <a:pt x="50" y="632"/>
                </a:lnTo>
                <a:lnTo>
                  <a:pt x="50" y="632"/>
                </a:lnTo>
                <a:lnTo>
                  <a:pt x="51" y="631"/>
                </a:lnTo>
                <a:lnTo>
                  <a:pt x="51" y="630"/>
                </a:lnTo>
                <a:lnTo>
                  <a:pt x="52" y="630"/>
                </a:lnTo>
                <a:lnTo>
                  <a:pt x="53" y="630"/>
                </a:lnTo>
                <a:lnTo>
                  <a:pt x="53" y="629"/>
                </a:lnTo>
                <a:lnTo>
                  <a:pt x="54" y="629"/>
                </a:lnTo>
                <a:lnTo>
                  <a:pt x="54" y="628"/>
                </a:lnTo>
                <a:lnTo>
                  <a:pt x="55" y="628"/>
                </a:lnTo>
                <a:lnTo>
                  <a:pt x="55" y="628"/>
                </a:lnTo>
                <a:lnTo>
                  <a:pt x="56" y="626"/>
                </a:lnTo>
                <a:lnTo>
                  <a:pt x="57" y="626"/>
                </a:lnTo>
                <a:lnTo>
                  <a:pt x="57" y="626"/>
                </a:lnTo>
                <a:lnTo>
                  <a:pt x="57" y="626"/>
                </a:lnTo>
                <a:lnTo>
                  <a:pt x="58" y="625"/>
                </a:lnTo>
                <a:lnTo>
                  <a:pt x="58" y="625"/>
                </a:lnTo>
                <a:lnTo>
                  <a:pt x="59" y="624"/>
                </a:lnTo>
                <a:lnTo>
                  <a:pt x="59" y="623"/>
                </a:lnTo>
                <a:lnTo>
                  <a:pt x="59" y="623"/>
                </a:lnTo>
                <a:lnTo>
                  <a:pt x="59" y="622"/>
                </a:lnTo>
                <a:lnTo>
                  <a:pt x="60" y="621"/>
                </a:lnTo>
                <a:lnTo>
                  <a:pt x="60" y="621"/>
                </a:lnTo>
                <a:lnTo>
                  <a:pt x="59" y="620"/>
                </a:lnTo>
                <a:lnTo>
                  <a:pt x="59" y="619"/>
                </a:lnTo>
                <a:lnTo>
                  <a:pt x="59" y="619"/>
                </a:lnTo>
                <a:lnTo>
                  <a:pt x="59" y="618"/>
                </a:lnTo>
                <a:lnTo>
                  <a:pt x="59" y="617"/>
                </a:lnTo>
                <a:lnTo>
                  <a:pt x="59" y="617"/>
                </a:lnTo>
                <a:lnTo>
                  <a:pt x="59" y="616"/>
                </a:lnTo>
                <a:lnTo>
                  <a:pt x="59" y="616"/>
                </a:lnTo>
                <a:lnTo>
                  <a:pt x="59" y="615"/>
                </a:lnTo>
                <a:lnTo>
                  <a:pt x="59" y="615"/>
                </a:lnTo>
                <a:lnTo>
                  <a:pt x="60" y="614"/>
                </a:lnTo>
                <a:lnTo>
                  <a:pt x="60" y="613"/>
                </a:lnTo>
                <a:lnTo>
                  <a:pt x="61" y="613"/>
                </a:lnTo>
                <a:lnTo>
                  <a:pt x="61" y="612"/>
                </a:lnTo>
                <a:lnTo>
                  <a:pt x="61" y="611"/>
                </a:lnTo>
                <a:lnTo>
                  <a:pt x="62" y="611"/>
                </a:lnTo>
                <a:lnTo>
                  <a:pt x="63" y="611"/>
                </a:lnTo>
                <a:lnTo>
                  <a:pt x="63" y="610"/>
                </a:lnTo>
                <a:lnTo>
                  <a:pt x="63" y="609"/>
                </a:lnTo>
                <a:lnTo>
                  <a:pt x="64" y="609"/>
                </a:lnTo>
                <a:lnTo>
                  <a:pt x="64" y="609"/>
                </a:lnTo>
                <a:lnTo>
                  <a:pt x="65" y="608"/>
                </a:lnTo>
                <a:lnTo>
                  <a:pt x="65" y="607"/>
                </a:lnTo>
                <a:lnTo>
                  <a:pt x="65" y="607"/>
                </a:lnTo>
                <a:lnTo>
                  <a:pt x="66" y="606"/>
                </a:lnTo>
                <a:lnTo>
                  <a:pt x="66" y="606"/>
                </a:lnTo>
                <a:lnTo>
                  <a:pt x="66" y="605"/>
                </a:lnTo>
                <a:lnTo>
                  <a:pt x="67" y="604"/>
                </a:lnTo>
                <a:lnTo>
                  <a:pt x="67" y="603"/>
                </a:lnTo>
                <a:lnTo>
                  <a:pt x="67" y="602"/>
                </a:lnTo>
                <a:lnTo>
                  <a:pt x="67" y="602"/>
                </a:lnTo>
                <a:lnTo>
                  <a:pt x="67" y="601"/>
                </a:lnTo>
                <a:lnTo>
                  <a:pt x="67" y="600"/>
                </a:lnTo>
                <a:lnTo>
                  <a:pt x="67" y="599"/>
                </a:lnTo>
                <a:lnTo>
                  <a:pt x="67" y="598"/>
                </a:lnTo>
                <a:lnTo>
                  <a:pt x="67" y="598"/>
                </a:lnTo>
                <a:lnTo>
                  <a:pt x="68" y="596"/>
                </a:lnTo>
                <a:lnTo>
                  <a:pt x="68" y="596"/>
                </a:lnTo>
                <a:lnTo>
                  <a:pt x="68" y="595"/>
                </a:lnTo>
                <a:lnTo>
                  <a:pt x="69" y="594"/>
                </a:lnTo>
                <a:lnTo>
                  <a:pt x="70" y="593"/>
                </a:lnTo>
                <a:lnTo>
                  <a:pt x="70" y="592"/>
                </a:lnTo>
                <a:lnTo>
                  <a:pt x="71" y="592"/>
                </a:lnTo>
                <a:lnTo>
                  <a:pt x="72" y="592"/>
                </a:lnTo>
                <a:lnTo>
                  <a:pt x="72" y="591"/>
                </a:lnTo>
                <a:lnTo>
                  <a:pt x="72" y="590"/>
                </a:lnTo>
                <a:lnTo>
                  <a:pt x="73" y="589"/>
                </a:lnTo>
                <a:lnTo>
                  <a:pt x="74" y="589"/>
                </a:lnTo>
                <a:lnTo>
                  <a:pt x="74" y="588"/>
                </a:lnTo>
                <a:lnTo>
                  <a:pt x="74" y="587"/>
                </a:lnTo>
                <a:lnTo>
                  <a:pt x="74" y="587"/>
                </a:lnTo>
                <a:lnTo>
                  <a:pt x="74" y="585"/>
                </a:lnTo>
                <a:lnTo>
                  <a:pt x="74" y="583"/>
                </a:lnTo>
                <a:lnTo>
                  <a:pt x="74" y="583"/>
                </a:lnTo>
                <a:lnTo>
                  <a:pt x="74" y="582"/>
                </a:lnTo>
                <a:lnTo>
                  <a:pt x="74" y="581"/>
                </a:lnTo>
                <a:lnTo>
                  <a:pt x="74" y="579"/>
                </a:lnTo>
                <a:lnTo>
                  <a:pt x="74" y="578"/>
                </a:lnTo>
                <a:lnTo>
                  <a:pt x="74" y="577"/>
                </a:lnTo>
                <a:lnTo>
                  <a:pt x="74" y="576"/>
                </a:lnTo>
                <a:lnTo>
                  <a:pt x="74" y="575"/>
                </a:lnTo>
                <a:lnTo>
                  <a:pt x="74" y="574"/>
                </a:lnTo>
                <a:lnTo>
                  <a:pt x="74" y="573"/>
                </a:lnTo>
                <a:lnTo>
                  <a:pt x="75" y="573"/>
                </a:lnTo>
                <a:lnTo>
                  <a:pt x="75" y="571"/>
                </a:lnTo>
                <a:lnTo>
                  <a:pt x="75" y="571"/>
                </a:lnTo>
                <a:lnTo>
                  <a:pt x="75" y="570"/>
                </a:lnTo>
                <a:lnTo>
                  <a:pt x="75" y="570"/>
                </a:lnTo>
                <a:lnTo>
                  <a:pt x="75" y="569"/>
                </a:lnTo>
                <a:lnTo>
                  <a:pt x="75" y="568"/>
                </a:lnTo>
                <a:lnTo>
                  <a:pt x="75" y="568"/>
                </a:lnTo>
                <a:lnTo>
                  <a:pt x="75" y="567"/>
                </a:lnTo>
                <a:lnTo>
                  <a:pt x="74" y="566"/>
                </a:lnTo>
                <a:lnTo>
                  <a:pt x="74" y="565"/>
                </a:lnTo>
                <a:lnTo>
                  <a:pt x="74" y="564"/>
                </a:lnTo>
                <a:lnTo>
                  <a:pt x="74" y="564"/>
                </a:lnTo>
                <a:lnTo>
                  <a:pt x="74" y="563"/>
                </a:lnTo>
                <a:lnTo>
                  <a:pt x="74" y="562"/>
                </a:lnTo>
                <a:lnTo>
                  <a:pt x="74" y="562"/>
                </a:lnTo>
                <a:lnTo>
                  <a:pt x="75" y="561"/>
                </a:lnTo>
                <a:lnTo>
                  <a:pt x="75" y="560"/>
                </a:lnTo>
                <a:lnTo>
                  <a:pt x="76" y="560"/>
                </a:lnTo>
                <a:lnTo>
                  <a:pt x="76" y="559"/>
                </a:lnTo>
                <a:lnTo>
                  <a:pt x="75" y="558"/>
                </a:lnTo>
                <a:lnTo>
                  <a:pt x="75" y="557"/>
                </a:lnTo>
                <a:lnTo>
                  <a:pt x="75" y="556"/>
                </a:lnTo>
                <a:lnTo>
                  <a:pt x="75" y="555"/>
                </a:lnTo>
                <a:lnTo>
                  <a:pt x="75" y="554"/>
                </a:lnTo>
                <a:lnTo>
                  <a:pt x="75" y="553"/>
                </a:lnTo>
                <a:lnTo>
                  <a:pt x="75" y="552"/>
                </a:lnTo>
                <a:lnTo>
                  <a:pt x="75" y="551"/>
                </a:lnTo>
                <a:lnTo>
                  <a:pt x="74" y="551"/>
                </a:lnTo>
                <a:lnTo>
                  <a:pt x="74" y="550"/>
                </a:lnTo>
                <a:lnTo>
                  <a:pt x="74" y="548"/>
                </a:lnTo>
                <a:lnTo>
                  <a:pt x="74" y="547"/>
                </a:lnTo>
                <a:lnTo>
                  <a:pt x="74" y="547"/>
                </a:lnTo>
                <a:lnTo>
                  <a:pt x="74" y="546"/>
                </a:lnTo>
                <a:lnTo>
                  <a:pt x="74" y="545"/>
                </a:lnTo>
                <a:lnTo>
                  <a:pt x="74" y="545"/>
                </a:lnTo>
                <a:lnTo>
                  <a:pt x="74" y="544"/>
                </a:lnTo>
                <a:lnTo>
                  <a:pt x="74" y="544"/>
                </a:lnTo>
                <a:lnTo>
                  <a:pt x="74" y="543"/>
                </a:lnTo>
                <a:lnTo>
                  <a:pt x="72" y="543"/>
                </a:lnTo>
                <a:lnTo>
                  <a:pt x="72" y="542"/>
                </a:lnTo>
                <a:lnTo>
                  <a:pt x="71" y="541"/>
                </a:lnTo>
                <a:lnTo>
                  <a:pt x="70" y="540"/>
                </a:lnTo>
                <a:lnTo>
                  <a:pt x="70" y="539"/>
                </a:lnTo>
                <a:lnTo>
                  <a:pt x="69" y="539"/>
                </a:lnTo>
                <a:lnTo>
                  <a:pt x="68" y="539"/>
                </a:lnTo>
                <a:lnTo>
                  <a:pt x="68" y="538"/>
                </a:lnTo>
                <a:lnTo>
                  <a:pt x="68" y="538"/>
                </a:lnTo>
                <a:lnTo>
                  <a:pt x="68" y="537"/>
                </a:lnTo>
                <a:lnTo>
                  <a:pt x="67" y="537"/>
                </a:lnTo>
                <a:lnTo>
                  <a:pt x="67" y="537"/>
                </a:lnTo>
                <a:lnTo>
                  <a:pt x="67" y="536"/>
                </a:lnTo>
                <a:lnTo>
                  <a:pt x="66" y="535"/>
                </a:lnTo>
                <a:lnTo>
                  <a:pt x="65" y="535"/>
                </a:lnTo>
                <a:lnTo>
                  <a:pt x="65" y="535"/>
                </a:lnTo>
                <a:lnTo>
                  <a:pt x="64" y="534"/>
                </a:lnTo>
                <a:lnTo>
                  <a:pt x="63" y="534"/>
                </a:lnTo>
                <a:lnTo>
                  <a:pt x="63" y="533"/>
                </a:lnTo>
                <a:lnTo>
                  <a:pt x="63" y="532"/>
                </a:lnTo>
                <a:lnTo>
                  <a:pt x="62" y="532"/>
                </a:lnTo>
                <a:lnTo>
                  <a:pt x="62" y="531"/>
                </a:lnTo>
                <a:lnTo>
                  <a:pt x="61" y="530"/>
                </a:lnTo>
                <a:lnTo>
                  <a:pt x="61" y="530"/>
                </a:lnTo>
                <a:lnTo>
                  <a:pt x="61" y="529"/>
                </a:lnTo>
                <a:lnTo>
                  <a:pt x="61" y="528"/>
                </a:lnTo>
                <a:lnTo>
                  <a:pt x="61" y="528"/>
                </a:lnTo>
                <a:lnTo>
                  <a:pt x="60" y="527"/>
                </a:lnTo>
                <a:lnTo>
                  <a:pt x="59" y="526"/>
                </a:lnTo>
                <a:lnTo>
                  <a:pt x="59" y="525"/>
                </a:lnTo>
                <a:lnTo>
                  <a:pt x="59" y="524"/>
                </a:lnTo>
                <a:lnTo>
                  <a:pt x="59" y="524"/>
                </a:lnTo>
                <a:lnTo>
                  <a:pt x="59" y="523"/>
                </a:lnTo>
                <a:lnTo>
                  <a:pt x="59" y="522"/>
                </a:lnTo>
                <a:lnTo>
                  <a:pt x="59" y="522"/>
                </a:lnTo>
                <a:lnTo>
                  <a:pt x="59" y="521"/>
                </a:lnTo>
                <a:lnTo>
                  <a:pt x="59" y="520"/>
                </a:lnTo>
                <a:lnTo>
                  <a:pt x="59" y="520"/>
                </a:lnTo>
                <a:lnTo>
                  <a:pt x="59" y="519"/>
                </a:lnTo>
                <a:lnTo>
                  <a:pt x="59" y="518"/>
                </a:lnTo>
                <a:lnTo>
                  <a:pt x="59" y="518"/>
                </a:lnTo>
                <a:lnTo>
                  <a:pt x="59" y="517"/>
                </a:lnTo>
                <a:lnTo>
                  <a:pt x="59" y="517"/>
                </a:lnTo>
                <a:lnTo>
                  <a:pt x="58" y="516"/>
                </a:lnTo>
                <a:lnTo>
                  <a:pt x="58" y="515"/>
                </a:lnTo>
                <a:lnTo>
                  <a:pt x="57" y="515"/>
                </a:lnTo>
                <a:lnTo>
                  <a:pt x="57" y="514"/>
                </a:lnTo>
                <a:lnTo>
                  <a:pt x="57" y="513"/>
                </a:lnTo>
                <a:lnTo>
                  <a:pt x="57" y="513"/>
                </a:lnTo>
                <a:lnTo>
                  <a:pt x="57" y="512"/>
                </a:lnTo>
                <a:lnTo>
                  <a:pt x="56" y="512"/>
                </a:lnTo>
                <a:lnTo>
                  <a:pt x="56" y="511"/>
                </a:lnTo>
                <a:lnTo>
                  <a:pt x="55" y="511"/>
                </a:lnTo>
                <a:lnTo>
                  <a:pt x="55" y="510"/>
                </a:lnTo>
                <a:lnTo>
                  <a:pt x="55" y="510"/>
                </a:lnTo>
                <a:lnTo>
                  <a:pt x="54" y="510"/>
                </a:lnTo>
                <a:lnTo>
                  <a:pt x="54" y="509"/>
                </a:lnTo>
                <a:lnTo>
                  <a:pt x="54" y="508"/>
                </a:lnTo>
                <a:lnTo>
                  <a:pt x="53" y="507"/>
                </a:lnTo>
                <a:lnTo>
                  <a:pt x="53" y="507"/>
                </a:lnTo>
                <a:lnTo>
                  <a:pt x="53" y="506"/>
                </a:lnTo>
                <a:lnTo>
                  <a:pt x="53" y="505"/>
                </a:lnTo>
                <a:lnTo>
                  <a:pt x="53" y="505"/>
                </a:lnTo>
                <a:lnTo>
                  <a:pt x="52" y="504"/>
                </a:lnTo>
                <a:lnTo>
                  <a:pt x="52" y="503"/>
                </a:lnTo>
                <a:lnTo>
                  <a:pt x="52" y="503"/>
                </a:lnTo>
                <a:lnTo>
                  <a:pt x="51" y="501"/>
                </a:lnTo>
                <a:lnTo>
                  <a:pt x="51" y="500"/>
                </a:lnTo>
                <a:lnTo>
                  <a:pt x="51" y="499"/>
                </a:lnTo>
                <a:lnTo>
                  <a:pt x="51" y="498"/>
                </a:lnTo>
                <a:lnTo>
                  <a:pt x="50" y="498"/>
                </a:lnTo>
                <a:lnTo>
                  <a:pt x="50" y="497"/>
                </a:lnTo>
                <a:lnTo>
                  <a:pt x="50" y="496"/>
                </a:lnTo>
                <a:lnTo>
                  <a:pt x="50" y="496"/>
                </a:lnTo>
                <a:lnTo>
                  <a:pt x="49" y="493"/>
                </a:lnTo>
                <a:lnTo>
                  <a:pt x="49" y="492"/>
                </a:lnTo>
                <a:lnTo>
                  <a:pt x="48" y="492"/>
                </a:lnTo>
                <a:lnTo>
                  <a:pt x="48" y="491"/>
                </a:lnTo>
                <a:lnTo>
                  <a:pt x="48" y="490"/>
                </a:lnTo>
                <a:lnTo>
                  <a:pt x="48" y="490"/>
                </a:lnTo>
                <a:lnTo>
                  <a:pt x="47" y="489"/>
                </a:lnTo>
                <a:lnTo>
                  <a:pt x="46" y="488"/>
                </a:lnTo>
                <a:lnTo>
                  <a:pt x="46" y="488"/>
                </a:lnTo>
                <a:lnTo>
                  <a:pt x="45" y="488"/>
                </a:lnTo>
                <a:lnTo>
                  <a:pt x="44" y="487"/>
                </a:lnTo>
                <a:lnTo>
                  <a:pt x="44" y="486"/>
                </a:lnTo>
                <a:lnTo>
                  <a:pt x="43" y="485"/>
                </a:lnTo>
                <a:lnTo>
                  <a:pt x="42" y="484"/>
                </a:lnTo>
                <a:lnTo>
                  <a:pt x="42" y="483"/>
                </a:lnTo>
                <a:lnTo>
                  <a:pt x="41" y="483"/>
                </a:lnTo>
                <a:lnTo>
                  <a:pt x="41" y="482"/>
                </a:lnTo>
                <a:lnTo>
                  <a:pt x="40" y="482"/>
                </a:lnTo>
                <a:lnTo>
                  <a:pt x="40" y="481"/>
                </a:lnTo>
                <a:lnTo>
                  <a:pt x="40" y="481"/>
                </a:lnTo>
                <a:lnTo>
                  <a:pt x="40" y="480"/>
                </a:lnTo>
                <a:lnTo>
                  <a:pt x="40" y="479"/>
                </a:lnTo>
                <a:lnTo>
                  <a:pt x="40" y="479"/>
                </a:lnTo>
                <a:lnTo>
                  <a:pt x="40" y="478"/>
                </a:lnTo>
                <a:lnTo>
                  <a:pt x="40" y="477"/>
                </a:lnTo>
                <a:lnTo>
                  <a:pt x="39" y="477"/>
                </a:lnTo>
                <a:lnTo>
                  <a:pt x="39" y="477"/>
                </a:lnTo>
                <a:lnTo>
                  <a:pt x="39" y="476"/>
                </a:lnTo>
                <a:lnTo>
                  <a:pt x="38" y="476"/>
                </a:lnTo>
                <a:lnTo>
                  <a:pt x="38" y="475"/>
                </a:lnTo>
                <a:lnTo>
                  <a:pt x="38" y="475"/>
                </a:lnTo>
                <a:lnTo>
                  <a:pt x="38" y="475"/>
                </a:lnTo>
                <a:lnTo>
                  <a:pt x="38" y="474"/>
                </a:lnTo>
                <a:lnTo>
                  <a:pt x="38" y="473"/>
                </a:lnTo>
                <a:lnTo>
                  <a:pt x="37" y="473"/>
                </a:lnTo>
                <a:lnTo>
                  <a:pt x="36" y="473"/>
                </a:lnTo>
                <a:lnTo>
                  <a:pt x="36" y="472"/>
                </a:lnTo>
                <a:lnTo>
                  <a:pt x="36" y="471"/>
                </a:lnTo>
                <a:lnTo>
                  <a:pt x="36" y="471"/>
                </a:lnTo>
                <a:lnTo>
                  <a:pt x="36" y="470"/>
                </a:lnTo>
                <a:lnTo>
                  <a:pt x="36" y="469"/>
                </a:lnTo>
                <a:lnTo>
                  <a:pt x="36" y="469"/>
                </a:lnTo>
                <a:lnTo>
                  <a:pt x="36" y="468"/>
                </a:lnTo>
                <a:lnTo>
                  <a:pt x="36" y="467"/>
                </a:lnTo>
                <a:lnTo>
                  <a:pt x="36" y="467"/>
                </a:lnTo>
                <a:lnTo>
                  <a:pt x="36" y="466"/>
                </a:lnTo>
                <a:lnTo>
                  <a:pt x="35" y="465"/>
                </a:lnTo>
                <a:lnTo>
                  <a:pt x="35" y="463"/>
                </a:lnTo>
                <a:lnTo>
                  <a:pt x="35" y="463"/>
                </a:lnTo>
                <a:lnTo>
                  <a:pt x="35" y="462"/>
                </a:lnTo>
                <a:lnTo>
                  <a:pt x="35" y="461"/>
                </a:lnTo>
                <a:lnTo>
                  <a:pt x="34" y="460"/>
                </a:lnTo>
                <a:lnTo>
                  <a:pt x="34" y="459"/>
                </a:lnTo>
                <a:lnTo>
                  <a:pt x="34" y="458"/>
                </a:lnTo>
                <a:lnTo>
                  <a:pt x="33" y="458"/>
                </a:lnTo>
                <a:lnTo>
                  <a:pt x="33" y="458"/>
                </a:lnTo>
                <a:lnTo>
                  <a:pt x="32" y="457"/>
                </a:lnTo>
                <a:lnTo>
                  <a:pt x="32" y="456"/>
                </a:lnTo>
                <a:lnTo>
                  <a:pt x="32" y="456"/>
                </a:lnTo>
                <a:lnTo>
                  <a:pt x="32" y="455"/>
                </a:lnTo>
                <a:lnTo>
                  <a:pt x="32" y="454"/>
                </a:lnTo>
                <a:lnTo>
                  <a:pt x="32" y="454"/>
                </a:lnTo>
                <a:lnTo>
                  <a:pt x="32" y="453"/>
                </a:lnTo>
                <a:lnTo>
                  <a:pt x="32" y="452"/>
                </a:lnTo>
                <a:lnTo>
                  <a:pt x="32" y="452"/>
                </a:lnTo>
                <a:lnTo>
                  <a:pt x="32" y="450"/>
                </a:lnTo>
                <a:lnTo>
                  <a:pt x="31" y="450"/>
                </a:lnTo>
                <a:lnTo>
                  <a:pt x="31" y="450"/>
                </a:lnTo>
                <a:lnTo>
                  <a:pt x="31" y="448"/>
                </a:lnTo>
                <a:lnTo>
                  <a:pt x="31" y="448"/>
                </a:lnTo>
                <a:lnTo>
                  <a:pt x="31" y="447"/>
                </a:lnTo>
                <a:lnTo>
                  <a:pt x="31" y="446"/>
                </a:lnTo>
                <a:lnTo>
                  <a:pt x="31" y="446"/>
                </a:lnTo>
                <a:lnTo>
                  <a:pt x="31" y="445"/>
                </a:lnTo>
                <a:lnTo>
                  <a:pt x="31" y="445"/>
                </a:lnTo>
                <a:lnTo>
                  <a:pt x="31" y="444"/>
                </a:lnTo>
                <a:lnTo>
                  <a:pt x="31" y="444"/>
                </a:lnTo>
                <a:lnTo>
                  <a:pt x="31" y="443"/>
                </a:lnTo>
                <a:lnTo>
                  <a:pt x="31" y="443"/>
                </a:lnTo>
                <a:lnTo>
                  <a:pt x="30" y="441"/>
                </a:lnTo>
                <a:lnTo>
                  <a:pt x="30" y="441"/>
                </a:lnTo>
                <a:lnTo>
                  <a:pt x="30" y="440"/>
                </a:lnTo>
                <a:lnTo>
                  <a:pt x="30" y="439"/>
                </a:lnTo>
                <a:lnTo>
                  <a:pt x="29" y="439"/>
                </a:lnTo>
                <a:lnTo>
                  <a:pt x="30" y="438"/>
                </a:lnTo>
                <a:lnTo>
                  <a:pt x="30" y="437"/>
                </a:lnTo>
                <a:lnTo>
                  <a:pt x="30" y="437"/>
                </a:lnTo>
                <a:lnTo>
                  <a:pt x="30" y="436"/>
                </a:lnTo>
                <a:lnTo>
                  <a:pt x="31" y="435"/>
                </a:lnTo>
                <a:lnTo>
                  <a:pt x="30" y="435"/>
                </a:lnTo>
                <a:lnTo>
                  <a:pt x="31" y="435"/>
                </a:lnTo>
                <a:lnTo>
                  <a:pt x="31" y="435"/>
                </a:lnTo>
                <a:lnTo>
                  <a:pt x="31" y="434"/>
                </a:lnTo>
                <a:lnTo>
                  <a:pt x="31" y="434"/>
                </a:lnTo>
                <a:lnTo>
                  <a:pt x="31" y="433"/>
                </a:lnTo>
                <a:lnTo>
                  <a:pt x="31" y="433"/>
                </a:lnTo>
                <a:lnTo>
                  <a:pt x="31" y="432"/>
                </a:lnTo>
                <a:lnTo>
                  <a:pt x="32" y="432"/>
                </a:lnTo>
                <a:lnTo>
                  <a:pt x="32" y="431"/>
                </a:lnTo>
                <a:lnTo>
                  <a:pt x="32" y="431"/>
                </a:lnTo>
                <a:lnTo>
                  <a:pt x="32" y="430"/>
                </a:lnTo>
                <a:lnTo>
                  <a:pt x="32" y="429"/>
                </a:lnTo>
                <a:lnTo>
                  <a:pt x="32" y="429"/>
                </a:lnTo>
                <a:lnTo>
                  <a:pt x="32" y="428"/>
                </a:lnTo>
                <a:lnTo>
                  <a:pt x="33" y="428"/>
                </a:lnTo>
                <a:lnTo>
                  <a:pt x="33" y="428"/>
                </a:lnTo>
                <a:lnTo>
                  <a:pt x="32" y="428"/>
                </a:lnTo>
                <a:lnTo>
                  <a:pt x="32" y="427"/>
                </a:lnTo>
                <a:lnTo>
                  <a:pt x="32" y="426"/>
                </a:lnTo>
                <a:lnTo>
                  <a:pt x="32" y="426"/>
                </a:lnTo>
                <a:lnTo>
                  <a:pt x="32" y="426"/>
                </a:lnTo>
                <a:lnTo>
                  <a:pt x="32" y="425"/>
                </a:lnTo>
                <a:lnTo>
                  <a:pt x="31" y="425"/>
                </a:lnTo>
                <a:lnTo>
                  <a:pt x="31" y="424"/>
                </a:lnTo>
                <a:lnTo>
                  <a:pt x="31" y="424"/>
                </a:lnTo>
                <a:lnTo>
                  <a:pt x="31" y="424"/>
                </a:lnTo>
                <a:lnTo>
                  <a:pt x="31" y="423"/>
                </a:lnTo>
                <a:lnTo>
                  <a:pt x="31" y="422"/>
                </a:lnTo>
                <a:lnTo>
                  <a:pt x="31" y="422"/>
                </a:lnTo>
                <a:lnTo>
                  <a:pt x="31" y="421"/>
                </a:lnTo>
                <a:lnTo>
                  <a:pt x="31" y="421"/>
                </a:lnTo>
                <a:lnTo>
                  <a:pt x="31" y="420"/>
                </a:lnTo>
                <a:lnTo>
                  <a:pt x="31" y="420"/>
                </a:lnTo>
                <a:lnTo>
                  <a:pt x="31" y="419"/>
                </a:lnTo>
                <a:lnTo>
                  <a:pt x="32" y="418"/>
                </a:lnTo>
                <a:lnTo>
                  <a:pt x="32" y="418"/>
                </a:lnTo>
                <a:lnTo>
                  <a:pt x="32" y="418"/>
                </a:lnTo>
                <a:lnTo>
                  <a:pt x="32" y="417"/>
                </a:lnTo>
                <a:lnTo>
                  <a:pt x="33" y="417"/>
                </a:lnTo>
                <a:lnTo>
                  <a:pt x="33" y="416"/>
                </a:lnTo>
                <a:lnTo>
                  <a:pt x="33" y="416"/>
                </a:lnTo>
                <a:lnTo>
                  <a:pt x="34" y="416"/>
                </a:lnTo>
                <a:lnTo>
                  <a:pt x="34" y="415"/>
                </a:lnTo>
                <a:lnTo>
                  <a:pt x="34" y="414"/>
                </a:lnTo>
                <a:lnTo>
                  <a:pt x="34" y="414"/>
                </a:lnTo>
                <a:lnTo>
                  <a:pt x="34" y="414"/>
                </a:lnTo>
                <a:lnTo>
                  <a:pt x="34" y="413"/>
                </a:lnTo>
                <a:lnTo>
                  <a:pt x="35" y="412"/>
                </a:lnTo>
                <a:lnTo>
                  <a:pt x="36" y="412"/>
                </a:lnTo>
                <a:lnTo>
                  <a:pt x="36" y="411"/>
                </a:lnTo>
                <a:lnTo>
                  <a:pt x="36" y="410"/>
                </a:lnTo>
                <a:lnTo>
                  <a:pt x="36" y="410"/>
                </a:lnTo>
                <a:lnTo>
                  <a:pt x="36" y="410"/>
                </a:lnTo>
                <a:lnTo>
                  <a:pt x="36" y="409"/>
                </a:lnTo>
                <a:lnTo>
                  <a:pt x="36" y="409"/>
                </a:lnTo>
                <a:lnTo>
                  <a:pt x="36" y="408"/>
                </a:lnTo>
                <a:lnTo>
                  <a:pt x="36" y="407"/>
                </a:lnTo>
                <a:lnTo>
                  <a:pt x="36" y="407"/>
                </a:lnTo>
                <a:lnTo>
                  <a:pt x="36" y="406"/>
                </a:lnTo>
                <a:lnTo>
                  <a:pt x="36" y="405"/>
                </a:lnTo>
                <a:lnTo>
                  <a:pt x="36" y="405"/>
                </a:lnTo>
                <a:lnTo>
                  <a:pt x="37" y="404"/>
                </a:lnTo>
                <a:lnTo>
                  <a:pt x="37" y="403"/>
                </a:lnTo>
                <a:lnTo>
                  <a:pt x="37" y="403"/>
                </a:lnTo>
                <a:lnTo>
                  <a:pt x="37" y="402"/>
                </a:lnTo>
                <a:lnTo>
                  <a:pt x="38" y="402"/>
                </a:lnTo>
                <a:lnTo>
                  <a:pt x="38" y="401"/>
                </a:lnTo>
                <a:lnTo>
                  <a:pt x="38" y="401"/>
                </a:lnTo>
                <a:lnTo>
                  <a:pt x="38" y="401"/>
                </a:lnTo>
                <a:lnTo>
                  <a:pt x="38" y="400"/>
                </a:lnTo>
                <a:lnTo>
                  <a:pt x="39" y="399"/>
                </a:lnTo>
                <a:lnTo>
                  <a:pt x="39" y="399"/>
                </a:lnTo>
                <a:lnTo>
                  <a:pt x="39" y="398"/>
                </a:lnTo>
                <a:lnTo>
                  <a:pt x="39" y="397"/>
                </a:lnTo>
                <a:lnTo>
                  <a:pt x="40" y="397"/>
                </a:lnTo>
                <a:lnTo>
                  <a:pt x="40" y="396"/>
                </a:lnTo>
                <a:lnTo>
                  <a:pt x="40" y="396"/>
                </a:lnTo>
                <a:lnTo>
                  <a:pt x="40" y="395"/>
                </a:lnTo>
                <a:lnTo>
                  <a:pt x="41" y="395"/>
                </a:lnTo>
                <a:lnTo>
                  <a:pt x="41" y="394"/>
                </a:lnTo>
                <a:lnTo>
                  <a:pt x="42" y="393"/>
                </a:lnTo>
                <a:lnTo>
                  <a:pt x="42" y="393"/>
                </a:lnTo>
                <a:lnTo>
                  <a:pt x="42" y="392"/>
                </a:lnTo>
                <a:lnTo>
                  <a:pt x="42" y="392"/>
                </a:lnTo>
                <a:lnTo>
                  <a:pt x="42" y="391"/>
                </a:lnTo>
                <a:lnTo>
                  <a:pt x="42" y="390"/>
                </a:lnTo>
                <a:lnTo>
                  <a:pt x="42" y="390"/>
                </a:lnTo>
                <a:lnTo>
                  <a:pt x="42" y="389"/>
                </a:lnTo>
                <a:lnTo>
                  <a:pt x="42" y="388"/>
                </a:lnTo>
                <a:lnTo>
                  <a:pt x="42" y="388"/>
                </a:lnTo>
                <a:lnTo>
                  <a:pt x="43" y="388"/>
                </a:lnTo>
                <a:lnTo>
                  <a:pt x="43" y="387"/>
                </a:lnTo>
                <a:lnTo>
                  <a:pt x="44" y="386"/>
                </a:lnTo>
                <a:lnTo>
                  <a:pt x="43" y="386"/>
                </a:lnTo>
                <a:lnTo>
                  <a:pt x="43" y="386"/>
                </a:lnTo>
                <a:lnTo>
                  <a:pt x="43" y="385"/>
                </a:lnTo>
                <a:lnTo>
                  <a:pt x="43" y="384"/>
                </a:lnTo>
                <a:lnTo>
                  <a:pt x="43" y="384"/>
                </a:lnTo>
                <a:lnTo>
                  <a:pt x="44" y="384"/>
                </a:lnTo>
                <a:lnTo>
                  <a:pt x="44" y="383"/>
                </a:lnTo>
                <a:lnTo>
                  <a:pt x="44" y="382"/>
                </a:lnTo>
                <a:lnTo>
                  <a:pt x="44" y="382"/>
                </a:lnTo>
                <a:lnTo>
                  <a:pt x="44" y="382"/>
                </a:lnTo>
                <a:lnTo>
                  <a:pt x="44" y="381"/>
                </a:lnTo>
                <a:lnTo>
                  <a:pt x="44" y="380"/>
                </a:lnTo>
                <a:lnTo>
                  <a:pt x="44" y="380"/>
                </a:lnTo>
                <a:lnTo>
                  <a:pt x="44" y="379"/>
                </a:lnTo>
                <a:lnTo>
                  <a:pt x="45" y="379"/>
                </a:lnTo>
                <a:lnTo>
                  <a:pt x="45" y="378"/>
                </a:lnTo>
                <a:lnTo>
                  <a:pt x="45" y="378"/>
                </a:lnTo>
                <a:lnTo>
                  <a:pt x="45" y="377"/>
                </a:lnTo>
                <a:lnTo>
                  <a:pt x="46" y="377"/>
                </a:lnTo>
                <a:lnTo>
                  <a:pt x="45" y="377"/>
                </a:lnTo>
                <a:lnTo>
                  <a:pt x="46" y="376"/>
                </a:lnTo>
                <a:lnTo>
                  <a:pt x="45" y="376"/>
                </a:lnTo>
                <a:lnTo>
                  <a:pt x="45" y="376"/>
                </a:lnTo>
                <a:lnTo>
                  <a:pt x="46" y="376"/>
                </a:lnTo>
                <a:lnTo>
                  <a:pt x="45" y="375"/>
                </a:lnTo>
                <a:lnTo>
                  <a:pt x="45" y="374"/>
                </a:lnTo>
                <a:lnTo>
                  <a:pt x="45" y="374"/>
                </a:lnTo>
                <a:lnTo>
                  <a:pt x="45" y="373"/>
                </a:lnTo>
                <a:lnTo>
                  <a:pt x="45" y="373"/>
                </a:lnTo>
                <a:lnTo>
                  <a:pt x="45" y="372"/>
                </a:lnTo>
                <a:lnTo>
                  <a:pt x="45" y="371"/>
                </a:lnTo>
                <a:lnTo>
                  <a:pt x="45" y="371"/>
                </a:lnTo>
                <a:lnTo>
                  <a:pt x="46" y="370"/>
                </a:lnTo>
                <a:lnTo>
                  <a:pt x="46" y="369"/>
                </a:lnTo>
                <a:lnTo>
                  <a:pt x="46" y="369"/>
                </a:lnTo>
                <a:lnTo>
                  <a:pt x="46" y="368"/>
                </a:lnTo>
                <a:lnTo>
                  <a:pt x="46" y="367"/>
                </a:lnTo>
                <a:lnTo>
                  <a:pt x="46" y="367"/>
                </a:lnTo>
                <a:lnTo>
                  <a:pt x="46" y="366"/>
                </a:lnTo>
                <a:lnTo>
                  <a:pt x="46" y="366"/>
                </a:lnTo>
                <a:lnTo>
                  <a:pt x="46" y="365"/>
                </a:lnTo>
                <a:lnTo>
                  <a:pt x="46" y="365"/>
                </a:lnTo>
                <a:lnTo>
                  <a:pt x="46" y="364"/>
                </a:lnTo>
                <a:lnTo>
                  <a:pt x="46" y="363"/>
                </a:lnTo>
                <a:lnTo>
                  <a:pt x="46" y="363"/>
                </a:lnTo>
                <a:lnTo>
                  <a:pt x="46" y="362"/>
                </a:lnTo>
                <a:lnTo>
                  <a:pt x="46" y="361"/>
                </a:lnTo>
                <a:lnTo>
                  <a:pt x="46" y="361"/>
                </a:lnTo>
                <a:lnTo>
                  <a:pt x="47" y="361"/>
                </a:lnTo>
                <a:lnTo>
                  <a:pt x="47" y="360"/>
                </a:lnTo>
                <a:lnTo>
                  <a:pt x="48" y="359"/>
                </a:lnTo>
                <a:lnTo>
                  <a:pt x="47" y="359"/>
                </a:lnTo>
                <a:lnTo>
                  <a:pt x="47" y="359"/>
                </a:lnTo>
                <a:lnTo>
                  <a:pt x="48" y="358"/>
                </a:lnTo>
                <a:lnTo>
                  <a:pt x="48" y="357"/>
                </a:lnTo>
                <a:lnTo>
                  <a:pt x="47" y="357"/>
                </a:lnTo>
                <a:lnTo>
                  <a:pt x="47" y="357"/>
                </a:lnTo>
                <a:lnTo>
                  <a:pt x="47" y="356"/>
                </a:lnTo>
                <a:lnTo>
                  <a:pt x="48" y="356"/>
                </a:lnTo>
                <a:lnTo>
                  <a:pt x="47" y="356"/>
                </a:lnTo>
                <a:lnTo>
                  <a:pt x="47" y="355"/>
                </a:lnTo>
                <a:lnTo>
                  <a:pt x="47" y="354"/>
                </a:lnTo>
                <a:lnTo>
                  <a:pt x="47" y="354"/>
                </a:lnTo>
                <a:lnTo>
                  <a:pt x="46" y="354"/>
                </a:lnTo>
                <a:lnTo>
                  <a:pt x="46" y="353"/>
                </a:lnTo>
                <a:lnTo>
                  <a:pt x="46" y="352"/>
                </a:lnTo>
                <a:lnTo>
                  <a:pt x="46" y="352"/>
                </a:lnTo>
                <a:lnTo>
                  <a:pt x="46" y="352"/>
                </a:lnTo>
                <a:lnTo>
                  <a:pt x="46" y="351"/>
                </a:lnTo>
                <a:lnTo>
                  <a:pt x="46" y="350"/>
                </a:lnTo>
                <a:lnTo>
                  <a:pt x="46" y="350"/>
                </a:lnTo>
                <a:lnTo>
                  <a:pt x="46" y="349"/>
                </a:lnTo>
                <a:lnTo>
                  <a:pt x="46" y="348"/>
                </a:lnTo>
                <a:lnTo>
                  <a:pt x="46" y="348"/>
                </a:lnTo>
                <a:lnTo>
                  <a:pt x="46" y="347"/>
                </a:lnTo>
                <a:lnTo>
                  <a:pt x="45" y="347"/>
                </a:lnTo>
                <a:lnTo>
                  <a:pt x="45" y="346"/>
                </a:lnTo>
                <a:lnTo>
                  <a:pt x="45" y="345"/>
                </a:lnTo>
                <a:lnTo>
                  <a:pt x="45" y="344"/>
                </a:lnTo>
                <a:lnTo>
                  <a:pt x="45" y="344"/>
                </a:lnTo>
                <a:lnTo>
                  <a:pt x="45" y="343"/>
                </a:lnTo>
                <a:lnTo>
                  <a:pt x="45" y="342"/>
                </a:lnTo>
                <a:lnTo>
                  <a:pt x="45" y="342"/>
                </a:lnTo>
                <a:lnTo>
                  <a:pt x="45" y="341"/>
                </a:lnTo>
                <a:lnTo>
                  <a:pt x="45" y="340"/>
                </a:lnTo>
                <a:lnTo>
                  <a:pt x="45" y="340"/>
                </a:lnTo>
                <a:lnTo>
                  <a:pt x="45" y="339"/>
                </a:lnTo>
                <a:lnTo>
                  <a:pt x="46" y="339"/>
                </a:lnTo>
                <a:lnTo>
                  <a:pt x="45" y="339"/>
                </a:lnTo>
                <a:lnTo>
                  <a:pt x="45" y="338"/>
                </a:lnTo>
                <a:lnTo>
                  <a:pt x="44" y="338"/>
                </a:lnTo>
                <a:lnTo>
                  <a:pt x="44" y="337"/>
                </a:lnTo>
                <a:lnTo>
                  <a:pt x="44" y="337"/>
                </a:lnTo>
                <a:lnTo>
                  <a:pt x="44" y="337"/>
                </a:lnTo>
                <a:lnTo>
                  <a:pt x="44" y="336"/>
                </a:lnTo>
                <a:lnTo>
                  <a:pt x="43" y="336"/>
                </a:lnTo>
                <a:lnTo>
                  <a:pt x="43" y="335"/>
                </a:lnTo>
                <a:lnTo>
                  <a:pt x="42" y="335"/>
                </a:lnTo>
                <a:lnTo>
                  <a:pt x="42" y="334"/>
                </a:lnTo>
                <a:lnTo>
                  <a:pt x="42" y="333"/>
                </a:lnTo>
                <a:lnTo>
                  <a:pt x="41" y="333"/>
                </a:lnTo>
                <a:lnTo>
                  <a:pt x="41" y="333"/>
                </a:lnTo>
                <a:lnTo>
                  <a:pt x="40" y="333"/>
                </a:lnTo>
                <a:lnTo>
                  <a:pt x="40" y="332"/>
                </a:lnTo>
                <a:lnTo>
                  <a:pt x="40" y="332"/>
                </a:lnTo>
                <a:lnTo>
                  <a:pt x="40" y="331"/>
                </a:lnTo>
                <a:lnTo>
                  <a:pt x="40" y="331"/>
                </a:lnTo>
                <a:lnTo>
                  <a:pt x="40" y="330"/>
                </a:lnTo>
                <a:lnTo>
                  <a:pt x="39" y="329"/>
                </a:lnTo>
                <a:lnTo>
                  <a:pt x="39" y="329"/>
                </a:lnTo>
                <a:lnTo>
                  <a:pt x="38" y="328"/>
                </a:lnTo>
                <a:lnTo>
                  <a:pt x="38" y="327"/>
                </a:lnTo>
                <a:lnTo>
                  <a:pt x="38" y="327"/>
                </a:lnTo>
                <a:lnTo>
                  <a:pt x="37" y="326"/>
                </a:lnTo>
                <a:lnTo>
                  <a:pt x="36" y="325"/>
                </a:lnTo>
                <a:lnTo>
                  <a:pt x="36" y="325"/>
                </a:lnTo>
                <a:lnTo>
                  <a:pt x="35" y="325"/>
                </a:lnTo>
                <a:lnTo>
                  <a:pt x="35" y="324"/>
                </a:lnTo>
                <a:lnTo>
                  <a:pt x="34" y="324"/>
                </a:lnTo>
                <a:lnTo>
                  <a:pt x="34" y="323"/>
                </a:lnTo>
                <a:lnTo>
                  <a:pt x="33" y="323"/>
                </a:lnTo>
                <a:lnTo>
                  <a:pt x="33" y="323"/>
                </a:lnTo>
                <a:lnTo>
                  <a:pt x="32" y="323"/>
                </a:lnTo>
                <a:lnTo>
                  <a:pt x="32" y="323"/>
                </a:lnTo>
                <a:lnTo>
                  <a:pt x="32" y="324"/>
                </a:lnTo>
                <a:lnTo>
                  <a:pt x="31" y="324"/>
                </a:lnTo>
                <a:lnTo>
                  <a:pt x="31" y="325"/>
                </a:lnTo>
                <a:lnTo>
                  <a:pt x="31" y="325"/>
                </a:lnTo>
                <a:lnTo>
                  <a:pt x="30" y="326"/>
                </a:lnTo>
                <a:lnTo>
                  <a:pt x="29" y="326"/>
                </a:lnTo>
                <a:lnTo>
                  <a:pt x="29" y="326"/>
                </a:lnTo>
                <a:lnTo>
                  <a:pt x="27" y="326"/>
                </a:lnTo>
                <a:lnTo>
                  <a:pt x="26" y="326"/>
                </a:lnTo>
                <a:lnTo>
                  <a:pt x="25" y="326"/>
                </a:lnTo>
                <a:lnTo>
                  <a:pt x="25" y="326"/>
                </a:lnTo>
                <a:lnTo>
                  <a:pt x="24" y="326"/>
                </a:lnTo>
                <a:lnTo>
                  <a:pt x="23" y="326"/>
                </a:lnTo>
                <a:lnTo>
                  <a:pt x="23" y="325"/>
                </a:lnTo>
                <a:lnTo>
                  <a:pt x="22" y="325"/>
                </a:lnTo>
                <a:lnTo>
                  <a:pt x="21" y="324"/>
                </a:lnTo>
                <a:lnTo>
                  <a:pt x="21" y="324"/>
                </a:lnTo>
                <a:lnTo>
                  <a:pt x="21" y="325"/>
                </a:lnTo>
                <a:lnTo>
                  <a:pt x="19" y="325"/>
                </a:lnTo>
                <a:lnTo>
                  <a:pt x="19" y="325"/>
                </a:lnTo>
                <a:lnTo>
                  <a:pt x="18" y="325"/>
                </a:lnTo>
                <a:lnTo>
                  <a:pt x="17" y="326"/>
                </a:lnTo>
                <a:lnTo>
                  <a:pt x="16" y="326"/>
                </a:lnTo>
                <a:lnTo>
                  <a:pt x="16" y="327"/>
                </a:lnTo>
                <a:lnTo>
                  <a:pt x="15" y="327"/>
                </a:lnTo>
                <a:lnTo>
                  <a:pt x="15" y="327"/>
                </a:lnTo>
                <a:lnTo>
                  <a:pt x="15" y="327"/>
                </a:lnTo>
                <a:lnTo>
                  <a:pt x="15" y="328"/>
                </a:lnTo>
                <a:lnTo>
                  <a:pt x="15" y="329"/>
                </a:lnTo>
                <a:lnTo>
                  <a:pt x="14" y="329"/>
                </a:lnTo>
                <a:lnTo>
                  <a:pt x="13" y="329"/>
                </a:lnTo>
                <a:lnTo>
                  <a:pt x="13" y="329"/>
                </a:lnTo>
                <a:lnTo>
                  <a:pt x="12" y="329"/>
                </a:lnTo>
                <a:lnTo>
                  <a:pt x="12" y="329"/>
                </a:lnTo>
                <a:lnTo>
                  <a:pt x="11" y="329"/>
                </a:lnTo>
                <a:lnTo>
                  <a:pt x="10" y="329"/>
                </a:lnTo>
                <a:lnTo>
                  <a:pt x="10" y="329"/>
                </a:lnTo>
                <a:lnTo>
                  <a:pt x="9" y="329"/>
                </a:lnTo>
                <a:lnTo>
                  <a:pt x="8" y="329"/>
                </a:lnTo>
                <a:lnTo>
                  <a:pt x="8" y="329"/>
                </a:lnTo>
                <a:lnTo>
                  <a:pt x="7" y="329"/>
                </a:lnTo>
                <a:lnTo>
                  <a:pt x="6" y="328"/>
                </a:lnTo>
                <a:lnTo>
                  <a:pt x="6" y="327"/>
                </a:lnTo>
                <a:lnTo>
                  <a:pt x="6" y="327"/>
                </a:lnTo>
                <a:lnTo>
                  <a:pt x="6" y="325"/>
                </a:lnTo>
                <a:lnTo>
                  <a:pt x="6" y="324"/>
                </a:lnTo>
                <a:lnTo>
                  <a:pt x="6" y="323"/>
                </a:lnTo>
                <a:lnTo>
                  <a:pt x="6" y="323"/>
                </a:lnTo>
                <a:lnTo>
                  <a:pt x="6" y="322"/>
                </a:lnTo>
                <a:lnTo>
                  <a:pt x="7" y="322"/>
                </a:lnTo>
                <a:lnTo>
                  <a:pt x="7" y="321"/>
                </a:lnTo>
                <a:lnTo>
                  <a:pt x="7" y="321"/>
                </a:lnTo>
                <a:lnTo>
                  <a:pt x="8" y="321"/>
                </a:lnTo>
                <a:lnTo>
                  <a:pt x="8" y="320"/>
                </a:lnTo>
                <a:lnTo>
                  <a:pt x="8" y="320"/>
                </a:lnTo>
                <a:lnTo>
                  <a:pt x="7" y="320"/>
                </a:lnTo>
                <a:lnTo>
                  <a:pt x="7" y="319"/>
                </a:lnTo>
                <a:lnTo>
                  <a:pt x="7" y="318"/>
                </a:lnTo>
                <a:lnTo>
                  <a:pt x="7" y="318"/>
                </a:lnTo>
                <a:lnTo>
                  <a:pt x="8" y="316"/>
                </a:lnTo>
                <a:lnTo>
                  <a:pt x="8" y="316"/>
                </a:lnTo>
                <a:lnTo>
                  <a:pt x="8" y="316"/>
                </a:lnTo>
                <a:lnTo>
                  <a:pt x="9" y="316"/>
                </a:lnTo>
                <a:lnTo>
                  <a:pt x="10" y="316"/>
                </a:lnTo>
                <a:lnTo>
                  <a:pt x="10" y="315"/>
                </a:lnTo>
                <a:lnTo>
                  <a:pt x="10" y="315"/>
                </a:lnTo>
                <a:lnTo>
                  <a:pt x="10" y="314"/>
                </a:lnTo>
                <a:lnTo>
                  <a:pt x="11" y="314"/>
                </a:lnTo>
                <a:lnTo>
                  <a:pt x="11" y="314"/>
                </a:lnTo>
                <a:lnTo>
                  <a:pt x="11" y="313"/>
                </a:lnTo>
                <a:lnTo>
                  <a:pt x="12" y="313"/>
                </a:lnTo>
                <a:lnTo>
                  <a:pt x="12" y="312"/>
                </a:lnTo>
                <a:lnTo>
                  <a:pt x="12" y="312"/>
                </a:lnTo>
                <a:lnTo>
                  <a:pt x="12" y="312"/>
                </a:lnTo>
                <a:lnTo>
                  <a:pt x="13" y="312"/>
                </a:lnTo>
                <a:lnTo>
                  <a:pt x="13" y="312"/>
                </a:lnTo>
                <a:lnTo>
                  <a:pt x="13" y="311"/>
                </a:lnTo>
                <a:lnTo>
                  <a:pt x="14" y="310"/>
                </a:lnTo>
                <a:lnTo>
                  <a:pt x="15" y="310"/>
                </a:lnTo>
                <a:lnTo>
                  <a:pt x="17" y="309"/>
                </a:lnTo>
                <a:lnTo>
                  <a:pt x="17" y="308"/>
                </a:lnTo>
                <a:lnTo>
                  <a:pt x="17" y="308"/>
                </a:lnTo>
                <a:lnTo>
                  <a:pt x="18" y="308"/>
                </a:lnTo>
                <a:lnTo>
                  <a:pt x="19" y="308"/>
                </a:lnTo>
                <a:lnTo>
                  <a:pt x="19" y="307"/>
                </a:lnTo>
                <a:lnTo>
                  <a:pt x="19" y="307"/>
                </a:lnTo>
                <a:lnTo>
                  <a:pt x="19" y="306"/>
                </a:lnTo>
                <a:lnTo>
                  <a:pt x="20" y="306"/>
                </a:lnTo>
                <a:lnTo>
                  <a:pt x="21" y="305"/>
                </a:lnTo>
                <a:lnTo>
                  <a:pt x="21" y="304"/>
                </a:lnTo>
                <a:lnTo>
                  <a:pt x="21" y="304"/>
                </a:lnTo>
                <a:lnTo>
                  <a:pt x="22" y="304"/>
                </a:lnTo>
                <a:lnTo>
                  <a:pt x="23" y="304"/>
                </a:lnTo>
                <a:lnTo>
                  <a:pt x="23" y="304"/>
                </a:lnTo>
                <a:lnTo>
                  <a:pt x="23" y="304"/>
                </a:lnTo>
                <a:lnTo>
                  <a:pt x="23" y="303"/>
                </a:lnTo>
                <a:lnTo>
                  <a:pt x="23" y="302"/>
                </a:lnTo>
                <a:lnTo>
                  <a:pt x="24" y="302"/>
                </a:lnTo>
                <a:lnTo>
                  <a:pt x="24" y="302"/>
                </a:lnTo>
                <a:lnTo>
                  <a:pt x="24" y="301"/>
                </a:lnTo>
                <a:lnTo>
                  <a:pt x="25" y="301"/>
                </a:lnTo>
                <a:lnTo>
                  <a:pt x="25" y="300"/>
                </a:lnTo>
                <a:lnTo>
                  <a:pt x="24" y="300"/>
                </a:lnTo>
                <a:lnTo>
                  <a:pt x="24" y="299"/>
                </a:lnTo>
                <a:lnTo>
                  <a:pt x="25" y="299"/>
                </a:lnTo>
                <a:lnTo>
                  <a:pt x="25" y="299"/>
                </a:lnTo>
                <a:lnTo>
                  <a:pt x="24" y="299"/>
                </a:lnTo>
                <a:lnTo>
                  <a:pt x="24" y="298"/>
                </a:lnTo>
                <a:lnTo>
                  <a:pt x="24" y="297"/>
                </a:lnTo>
                <a:lnTo>
                  <a:pt x="23" y="297"/>
                </a:lnTo>
                <a:lnTo>
                  <a:pt x="23" y="296"/>
                </a:lnTo>
                <a:lnTo>
                  <a:pt x="23" y="295"/>
                </a:lnTo>
                <a:lnTo>
                  <a:pt x="23" y="295"/>
                </a:lnTo>
                <a:lnTo>
                  <a:pt x="23" y="294"/>
                </a:lnTo>
                <a:lnTo>
                  <a:pt x="23" y="293"/>
                </a:lnTo>
                <a:lnTo>
                  <a:pt x="23" y="293"/>
                </a:lnTo>
                <a:lnTo>
                  <a:pt x="23" y="292"/>
                </a:lnTo>
                <a:lnTo>
                  <a:pt x="23" y="292"/>
                </a:lnTo>
                <a:lnTo>
                  <a:pt x="22" y="291"/>
                </a:lnTo>
                <a:lnTo>
                  <a:pt x="23" y="291"/>
                </a:lnTo>
                <a:lnTo>
                  <a:pt x="23" y="291"/>
                </a:lnTo>
                <a:lnTo>
                  <a:pt x="23" y="290"/>
                </a:lnTo>
                <a:lnTo>
                  <a:pt x="23" y="289"/>
                </a:lnTo>
                <a:lnTo>
                  <a:pt x="24" y="289"/>
                </a:lnTo>
                <a:lnTo>
                  <a:pt x="24" y="289"/>
                </a:lnTo>
                <a:lnTo>
                  <a:pt x="24" y="288"/>
                </a:lnTo>
                <a:lnTo>
                  <a:pt x="24" y="287"/>
                </a:lnTo>
                <a:lnTo>
                  <a:pt x="24" y="287"/>
                </a:lnTo>
                <a:lnTo>
                  <a:pt x="23" y="286"/>
                </a:lnTo>
                <a:lnTo>
                  <a:pt x="23" y="285"/>
                </a:lnTo>
                <a:lnTo>
                  <a:pt x="23" y="285"/>
                </a:lnTo>
                <a:lnTo>
                  <a:pt x="23" y="285"/>
                </a:lnTo>
                <a:lnTo>
                  <a:pt x="22" y="285"/>
                </a:lnTo>
                <a:lnTo>
                  <a:pt x="21" y="285"/>
                </a:lnTo>
                <a:lnTo>
                  <a:pt x="21" y="284"/>
                </a:lnTo>
                <a:lnTo>
                  <a:pt x="21" y="284"/>
                </a:lnTo>
                <a:lnTo>
                  <a:pt x="22" y="284"/>
                </a:lnTo>
                <a:lnTo>
                  <a:pt x="22" y="283"/>
                </a:lnTo>
                <a:lnTo>
                  <a:pt x="22" y="282"/>
                </a:lnTo>
                <a:lnTo>
                  <a:pt x="23" y="282"/>
                </a:lnTo>
                <a:lnTo>
                  <a:pt x="23" y="282"/>
                </a:lnTo>
                <a:lnTo>
                  <a:pt x="23" y="281"/>
                </a:lnTo>
                <a:lnTo>
                  <a:pt x="23" y="280"/>
                </a:lnTo>
                <a:lnTo>
                  <a:pt x="23" y="280"/>
                </a:lnTo>
                <a:lnTo>
                  <a:pt x="23" y="280"/>
                </a:lnTo>
                <a:lnTo>
                  <a:pt x="23" y="279"/>
                </a:lnTo>
                <a:lnTo>
                  <a:pt x="23" y="278"/>
                </a:lnTo>
                <a:lnTo>
                  <a:pt x="23" y="278"/>
                </a:lnTo>
                <a:lnTo>
                  <a:pt x="22" y="278"/>
                </a:lnTo>
                <a:lnTo>
                  <a:pt x="22" y="278"/>
                </a:lnTo>
                <a:lnTo>
                  <a:pt x="21" y="277"/>
                </a:lnTo>
                <a:lnTo>
                  <a:pt x="21" y="277"/>
                </a:lnTo>
                <a:lnTo>
                  <a:pt x="21" y="276"/>
                </a:lnTo>
                <a:lnTo>
                  <a:pt x="21" y="276"/>
                </a:lnTo>
                <a:lnTo>
                  <a:pt x="21" y="275"/>
                </a:lnTo>
                <a:lnTo>
                  <a:pt x="21" y="275"/>
                </a:lnTo>
                <a:lnTo>
                  <a:pt x="21" y="274"/>
                </a:lnTo>
                <a:lnTo>
                  <a:pt x="21" y="274"/>
                </a:lnTo>
                <a:lnTo>
                  <a:pt x="21" y="274"/>
                </a:lnTo>
                <a:lnTo>
                  <a:pt x="21" y="273"/>
                </a:lnTo>
                <a:lnTo>
                  <a:pt x="21" y="272"/>
                </a:lnTo>
                <a:lnTo>
                  <a:pt x="21" y="272"/>
                </a:lnTo>
                <a:lnTo>
                  <a:pt x="21" y="271"/>
                </a:lnTo>
                <a:lnTo>
                  <a:pt x="21" y="270"/>
                </a:lnTo>
                <a:lnTo>
                  <a:pt x="21" y="270"/>
                </a:lnTo>
                <a:lnTo>
                  <a:pt x="21" y="269"/>
                </a:lnTo>
                <a:lnTo>
                  <a:pt x="21" y="268"/>
                </a:lnTo>
                <a:lnTo>
                  <a:pt x="20" y="268"/>
                </a:lnTo>
                <a:lnTo>
                  <a:pt x="20" y="268"/>
                </a:lnTo>
                <a:lnTo>
                  <a:pt x="19" y="267"/>
                </a:lnTo>
                <a:lnTo>
                  <a:pt x="19" y="266"/>
                </a:lnTo>
                <a:lnTo>
                  <a:pt x="19" y="266"/>
                </a:lnTo>
                <a:lnTo>
                  <a:pt x="18" y="266"/>
                </a:lnTo>
                <a:lnTo>
                  <a:pt x="17" y="266"/>
                </a:lnTo>
                <a:lnTo>
                  <a:pt x="17" y="266"/>
                </a:lnTo>
                <a:lnTo>
                  <a:pt x="17" y="266"/>
                </a:lnTo>
                <a:lnTo>
                  <a:pt x="17" y="265"/>
                </a:lnTo>
                <a:lnTo>
                  <a:pt x="16" y="265"/>
                </a:lnTo>
                <a:lnTo>
                  <a:pt x="16" y="265"/>
                </a:lnTo>
                <a:lnTo>
                  <a:pt x="15" y="265"/>
                </a:lnTo>
                <a:lnTo>
                  <a:pt x="15" y="265"/>
                </a:lnTo>
                <a:lnTo>
                  <a:pt x="16" y="265"/>
                </a:lnTo>
                <a:lnTo>
                  <a:pt x="16" y="264"/>
                </a:lnTo>
                <a:lnTo>
                  <a:pt x="17" y="264"/>
                </a:lnTo>
                <a:lnTo>
                  <a:pt x="16" y="263"/>
                </a:lnTo>
                <a:lnTo>
                  <a:pt x="17" y="263"/>
                </a:lnTo>
                <a:lnTo>
                  <a:pt x="17" y="263"/>
                </a:lnTo>
                <a:lnTo>
                  <a:pt x="16" y="262"/>
                </a:lnTo>
                <a:lnTo>
                  <a:pt x="17" y="261"/>
                </a:lnTo>
                <a:lnTo>
                  <a:pt x="17" y="261"/>
                </a:lnTo>
                <a:lnTo>
                  <a:pt x="18" y="261"/>
                </a:lnTo>
                <a:lnTo>
                  <a:pt x="18" y="261"/>
                </a:lnTo>
                <a:lnTo>
                  <a:pt x="19" y="261"/>
                </a:lnTo>
                <a:lnTo>
                  <a:pt x="19" y="261"/>
                </a:lnTo>
                <a:lnTo>
                  <a:pt x="19" y="260"/>
                </a:lnTo>
                <a:lnTo>
                  <a:pt x="19" y="260"/>
                </a:lnTo>
                <a:lnTo>
                  <a:pt x="19" y="259"/>
                </a:lnTo>
                <a:lnTo>
                  <a:pt x="18" y="259"/>
                </a:lnTo>
                <a:lnTo>
                  <a:pt x="18" y="258"/>
                </a:lnTo>
                <a:lnTo>
                  <a:pt x="19" y="257"/>
                </a:lnTo>
                <a:lnTo>
                  <a:pt x="18" y="257"/>
                </a:lnTo>
                <a:lnTo>
                  <a:pt x="18" y="257"/>
                </a:lnTo>
                <a:lnTo>
                  <a:pt x="19" y="256"/>
                </a:lnTo>
                <a:lnTo>
                  <a:pt x="19" y="255"/>
                </a:lnTo>
                <a:lnTo>
                  <a:pt x="19" y="255"/>
                </a:lnTo>
                <a:lnTo>
                  <a:pt x="20" y="254"/>
                </a:lnTo>
                <a:lnTo>
                  <a:pt x="20" y="253"/>
                </a:lnTo>
                <a:lnTo>
                  <a:pt x="19" y="253"/>
                </a:lnTo>
                <a:lnTo>
                  <a:pt x="20" y="253"/>
                </a:lnTo>
                <a:lnTo>
                  <a:pt x="21" y="253"/>
                </a:lnTo>
                <a:lnTo>
                  <a:pt x="21" y="252"/>
                </a:lnTo>
                <a:lnTo>
                  <a:pt x="21" y="252"/>
                </a:lnTo>
                <a:lnTo>
                  <a:pt x="21" y="251"/>
                </a:lnTo>
                <a:lnTo>
                  <a:pt x="22" y="251"/>
                </a:lnTo>
                <a:lnTo>
                  <a:pt x="21" y="251"/>
                </a:lnTo>
                <a:lnTo>
                  <a:pt x="22" y="251"/>
                </a:lnTo>
                <a:lnTo>
                  <a:pt x="22" y="250"/>
                </a:lnTo>
                <a:lnTo>
                  <a:pt x="22" y="249"/>
                </a:lnTo>
                <a:lnTo>
                  <a:pt x="22" y="249"/>
                </a:lnTo>
                <a:lnTo>
                  <a:pt x="23" y="249"/>
                </a:lnTo>
                <a:lnTo>
                  <a:pt x="23" y="248"/>
                </a:lnTo>
                <a:lnTo>
                  <a:pt x="23" y="248"/>
                </a:lnTo>
                <a:lnTo>
                  <a:pt x="23" y="248"/>
                </a:lnTo>
                <a:lnTo>
                  <a:pt x="22" y="248"/>
                </a:lnTo>
                <a:lnTo>
                  <a:pt x="21" y="248"/>
                </a:lnTo>
                <a:lnTo>
                  <a:pt x="21" y="248"/>
                </a:lnTo>
                <a:lnTo>
                  <a:pt x="21" y="247"/>
                </a:lnTo>
                <a:lnTo>
                  <a:pt x="20" y="246"/>
                </a:lnTo>
                <a:lnTo>
                  <a:pt x="19" y="246"/>
                </a:lnTo>
                <a:lnTo>
                  <a:pt x="19" y="246"/>
                </a:lnTo>
                <a:lnTo>
                  <a:pt x="18" y="246"/>
                </a:lnTo>
                <a:lnTo>
                  <a:pt x="18" y="245"/>
                </a:lnTo>
                <a:lnTo>
                  <a:pt x="19" y="245"/>
                </a:lnTo>
                <a:lnTo>
                  <a:pt x="19" y="244"/>
                </a:lnTo>
                <a:lnTo>
                  <a:pt x="19" y="244"/>
                </a:lnTo>
                <a:lnTo>
                  <a:pt x="19" y="244"/>
                </a:lnTo>
                <a:lnTo>
                  <a:pt x="20" y="243"/>
                </a:lnTo>
                <a:lnTo>
                  <a:pt x="20" y="242"/>
                </a:lnTo>
                <a:lnTo>
                  <a:pt x="20" y="242"/>
                </a:lnTo>
                <a:lnTo>
                  <a:pt x="20" y="241"/>
                </a:lnTo>
                <a:lnTo>
                  <a:pt x="20" y="240"/>
                </a:lnTo>
                <a:lnTo>
                  <a:pt x="19" y="240"/>
                </a:lnTo>
                <a:lnTo>
                  <a:pt x="19" y="240"/>
                </a:lnTo>
                <a:lnTo>
                  <a:pt x="19" y="238"/>
                </a:lnTo>
                <a:lnTo>
                  <a:pt x="19" y="238"/>
                </a:lnTo>
                <a:lnTo>
                  <a:pt x="19" y="236"/>
                </a:lnTo>
                <a:lnTo>
                  <a:pt x="19" y="236"/>
                </a:lnTo>
                <a:lnTo>
                  <a:pt x="19" y="235"/>
                </a:lnTo>
                <a:lnTo>
                  <a:pt x="19" y="235"/>
                </a:lnTo>
                <a:lnTo>
                  <a:pt x="19" y="234"/>
                </a:lnTo>
                <a:lnTo>
                  <a:pt x="19" y="234"/>
                </a:lnTo>
                <a:lnTo>
                  <a:pt x="19" y="234"/>
                </a:lnTo>
                <a:lnTo>
                  <a:pt x="19" y="233"/>
                </a:lnTo>
                <a:lnTo>
                  <a:pt x="18" y="232"/>
                </a:lnTo>
                <a:lnTo>
                  <a:pt x="17" y="232"/>
                </a:lnTo>
                <a:lnTo>
                  <a:pt x="17" y="231"/>
                </a:lnTo>
                <a:lnTo>
                  <a:pt x="17" y="231"/>
                </a:lnTo>
                <a:lnTo>
                  <a:pt x="16" y="231"/>
                </a:lnTo>
                <a:lnTo>
                  <a:pt x="16" y="230"/>
                </a:lnTo>
                <a:lnTo>
                  <a:pt x="15" y="230"/>
                </a:lnTo>
                <a:lnTo>
                  <a:pt x="15" y="230"/>
                </a:lnTo>
                <a:lnTo>
                  <a:pt x="14" y="230"/>
                </a:lnTo>
                <a:lnTo>
                  <a:pt x="13" y="230"/>
                </a:lnTo>
                <a:lnTo>
                  <a:pt x="13" y="229"/>
                </a:lnTo>
                <a:lnTo>
                  <a:pt x="13" y="230"/>
                </a:lnTo>
                <a:lnTo>
                  <a:pt x="12" y="230"/>
                </a:lnTo>
                <a:lnTo>
                  <a:pt x="12" y="229"/>
                </a:lnTo>
                <a:lnTo>
                  <a:pt x="11" y="229"/>
                </a:lnTo>
                <a:lnTo>
                  <a:pt x="10" y="229"/>
                </a:lnTo>
                <a:lnTo>
                  <a:pt x="10" y="229"/>
                </a:lnTo>
                <a:lnTo>
                  <a:pt x="10" y="228"/>
                </a:lnTo>
                <a:lnTo>
                  <a:pt x="10" y="227"/>
                </a:lnTo>
                <a:lnTo>
                  <a:pt x="9" y="227"/>
                </a:lnTo>
                <a:lnTo>
                  <a:pt x="8" y="227"/>
                </a:lnTo>
                <a:lnTo>
                  <a:pt x="8" y="226"/>
                </a:lnTo>
                <a:lnTo>
                  <a:pt x="8" y="226"/>
                </a:lnTo>
                <a:lnTo>
                  <a:pt x="7" y="225"/>
                </a:lnTo>
                <a:lnTo>
                  <a:pt x="6" y="225"/>
                </a:lnTo>
                <a:lnTo>
                  <a:pt x="6" y="224"/>
                </a:lnTo>
                <a:lnTo>
                  <a:pt x="5" y="224"/>
                </a:lnTo>
                <a:lnTo>
                  <a:pt x="5" y="223"/>
                </a:lnTo>
                <a:lnTo>
                  <a:pt x="4" y="223"/>
                </a:lnTo>
                <a:lnTo>
                  <a:pt x="2" y="222"/>
                </a:lnTo>
                <a:lnTo>
                  <a:pt x="2" y="221"/>
                </a:lnTo>
                <a:lnTo>
                  <a:pt x="2" y="221"/>
                </a:lnTo>
                <a:lnTo>
                  <a:pt x="2" y="221"/>
                </a:lnTo>
                <a:lnTo>
                  <a:pt x="2" y="220"/>
                </a:lnTo>
                <a:lnTo>
                  <a:pt x="2" y="219"/>
                </a:lnTo>
                <a:lnTo>
                  <a:pt x="1" y="219"/>
                </a:lnTo>
                <a:lnTo>
                  <a:pt x="1" y="218"/>
                </a:lnTo>
                <a:lnTo>
                  <a:pt x="2" y="217"/>
                </a:lnTo>
                <a:lnTo>
                  <a:pt x="1" y="217"/>
                </a:lnTo>
                <a:lnTo>
                  <a:pt x="1" y="216"/>
                </a:lnTo>
                <a:lnTo>
                  <a:pt x="1" y="215"/>
                </a:lnTo>
                <a:lnTo>
                  <a:pt x="1" y="215"/>
                </a:lnTo>
                <a:lnTo>
                  <a:pt x="1" y="214"/>
                </a:lnTo>
                <a:lnTo>
                  <a:pt x="1" y="213"/>
                </a:lnTo>
                <a:lnTo>
                  <a:pt x="1" y="213"/>
                </a:lnTo>
                <a:lnTo>
                  <a:pt x="0" y="212"/>
                </a:lnTo>
                <a:lnTo>
                  <a:pt x="0" y="212"/>
                </a:lnTo>
                <a:lnTo>
                  <a:pt x="0" y="211"/>
                </a:lnTo>
                <a:lnTo>
                  <a:pt x="0" y="210"/>
                </a:lnTo>
                <a:lnTo>
                  <a:pt x="0" y="210"/>
                </a:lnTo>
                <a:lnTo>
                  <a:pt x="0" y="208"/>
                </a:lnTo>
                <a:lnTo>
                  <a:pt x="0" y="206"/>
                </a:lnTo>
                <a:lnTo>
                  <a:pt x="0" y="205"/>
                </a:lnTo>
                <a:lnTo>
                  <a:pt x="0" y="205"/>
                </a:lnTo>
                <a:lnTo>
                  <a:pt x="0" y="205"/>
                </a:lnTo>
                <a:lnTo>
                  <a:pt x="1" y="205"/>
                </a:lnTo>
                <a:lnTo>
                  <a:pt x="2" y="205"/>
                </a:lnTo>
                <a:lnTo>
                  <a:pt x="2" y="205"/>
                </a:lnTo>
                <a:lnTo>
                  <a:pt x="3" y="205"/>
                </a:lnTo>
                <a:lnTo>
                  <a:pt x="4" y="206"/>
                </a:lnTo>
                <a:lnTo>
                  <a:pt x="4" y="206"/>
                </a:lnTo>
                <a:lnTo>
                  <a:pt x="4" y="206"/>
                </a:lnTo>
                <a:lnTo>
                  <a:pt x="5" y="206"/>
                </a:lnTo>
                <a:lnTo>
                  <a:pt x="6" y="207"/>
                </a:lnTo>
                <a:lnTo>
                  <a:pt x="6" y="207"/>
                </a:lnTo>
                <a:lnTo>
                  <a:pt x="7" y="208"/>
                </a:lnTo>
                <a:lnTo>
                  <a:pt x="8" y="208"/>
                </a:lnTo>
                <a:lnTo>
                  <a:pt x="8" y="207"/>
                </a:lnTo>
                <a:lnTo>
                  <a:pt x="8" y="207"/>
                </a:lnTo>
                <a:lnTo>
                  <a:pt x="9" y="207"/>
                </a:lnTo>
                <a:lnTo>
                  <a:pt x="10" y="207"/>
                </a:lnTo>
                <a:lnTo>
                  <a:pt x="10" y="206"/>
                </a:lnTo>
                <a:lnTo>
                  <a:pt x="10" y="206"/>
                </a:lnTo>
                <a:lnTo>
                  <a:pt x="11" y="206"/>
                </a:lnTo>
                <a:lnTo>
                  <a:pt x="12" y="206"/>
                </a:lnTo>
                <a:lnTo>
                  <a:pt x="12" y="206"/>
                </a:lnTo>
                <a:lnTo>
                  <a:pt x="13" y="205"/>
                </a:lnTo>
                <a:lnTo>
                  <a:pt x="13" y="205"/>
                </a:lnTo>
                <a:lnTo>
                  <a:pt x="14" y="205"/>
                </a:lnTo>
                <a:lnTo>
                  <a:pt x="15" y="205"/>
                </a:lnTo>
                <a:lnTo>
                  <a:pt x="15" y="206"/>
                </a:lnTo>
                <a:lnTo>
                  <a:pt x="16" y="206"/>
                </a:lnTo>
                <a:lnTo>
                  <a:pt x="17" y="206"/>
                </a:lnTo>
                <a:lnTo>
                  <a:pt x="17" y="206"/>
                </a:lnTo>
                <a:lnTo>
                  <a:pt x="18" y="205"/>
                </a:lnTo>
                <a:lnTo>
                  <a:pt x="19" y="205"/>
                </a:lnTo>
                <a:lnTo>
                  <a:pt x="19" y="205"/>
                </a:lnTo>
                <a:lnTo>
                  <a:pt x="20" y="205"/>
                </a:lnTo>
                <a:lnTo>
                  <a:pt x="20" y="204"/>
                </a:lnTo>
                <a:lnTo>
                  <a:pt x="21" y="204"/>
                </a:lnTo>
                <a:lnTo>
                  <a:pt x="21" y="204"/>
                </a:lnTo>
                <a:lnTo>
                  <a:pt x="22" y="204"/>
                </a:lnTo>
                <a:lnTo>
                  <a:pt x="23" y="204"/>
                </a:lnTo>
                <a:lnTo>
                  <a:pt x="23" y="204"/>
                </a:lnTo>
                <a:lnTo>
                  <a:pt x="24" y="204"/>
                </a:lnTo>
                <a:lnTo>
                  <a:pt x="25" y="204"/>
                </a:lnTo>
                <a:lnTo>
                  <a:pt x="25" y="204"/>
                </a:lnTo>
                <a:lnTo>
                  <a:pt x="26" y="203"/>
                </a:lnTo>
                <a:lnTo>
                  <a:pt x="27" y="203"/>
                </a:lnTo>
                <a:lnTo>
                  <a:pt x="27" y="203"/>
                </a:lnTo>
                <a:lnTo>
                  <a:pt x="28" y="203"/>
                </a:lnTo>
                <a:lnTo>
                  <a:pt x="29" y="203"/>
                </a:lnTo>
                <a:lnTo>
                  <a:pt x="31" y="203"/>
                </a:lnTo>
                <a:lnTo>
                  <a:pt x="31" y="202"/>
                </a:lnTo>
                <a:lnTo>
                  <a:pt x="32" y="202"/>
                </a:lnTo>
                <a:lnTo>
                  <a:pt x="34" y="202"/>
                </a:lnTo>
                <a:lnTo>
                  <a:pt x="34" y="202"/>
                </a:lnTo>
                <a:lnTo>
                  <a:pt x="35" y="202"/>
                </a:lnTo>
                <a:lnTo>
                  <a:pt x="36" y="202"/>
                </a:lnTo>
                <a:lnTo>
                  <a:pt x="36" y="202"/>
                </a:lnTo>
                <a:lnTo>
                  <a:pt x="37" y="201"/>
                </a:lnTo>
                <a:lnTo>
                  <a:pt x="38" y="201"/>
                </a:lnTo>
                <a:lnTo>
                  <a:pt x="38" y="201"/>
                </a:lnTo>
                <a:lnTo>
                  <a:pt x="38" y="200"/>
                </a:lnTo>
                <a:lnTo>
                  <a:pt x="39" y="200"/>
                </a:lnTo>
                <a:lnTo>
                  <a:pt x="40" y="200"/>
                </a:lnTo>
                <a:lnTo>
                  <a:pt x="40" y="200"/>
                </a:lnTo>
                <a:lnTo>
                  <a:pt x="42" y="199"/>
                </a:lnTo>
                <a:lnTo>
                  <a:pt x="42" y="199"/>
                </a:lnTo>
                <a:lnTo>
                  <a:pt x="43" y="198"/>
                </a:lnTo>
                <a:lnTo>
                  <a:pt x="44" y="198"/>
                </a:lnTo>
                <a:lnTo>
                  <a:pt x="44" y="198"/>
                </a:lnTo>
                <a:lnTo>
                  <a:pt x="44" y="198"/>
                </a:lnTo>
                <a:lnTo>
                  <a:pt x="45" y="197"/>
                </a:lnTo>
                <a:lnTo>
                  <a:pt x="46" y="197"/>
                </a:lnTo>
                <a:lnTo>
                  <a:pt x="46" y="197"/>
                </a:lnTo>
                <a:lnTo>
                  <a:pt x="47" y="196"/>
                </a:lnTo>
                <a:lnTo>
                  <a:pt x="48" y="196"/>
                </a:lnTo>
                <a:lnTo>
                  <a:pt x="48" y="196"/>
                </a:lnTo>
                <a:lnTo>
                  <a:pt x="49" y="195"/>
                </a:lnTo>
                <a:lnTo>
                  <a:pt x="50" y="195"/>
                </a:lnTo>
                <a:lnTo>
                  <a:pt x="51" y="194"/>
                </a:lnTo>
                <a:lnTo>
                  <a:pt x="51" y="194"/>
                </a:lnTo>
                <a:lnTo>
                  <a:pt x="51" y="193"/>
                </a:lnTo>
                <a:lnTo>
                  <a:pt x="51" y="193"/>
                </a:lnTo>
                <a:lnTo>
                  <a:pt x="52" y="191"/>
                </a:lnTo>
                <a:lnTo>
                  <a:pt x="52" y="191"/>
                </a:lnTo>
                <a:lnTo>
                  <a:pt x="53" y="191"/>
                </a:lnTo>
                <a:lnTo>
                  <a:pt x="53" y="190"/>
                </a:lnTo>
                <a:lnTo>
                  <a:pt x="53" y="190"/>
                </a:lnTo>
                <a:lnTo>
                  <a:pt x="54" y="190"/>
                </a:lnTo>
                <a:lnTo>
                  <a:pt x="55" y="189"/>
                </a:lnTo>
                <a:lnTo>
                  <a:pt x="55" y="189"/>
                </a:lnTo>
                <a:lnTo>
                  <a:pt x="56" y="189"/>
                </a:lnTo>
                <a:lnTo>
                  <a:pt x="57" y="189"/>
                </a:lnTo>
                <a:lnTo>
                  <a:pt x="57" y="189"/>
                </a:lnTo>
                <a:lnTo>
                  <a:pt x="57" y="189"/>
                </a:lnTo>
                <a:lnTo>
                  <a:pt x="58" y="188"/>
                </a:lnTo>
                <a:lnTo>
                  <a:pt x="59" y="188"/>
                </a:lnTo>
                <a:lnTo>
                  <a:pt x="59" y="187"/>
                </a:lnTo>
                <a:lnTo>
                  <a:pt x="60" y="187"/>
                </a:lnTo>
                <a:lnTo>
                  <a:pt x="61" y="187"/>
                </a:lnTo>
                <a:lnTo>
                  <a:pt x="61" y="187"/>
                </a:lnTo>
                <a:lnTo>
                  <a:pt x="62" y="187"/>
                </a:lnTo>
                <a:lnTo>
                  <a:pt x="63" y="186"/>
                </a:lnTo>
                <a:lnTo>
                  <a:pt x="63" y="186"/>
                </a:lnTo>
                <a:lnTo>
                  <a:pt x="64" y="187"/>
                </a:lnTo>
                <a:lnTo>
                  <a:pt x="66" y="187"/>
                </a:lnTo>
                <a:lnTo>
                  <a:pt x="67" y="187"/>
                </a:lnTo>
                <a:lnTo>
                  <a:pt x="67" y="187"/>
                </a:lnTo>
                <a:lnTo>
                  <a:pt x="68" y="187"/>
                </a:lnTo>
                <a:lnTo>
                  <a:pt x="69" y="187"/>
                </a:lnTo>
                <a:lnTo>
                  <a:pt x="70" y="187"/>
                </a:lnTo>
                <a:lnTo>
                  <a:pt x="71" y="187"/>
                </a:lnTo>
                <a:lnTo>
                  <a:pt x="71" y="186"/>
                </a:lnTo>
                <a:lnTo>
                  <a:pt x="72" y="186"/>
                </a:lnTo>
                <a:lnTo>
                  <a:pt x="73" y="186"/>
                </a:lnTo>
                <a:lnTo>
                  <a:pt x="74" y="185"/>
                </a:lnTo>
                <a:lnTo>
                  <a:pt x="74" y="185"/>
                </a:lnTo>
                <a:lnTo>
                  <a:pt x="75" y="185"/>
                </a:lnTo>
                <a:lnTo>
                  <a:pt x="76" y="185"/>
                </a:lnTo>
                <a:lnTo>
                  <a:pt x="76" y="185"/>
                </a:lnTo>
                <a:lnTo>
                  <a:pt x="77" y="185"/>
                </a:lnTo>
                <a:lnTo>
                  <a:pt x="78" y="185"/>
                </a:lnTo>
                <a:lnTo>
                  <a:pt x="78" y="185"/>
                </a:lnTo>
                <a:lnTo>
                  <a:pt x="79" y="186"/>
                </a:lnTo>
                <a:lnTo>
                  <a:pt x="80" y="186"/>
                </a:lnTo>
                <a:lnTo>
                  <a:pt x="81" y="186"/>
                </a:lnTo>
                <a:lnTo>
                  <a:pt x="82" y="186"/>
                </a:lnTo>
                <a:lnTo>
                  <a:pt x="82" y="187"/>
                </a:lnTo>
                <a:lnTo>
                  <a:pt x="83" y="187"/>
                </a:lnTo>
                <a:lnTo>
                  <a:pt x="84" y="187"/>
                </a:lnTo>
                <a:lnTo>
                  <a:pt x="84" y="188"/>
                </a:lnTo>
                <a:lnTo>
                  <a:pt x="84" y="189"/>
                </a:lnTo>
                <a:lnTo>
                  <a:pt x="85" y="189"/>
                </a:lnTo>
                <a:lnTo>
                  <a:pt x="85" y="189"/>
                </a:lnTo>
                <a:lnTo>
                  <a:pt x="86" y="190"/>
                </a:lnTo>
                <a:lnTo>
                  <a:pt x="86" y="191"/>
                </a:lnTo>
                <a:lnTo>
                  <a:pt x="86" y="191"/>
                </a:lnTo>
                <a:lnTo>
                  <a:pt x="86" y="191"/>
                </a:lnTo>
                <a:lnTo>
                  <a:pt x="86" y="192"/>
                </a:lnTo>
                <a:lnTo>
                  <a:pt x="87" y="192"/>
                </a:lnTo>
                <a:lnTo>
                  <a:pt x="87" y="193"/>
                </a:lnTo>
                <a:lnTo>
                  <a:pt x="88" y="194"/>
                </a:lnTo>
                <a:lnTo>
                  <a:pt x="89" y="194"/>
                </a:lnTo>
                <a:lnTo>
                  <a:pt x="89" y="195"/>
                </a:lnTo>
                <a:lnTo>
                  <a:pt x="89" y="196"/>
                </a:lnTo>
                <a:lnTo>
                  <a:pt x="89" y="196"/>
                </a:lnTo>
                <a:lnTo>
                  <a:pt x="90" y="196"/>
                </a:lnTo>
                <a:lnTo>
                  <a:pt x="90" y="197"/>
                </a:lnTo>
                <a:lnTo>
                  <a:pt x="91" y="197"/>
                </a:lnTo>
                <a:lnTo>
                  <a:pt x="91" y="198"/>
                </a:lnTo>
                <a:lnTo>
                  <a:pt x="91" y="198"/>
                </a:lnTo>
                <a:lnTo>
                  <a:pt x="91" y="198"/>
                </a:lnTo>
                <a:lnTo>
                  <a:pt x="91" y="199"/>
                </a:lnTo>
                <a:lnTo>
                  <a:pt x="92" y="200"/>
                </a:lnTo>
                <a:lnTo>
                  <a:pt x="92" y="200"/>
                </a:lnTo>
                <a:lnTo>
                  <a:pt x="92" y="201"/>
                </a:lnTo>
                <a:lnTo>
                  <a:pt x="93" y="202"/>
                </a:lnTo>
                <a:lnTo>
                  <a:pt x="93" y="202"/>
                </a:lnTo>
                <a:lnTo>
                  <a:pt x="93" y="203"/>
                </a:lnTo>
                <a:lnTo>
                  <a:pt x="94" y="203"/>
                </a:lnTo>
                <a:lnTo>
                  <a:pt x="94" y="204"/>
                </a:lnTo>
                <a:lnTo>
                  <a:pt x="95" y="204"/>
                </a:lnTo>
                <a:lnTo>
                  <a:pt x="95" y="205"/>
                </a:lnTo>
                <a:lnTo>
                  <a:pt x="96" y="205"/>
                </a:lnTo>
                <a:lnTo>
                  <a:pt x="97" y="206"/>
                </a:lnTo>
                <a:lnTo>
                  <a:pt x="99" y="206"/>
                </a:lnTo>
                <a:lnTo>
                  <a:pt x="99" y="206"/>
                </a:lnTo>
                <a:lnTo>
                  <a:pt x="100" y="206"/>
                </a:lnTo>
                <a:lnTo>
                  <a:pt x="103" y="208"/>
                </a:lnTo>
                <a:lnTo>
                  <a:pt x="103" y="208"/>
                </a:lnTo>
                <a:lnTo>
                  <a:pt x="104" y="208"/>
                </a:lnTo>
                <a:lnTo>
                  <a:pt x="105" y="209"/>
                </a:lnTo>
                <a:lnTo>
                  <a:pt x="106" y="209"/>
                </a:lnTo>
                <a:lnTo>
                  <a:pt x="106" y="210"/>
                </a:lnTo>
                <a:lnTo>
                  <a:pt x="107" y="210"/>
                </a:lnTo>
                <a:lnTo>
                  <a:pt x="108" y="210"/>
                </a:lnTo>
                <a:lnTo>
                  <a:pt x="108" y="211"/>
                </a:lnTo>
                <a:lnTo>
                  <a:pt x="108" y="211"/>
                </a:lnTo>
                <a:lnTo>
                  <a:pt x="109" y="212"/>
                </a:lnTo>
                <a:lnTo>
                  <a:pt x="109" y="212"/>
                </a:lnTo>
                <a:lnTo>
                  <a:pt x="110" y="212"/>
                </a:lnTo>
                <a:lnTo>
                  <a:pt x="110" y="213"/>
                </a:lnTo>
                <a:lnTo>
                  <a:pt x="110" y="213"/>
                </a:lnTo>
                <a:lnTo>
                  <a:pt x="110" y="213"/>
                </a:lnTo>
                <a:lnTo>
                  <a:pt x="111" y="213"/>
                </a:lnTo>
                <a:lnTo>
                  <a:pt x="112" y="214"/>
                </a:lnTo>
                <a:lnTo>
                  <a:pt x="113" y="214"/>
                </a:lnTo>
                <a:lnTo>
                  <a:pt x="114" y="214"/>
                </a:lnTo>
                <a:lnTo>
                  <a:pt x="114" y="214"/>
                </a:lnTo>
                <a:lnTo>
                  <a:pt x="115" y="214"/>
                </a:lnTo>
                <a:lnTo>
                  <a:pt x="116" y="214"/>
                </a:lnTo>
                <a:lnTo>
                  <a:pt x="116" y="214"/>
                </a:lnTo>
                <a:lnTo>
                  <a:pt x="117" y="215"/>
                </a:lnTo>
                <a:lnTo>
                  <a:pt x="118" y="215"/>
                </a:lnTo>
                <a:lnTo>
                  <a:pt x="118" y="215"/>
                </a:lnTo>
                <a:lnTo>
                  <a:pt x="119" y="215"/>
                </a:lnTo>
                <a:lnTo>
                  <a:pt x="120" y="217"/>
                </a:lnTo>
                <a:lnTo>
                  <a:pt x="120" y="217"/>
                </a:lnTo>
                <a:lnTo>
                  <a:pt x="121" y="218"/>
                </a:lnTo>
                <a:lnTo>
                  <a:pt x="121" y="219"/>
                </a:lnTo>
                <a:lnTo>
                  <a:pt x="122" y="219"/>
                </a:lnTo>
                <a:lnTo>
                  <a:pt x="122" y="219"/>
                </a:lnTo>
                <a:lnTo>
                  <a:pt x="122" y="220"/>
                </a:lnTo>
                <a:lnTo>
                  <a:pt x="123" y="221"/>
                </a:lnTo>
                <a:lnTo>
                  <a:pt x="123" y="221"/>
                </a:lnTo>
                <a:lnTo>
                  <a:pt x="124" y="221"/>
                </a:lnTo>
                <a:lnTo>
                  <a:pt x="125" y="221"/>
                </a:lnTo>
                <a:lnTo>
                  <a:pt x="126" y="222"/>
                </a:lnTo>
                <a:lnTo>
                  <a:pt x="127" y="222"/>
                </a:lnTo>
                <a:lnTo>
                  <a:pt x="127" y="222"/>
                </a:lnTo>
                <a:lnTo>
                  <a:pt x="128" y="223"/>
                </a:lnTo>
                <a:lnTo>
                  <a:pt x="129" y="223"/>
                </a:lnTo>
                <a:lnTo>
                  <a:pt x="129" y="223"/>
                </a:lnTo>
                <a:lnTo>
                  <a:pt x="130" y="223"/>
                </a:lnTo>
                <a:lnTo>
                  <a:pt x="130" y="224"/>
                </a:lnTo>
                <a:lnTo>
                  <a:pt x="131" y="224"/>
                </a:lnTo>
                <a:lnTo>
                  <a:pt x="131" y="224"/>
                </a:lnTo>
                <a:lnTo>
                  <a:pt x="132" y="224"/>
                </a:lnTo>
                <a:lnTo>
                  <a:pt x="133" y="224"/>
                </a:lnTo>
                <a:lnTo>
                  <a:pt x="133" y="224"/>
                </a:lnTo>
                <a:lnTo>
                  <a:pt x="134" y="224"/>
                </a:lnTo>
                <a:lnTo>
                  <a:pt x="134" y="223"/>
                </a:lnTo>
                <a:lnTo>
                  <a:pt x="135" y="223"/>
                </a:lnTo>
                <a:lnTo>
                  <a:pt x="135" y="223"/>
                </a:lnTo>
                <a:lnTo>
                  <a:pt x="136" y="223"/>
                </a:lnTo>
                <a:lnTo>
                  <a:pt x="137" y="222"/>
                </a:lnTo>
                <a:lnTo>
                  <a:pt x="137" y="221"/>
                </a:lnTo>
                <a:lnTo>
                  <a:pt x="138" y="221"/>
                </a:lnTo>
                <a:lnTo>
                  <a:pt x="138" y="221"/>
                </a:lnTo>
                <a:lnTo>
                  <a:pt x="139" y="221"/>
                </a:lnTo>
                <a:lnTo>
                  <a:pt x="139" y="220"/>
                </a:lnTo>
                <a:lnTo>
                  <a:pt x="140" y="220"/>
                </a:lnTo>
                <a:lnTo>
                  <a:pt x="140" y="219"/>
                </a:lnTo>
                <a:lnTo>
                  <a:pt x="140" y="219"/>
                </a:lnTo>
                <a:lnTo>
                  <a:pt x="140" y="219"/>
                </a:lnTo>
                <a:lnTo>
                  <a:pt x="141" y="218"/>
                </a:lnTo>
                <a:lnTo>
                  <a:pt x="141" y="217"/>
                </a:lnTo>
                <a:lnTo>
                  <a:pt x="142" y="217"/>
                </a:lnTo>
                <a:lnTo>
                  <a:pt x="142" y="217"/>
                </a:lnTo>
                <a:lnTo>
                  <a:pt x="142" y="216"/>
                </a:lnTo>
                <a:lnTo>
                  <a:pt x="142" y="215"/>
                </a:lnTo>
                <a:lnTo>
                  <a:pt x="142" y="215"/>
                </a:lnTo>
                <a:lnTo>
                  <a:pt x="143" y="215"/>
                </a:lnTo>
                <a:lnTo>
                  <a:pt x="144" y="214"/>
                </a:lnTo>
                <a:lnTo>
                  <a:pt x="144" y="214"/>
                </a:lnTo>
                <a:lnTo>
                  <a:pt x="145" y="213"/>
                </a:lnTo>
                <a:lnTo>
                  <a:pt x="146" y="213"/>
                </a:lnTo>
                <a:lnTo>
                  <a:pt x="146" y="213"/>
                </a:lnTo>
                <a:lnTo>
                  <a:pt x="147" y="213"/>
                </a:lnTo>
                <a:lnTo>
                  <a:pt x="147" y="212"/>
                </a:lnTo>
                <a:lnTo>
                  <a:pt x="148" y="212"/>
                </a:lnTo>
                <a:lnTo>
                  <a:pt x="148" y="212"/>
                </a:lnTo>
                <a:lnTo>
                  <a:pt x="148" y="212"/>
                </a:lnTo>
                <a:lnTo>
                  <a:pt x="149" y="211"/>
                </a:lnTo>
                <a:lnTo>
                  <a:pt x="150" y="210"/>
                </a:lnTo>
                <a:lnTo>
                  <a:pt x="150" y="210"/>
                </a:lnTo>
                <a:lnTo>
                  <a:pt x="150" y="209"/>
                </a:lnTo>
                <a:lnTo>
                  <a:pt x="150" y="208"/>
                </a:lnTo>
                <a:lnTo>
                  <a:pt x="150" y="207"/>
                </a:lnTo>
                <a:lnTo>
                  <a:pt x="149" y="206"/>
                </a:lnTo>
                <a:lnTo>
                  <a:pt x="149" y="206"/>
                </a:lnTo>
                <a:lnTo>
                  <a:pt x="149" y="205"/>
                </a:lnTo>
                <a:lnTo>
                  <a:pt x="150" y="204"/>
                </a:lnTo>
                <a:lnTo>
                  <a:pt x="150" y="204"/>
                </a:lnTo>
                <a:lnTo>
                  <a:pt x="150" y="204"/>
                </a:lnTo>
                <a:lnTo>
                  <a:pt x="151" y="203"/>
                </a:lnTo>
                <a:lnTo>
                  <a:pt x="152" y="203"/>
                </a:lnTo>
                <a:lnTo>
                  <a:pt x="152" y="203"/>
                </a:lnTo>
                <a:lnTo>
                  <a:pt x="153" y="203"/>
                </a:lnTo>
                <a:lnTo>
                  <a:pt x="154" y="203"/>
                </a:lnTo>
                <a:lnTo>
                  <a:pt x="154" y="202"/>
                </a:lnTo>
                <a:lnTo>
                  <a:pt x="154" y="202"/>
                </a:lnTo>
                <a:lnTo>
                  <a:pt x="154" y="201"/>
                </a:lnTo>
                <a:lnTo>
                  <a:pt x="154" y="200"/>
                </a:lnTo>
                <a:lnTo>
                  <a:pt x="154" y="200"/>
                </a:lnTo>
                <a:lnTo>
                  <a:pt x="154" y="200"/>
                </a:lnTo>
                <a:lnTo>
                  <a:pt x="155" y="200"/>
                </a:lnTo>
                <a:lnTo>
                  <a:pt x="156" y="200"/>
                </a:lnTo>
                <a:lnTo>
                  <a:pt x="157" y="199"/>
                </a:lnTo>
                <a:lnTo>
                  <a:pt x="158" y="199"/>
                </a:lnTo>
                <a:lnTo>
                  <a:pt x="158" y="198"/>
                </a:lnTo>
                <a:lnTo>
                  <a:pt x="158" y="198"/>
                </a:lnTo>
                <a:lnTo>
                  <a:pt x="158" y="198"/>
                </a:lnTo>
                <a:lnTo>
                  <a:pt x="158" y="197"/>
                </a:lnTo>
                <a:lnTo>
                  <a:pt x="158" y="196"/>
                </a:lnTo>
                <a:lnTo>
                  <a:pt x="159" y="195"/>
                </a:lnTo>
                <a:lnTo>
                  <a:pt x="159" y="194"/>
                </a:lnTo>
                <a:lnTo>
                  <a:pt x="159" y="193"/>
                </a:lnTo>
                <a:lnTo>
                  <a:pt x="159" y="193"/>
                </a:lnTo>
                <a:lnTo>
                  <a:pt x="159" y="191"/>
                </a:lnTo>
                <a:lnTo>
                  <a:pt x="159" y="190"/>
                </a:lnTo>
                <a:lnTo>
                  <a:pt x="159" y="189"/>
                </a:lnTo>
                <a:lnTo>
                  <a:pt x="159" y="189"/>
                </a:lnTo>
                <a:lnTo>
                  <a:pt x="159" y="187"/>
                </a:lnTo>
                <a:lnTo>
                  <a:pt x="159" y="187"/>
                </a:lnTo>
                <a:lnTo>
                  <a:pt x="159" y="185"/>
                </a:lnTo>
                <a:lnTo>
                  <a:pt x="159" y="184"/>
                </a:lnTo>
                <a:lnTo>
                  <a:pt x="159" y="183"/>
                </a:lnTo>
                <a:lnTo>
                  <a:pt x="159" y="183"/>
                </a:lnTo>
                <a:lnTo>
                  <a:pt x="160" y="183"/>
                </a:lnTo>
                <a:lnTo>
                  <a:pt x="160" y="182"/>
                </a:lnTo>
                <a:lnTo>
                  <a:pt x="160" y="181"/>
                </a:lnTo>
                <a:lnTo>
                  <a:pt x="161" y="181"/>
                </a:lnTo>
                <a:lnTo>
                  <a:pt x="161" y="180"/>
                </a:lnTo>
                <a:lnTo>
                  <a:pt x="161" y="179"/>
                </a:lnTo>
                <a:lnTo>
                  <a:pt x="161" y="179"/>
                </a:lnTo>
                <a:lnTo>
                  <a:pt x="161" y="178"/>
                </a:lnTo>
                <a:lnTo>
                  <a:pt x="161" y="177"/>
                </a:lnTo>
                <a:lnTo>
                  <a:pt x="161" y="177"/>
                </a:lnTo>
                <a:lnTo>
                  <a:pt x="162" y="177"/>
                </a:lnTo>
                <a:lnTo>
                  <a:pt x="162" y="176"/>
                </a:lnTo>
                <a:lnTo>
                  <a:pt x="162" y="176"/>
                </a:lnTo>
                <a:lnTo>
                  <a:pt x="162" y="175"/>
                </a:lnTo>
                <a:lnTo>
                  <a:pt x="163" y="175"/>
                </a:lnTo>
                <a:lnTo>
                  <a:pt x="163" y="175"/>
                </a:lnTo>
                <a:lnTo>
                  <a:pt x="163" y="174"/>
                </a:lnTo>
                <a:lnTo>
                  <a:pt x="164" y="174"/>
                </a:lnTo>
                <a:lnTo>
                  <a:pt x="165" y="174"/>
                </a:lnTo>
                <a:lnTo>
                  <a:pt x="165" y="173"/>
                </a:lnTo>
                <a:lnTo>
                  <a:pt x="165" y="172"/>
                </a:lnTo>
                <a:lnTo>
                  <a:pt x="165" y="172"/>
                </a:lnTo>
                <a:lnTo>
                  <a:pt x="165" y="171"/>
                </a:lnTo>
                <a:lnTo>
                  <a:pt x="166" y="171"/>
                </a:lnTo>
                <a:lnTo>
                  <a:pt x="167" y="170"/>
                </a:lnTo>
                <a:lnTo>
                  <a:pt x="167" y="170"/>
                </a:lnTo>
                <a:lnTo>
                  <a:pt x="167" y="169"/>
                </a:lnTo>
                <a:lnTo>
                  <a:pt x="167" y="168"/>
                </a:lnTo>
                <a:lnTo>
                  <a:pt x="169" y="168"/>
                </a:lnTo>
                <a:lnTo>
                  <a:pt x="169" y="167"/>
                </a:lnTo>
                <a:lnTo>
                  <a:pt x="169" y="166"/>
                </a:lnTo>
                <a:lnTo>
                  <a:pt x="169" y="166"/>
                </a:lnTo>
                <a:lnTo>
                  <a:pt x="171" y="165"/>
                </a:lnTo>
                <a:lnTo>
                  <a:pt x="171" y="164"/>
                </a:lnTo>
                <a:lnTo>
                  <a:pt x="171" y="164"/>
                </a:lnTo>
                <a:lnTo>
                  <a:pt x="171" y="163"/>
                </a:lnTo>
                <a:lnTo>
                  <a:pt x="171" y="163"/>
                </a:lnTo>
                <a:lnTo>
                  <a:pt x="171" y="164"/>
                </a:lnTo>
                <a:lnTo>
                  <a:pt x="172" y="164"/>
                </a:lnTo>
                <a:lnTo>
                  <a:pt x="172" y="163"/>
                </a:lnTo>
                <a:lnTo>
                  <a:pt x="173" y="162"/>
                </a:lnTo>
                <a:lnTo>
                  <a:pt x="173" y="162"/>
                </a:lnTo>
                <a:lnTo>
                  <a:pt x="173" y="161"/>
                </a:lnTo>
                <a:lnTo>
                  <a:pt x="174" y="160"/>
                </a:lnTo>
                <a:lnTo>
                  <a:pt x="174" y="160"/>
                </a:lnTo>
                <a:lnTo>
                  <a:pt x="175" y="160"/>
                </a:lnTo>
                <a:lnTo>
                  <a:pt x="175" y="159"/>
                </a:lnTo>
                <a:lnTo>
                  <a:pt x="176" y="159"/>
                </a:lnTo>
                <a:lnTo>
                  <a:pt x="178" y="159"/>
                </a:lnTo>
                <a:lnTo>
                  <a:pt x="178" y="159"/>
                </a:lnTo>
                <a:lnTo>
                  <a:pt x="179" y="159"/>
                </a:lnTo>
                <a:lnTo>
                  <a:pt x="180" y="158"/>
                </a:lnTo>
                <a:lnTo>
                  <a:pt x="180" y="158"/>
                </a:lnTo>
                <a:lnTo>
                  <a:pt x="180" y="158"/>
                </a:lnTo>
                <a:lnTo>
                  <a:pt x="180" y="157"/>
                </a:lnTo>
                <a:lnTo>
                  <a:pt x="181" y="157"/>
                </a:lnTo>
                <a:lnTo>
                  <a:pt x="182" y="157"/>
                </a:lnTo>
                <a:lnTo>
                  <a:pt x="183" y="156"/>
                </a:lnTo>
                <a:lnTo>
                  <a:pt x="184" y="155"/>
                </a:lnTo>
                <a:lnTo>
                  <a:pt x="184" y="155"/>
                </a:lnTo>
                <a:lnTo>
                  <a:pt x="184" y="155"/>
                </a:lnTo>
                <a:lnTo>
                  <a:pt x="185" y="155"/>
                </a:lnTo>
                <a:lnTo>
                  <a:pt x="186" y="155"/>
                </a:lnTo>
                <a:lnTo>
                  <a:pt x="188" y="154"/>
                </a:lnTo>
                <a:lnTo>
                  <a:pt x="188" y="154"/>
                </a:lnTo>
                <a:lnTo>
                  <a:pt x="189" y="154"/>
                </a:lnTo>
                <a:lnTo>
                  <a:pt x="190" y="154"/>
                </a:lnTo>
                <a:lnTo>
                  <a:pt x="192" y="154"/>
                </a:lnTo>
                <a:lnTo>
                  <a:pt x="192" y="153"/>
                </a:lnTo>
                <a:lnTo>
                  <a:pt x="194" y="153"/>
                </a:lnTo>
                <a:lnTo>
                  <a:pt x="194" y="153"/>
                </a:lnTo>
                <a:lnTo>
                  <a:pt x="195" y="153"/>
                </a:lnTo>
                <a:lnTo>
                  <a:pt x="196" y="153"/>
                </a:lnTo>
                <a:lnTo>
                  <a:pt x="197" y="153"/>
                </a:lnTo>
                <a:lnTo>
                  <a:pt x="197" y="153"/>
                </a:lnTo>
                <a:lnTo>
                  <a:pt x="198" y="153"/>
                </a:lnTo>
                <a:lnTo>
                  <a:pt x="199" y="153"/>
                </a:lnTo>
                <a:lnTo>
                  <a:pt x="199" y="153"/>
                </a:lnTo>
                <a:lnTo>
                  <a:pt x="201" y="153"/>
                </a:lnTo>
                <a:lnTo>
                  <a:pt x="201" y="152"/>
                </a:lnTo>
                <a:lnTo>
                  <a:pt x="203" y="152"/>
                </a:lnTo>
                <a:lnTo>
                  <a:pt x="203" y="152"/>
                </a:lnTo>
                <a:lnTo>
                  <a:pt x="205" y="152"/>
                </a:lnTo>
                <a:lnTo>
                  <a:pt x="206" y="152"/>
                </a:lnTo>
                <a:lnTo>
                  <a:pt x="208" y="151"/>
                </a:lnTo>
                <a:lnTo>
                  <a:pt x="209" y="151"/>
                </a:lnTo>
                <a:lnTo>
                  <a:pt x="209" y="151"/>
                </a:lnTo>
                <a:lnTo>
                  <a:pt x="210" y="151"/>
                </a:lnTo>
                <a:lnTo>
                  <a:pt x="211" y="151"/>
                </a:lnTo>
                <a:lnTo>
                  <a:pt x="211" y="151"/>
                </a:lnTo>
                <a:lnTo>
                  <a:pt x="211" y="151"/>
                </a:lnTo>
                <a:lnTo>
                  <a:pt x="212" y="151"/>
                </a:lnTo>
                <a:lnTo>
                  <a:pt x="212" y="151"/>
                </a:lnTo>
                <a:lnTo>
                  <a:pt x="213" y="150"/>
                </a:lnTo>
                <a:lnTo>
                  <a:pt x="214" y="149"/>
                </a:lnTo>
                <a:lnTo>
                  <a:pt x="215" y="149"/>
                </a:lnTo>
                <a:lnTo>
                  <a:pt x="216" y="149"/>
                </a:lnTo>
                <a:lnTo>
                  <a:pt x="216" y="149"/>
                </a:lnTo>
                <a:lnTo>
                  <a:pt x="217" y="149"/>
                </a:lnTo>
                <a:lnTo>
                  <a:pt x="219" y="149"/>
                </a:lnTo>
                <a:lnTo>
                  <a:pt x="220" y="149"/>
                </a:lnTo>
                <a:lnTo>
                  <a:pt x="220" y="149"/>
                </a:lnTo>
                <a:lnTo>
                  <a:pt x="220" y="148"/>
                </a:lnTo>
                <a:lnTo>
                  <a:pt x="221" y="148"/>
                </a:lnTo>
                <a:lnTo>
                  <a:pt x="222" y="148"/>
                </a:lnTo>
                <a:lnTo>
                  <a:pt x="222" y="148"/>
                </a:lnTo>
                <a:lnTo>
                  <a:pt x="222" y="147"/>
                </a:lnTo>
                <a:lnTo>
                  <a:pt x="223" y="147"/>
                </a:lnTo>
                <a:lnTo>
                  <a:pt x="224" y="147"/>
                </a:lnTo>
                <a:lnTo>
                  <a:pt x="224" y="147"/>
                </a:lnTo>
                <a:lnTo>
                  <a:pt x="225" y="147"/>
                </a:lnTo>
                <a:lnTo>
                  <a:pt x="226" y="147"/>
                </a:lnTo>
                <a:lnTo>
                  <a:pt x="226" y="147"/>
                </a:lnTo>
                <a:lnTo>
                  <a:pt x="228" y="147"/>
                </a:lnTo>
                <a:lnTo>
                  <a:pt x="228" y="147"/>
                </a:lnTo>
                <a:lnTo>
                  <a:pt x="229" y="147"/>
                </a:lnTo>
                <a:lnTo>
                  <a:pt x="230" y="147"/>
                </a:lnTo>
                <a:lnTo>
                  <a:pt x="231" y="147"/>
                </a:lnTo>
                <a:lnTo>
                  <a:pt x="231" y="147"/>
                </a:lnTo>
                <a:lnTo>
                  <a:pt x="231" y="147"/>
                </a:lnTo>
                <a:lnTo>
                  <a:pt x="232" y="147"/>
                </a:lnTo>
                <a:lnTo>
                  <a:pt x="233" y="147"/>
                </a:lnTo>
                <a:lnTo>
                  <a:pt x="233" y="147"/>
                </a:lnTo>
                <a:lnTo>
                  <a:pt x="234" y="147"/>
                </a:lnTo>
                <a:lnTo>
                  <a:pt x="235" y="147"/>
                </a:lnTo>
                <a:lnTo>
                  <a:pt x="237" y="147"/>
                </a:lnTo>
                <a:lnTo>
                  <a:pt x="238" y="147"/>
                </a:lnTo>
                <a:lnTo>
                  <a:pt x="239" y="146"/>
                </a:lnTo>
                <a:lnTo>
                  <a:pt x="240" y="146"/>
                </a:lnTo>
                <a:lnTo>
                  <a:pt x="241" y="145"/>
                </a:lnTo>
                <a:lnTo>
                  <a:pt x="242" y="145"/>
                </a:lnTo>
                <a:lnTo>
                  <a:pt x="243" y="145"/>
                </a:lnTo>
                <a:lnTo>
                  <a:pt x="244" y="145"/>
                </a:lnTo>
                <a:lnTo>
                  <a:pt x="245" y="144"/>
                </a:lnTo>
                <a:lnTo>
                  <a:pt x="247" y="144"/>
                </a:lnTo>
                <a:lnTo>
                  <a:pt x="247" y="144"/>
                </a:lnTo>
                <a:lnTo>
                  <a:pt x="248" y="143"/>
                </a:lnTo>
                <a:lnTo>
                  <a:pt x="248" y="143"/>
                </a:lnTo>
                <a:lnTo>
                  <a:pt x="249" y="143"/>
                </a:lnTo>
                <a:lnTo>
                  <a:pt x="250" y="143"/>
                </a:lnTo>
                <a:lnTo>
                  <a:pt x="251" y="143"/>
                </a:lnTo>
                <a:lnTo>
                  <a:pt x="252" y="143"/>
                </a:lnTo>
                <a:lnTo>
                  <a:pt x="253" y="142"/>
                </a:lnTo>
                <a:lnTo>
                  <a:pt x="254" y="142"/>
                </a:lnTo>
                <a:lnTo>
                  <a:pt x="255" y="142"/>
                </a:lnTo>
                <a:lnTo>
                  <a:pt x="256" y="142"/>
                </a:lnTo>
                <a:lnTo>
                  <a:pt x="256" y="142"/>
                </a:lnTo>
                <a:lnTo>
                  <a:pt x="258" y="141"/>
                </a:lnTo>
                <a:lnTo>
                  <a:pt x="258" y="141"/>
                </a:lnTo>
                <a:lnTo>
                  <a:pt x="258" y="141"/>
                </a:lnTo>
                <a:lnTo>
                  <a:pt x="259" y="141"/>
                </a:lnTo>
                <a:lnTo>
                  <a:pt x="260" y="141"/>
                </a:lnTo>
                <a:lnTo>
                  <a:pt x="260" y="140"/>
                </a:lnTo>
                <a:lnTo>
                  <a:pt x="261" y="140"/>
                </a:lnTo>
                <a:lnTo>
                  <a:pt x="262" y="139"/>
                </a:lnTo>
                <a:lnTo>
                  <a:pt x="264" y="138"/>
                </a:lnTo>
                <a:lnTo>
                  <a:pt x="264" y="138"/>
                </a:lnTo>
                <a:lnTo>
                  <a:pt x="265" y="137"/>
                </a:lnTo>
                <a:lnTo>
                  <a:pt x="266" y="137"/>
                </a:lnTo>
                <a:lnTo>
                  <a:pt x="266" y="136"/>
                </a:lnTo>
                <a:lnTo>
                  <a:pt x="266" y="136"/>
                </a:lnTo>
                <a:lnTo>
                  <a:pt x="266" y="136"/>
                </a:lnTo>
                <a:lnTo>
                  <a:pt x="266" y="135"/>
                </a:lnTo>
                <a:lnTo>
                  <a:pt x="267" y="135"/>
                </a:lnTo>
                <a:lnTo>
                  <a:pt x="267" y="134"/>
                </a:lnTo>
                <a:lnTo>
                  <a:pt x="267" y="134"/>
                </a:lnTo>
                <a:lnTo>
                  <a:pt x="268" y="134"/>
                </a:lnTo>
                <a:lnTo>
                  <a:pt x="268" y="134"/>
                </a:lnTo>
                <a:lnTo>
                  <a:pt x="269" y="134"/>
                </a:lnTo>
                <a:lnTo>
                  <a:pt x="269" y="133"/>
                </a:lnTo>
                <a:lnTo>
                  <a:pt x="270" y="133"/>
                </a:lnTo>
                <a:lnTo>
                  <a:pt x="271" y="132"/>
                </a:lnTo>
                <a:lnTo>
                  <a:pt x="272" y="132"/>
                </a:lnTo>
                <a:lnTo>
                  <a:pt x="272" y="131"/>
                </a:lnTo>
                <a:lnTo>
                  <a:pt x="273" y="131"/>
                </a:lnTo>
                <a:lnTo>
                  <a:pt x="273" y="131"/>
                </a:lnTo>
                <a:lnTo>
                  <a:pt x="274" y="131"/>
                </a:lnTo>
                <a:lnTo>
                  <a:pt x="275" y="130"/>
                </a:lnTo>
                <a:lnTo>
                  <a:pt x="276" y="130"/>
                </a:lnTo>
                <a:lnTo>
                  <a:pt x="277" y="129"/>
                </a:lnTo>
                <a:lnTo>
                  <a:pt x="277" y="128"/>
                </a:lnTo>
                <a:lnTo>
                  <a:pt x="277" y="128"/>
                </a:lnTo>
                <a:lnTo>
                  <a:pt x="278" y="128"/>
                </a:lnTo>
                <a:lnTo>
                  <a:pt x="279" y="128"/>
                </a:lnTo>
                <a:lnTo>
                  <a:pt x="279" y="127"/>
                </a:lnTo>
                <a:lnTo>
                  <a:pt x="279" y="127"/>
                </a:lnTo>
                <a:lnTo>
                  <a:pt x="280" y="127"/>
                </a:lnTo>
                <a:lnTo>
                  <a:pt x="281" y="127"/>
                </a:lnTo>
                <a:lnTo>
                  <a:pt x="281" y="126"/>
                </a:lnTo>
                <a:lnTo>
                  <a:pt x="281" y="126"/>
                </a:lnTo>
                <a:lnTo>
                  <a:pt x="281" y="126"/>
                </a:lnTo>
                <a:lnTo>
                  <a:pt x="282" y="126"/>
                </a:lnTo>
                <a:lnTo>
                  <a:pt x="283" y="126"/>
                </a:lnTo>
                <a:lnTo>
                  <a:pt x="283" y="125"/>
                </a:lnTo>
                <a:lnTo>
                  <a:pt x="284" y="125"/>
                </a:lnTo>
                <a:lnTo>
                  <a:pt x="284" y="125"/>
                </a:lnTo>
                <a:lnTo>
                  <a:pt x="284" y="124"/>
                </a:lnTo>
                <a:lnTo>
                  <a:pt x="285" y="124"/>
                </a:lnTo>
                <a:lnTo>
                  <a:pt x="286" y="124"/>
                </a:lnTo>
                <a:lnTo>
                  <a:pt x="286" y="123"/>
                </a:lnTo>
                <a:lnTo>
                  <a:pt x="286" y="123"/>
                </a:lnTo>
                <a:lnTo>
                  <a:pt x="287" y="122"/>
                </a:lnTo>
                <a:lnTo>
                  <a:pt x="288" y="121"/>
                </a:lnTo>
                <a:lnTo>
                  <a:pt x="288" y="121"/>
                </a:lnTo>
                <a:lnTo>
                  <a:pt x="288" y="121"/>
                </a:lnTo>
                <a:lnTo>
                  <a:pt x="289" y="120"/>
                </a:lnTo>
                <a:lnTo>
                  <a:pt x="290" y="120"/>
                </a:lnTo>
                <a:lnTo>
                  <a:pt x="290" y="119"/>
                </a:lnTo>
                <a:lnTo>
                  <a:pt x="290" y="119"/>
                </a:lnTo>
                <a:lnTo>
                  <a:pt x="290" y="119"/>
                </a:lnTo>
                <a:lnTo>
                  <a:pt x="291" y="119"/>
                </a:lnTo>
                <a:lnTo>
                  <a:pt x="292" y="119"/>
                </a:lnTo>
                <a:lnTo>
                  <a:pt x="292" y="118"/>
                </a:lnTo>
                <a:lnTo>
                  <a:pt x="291" y="118"/>
                </a:lnTo>
                <a:lnTo>
                  <a:pt x="292" y="118"/>
                </a:lnTo>
                <a:lnTo>
                  <a:pt x="292" y="117"/>
                </a:lnTo>
                <a:lnTo>
                  <a:pt x="292" y="117"/>
                </a:lnTo>
                <a:lnTo>
                  <a:pt x="292" y="116"/>
                </a:lnTo>
                <a:lnTo>
                  <a:pt x="293" y="116"/>
                </a:lnTo>
                <a:lnTo>
                  <a:pt x="294" y="116"/>
                </a:lnTo>
                <a:lnTo>
                  <a:pt x="294" y="115"/>
                </a:lnTo>
                <a:lnTo>
                  <a:pt x="294" y="115"/>
                </a:lnTo>
                <a:lnTo>
                  <a:pt x="294" y="115"/>
                </a:lnTo>
                <a:lnTo>
                  <a:pt x="297" y="115"/>
                </a:lnTo>
                <a:lnTo>
                  <a:pt x="298" y="116"/>
                </a:lnTo>
                <a:lnTo>
                  <a:pt x="299" y="117"/>
                </a:lnTo>
                <a:lnTo>
                  <a:pt x="300" y="117"/>
                </a:lnTo>
                <a:lnTo>
                  <a:pt x="300" y="117"/>
                </a:lnTo>
                <a:lnTo>
                  <a:pt x="300" y="117"/>
                </a:lnTo>
                <a:lnTo>
                  <a:pt x="301" y="117"/>
                </a:lnTo>
                <a:lnTo>
                  <a:pt x="302" y="117"/>
                </a:lnTo>
                <a:lnTo>
                  <a:pt x="302" y="118"/>
                </a:lnTo>
                <a:lnTo>
                  <a:pt x="303" y="118"/>
                </a:lnTo>
                <a:lnTo>
                  <a:pt x="303" y="119"/>
                </a:lnTo>
                <a:lnTo>
                  <a:pt x="303" y="119"/>
                </a:lnTo>
                <a:lnTo>
                  <a:pt x="304" y="119"/>
                </a:lnTo>
                <a:lnTo>
                  <a:pt x="305" y="119"/>
                </a:lnTo>
                <a:lnTo>
                  <a:pt x="305" y="120"/>
                </a:lnTo>
                <a:lnTo>
                  <a:pt x="305" y="121"/>
                </a:lnTo>
                <a:lnTo>
                  <a:pt x="305" y="121"/>
                </a:lnTo>
                <a:lnTo>
                  <a:pt x="306" y="122"/>
                </a:lnTo>
                <a:lnTo>
                  <a:pt x="306" y="123"/>
                </a:lnTo>
                <a:lnTo>
                  <a:pt x="307" y="123"/>
                </a:lnTo>
                <a:lnTo>
                  <a:pt x="307" y="124"/>
                </a:lnTo>
                <a:lnTo>
                  <a:pt x="307" y="124"/>
                </a:lnTo>
                <a:lnTo>
                  <a:pt x="307" y="125"/>
                </a:lnTo>
                <a:lnTo>
                  <a:pt x="308" y="126"/>
                </a:lnTo>
                <a:lnTo>
                  <a:pt x="309" y="126"/>
                </a:lnTo>
                <a:lnTo>
                  <a:pt x="309" y="126"/>
                </a:lnTo>
                <a:lnTo>
                  <a:pt x="309" y="126"/>
                </a:lnTo>
                <a:lnTo>
                  <a:pt x="309" y="127"/>
                </a:lnTo>
                <a:lnTo>
                  <a:pt x="310" y="128"/>
                </a:lnTo>
                <a:lnTo>
                  <a:pt x="311" y="128"/>
                </a:lnTo>
                <a:lnTo>
                  <a:pt x="311" y="129"/>
                </a:lnTo>
                <a:lnTo>
                  <a:pt x="311" y="129"/>
                </a:lnTo>
                <a:lnTo>
                  <a:pt x="312" y="130"/>
                </a:lnTo>
                <a:lnTo>
                  <a:pt x="313" y="130"/>
                </a:lnTo>
                <a:lnTo>
                  <a:pt x="313" y="130"/>
                </a:lnTo>
                <a:lnTo>
                  <a:pt x="313" y="131"/>
                </a:lnTo>
                <a:lnTo>
                  <a:pt x="314" y="132"/>
                </a:lnTo>
                <a:lnTo>
                  <a:pt x="314" y="132"/>
                </a:lnTo>
                <a:lnTo>
                  <a:pt x="315" y="132"/>
                </a:lnTo>
                <a:lnTo>
                  <a:pt x="315" y="133"/>
                </a:lnTo>
                <a:lnTo>
                  <a:pt x="317" y="134"/>
                </a:lnTo>
                <a:lnTo>
                  <a:pt x="317" y="134"/>
                </a:lnTo>
                <a:lnTo>
                  <a:pt x="317" y="134"/>
                </a:lnTo>
                <a:lnTo>
                  <a:pt x="318" y="134"/>
                </a:lnTo>
                <a:lnTo>
                  <a:pt x="319" y="134"/>
                </a:lnTo>
                <a:lnTo>
                  <a:pt x="319" y="134"/>
                </a:lnTo>
                <a:lnTo>
                  <a:pt x="320" y="134"/>
                </a:lnTo>
                <a:lnTo>
                  <a:pt x="321" y="135"/>
                </a:lnTo>
                <a:lnTo>
                  <a:pt x="322" y="135"/>
                </a:lnTo>
                <a:lnTo>
                  <a:pt x="322" y="134"/>
                </a:lnTo>
                <a:lnTo>
                  <a:pt x="323" y="134"/>
                </a:lnTo>
                <a:lnTo>
                  <a:pt x="324" y="134"/>
                </a:lnTo>
                <a:lnTo>
                  <a:pt x="324" y="135"/>
                </a:lnTo>
                <a:lnTo>
                  <a:pt x="325" y="135"/>
                </a:lnTo>
                <a:lnTo>
                  <a:pt x="326" y="135"/>
                </a:lnTo>
                <a:lnTo>
                  <a:pt x="326" y="135"/>
                </a:lnTo>
                <a:lnTo>
                  <a:pt x="327" y="135"/>
                </a:lnTo>
                <a:lnTo>
                  <a:pt x="328" y="135"/>
                </a:lnTo>
                <a:lnTo>
                  <a:pt x="328" y="136"/>
                </a:lnTo>
                <a:lnTo>
                  <a:pt x="328" y="136"/>
                </a:lnTo>
                <a:lnTo>
                  <a:pt x="329" y="136"/>
                </a:lnTo>
                <a:lnTo>
                  <a:pt x="329" y="137"/>
                </a:lnTo>
                <a:lnTo>
                  <a:pt x="330" y="138"/>
                </a:lnTo>
                <a:lnTo>
                  <a:pt x="330" y="138"/>
                </a:lnTo>
                <a:lnTo>
                  <a:pt x="330" y="140"/>
                </a:lnTo>
                <a:lnTo>
                  <a:pt x="331" y="140"/>
                </a:lnTo>
                <a:lnTo>
                  <a:pt x="331" y="140"/>
                </a:lnTo>
                <a:lnTo>
                  <a:pt x="332" y="141"/>
                </a:lnTo>
                <a:lnTo>
                  <a:pt x="332" y="141"/>
                </a:lnTo>
                <a:lnTo>
                  <a:pt x="332" y="142"/>
                </a:lnTo>
                <a:lnTo>
                  <a:pt x="333" y="143"/>
                </a:lnTo>
                <a:lnTo>
                  <a:pt x="334" y="143"/>
                </a:lnTo>
                <a:lnTo>
                  <a:pt x="334" y="144"/>
                </a:lnTo>
                <a:lnTo>
                  <a:pt x="334" y="145"/>
                </a:lnTo>
                <a:lnTo>
                  <a:pt x="334" y="145"/>
                </a:lnTo>
                <a:lnTo>
                  <a:pt x="334" y="146"/>
                </a:lnTo>
                <a:lnTo>
                  <a:pt x="334" y="146"/>
                </a:lnTo>
                <a:lnTo>
                  <a:pt x="334" y="147"/>
                </a:lnTo>
                <a:lnTo>
                  <a:pt x="335" y="147"/>
                </a:lnTo>
                <a:lnTo>
                  <a:pt x="335" y="147"/>
                </a:lnTo>
                <a:lnTo>
                  <a:pt x="336" y="147"/>
                </a:lnTo>
                <a:lnTo>
                  <a:pt x="336" y="148"/>
                </a:lnTo>
                <a:lnTo>
                  <a:pt x="336" y="148"/>
                </a:lnTo>
                <a:lnTo>
                  <a:pt x="336" y="149"/>
                </a:lnTo>
                <a:lnTo>
                  <a:pt x="337" y="149"/>
                </a:lnTo>
                <a:lnTo>
                  <a:pt x="338" y="151"/>
                </a:lnTo>
                <a:lnTo>
                  <a:pt x="338" y="151"/>
                </a:lnTo>
                <a:lnTo>
                  <a:pt x="339" y="151"/>
                </a:lnTo>
                <a:lnTo>
                  <a:pt x="339" y="151"/>
                </a:lnTo>
                <a:lnTo>
                  <a:pt x="340" y="152"/>
                </a:lnTo>
                <a:lnTo>
                  <a:pt x="341" y="153"/>
                </a:lnTo>
                <a:lnTo>
                  <a:pt x="345" y="153"/>
                </a:lnTo>
                <a:lnTo>
                  <a:pt x="358" y="155"/>
                </a:lnTo>
                <a:lnTo>
                  <a:pt x="364" y="158"/>
                </a:lnTo>
                <a:lnTo>
                  <a:pt x="377" y="174"/>
                </a:lnTo>
                <a:lnTo>
                  <a:pt x="379" y="178"/>
                </a:lnTo>
                <a:lnTo>
                  <a:pt x="379" y="179"/>
                </a:lnTo>
                <a:lnTo>
                  <a:pt x="380" y="179"/>
                </a:lnTo>
                <a:lnTo>
                  <a:pt x="380" y="180"/>
                </a:lnTo>
                <a:lnTo>
                  <a:pt x="380" y="181"/>
                </a:lnTo>
                <a:lnTo>
                  <a:pt x="381" y="181"/>
                </a:lnTo>
                <a:lnTo>
                  <a:pt x="381" y="181"/>
                </a:lnTo>
                <a:lnTo>
                  <a:pt x="382" y="181"/>
                </a:lnTo>
                <a:lnTo>
                  <a:pt x="383" y="181"/>
                </a:lnTo>
                <a:lnTo>
                  <a:pt x="383" y="181"/>
                </a:lnTo>
                <a:lnTo>
                  <a:pt x="384" y="181"/>
                </a:lnTo>
                <a:lnTo>
                  <a:pt x="384" y="182"/>
                </a:lnTo>
                <a:lnTo>
                  <a:pt x="385" y="181"/>
                </a:lnTo>
                <a:lnTo>
                  <a:pt x="385" y="180"/>
                </a:lnTo>
                <a:lnTo>
                  <a:pt x="385" y="179"/>
                </a:lnTo>
                <a:lnTo>
                  <a:pt x="385" y="179"/>
                </a:lnTo>
                <a:lnTo>
                  <a:pt x="386" y="179"/>
                </a:lnTo>
                <a:lnTo>
                  <a:pt x="386" y="178"/>
                </a:lnTo>
                <a:lnTo>
                  <a:pt x="387" y="177"/>
                </a:lnTo>
                <a:lnTo>
                  <a:pt x="387" y="177"/>
                </a:lnTo>
                <a:lnTo>
                  <a:pt x="388" y="176"/>
                </a:lnTo>
                <a:lnTo>
                  <a:pt x="389" y="176"/>
                </a:lnTo>
                <a:lnTo>
                  <a:pt x="389" y="175"/>
                </a:lnTo>
                <a:lnTo>
                  <a:pt x="390" y="175"/>
                </a:lnTo>
                <a:lnTo>
                  <a:pt x="390" y="174"/>
                </a:lnTo>
                <a:lnTo>
                  <a:pt x="391" y="174"/>
                </a:lnTo>
                <a:lnTo>
                  <a:pt x="391" y="174"/>
                </a:lnTo>
                <a:lnTo>
                  <a:pt x="392" y="174"/>
                </a:lnTo>
                <a:lnTo>
                  <a:pt x="392" y="173"/>
                </a:lnTo>
                <a:lnTo>
                  <a:pt x="396" y="170"/>
                </a:lnTo>
                <a:lnTo>
                  <a:pt x="397" y="170"/>
                </a:lnTo>
                <a:lnTo>
                  <a:pt x="398" y="170"/>
                </a:lnTo>
                <a:lnTo>
                  <a:pt x="398" y="170"/>
                </a:lnTo>
                <a:lnTo>
                  <a:pt x="399" y="169"/>
                </a:lnTo>
                <a:lnTo>
                  <a:pt x="400" y="169"/>
                </a:lnTo>
                <a:lnTo>
                  <a:pt x="400" y="168"/>
                </a:lnTo>
                <a:lnTo>
                  <a:pt x="401" y="168"/>
                </a:lnTo>
                <a:lnTo>
                  <a:pt x="402" y="167"/>
                </a:lnTo>
                <a:lnTo>
                  <a:pt x="402" y="166"/>
                </a:lnTo>
                <a:lnTo>
                  <a:pt x="402" y="166"/>
                </a:lnTo>
                <a:lnTo>
                  <a:pt x="404" y="166"/>
                </a:lnTo>
                <a:lnTo>
                  <a:pt x="406" y="165"/>
                </a:lnTo>
                <a:lnTo>
                  <a:pt x="406" y="164"/>
                </a:lnTo>
                <a:lnTo>
                  <a:pt x="411" y="164"/>
                </a:lnTo>
                <a:lnTo>
                  <a:pt x="413" y="164"/>
                </a:lnTo>
                <a:lnTo>
                  <a:pt x="415" y="163"/>
                </a:lnTo>
                <a:lnTo>
                  <a:pt x="415" y="163"/>
                </a:lnTo>
                <a:lnTo>
                  <a:pt x="416" y="163"/>
                </a:lnTo>
                <a:lnTo>
                  <a:pt x="417" y="163"/>
                </a:lnTo>
                <a:lnTo>
                  <a:pt x="418" y="162"/>
                </a:lnTo>
                <a:lnTo>
                  <a:pt x="419" y="162"/>
                </a:lnTo>
                <a:lnTo>
                  <a:pt x="419" y="162"/>
                </a:lnTo>
                <a:lnTo>
                  <a:pt x="420" y="161"/>
                </a:lnTo>
                <a:lnTo>
                  <a:pt x="421" y="160"/>
                </a:lnTo>
                <a:lnTo>
                  <a:pt x="421" y="160"/>
                </a:lnTo>
                <a:lnTo>
                  <a:pt x="421" y="159"/>
                </a:lnTo>
                <a:lnTo>
                  <a:pt x="428" y="164"/>
                </a:lnTo>
                <a:lnTo>
                  <a:pt x="430" y="164"/>
                </a:lnTo>
                <a:lnTo>
                  <a:pt x="431" y="165"/>
                </a:lnTo>
                <a:lnTo>
                  <a:pt x="432" y="165"/>
                </a:lnTo>
                <a:lnTo>
                  <a:pt x="432" y="165"/>
                </a:lnTo>
                <a:lnTo>
                  <a:pt x="433" y="165"/>
                </a:lnTo>
                <a:lnTo>
                  <a:pt x="434" y="165"/>
                </a:lnTo>
                <a:lnTo>
                  <a:pt x="434" y="164"/>
                </a:lnTo>
                <a:lnTo>
                  <a:pt x="434" y="164"/>
                </a:lnTo>
                <a:lnTo>
                  <a:pt x="435" y="164"/>
                </a:lnTo>
                <a:lnTo>
                  <a:pt x="436" y="163"/>
                </a:lnTo>
                <a:lnTo>
                  <a:pt x="437" y="162"/>
                </a:lnTo>
                <a:lnTo>
                  <a:pt x="438" y="162"/>
                </a:lnTo>
                <a:lnTo>
                  <a:pt x="438" y="162"/>
                </a:lnTo>
                <a:lnTo>
                  <a:pt x="438" y="162"/>
                </a:lnTo>
                <a:lnTo>
                  <a:pt x="440" y="162"/>
                </a:lnTo>
                <a:lnTo>
                  <a:pt x="440" y="162"/>
                </a:lnTo>
                <a:lnTo>
                  <a:pt x="441" y="162"/>
                </a:lnTo>
                <a:lnTo>
                  <a:pt x="442" y="162"/>
                </a:lnTo>
                <a:lnTo>
                  <a:pt x="442" y="162"/>
                </a:lnTo>
                <a:lnTo>
                  <a:pt x="443" y="162"/>
                </a:lnTo>
                <a:lnTo>
                  <a:pt x="444" y="163"/>
                </a:lnTo>
                <a:lnTo>
                  <a:pt x="444" y="164"/>
                </a:lnTo>
                <a:lnTo>
                  <a:pt x="445" y="165"/>
                </a:lnTo>
                <a:lnTo>
                  <a:pt x="446" y="166"/>
                </a:lnTo>
                <a:lnTo>
                  <a:pt x="446" y="166"/>
                </a:lnTo>
                <a:lnTo>
                  <a:pt x="446" y="167"/>
                </a:lnTo>
                <a:lnTo>
                  <a:pt x="446" y="168"/>
                </a:lnTo>
                <a:lnTo>
                  <a:pt x="446" y="168"/>
                </a:lnTo>
                <a:lnTo>
                  <a:pt x="446" y="169"/>
                </a:lnTo>
                <a:lnTo>
                  <a:pt x="446" y="170"/>
                </a:lnTo>
                <a:lnTo>
                  <a:pt x="446" y="171"/>
                </a:lnTo>
                <a:lnTo>
                  <a:pt x="446" y="172"/>
                </a:lnTo>
                <a:lnTo>
                  <a:pt x="445" y="172"/>
                </a:lnTo>
                <a:lnTo>
                  <a:pt x="445" y="173"/>
                </a:lnTo>
                <a:lnTo>
                  <a:pt x="444" y="174"/>
                </a:lnTo>
                <a:lnTo>
                  <a:pt x="444" y="174"/>
                </a:lnTo>
                <a:lnTo>
                  <a:pt x="443" y="174"/>
                </a:lnTo>
                <a:lnTo>
                  <a:pt x="443" y="175"/>
                </a:lnTo>
                <a:lnTo>
                  <a:pt x="443" y="176"/>
                </a:lnTo>
                <a:lnTo>
                  <a:pt x="443" y="176"/>
                </a:lnTo>
                <a:lnTo>
                  <a:pt x="443" y="177"/>
                </a:lnTo>
                <a:lnTo>
                  <a:pt x="443" y="178"/>
                </a:lnTo>
                <a:lnTo>
                  <a:pt x="443" y="179"/>
                </a:lnTo>
                <a:lnTo>
                  <a:pt x="444" y="178"/>
                </a:lnTo>
                <a:lnTo>
                  <a:pt x="444" y="178"/>
                </a:lnTo>
                <a:lnTo>
                  <a:pt x="445" y="179"/>
                </a:lnTo>
                <a:lnTo>
                  <a:pt x="446" y="179"/>
                </a:lnTo>
                <a:lnTo>
                  <a:pt x="446" y="179"/>
                </a:lnTo>
                <a:lnTo>
                  <a:pt x="447" y="179"/>
                </a:lnTo>
                <a:lnTo>
                  <a:pt x="447" y="179"/>
                </a:lnTo>
                <a:lnTo>
                  <a:pt x="448" y="179"/>
                </a:lnTo>
                <a:lnTo>
                  <a:pt x="449" y="179"/>
                </a:lnTo>
                <a:lnTo>
                  <a:pt x="449" y="179"/>
                </a:lnTo>
                <a:lnTo>
                  <a:pt x="450" y="179"/>
                </a:lnTo>
                <a:lnTo>
                  <a:pt x="450" y="180"/>
                </a:lnTo>
                <a:lnTo>
                  <a:pt x="450" y="181"/>
                </a:lnTo>
                <a:lnTo>
                  <a:pt x="451" y="181"/>
                </a:lnTo>
                <a:lnTo>
                  <a:pt x="451" y="181"/>
                </a:lnTo>
                <a:lnTo>
                  <a:pt x="451" y="182"/>
                </a:lnTo>
                <a:lnTo>
                  <a:pt x="451" y="183"/>
                </a:lnTo>
                <a:lnTo>
                  <a:pt x="452" y="184"/>
                </a:lnTo>
                <a:lnTo>
                  <a:pt x="453" y="184"/>
                </a:lnTo>
                <a:lnTo>
                  <a:pt x="453" y="185"/>
                </a:lnTo>
                <a:lnTo>
                  <a:pt x="454" y="186"/>
                </a:lnTo>
                <a:lnTo>
                  <a:pt x="454" y="187"/>
                </a:lnTo>
                <a:lnTo>
                  <a:pt x="455" y="187"/>
                </a:lnTo>
                <a:lnTo>
                  <a:pt x="456" y="187"/>
                </a:lnTo>
                <a:lnTo>
                  <a:pt x="457" y="187"/>
                </a:lnTo>
                <a:lnTo>
                  <a:pt x="458" y="187"/>
                </a:lnTo>
                <a:lnTo>
                  <a:pt x="459" y="188"/>
                </a:lnTo>
                <a:lnTo>
                  <a:pt x="459" y="188"/>
                </a:lnTo>
                <a:lnTo>
                  <a:pt x="460" y="188"/>
                </a:lnTo>
                <a:lnTo>
                  <a:pt x="461" y="188"/>
                </a:lnTo>
                <a:lnTo>
                  <a:pt x="461" y="189"/>
                </a:lnTo>
                <a:lnTo>
                  <a:pt x="463" y="189"/>
                </a:lnTo>
                <a:lnTo>
                  <a:pt x="463" y="189"/>
                </a:lnTo>
                <a:lnTo>
                  <a:pt x="464" y="189"/>
                </a:lnTo>
                <a:lnTo>
                  <a:pt x="464" y="189"/>
                </a:lnTo>
                <a:lnTo>
                  <a:pt x="465" y="189"/>
                </a:lnTo>
                <a:lnTo>
                  <a:pt x="466" y="189"/>
                </a:lnTo>
                <a:lnTo>
                  <a:pt x="466" y="190"/>
                </a:lnTo>
                <a:lnTo>
                  <a:pt x="467" y="190"/>
                </a:lnTo>
                <a:lnTo>
                  <a:pt x="468" y="190"/>
                </a:lnTo>
                <a:lnTo>
                  <a:pt x="468" y="190"/>
                </a:lnTo>
                <a:lnTo>
                  <a:pt x="468" y="189"/>
                </a:lnTo>
                <a:lnTo>
                  <a:pt x="469" y="189"/>
                </a:lnTo>
                <a:lnTo>
                  <a:pt x="470" y="189"/>
                </a:lnTo>
                <a:lnTo>
                  <a:pt x="470" y="189"/>
                </a:lnTo>
                <a:lnTo>
                  <a:pt x="470" y="189"/>
                </a:lnTo>
                <a:lnTo>
                  <a:pt x="471" y="189"/>
                </a:lnTo>
                <a:lnTo>
                  <a:pt x="472" y="189"/>
                </a:lnTo>
                <a:lnTo>
                  <a:pt x="472" y="189"/>
                </a:lnTo>
                <a:lnTo>
                  <a:pt x="473" y="189"/>
                </a:lnTo>
                <a:lnTo>
                  <a:pt x="474" y="189"/>
                </a:lnTo>
                <a:lnTo>
                  <a:pt x="474" y="189"/>
                </a:lnTo>
                <a:lnTo>
                  <a:pt x="474" y="189"/>
                </a:lnTo>
                <a:lnTo>
                  <a:pt x="475" y="190"/>
                </a:lnTo>
                <a:lnTo>
                  <a:pt x="475" y="191"/>
                </a:lnTo>
                <a:lnTo>
                  <a:pt x="476" y="191"/>
                </a:lnTo>
                <a:lnTo>
                  <a:pt x="476" y="192"/>
                </a:lnTo>
                <a:lnTo>
                  <a:pt x="476" y="193"/>
                </a:lnTo>
                <a:lnTo>
                  <a:pt x="476" y="193"/>
                </a:lnTo>
                <a:lnTo>
                  <a:pt x="478" y="196"/>
                </a:lnTo>
                <a:lnTo>
                  <a:pt x="478" y="196"/>
                </a:lnTo>
                <a:lnTo>
                  <a:pt x="479" y="196"/>
                </a:lnTo>
                <a:lnTo>
                  <a:pt x="480" y="196"/>
                </a:lnTo>
                <a:lnTo>
                  <a:pt x="480" y="196"/>
                </a:lnTo>
                <a:lnTo>
                  <a:pt x="481" y="196"/>
                </a:lnTo>
                <a:lnTo>
                  <a:pt x="482" y="196"/>
                </a:lnTo>
                <a:lnTo>
                  <a:pt x="482" y="195"/>
                </a:lnTo>
                <a:lnTo>
                  <a:pt x="482" y="195"/>
                </a:lnTo>
                <a:lnTo>
                  <a:pt x="482" y="194"/>
                </a:lnTo>
                <a:lnTo>
                  <a:pt x="483" y="194"/>
                </a:lnTo>
                <a:lnTo>
                  <a:pt x="483" y="193"/>
                </a:lnTo>
                <a:lnTo>
                  <a:pt x="483" y="193"/>
                </a:lnTo>
                <a:lnTo>
                  <a:pt x="484" y="192"/>
                </a:lnTo>
                <a:lnTo>
                  <a:pt x="484" y="191"/>
                </a:lnTo>
                <a:lnTo>
                  <a:pt x="485" y="191"/>
                </a:lnTo>
                <a:lnTo>
                  <a:pt x="485" y="190"/>
                </a:lnTo>
                <a:lnTo>
                  <a:pt x="485" y="189"/>
                </a:lnTo>
                <a:lnTo>
                  <a:pt x="485" y="189"/>
                </a:lnTo>
                <a:lnTo>
                  <a:pt x="485" y="189"/>
                </a:lnTo>
                <a:lnTo>
                  <a:pt x="485" y="188"/>
                </a:lnTo>
                <a:lnTo>
                  <a:pt x="485" y="187"/>
                </a:lnTo>
                <a:lnTo>
                  <a:pt x="486" y="187"/>
                </a:lnTo>
                <a:lnTo>
                  <a:pt x="486" y="186"/>
                </a:lnTo>
                <a:lnTo>
                  <a:pt x="487" y="186"/>
                </a:lnTo>
                <a:lnTo>
                  <a:pt x="487" y="185"/>
                </a:lnTo>
                <a:lnTo>
                  <a:pt x="487" y="185"/>
                </a:lnTo>
                <a:lnTo>
                  <a:pt x="488" y="185"/>
                </a:lnTo>
                <a:lnTo>
                  <a:pt x="489" y="186"/>
                </a:lnTo>
                <a:lnTo>
                  <a:pt x="491" y="187"/>
                </a:lnTo>
                <a:lnTo>
                  <a:pt x="491" y="187"/>
                </a:lnTo>
                <a:lnTo>
                  <a:pt x="492" y="187"/>
                </a:lnTo>
                <a:lnTo>
                  <a:pt x="493" y="187"/>
                </a:lnTo>
                <a:lnTo>
                  <a:pt x="494" y="188"/>
                </a:lnTo>
                <a:lnTo>
                  <a:pt x="495" y="188"/>
                </a:lnTo>
                <a:lnTo>
                  <a:pt x="495" y="189"/>
                </a:lnTo>
                <a:lnTo>
                  <a:pt x="495" y="189"/>
                </a:lnTo>
                <a:lnTo>
                  <a:pt x="496" y="189"/>
                </a:lnTo>
                <a:lnTo>
                  <a:pt x="497" y="189"/>
                </a:lnTo>
                <a:lnTo>
                  <a:pt x="497" y="189"/>
                </a:lnTo>
                <a:lnTo>
                  <a:pt x="497" y="189"/>
                </a:lnTo>
                <a:lnTo>
                  <a:pt x="498" y="190"/>
                </a:lnTo>
                <a:lnTo>
                  <a:pt x="499" y="190"/>
                </a:lnTo>
                <a:lnTo>
                  <a:pt x="499" y="191"/>
                </a:lnTo>
                <a:lnTo>
                  <a:pt x="500" y="191"/>
                </a:lnTo>
                <a:lnTo>
                  <a:pt x="500" y="191"/>
                </a:lnTo>
                <a:lnTo>
                  <a:pt x="501" y="192"/>
                </a:lnTo>
                <a:lnTo>
                  <a:pt x="501" y="191"/>
                </a:lnTo>
                <a:lnTo>
                  <a:pt x="502" y="191"/>
                </a:lnTo>
                <a:lnTo>
                  <a:pt x="502" y="191"/>
                </a:lnTo>
                <a:lnTo>
                  <a:pt x="503" y="190"/>
                </a:lnTo>
                <a:lnTo>
                  <a:pt x="504" y="190"/>
                </a:lnTo>
                <a:lnTo>
                  <a:pt x="504" y="189"/>
                </a:lnTo>
                <a:lnTo>
                  <a:pt x="505" y="189"/>
                </a:lnTo>
                <a:lnTo>
                  <a:pt x="506" y="189"/>
                </a:lnTo>
                <a:lnTo>
                  <a:pt x="506" y="188"/>
                </a:lnTo>
                <a:lnTo>
                  <a:pt x="508" y="188"/>
                </a:lnTo>
                <a:lnTo>
                  <a:pt x="508" y="188"/>
                </a:lnTo>
                <a:lnTo>
                  <a:pt x="510" y="187"/>
                </a:lnTo>
                <a:lnTo>
                  <a:pt x="511" y="188"/>
                </a:lnTo>
                <a:lnTo>
                  <a:pt x="512" y="188"/>
                </a:lnTo>
                <a:lnTo>
                  <a:pt x="512" y="188"/>
                </a:lnTo>
                <a:lnTo>
                  <a:pt x="513" y="189"/>
                </a:lnTo>
                <a:lnTo>
                  <a:pt x="514" y="189"/>
                </a:lnTo>
                <a:lnTo>
                  <a:pt x="514" y="189"/>
                </a:lnTo>
                <a:lnTo>
                  <a:pt x="514" y="189"/>
                </a:lnTo>
                <a:lnTo>
                  <a:pt x="515" y="189"/>
                </a:lnTo>
                <a:lnTo>
                  <a:pt x="516" y="189"/>
                </a:lnTo>
                <a:lnTo>
                  <a:pt x="517" y="187"/>
                </a:lnTo>
                <a:lnTo>
                  <a:pt x="518" y="187"/>
                </a:lnTo>
                <a:lnTo>
                  <a:pt x="518" y="186"/>
                </a:lnTo>
                <a:lnTo>
                  <a:pt x="518" y="185"/>
                </a:lnTo>
                <a:lnTo>
                  <a:pt x="519" y="185"/>
                </a:lnTo>
                <a:lnTo>
                  <a:pt x="519" y="184"/>
                </a:lnTo>
                <a:lnTo>
                  <a:pt x="520" y="183"/>
                </a:lnTo>
                <a:lnTo>
                  <a:pt x="521" y="183"/>
                </a:lnTo>
                <a:lnTo>
                  <a:pt x="521" y="182"/>
                </a:lnTo>
                <a:lnTo>
                  <a:pt x="521" y="182"/>
                </a:lnTo>
                <a:lnTo>
                  <a:pt x="521" y="181"/>
                </a:lnTo>
                <a:lnTo>
                  <a:pt x="522" y="181"/>
                </a:lnTo>
                <a:lnTo>
                  <a:pt x="522" y="181"/>
                </a:lnTo>
                <a:lnTo>
                  <a:pt x="523" y="180"/>
                </a:lnTo>
                <a:lnTo>
                  <a:pt x="523" y="180"/>
                </a:lnTo>
                <a:lnTo>
                  <a:pt x="523" y="179"/>
                </a:lnTo>
                <a:lnTo>
                  <a:pt x="524" y="179"/>
                </a:lnTo>
                <a:lnTo>
                  <a:pt x="525" y="179"/>
                </a:lnTo>
                <a:lnTo>
                  <a:pt x="525" y="179"/>
                </a:lnTo>
                <a:lnTo>
                  <a:pt x="526" y="179"/>
                </a:lnTo>
                <a:lnTo>
                  <a:pt x="527" y="179"/>
                </a:lnTo>
                <a:lnTo>
                  <a:pt x="527" y="179"/>
                </a:lnTo>
                <a:lnTo>
                  <a:pt x="528" y="179"/>
                </a:lnTo>
                <a:lnTo>
                  <a:pt x="529" y="179"/>
                </a:lnTo>
                <a:lnTo>
                  <a:pt x="529" y="179"/>
                </a:lnTo>
                <a:lnTo>
                  <a:pt x="530" y="179"/>
                </a:lnTo>
                <a:lnTo>
                  <a:pt x="531" y="179"/>
                </a:lnTo>
                <a:lnTo>
                  <a:pt x="531" y="179"/>
                </a:lnTo>
                <a:lnTo>
                  <a:pt x="532" y="179"/>
                </a:lnTo>
                <a:lnTo>
                  <a:pt x="532" y="179"/>
                </a:lnTo>
                <a:lnTo>
                  <a:pt x="533" y="179"/>
                </a:lnTo>
                <a:lnTo>
                  <a:pt x="533" y="180"/>
                </a:lnTo>
                <a:lnTo>
                  <a:pt x="533" y="180"/>
                </a:lnTo>
                <a:lnTo>
                  <a:pt x="533" y="181"/>
                </a:lnTo>
                <a:lnTo>
                  <a:pt x="534" y="181"/>
                </a:lnTo>
                <a:lnTo>
                  <a:pt x="535" y="181"/>
                </a:lnTo>
                <a:lnTo>
                  <a:pt x="535" y="181"/>
                </a:lnTo>
                <a:lnTo>
                  <a:pt x="536" y="181"/>
                </a:lnTo>
                <a:lnTo>
                  <a:pt x="537" y="181"/>
                </a:lnTo>
                <a:lnTo>
                  <a:pt x="538" y="181"/>
                </a:lnTo>
                <a:lnTo>
                  <a:pt x="538" y="181"/>
                </a:lnTo>
                <a:lnTo>
                  <a:pt x="539" y="181"/>
                </a:lnTo>
                <a:lnTo>
                  <a:pt x="539" y="181"/>
                </a:lnTo>
                <a:lnTo>
                  <a:pt x="540" y="181"/>
                </a:lnTo>
                <a:lnTo>
                  <a:pt x="540" y="180"/>
                </a:lnTo>
                <a:lnTo>
                  <a:pt x="539" y="179"/>
                </a:lnTo>
                <a:lnTo>
                  <a:pt x="539" y="179"/>
                </a:lnTo>
                <a:lnTo>
                  <a:pt x="539" y="177"/>
                </a:lnTo>
                <a:lnTo>
                  <a:pt x="539" y="177"/>
                </a:lnTo>
                <a:lnTo>
                  <a:pt x="539" y="176"/>
                </a:lnTo>
                <a:lnTo>
                  <a:pt x="538" y="176"/>
                </a:lnTo>
                <a:lnTo>
                  <a:pt x="538" y="176"/>
                </a:lnTo>
                <a:lnTo>
                  <a:pt x="538" y="175"/>
                </a:lnTo>
                <a:lnTo>
                  <a:pt x="538" y="174"/>
                </a:lnTo>
                <a:lnTo>
                  <a:pt x="538" y="174"/>
                </a:lnTo>
                <a:lnTo>
                  <a:pt x="538" y="173"/>
                </a:lnTo>
                <a:lnTo>
                  <a:pt x="538" y="172"/>
                </a:lnTo>
                <a:lnTo>
                  <a:pt x="538" y="172"/>
                </a:lnTo>
                <a:lnTo>
                  <a:pt x="539" y="172"/>
                </a:lnTo>
                <a:lnTo>
                  <a:pt x="540" y="172"/>
                </a:lnTo>
                <a:lnTo>
                  <a:pt x="540" y="171"/>
                </a:lnTo>
                <a:lnTo>
                  <a:pt x="540" y="170"/>
                </a:lnTo>
                <a:lnTo>
                  <a:pt x="540" y="170"/>
                </a:lnTo>
                <a:lnTo>
                  <a:pt x="541" y="169"/>
                </a:lnTo>
                <a:lnTo>
                  <a:pt x="542" y="168"/>
                </a:lnTo>
                <a:lnTo>
                  <a:pt x="542" y="168"/>
                </a:lnTo>
                <a:lnTo>
                  <a:pt x="543" y="168"/>
                </a:lnTo>
                <a:lnTo>
                  <a:pt x="544" y="168"/>
                </a:lnTo>
                <a:lnTo>
                  <a:pt x="544" y="168"/>
                </a:lnTo>
                <a:lnTo>
                  <a:pt x="545" y="168"/>
                </a:lnTo>
                <a:lnTo>
                  <a:pt x="546" y="168"/>
                </a:lnTo>
                <a:lnTo>
                  <a:pt x="546" y="168"/>
                </a:lnTo>
                <a:lnTo>
                  <a:pt x="547" y="168"/>
                </a:lnTo>
                <a:lnTo>
                  <a:pt x="548" y="167"/>
                </a:lnTo>
                <a:lnTo>
                  <a:pt x="548" y="166"/>
                </a:lnTo>
                <a:lnTo>
                  <a:pt x="548" y="166"/>
                </a:lnTo>
                <a:lnTo>
                  <a:pt x="549" y="166"/>
                </a:lnTo>
                <a:lnTo>
                  <a:pt x="550" y="166"/>
                </a:lnTo>
                <a:lnTo>
                  <a:pt x="550" y="166"/>
                </a:lnTo>
                <a:lnTo>
                  <a:pt x="551" y="166"/>
                </a:lnTo>
                <a:lnTo>
                  <a:pt x="552" y="166"/>
                </a:lnTo>
                <a:lnTo>
                  <a:pt x="552" y="167"/>
                </a:lnTo>
                <a:lnTo>
                  <a:pt x="552" y="168"/>
                </a:lnTo>
                <a:lnTo>
                  <a:pt x="552" y="168"/>
                </a:lnTo>
                <a:lnTo>
                  <a:pt x="552" y="169"/>
                </a:lnTo>
                <a:lnTo>
                  <a:pt x="552" y="170"/>
                </a:lnTo>
                <a:lnTo>
                  <a:pt x="553" y="170"/>
                </a:lnTo>
                <a:lnTo>
                  <a:pt x="554" y="170"/>
                </a:lnTo>
                <a:lnTo>
                  <a:pt x="554" y="170"/>
                </a:lnTo>
                <a:lnTo>
                  <a:pt x="555" y="170"/>
                </a:lnTo>
                <a:lnTo>
                  <a:pt x="555" y="170"/>
                </a:lnTo>
                <a:lnTo>
                  <a:pt x="555" y="169"/>
                </a:lnTo>
                <a:lnTo>
                  <a:pt x="556" y="168"/>
                </a:lnTo>
                <a:lnTo>
                  <a:pt x="556" y="168"/>
                </a:lnTo>
                <a:lnTo>
                  <a:pt x="557" y="168"/>
                </a:lnTo>
                <a:lnTo>
                  <a:pt x="557" y="168"/>
                </a:lnTo>
                <a:lnTo>
                  <a:pt x="558" y="167"/>
                </a:lnTo>
                <a:lnTo>
                  <a:pt x="559" y="167"/>
                </a:lnTo>
                <a:lnTo>
                  <a:pt x="560" y="167"/>
                </a:lnTo>
                <a:lnTo>
                  <a:pt x="560" y="166"/>
                </a:lnTo>
                <a:lnTo>
                  <a:pt x="561" y="166"/>
                </a:lnTo>
                <a:lnTo>
                  <a:pt x="562" y="166"/>
                </a:lnTo>
                <a:lnTo>
                  <a:pt x="563" y="166"/>
                </a:lnTo>
                <a:lnTo>
                  <a:pt x="563" y="165"/>
                </a:lnTo>
                <a:lnTo>
                  <a:pt x="564" y="165"/>
                </a:lnTo>
                <a:lnTo>
                  <a:pt x="565" y="165"/>
                </a:lnTo>
                <a:lnTo>
                  <a:pt x="565" y="164"/>
                </a:lnTo>
                <a:lnTo>
                  <a:pt x="565" y="164"/>
                </a:lnTo>
                <a:lnTo>
                  <a:pt x="566" y="164"/>
                </a:lnTo>
                <a:lnTo>
                  <a:pt x="566" y="163"/>
                </a:lnTo>
                <a:lnTo>
                  <a:pt x="566" y="162"/>
                </a:lnTo>
                <a:lnTo>
                  <a:pt x="567" y="162"/>
                </a:lnTo>
                <a:lnTo>
                  <a:pt x="567" y="161"/>
                </a:lnTo>
                <a:lnTo>
                  <a:pt x="567" y="160"/>
                </a:lnTo>
                <a:lnTo>
                  <a:pt x="567" y="160"/>
                </a:lnTo>
                <a:lnTo>
                  <a:pt x="567" y="160"/>
                </a:lnTo>
                <a:lnTo>
                  <a:pt x="567" y="159"/>
                </a:lnTo>
                <a:lnTo>
                  <a:pt x="567" y="158"/>
                </a:lnTo>
                <a:lnTo>
                  <a:pt x="567" y="158"/>
                </a:lnTo>
                <a:lnTo>
                  <a:pt x="566" y="157"/>
                </a:lnTo>
                <a:lnTo>
                  <a:pt x="565" y="157"/>
                </a:lnTo>
                <a:lnTo>
                  <a:pt x="565" y="155"/>
                </a:lnTo>
                <a:lnTo>
                  <a:pt x="565" y="155"/>
                </a:lnTo>
                <a:lnTo>
                  <a:pt x="565" y="155"/>
                </a:lnTo>
                <a:lnTo>
                  <a:pt x="565" y="155"/>
                </a:lnTo>
                <a:lnTo>
                  <a:pt x="566" y="155"/>
                </a:lnTo>
                <a:lnTo>
                  <a:pt x="566" y="154"/>
                </a:lnTo>
                <a:lnTo>
                  <a:pt x="567" y="154"/>
                </a:lnTo>
                <a:lnTo>
                  <a:pt x="567" y="153"/>
                </a:lnTo>
                <a:lnTo>
                  <a:pt x="567" y="153"/>
                </a:lnTo>
                <a:lnTo>
                  <a:pt x="567" y="153"/>
                </a:lnTo>
                <a:lnTo>
                  <a:pt x="568" y="153"/>
                </a:lnTo>
                <a:lnTo>
                  <a:pt x="569" y="153"/>
                </a:lnTo>
                <a:lnTo>
                  <a:pt x="569" y="153"/>
                </a:lnTo>
                <a:lnTo>
                  <a:pt x="570" y="153"/>
                </a:lnTo>
                <a:lnTo>
                  <a:pt x="571" y="152"/>
                </a:lnTo>
                <a:lnTo>
                  <a:pt x="571" y="152"/>
                </a:lnTo>
                <a:lnTo>
                  <a:pt x="572" y="152"/>
                </a:lnTo>
                <a:lnTo>
                  <a:pt x="573" y="153"/>
                </a:lnTo>
                <a:lnTo>
                  <a:pt x="574" y="153"/>
                </a:lnTo>
                <a:lnTo>
                  <a:pt x="574" y="153"/>
                </a:lnTo>
                <a:lnTo>
                  <a:pt x="574" y="153"/>
                </a:lnTo>
                <a:lnTo>
                  <a:pt x="575" y="153"/>
                </a:lnTo>
                <a:lnTo>
                  <a:pt x="576" y="153"/>
                </a:lnTo>
                <a:lnTo>
                  <a:pt x="576" y="154"/>
                </a:lnTo>
                <a:lnTo>
                  <a:pt x="576" y="154"/>
                </a:lnTo>
                <a:lnTo>
                  <a:pt x="576" y="155"/>
                </a:lnTo>
                <a:lnTo>
                  <a:pt x="577" y="155"/>
                </a:lnTo>
                <a:lnTo>
                  <a:pt x="577" y="156"/>
                </a:lnTo>
                <a:lnTo>
                  <a:pt x="577" y="157"/>
                </a:lnTo>
                <a:lnTo>
                  <a:pt x="578" y="157"/>
                </a:lnTo>
                <a:lnTo>
                  <a:pt x="578" y="157"/>
                </a:lnTo>
                <a:lnTo>
                  <a:pt x="579" y="157"/>
                </a:lnTo>
                <a:lnTo>
                  <a:pt x="580" y="157"/>
                </a:lnTo>
                <a:lnTo>
                  <a:pt x="580" y="156"/>
                </a:lnTo>
                <a:lnTo>
                  <a:pt x="581" y="156"/>
                </a:lnTo>
                <a:lnTo>
                  <a:pt x="582" y="156"/>
                </a:lnTo>
                <a:lnTo>
                  <a:pt x="582" y="156"/>
                </a:lnTo>
                <a:lnTo>
                  <a:pt x="582" y="155"/>
                </a:lnTo>
                <a:lnTo>
                  <a:pt x="583" y="155"/>
                </a:lnTo>
                <a:lnTo>
                  <a:pt x="584" y="155"/>
                </a:lnTo>
                <a:lnTo>
                  <a:pt x="584" y="155"/>
                </a:lnTo>
                <a:lnTo>
                  <a:pt x="585" y="155"/>
                </a:lnTo>
                <a:lnTo>
                  <a:pt x="586" y="156"/>
                </a:lnTo>
                <a:lnTo>
                  <a:pt x="586" y="157"/>
                </a:lnTo>
                <a:lnTo>
                  <a:pt x="587" y="157"/>
                </a:lnTo>
                <a:lnTo>
                  <a:pt x="588" y="157"/>
                </a:lnTo>
                <a:lnTo>
                  <a:pt x="588" y="157"/>
                </a:lnTo>
                <a:lnTo>
                  <a:pt x="589" y="158"/>
                </a:lnTo>
                <a:lnTo>
                  <a:pt x="590" y="158"/>
                </a:lnTo>
                <a:lnTo>
                  <a:pt x="590" y="158"/>
                </a:lnTo>
                <a:lnTo>
                  <a:pt x="591" y="158"/>
                </a:lnTo>
                <a:lnTo>
                  <a:pt x="591" y="159"/>
                </a:lnTo>
                <a:lnTo>
                  <a:pt x="592" y="159"/>
                </a:lnTo>
                <a:lnTo>
                  <a:pt x="592" y="160"/>
                </a:lnTo>
                <a:lnTo>
                  <a:pt x="593" y="160"/>
                </a:lnTo>
                <a:lnTo>
                  <a:pt x="593" y="160"/>
                </a:lnTo>
                <a:lnTo>
                  <a:pt x="593" y="161"/>
                </a:lnTo>
                <a:lnTo>
                  <a:pt x="593" y="162"/>
                </a:lnTo>
                <a:lnTo>
                  <a:pt x="594" y="162"/>
                </a:lnTo>
                <a:lnTo>
                  <a:pt x="594" y="163"/>
                </a:lnTo>
                <a:lnTo>
                  <a:pt x="594" y="164"/>
                </a:lnTo>
                <a:lnTo>
                  <a:pt x="595" y="164"/>
                </a:lnTo>
                <a:lnTo>
                  <a:pt x="595" y="164"/>
                </a:lnTo>
                <a:lnTo>
                  <a:pt x="595" y="164"/>
                </a:lnTo>
                <a:lnTo>
                  <a:pt x="596" y="165"/>
                </a:lnTo>
                <a:lnTo>
                  <a:pt x="597" y="166"/>
                </a:lnTo>
                <a:lnTo>
                  <a:pt x="598" y="166"/>
                </a:lnTo>
                <a:lnTo>
                  <a:pt x="599" y="166"/>
                </a:lnTo>
                <a:lnTo>
                  <a:pt x="599" y="167"/>
                </a:lnTo>
                <a:lnTo>
                  <a:pt x="600" y="167"/>
                </a:lnTo>
                <a:lnTo>
                  <a:pt x="601" y="167"/>
                </a:lnTo>
                <a:lnTo>
                  <a:pt x="601" y="168"/>
                </a:lnTo>
                <a:lnTo>
                  <a:pt x="602" y="168"/>
                </a:lnTo>
                <a:lnTo>
                  <a:pt x="603" y="168"/>
                </a:lnTo>
                <a:lnTo>
                  <a:pt x="603" y="170"/>
                </a:lnTo>
                <a:lnTo>
                  <a:pt x="603" y="170"/>
                </a:lnTo>
                <a:lnTo>
                  <a:pt x="604" y="171"/>
                </a:lnTo>
                <a:lnTo>
                  <a:pt x="604" y="172"/>
                </a:lnTo>
                <a:lnTo>
                  <a:pt x="605" y="172"/>
                </a:lnTo>
                <a:lnTo>
                  <a:pt x="605" y="172"/>
                </a:lnTo>
                <a:lnTo>
                  <a:pt x="605" y="172"/>
                </a:lnTo>
                <a:lnTo>
                  <a:pt x="605" y="173"/>
                </a:lnTo>
                <a:lnTo>
                  <a:pt x="605" y="174"/>
                </a:lnTo>
                <a:lnTo>
                  <a:pt x="605" y="174"/>
                </a:lnTo>
                <a:lnTo>
                  <a:pt x="605" y="175"/>
                </a:lnTo>
                <a:lnTo>
                  <a:pt x="606" y="176"/>
                </a:lnTo>
                <a:lnTo>
                  <a:pt x="606" y="177"/>
                </a:lnTo>
                <a:lnTo>
                  <a:pt x="606" y="177"/>
                </a:lnTo>
                <a:lnTo>
                  <a:pt x="605" y="177"/>
                </a:lnTo>
                <a:lnTo>
                  <a:pt x="605" y="178"/>
                </a:lnTo>
                <a:lnTo>
                  <a:pt x="605" y="179"/>
                </a:lnTo>
                <a:lnTo>
                  <a:pt x="605" y="179"/>
                </a:lnTo>
                <a:lnTo>
                  <a:pt x="606" y="179"/>
                </a:lnTo>
                <a:lnTo>
                  <a:pt x="606" y="179"/>
                </a:lnTo>
                <a:lnTo>
                  <a:pt x="607" y="179"/>
                </a:lnTo>
                <a:lnTo>
                  <a:pt x="607" y="179"/>
                </a:lnTo>
                <a:lnTo>
                  <a:pt x="608" y="178"/>
                </a:lnTo>
                <a:lnTo>
                  <a:pt x="608" y="177"/>
                </a:lnTo>
                <a:lnTo>
                  <a:pt x="608" y="177"/>
                </a:lnTo>
                <a:lnTo>
                  <a:pt x="608" y="177"/>
                </a:lnTo>
                <a:lnTo>
                  <a:pt x="609" y="177"/>
                </a:lnTo>
                <a:lnTo>
                  <a:pt x="609" y="176"/>
                </a:lnTo>
                <a:lnTo>
                  <a:pt x="610" y="176"/>
                </a:lnTo>
                <a:lnTo>
                  <a:pt x="610" y="177"/>
                </a:lnTo>
                <a:lnTo>
                  <a:pt x="610" y="177"/>
                </a:lnTo>
                <a:lnTo>
                  <a:pt x="611" y="177"/>
                </a:lnTo>
                <a:lnTo>
                  <a:pt x="612" y="176"/>
                </a:lnTo>
                <a:lnTo>
                  <a:pt x="612" y="176"/>
                </a:lnTo>
                <a:lnTo>
                  <a:pt x="613" y="176"/>
                </a:lnTo>
                <a:lnTo>
                  <a:pt x="613" y="177"/>
                </a:lnTo>
                <a:lnTo>
                  <a:pt x="614" y="177"/>
                </a:lnTo>
                <a:lnTo>
                  <a:pt x="614" y="176"/>
                </a:lnTo>
                <a:lnTo>
                  <a:pt x="614" y="176"/>
                </a:lnTo>
                <a:lnTo>
                  <a:pt x="614" y="176"/>
                </a:lnTo>
                <a:lnTo>
                  <a:pt x="615" y="175"/>
                </a:lnTo>
                <a:lnTo>
                  <a:pt x="615" y="174"/>
                </a:lnTo>
                <a:lnTo>
                  <a:pt x="616" y="174"/>
                </a:lnTo>
                <a:lnTo>
                  <a:pt x="616" y="173"/>
                </a:lnTo>
                <a:lnTo>
                  <a:pt x="617" y="173"/>
                </a:lnTo>
                <a:lnTo>
                  <a:pt x="618" y="173"/>
                </a:lnTo>
                <a:lnTo>
                  <a:pt x="618" y="172"/>
                </a:lnTo>
                <a:lnTo>
                  <a:pt x="618" y="172"/>
                </a:lnTo>
                <a:lnTo>
                  <a:pt x="619" y="172"/>
                </a:lnTo>
                <a:lnTo>
                  <a:pt x="620" y="173"/>
                </a:lnTo>
                <a:lnTo>
                  <a:pt x="620" y="174"/>
                </a:lnTo>
                <a:lnTo>
                  <a:pt x="621" y="174"/>
                </a:lnTo>
                <a:lnTo>
                  <a:pt x="621" y="175"/>
                </a:lnTo>
                <a:lnTo>
                  <a:pt x="622" y="175"/>
                </a:lnTo>
                <a:lnTo>
                  <a:pt x="622" y="175"/>
                </a:lnTo>
                <a:lnTo>
                  <a:pt x="623" y="175"/>
                </a:lnTo>
                <a:lnTo>
                  <a:pt x="624" y="175"/>
                </a:lnTo>
                <a:lnTo>
                  <a:pt x="624" y="176"/>
                </a:lnTo>
                <a:lnTo>
                  <a:pt x="624" y="174"/>
                </a:lnTo>
                <a:lnTo>
                  <a:pt x="625" y="172"/>
                </a:lnTo>
                <a:lnTo>
                  <a:pt x="625" y="171"/>
                </a:lnTo>
                <a:lnTo>
                  <a:pt x="625" y="170"/>
                </a:lnTo>
                <a:lnTo>
                  <a:pt x="626" y="170"/>
                </a:lnTo>
                <a:lnTo>
                  <a:pt x="626" y="170"/>
                </a:lnTo>
                <a:lnTo>
                  <a:pt x="626" y="169"/>
                </a:lnTo>
                <a:lnTo>
                  <a:pt x="626" y="168"/>
                </a:lnTo>
                <a:lnTo>
                  <a:pt x="626" y="168"/>
                </a:lnTo>
                <a:lnTo>
                  <a:pt x="626" y="168"/>
                </a:lnTo>
                <a:lnTo>
                  <a:pt x="626" y="167"/>
                </a:lnTo>
                <a:lnTo>
                  <a:pt x="626" y="167"/>
                </a:lnTo>
                <a:lnTo>
                  <a:pt x="626" y="166"/>
                </a:lnTo>
                <a:lnTo>
                  <a:pt x="626" y="166"/>
                </a:lnTo>
                <a:lnTo>
                  <a:pt x="625" y="166"/>
                </a:lnTo>
                <a:lnTo>
                  <a:pt x="625" y="165"/>
                </a:lnTo>
                <a:lnTo>
                  <a:pt x="625" y="164"/>
                </a:lnTo>
                <a:lnTo>
                  <a:pt x="625" y="164"/>
                </a:lnTo>
                <a:lnTo>
                  <a:pt x="625" y="163"/>
                </a:lnTo>
                <a:lnTo>
                  <a:pt x="625" y="162"/>
                </a:lnTo>
                <a:lnTo>
                  <a:pt x="625" y="162"/>
                </a:lnTo>
                <a:lnTo>
                  <a:pt x="625" y="161"/>
                </a:lnTo>
                <a:lnTo>
                  <a:pt x="625" y="160"/>
                </a:lnTo>
                <a:lnTo>
                  <a:pt x="625" y="160"/>
                </a:lnTo>
                <a:lnTo>
                  <a:pt x="625" y="159"/>
                </a:lnTo>
                <a:lnTo>
                  <a:pt x="625" y="158"/>
                </a:lnTo>
                <a:lnTo>
                  <a:pt x="626" y="158"/>
                </a:lnTo>
                <a:lnTo>
                  <a:pt x="626" y="157"/>
                </a:lnTo>
                <a:lnTo>
                  <a:pt x="626" y="157"/>
                </a:lnTo>
                <a:lnTo>
                  <a:pt x="627" y="156"/>
                </a:lnTo>
                <a:lnTo>
                  <a:pt x="627" y="155"/>
                </a:lnTo>
                <a:lnTo>
                  <a:pt x="627" y="155"/>
                </a:lnTo>
                <a:lnTo>
                  <a:pt x="627" y="155"/>
                </a:lnTo>
                <a:lnTo>
                  <a:pt x="628" y="154"/>
                </a:lnTo>
                <a:lnTo>
                  <a:pt x="628" y="153"/>
                </a:lnTo>
                <a:lnTo>
                  <a:pt x="629" y="153"/>
                </a:lnTo>
                <a:lnTo>
                  <a:pt x="629" y="152"/>
                </a:lnTo>
                <a:lnTo>
                  <a:pt x="629" y="152"/>
                </a:lnTo>
                <a:lnTo>
                  <a:pt x="629" y="151"/>
                </a:lnTo>
                <a:lnTo>
                  <a:pt x="629" y="151"/>
                </a:lnTo>
                <a:lnTo>
                  <a:pt x="630" y="150"/>
                </a:lnTo>
                <a:lnTo>
                  <a:pt x="630" y="149"/>
                </a:lnTo>
                <a:lnTo>
                  <a:pt x="631" y="149"/>
                </a:lnTo>
                <a:lnTo>
                  <a:pt x="631" y="149"/>
                </a:lnTo>
                <a:lnTo>
                  <a:pt x="631" y="150"/>
                </a:lnTo>
                <a:lnTo>
                  <a:pt x="631" y="151"/>
                </a:lnTo>
                <a:lnTo>
                  <a:pt x="632" y="151"/>
                </a:lnTo>
                <a:lnTo>
                  <a:pt x="632" y="152"/>
                </a:lnTo>
                <a:lnTo>
                  <a:pt x="633" y="152"/>
                </a:lnTo>
                <a:lnTo>
                  <a:pt x="633" y="153"/>
                </a:lnTo>
                <a:lnTo>
                  <a:pt x="633" y="153"/>
                </a:lnTo>
                <a:lnTo>
                  <a:pt x="633" y="153"/>
                </a:lnTo>
                <a:lnTo>
                  <a:pt x="634" y="154"/>
                </a:lnTo>
                <a:lnTo>
                  <a:pt x="634" y="155"/>
                </a:lnTo>
                <a:lnTo>
                  <a:pt x="635" y="155"/>
                </a:lnTo>
                <a:lnTo>
                  <a:pt x="635" y="155"/>
                </a:lnTo>
                <a:lnTo>
                  <a:pt x="635" y="157"/>
                </a:lnTo>
                <a:lnTo>
                  <a:pt x="635" y="157"/>
                </a:lnTo>
                <a:lnTo>
                  <a:pt x="636" y="158"/>
                </a:lnTo>
                <a:lnTo>
                  <a:pt x="637" y="158"/>
                </a:lnTo>
                <a:lnTo>
                  <a:pt x="637" y="159"/>
                </a:lnTo>
                <a:lnTo>
                  <a:pt x="637" y="159"/>
                </a:lnTo>
                <a:lnTo>
                  <a:pt x="638" y="160"/>
                </a:lnTo>
                <a:lnTo>
                  <a:pt x="639" y="160"/>
                </a:lnTo>
                <a:lnTo>
                  <a:pt x="639" y="160"/>
                </a:lnTo>
                <a:lnTo>
                  <a:pt x="640" y="160"/>
                </a:lnTo>
                <a:lnTo>
                  <a:pt x="640" y="160"/>
                </a:lnTo>
                <a:lnTo>
                  <a:pt x="640" y="160"/>
                </a:lnTo>
                <a:lnTo>
                  <a:pt x="641" y="160"/>
                </a:lnTo>
                <a:lnTo>
                  <a:pt x="641" y="160"/>
                </a:lnTo>
                <a:lnTo>
                  <a:pt x="641" y="160"/>
                </a:lnTo>
                <a:lnTo>
                  <a:pt x="642" y="160"/>
                </a:lnTo>
                <a:lnTo>
                  <a:pt x="643" y="159"/>
                </a:lnTo>
                <a:lnTo>
                  <a:pt x="643" y="159"/>
                </a:lnTo>
                <a:lnTo>
                  <a:pt x="643" y="158"/>
                </a:lnTo>
                <a:lnTo>
                  <a:pt x="644" y="158"/>
                </a:lnTo>
                <a:lnTo>
                  <a:pt x="644" y="158"/>
                </a:lnTo>
                <a:lnTo>
                  <a:pt x="645" y="158"/>
                </a:lnTo>
                <a:lnTo>
                  <a:pt x="646" y="158"/>
                </a:lnTo>
                <a:lnTo>
                  <a:pt x="646" y="158"/>
                </a:lnTo>
                <a:lnTo>
                  <a:pt x="647" y="157"/>
                </a:lnTo>
                <a:lnTo>
                  <a:pt x="648" y="157"/>
                </a:lnTo>
                <a:lnTo>
                  <a:pt x="648" y="157"/>
                </a:lnTo>
                <a:lnTo>
                  <a:pt x="649" y="157"/>
                </a:lnTo>
                <a:lnTo>
                  <a:pt x="649" y="156"/>
                </a:lnTo>
                <a:lnTo>
                  <a:pt x="649" y="155"/>
                </a:lnTo>
                <a:lnTo>
                  <a:pt x="649" y="155"/>
                </a:lnTo>
                <a:lnTo>
                  <a:pt x="648" y="155"/>
                </a:lnTo>
                <a:lnTo>
                  <a:pt x="648" y="154"/>
                </a:lnTo>
                <a:lnTo>
                  <a:pt x="648" y="153"/>
                </a:lnTo>
                <a:lnTo>
                  <a:pt x="649" y="153"/>
                </a:lnTo>
                <a:lnTo>
                  <a:pt x="649" y="153"/>
                </a:lnTo>
                <a:lnTo>
                  <a:pt x="650" y="153"/>
                </a:lnTo>
                <a:lnTo>
                  <a:pt x="650" y="152"/>
                </a:lnTo>
                <a:lnTo>
                  <a:pt x="650" y="151"/>
                </a:lnTo>
                <a:lnTo>
                  <a:pt x="651" y="151"/>
                </a:lnTo>
                <a:lnTo>
                  <a:pt x="652" y="151"/>
                </a:lnTo>
                <a:lnTo>
                  <a:pt x="652" y="151"/>
                </a:lnTo>
                <a:lnTo>
                  <a:pt x="653" y="151"/>
                </a:lnTo>
                <a:lnTo>
                  <a:pt x="653" y="150"/>
                </a:lnTo>
                <a:lnTo>
                  <a:pt x="654" y="149"/>
                </a:lnTo>
                <a:lnTo>
                  <a:pt x="654" y="149"/>
                </a:lnTo>
                <a:lnTo>
                  <a:pt x="654" y="149"/>
                </a:lnTo>
                <a:lnTo>
                  <a:pt x="655" y="149"/>
                </a:lnTo>
                <a:lnTo>
                  <a:pt x="655" y="148"/>
                </a:lnTo>
                <a:lnTo>
                  <a:pt x="656" y="148"/>
                </a:lnTo>
                <a:lnTo>
                  <a:pt x="656" y="147"/>
                </a:lnTo>
                <a:lnTo>
                  <a:pt x="656" y="147"/>
                </a:lnTo>
                <a:lnTo>
                  <a:pt x="657" y="147"/>
                </a:lnTo>
                <a:lnTo>
                  <a:pt x="657" y="147"/>
                </a:lnTo>
                <a:lnTo>
                  <a:pt x="658" y="147"/>
                </a:lnTo>
                <a:lnTo>
                  <a:pt x="658" y="147"/>
                </a:lnTo>
                <a:lnTo>
                  <a:pt x="660" y="146"/>
                </a:lnTo>
                <a:lnTo>
                  <a:pt x="660" y="146"/>
                </a:lnTo>
                <a:lnTo>
                  <a:pt x="660" y="145"/>
                </a:lnTo>
                <a:lnTo>
                  <a:pt x="661" y="145"/>
                </a:lnTo>
                <a:lnTo>
                  <a:pt x="661" y="145"/>
                </a:lnTo>
                <a:lnTo>
                  <a:pt x="662" y="145"/>
                </a:lnTo>
                <a:lnTo>
                  <a:pt x="662" y="145"/>
                </a:lnTo>
                <a:lnTo>
                  <a:pt x="662" y="144"/>
                </a:lnTo>
                <a:lnTo>
                  <a:pt x="663" y="144"/>
                </a:lnTo>
                <a:lnTo>
                  <a:pt x="663" y="144"/>
                </a:lnTo>
                <a:lnTo>
                  <a:pt x="663" y="143"/>
                </a:lnTo>
                <a:lnTo>
                  <a:pt x="664" y="143"/>
                </a:lnTo>
                <a:lnTo>
                  <a:pt x="665" y="143"/>
                </a:lnTo>
                <a:lnTo>
                  <a:pt x="665" y="143"/>
                </a:lnTo>
                <a:lnTo>
                  <a:pt x="665" y="143"/>
                </a:lnTo>
                <a:lnTo>
                  <a:pt x="666" y="143"/>
                </a:lnTo>
                <a:lnTo>
                  <a:pt x="666" y="142"/>
                </a:lnTo>
                <a:lnTo>
                  <a:pt x="667" y="142"/>
                </a:lnTo>
                <a:lnTo>
                  <a:pt x="667" y="142"/>
                </a:lnTo>
                <a:lnTo>
                  <a:pt x="667" y="142"/>
                </a:lnTo>
                <a:lnTo>
                  <a:pt x="667" y="141"/>
                </a:lnTo>
                <a:lnTo>
                  <a:pt x="667" y="141"/>
                </a:lnTo>
                <a:lnTo>
                  <a:pt x="666" y="141"/>
                </a:lnTo>
                <a:lnTo>
                  <a:pt x="666" y="140"/>
                </a:lnTo>
                <a:lnTo>
                  <a:pt x="665" y="140"/>
                </a:lnTo>
                <a:lnTo>
                  <a:pt x="665" y="140"/>
                </a:lnTo>
                <a:lnTo>
                  <a:pt x="665" y="139"/>
                </a:lnTo>
                <a:lnTo>
                  <a:pt x="664" y="138"/>
                </a:lnTo>
                <a:lnTo>
                  <a:pt x="664" y="138"/>
                </a:lnTo>
                <a:lnTo>
                  <a:pt x="663" y="137"/>
                </a:lnTo>
                <a:lnTo>
                  <a:pt x="663" y="136"/>
                </a:lnTo>
                <a:lnTo>
                  <a:pt x="663" y="136"/>
                </a:lnTo>
                <a:lnTo>
                  <a:pt x="662" y="136"/>
                </a:lnTo>
                <a:lnTo>
                  <a:pt x="662" y="135"/>
                </a:lnTo>
                <a:lnTo>
                  <a:pt x="662" y="134"/>
                </a:lnTo>
                <a:lnTo>
                  <a:pt x="662" y="134"/>
                </a:lnTo>
                <a:lnTo>
                  <a:pt x="661" y="133"/>
                </a:lnTo>
                <a:lnTo>
                  <a:pt x="661" y="132"/>
                </a:lnTo>
                <a:lnTo>
                  <a:pt x="660" y="132"/>
                </a:lnTo>
                <a:lnTo>
                  <a:pt x="660" y="131"/>
                </a:lnTo>
                <a:lnTo>
                  <a:pt x="660" y="130"/>
                </a:lnTo>
                <a:lnTo>
                  <a:pt x="660" y="130"/>
                </a:lnTo>
                <a:lnTo>
                  <a:pt x="661" y="128"/>
                </a:lnTo>
                <a:lnTo>
                  <a:pt x="661" y="128"/>
                </a:lnTo>
                <a:lnTo>
                  <a:pt x="661" y="127"/>
                </a:lnTo>
                <a:lnTo>
                  <a:pt x="661" y="126"/>
                </a:lnTo>
                <a:lnTo>
                  <a:pt x="662" y="126"/>
                </a:lnTo>
                <a:lnTo>
                  <a:pt x="662" y="126"/>
                </a:lnTo>
                <a:lnTo>
                  <a:pt x="662" y="125"/>
                </a:lnTo>
                <a:lnTo>
                  <a:pt x="662" y="124"/>
                </a:lnTo>
                <a:lnTo>
                  <a:pt x="662" y="124"/>
                </a:lnTo>
                <a:lnTo>
                  <a:pt x="663" y="123"/>
                </a:lnTo>
                <a:lnTo>
                  <a:pt x="663" y="122"/>
                </a:lnTo>
                <a:lnTo>
                  <a:pt x="663" y="121"/>
                </a:lnTo>
                <a:lnTo>
                  <a:pt x="663" y="121"/>
                </a:lnTo>
                <a:lnTo>
                  <a:pt x="663" y="120"/>
                </a:lnTo>
                <a:lnTo>
                  <a:pt x="663" y="119"/>
                </a:lnTo>
                <a:lnTo>
                  <a:pt x="663" y="117"/>
                </a:lnTo>
                <a:lnTo>
                  <a:pt x="663" y="115"/>
                </a:lnTo>
                <a:lnTo>
                  <a:pt x="663" y="113"/>
                </a:lnTo>
                <a:lnTo>
                  <a:pt x="663" y="111"/>
                </a:lnTo>
                <a:lnTo>
                  <a:pt x="663" y="109"/>
                </a:lnTo>
                <a:lnTo>
                  <a:pt x="663" y="107"/>
                </a:lnTo>
                <a:lnTo>
                  <a:pt x="663" y="106"/>
                </a:lnTo>
                <a:lnTo>
                  <a:pt x="663" y="105"/>
                </a:lnTo>
                <a:lnTo>
                  <a:pt x="663" y="105"/>
                </a:lnTo>
                <a:lnTo>
                  <a:pt x="663" y="104"/>
                </a:lnTo>
                <a:lnTo>
                  <a:pt x="663" y="104"/>
                </a:lnTo>
                <a:lnTo>
                  <a:pt x="663" y="103"/>
                </a:lnTo>
                <a:lnTo>
                  <a:pt x="663" y="102"/>
                </a:lnTo>
                <a:lnTo>
                  <a:pt x="663" y="101"/>
                </a:lnTo>
                <a:lnTo>
                  <a:pt x="662" y="100"/>
                </a:lnTo>
                <a:lnTo>
                  <a:pt x="662" y="99"/>
                </a:lnTo>
                <a:lnTo>
                  <a:pt x="662" y="99"/>
                </a:lnTo>
                <a:lnTo>
                  <a:pt x="662" y="98"/>
                </a:lnTo>
                <a:lnTo>
                  <a:pt x="661" y="98"/>
                </a:lnTo>
                <a:lnTo>
                  <a:pt x="661" y="98"/>
                </a:lnTo>
                <a:lnTo>
                  <a:pt x="660" y="96"/>
                </a:lnTo>
                <a:lnTo>
                  <a:pt x="660" y="96"/>
                </a:lnTo>
                <a:lnTo>
                  <a:pt x="660" y="95"/>
                </a:lnTo>
                <a:lnTo>
                  <a:pt x="660" y="94"/>
                </a:lnTo>
                <a:lnTo>
                  <a:pt x="659" y="94"/>
                </a:lnTo>
                <a:lnTo>
                  <a:pt x="658" y="94"/>
                </a:lnTo>
                <a:lnTo>
                  <a:pt x="658" y="94"/>
                </a:lnTo>
                <a:lnTo>
                  <a:pt x="656" y="93"/>
                </a:lnTo>
                <a:lnTo>
                  <a:pt x="656" y="93"/>
                </a:lnTo>
                <a:lnTo>
                  <a:pt x="655" y="92"/>
                </a:lnTo>
                <a:lnTo>
                  <a:pt x="654" y="92"/>
                </a:lnTo>
                <a:lnTo>
                  <a:pt x="654" y="92"/>
                </a:lnTo>
                <a:lnTo>
                  <a:pt x="654" y="92"/>
                </a:lnTo>
                <a:lnTo>
                  <a:pt x="652" y="92"/>
                </a:lnTo>
                <a:lnTo>
                  <a:pt x="652" y="91"/>
                </a:lnTo>
                <a:lnTo>
                  <a:pt x="651" y="91"/>
                </a:lnTo>
                <a:lnTo>
                  <a:pt x="651" y="90"/>
                </a:lnTo>
                <a:lnTo>
                  <a:pt x="650" y="90"/>
                </a:lnTo>
                <a:lnTo>
                  <a:pt x="650" y="90"/>
                </a:lnTo>
                <a:lnTo>
                  <a:pt x="648" y="89"/>
                </a:lnTo>
                <a:lnTo>
                  <a:pt x="648" y="88"/>
                </a:lnTo>
                <a:lnTo>
                  <a:pt x="648" y="88"/>
                </a:lnTo>
                <a:lnTo>
                  <a:pt x="648" y="88"/>
                </a:lnTo>
                <a:lnTo>
                  <a:pt x="647" y="88"/>
                </a:lnTo>
                <a:lnTo>
                  <a:pt x="646" y="88"/>
                </a:lnTo>
                <a:lnTo>
                  <a:pt x="646" y="87"/>
                </a:lnTo>
                <a:lnTo>
                  <a:pt x="646" y="87"/>
                </a:lnTo>
                <a:lnTo>
                  <a:pt x="645" y="87"/>
                </a:lnTo>
                <a:lnTo>
                  <a:pt x="644" y="87"/>
                </a:lnTo>
                <a:lnTo>
                  <a:pt x="644" y="86"/>
                </a:lnTo>
                <a:lnTo>
                  <a:pt x="644" y="85"/>
                </a:lnTo>
                <a:lnTo>
                  <a:pt x="643" y="85"/>
                </a:lnTo>
                <a:lnTo>
                  <a:pt x="643" y="84"/>
                </a:lnTo>
                <a:lnTo>
                  <a:pt x="643" y="83"/>
                </a:lnTo>
                <a:lnTo>
                  <a:pt x="642" y="83"/>
                </a:lnTo>
                <a:lnTo>
                  <a:pt x="642" y="83"/>
                </a:lnTo>
                <a:lnTo>
                  <a:pt x="642" y="82"/>
                </a:lnTo>
                <a:lnTo>
                  <a:pt x="641" y="82"/>
                </a:lnTo>
                <a:lnTo>
                  <a:pt x="641" y="81"/>
                </a:lnTo>
                <a:lnTo>
                  <a:pt x="641" y="81"/>
                </a:lnTo>
                <a:lnTo>
                  <a:pt x="641" y="80"/>
                </a:lnTo>
                <a:lnTo>
                  <a:pt x="640" y="79"/>
                </a:lnTo>
                <a:lnTo>
                  <a:pt x="639" y="78"/>
                </a:lnTo>
                <a:lnTo>
                  <a:pt x="639" y="77"/>
                </a:lnTo>
                <a:lnTo>
                  <a:pt x="639" y="77"/>
                </a:lnTo>
                <a:lnTo>
                  <a:pt x="638" y="76"/>
                </a:lnTo>
                <a:lnTo>
                  <a:pt x="638" y="75"/>
                </a:lnTo>
                <a:lnTo>
                  <a:pt x="637" y="75"/>
                </a:lnTo>
                <a:lnTo>
                  <a:pt x="637" y="73"/>
                </a:lnTo>
                <a:lnTo>
                  <a:pt x="636" y="73"/>
                </a:lnTo>
                <a:lnTo>
                  <a:pt x="636" y="73"/>
                </a:lnTo>
                <a:lnTo>
                  <a:pt x="635" y="72"/>
                </a:lnTo>
                <a:lnTo>
                  <a:pt x="635" y="71"/>
                </a:lnTo>
                <a:lnTo>
                  <a:pt x="634" y="70"/>
                </a:lnTo>
                <a:lnTo>
                  <a:pt x="633" y="69"/>
                </a:lnTo>
                <a:lnTo>
                  <a:pt x="633" y="68"/>
                </a:lnTo>
                <a:lnTo>
                  <a:pt x="632" y="68"/>
                </a:lnTo>
                <a:lnTo>
                  <a:pt x="632" y="67"/>
                </a:lnTo>
                <a:lnTo>
                  <a:pt x="631" y="66"/>
                </a:lnTo>
                <a:lnTo>
                  <a:pt x="631" y="66"/>
                </a:lnTo>
                <a:lnTo>
                  <a:pt x="631" y="65"/>
                </a:lnTo>
                <a:lnTo>
                  <a:pt x="630" y="64"/>
                </a:lnTo>
                <a:lnTo>
                  <a:pt x="629" y="64"/>
                </a:lnTo>
                <a:lnTo>
                  <a:pt x="629" y="63"/>
                </a:lnTo>
                <a:lnTo>
                  <a:pt x="629" y="62"/>
                </a:lnTo>
                <a:lnTo>
                  <a:pt x="629" y="62"/>
                </a:lnTo>
                <a:lnTo>
                  <a:pt x="628" y="62"/>
                </a:lnTo>
                <a:lnTo>
                  <a:pt x="628" y="61"/>
                </a:lnTo>
                <a:lnTo>
                  <a:pt x="627" y="60"/>
                </a:lnTo>
                <a:lnTo>
                  <a:pt x="627" y="59"/>
                </a:lnTo>
                <a:lnTo>
                  <a:pt x="627" y="58"/>
                </a:lnTo>
                <a:lnTo>
                  <a:pt x="627" y="58"/>
                </a:lnTo>
                <a:lnTo>
                  <a:pt x="627" y="58"/>
                </a:lnTo>
                <a:lnTo>
                  <a:pt x="627" y="57"/>
                </a:lnTo>
                <a:lnTo>
                  <a:pt x="627" y="56"/>
                </a:lnTo>
                <a:lnTo>
                  <a:pt x="627" y="55"/>
                </a:lnTo>
                <a:lnTo>
                  <a:pt x="627" y="54"/>
                </a:lnTo>
                <a:lnTo>
                  <a:pt x="627" y="54"/>
                </a:lnTo>
                <a:lnTo>
                  <a:pt x="627" y="53"/>
                </a:lnTo>
                <a:lnTo>
                  <a:pt x="627" y="52"/>
                </a:lnTo>
                <a:lnTo>
                  <a:pt x="627" y="52"/>
                </a:lnTo>
                <a:lnTo>
                  <a:pt x="627" y="52"/>
                </a:lnTo>
                <a:lnTo>
                  <a:pt x="628" y="51"/>
                </a:lnTo>
                <a:lnTo>
                  <a:pt x="628" y="51"/>
                </a:lnTo>
                <a:lnTo>
                  <a:pt x="629" y="50"/>
                </a:lnTo>
                <a:lnTo>
                  <a:pt x="629" y="49"/>
                </a:lnTo>
                <a:lnTo>
                  <a:pt x="629" y="49"/>
                </a:lnTo>
                <a:lnTo>
                  <a:pt x="629" y="48"/>
                </a:lnTo>
                <a:lnTo>
                  <a:pt x="629" y="47"/>
                </a:lnTo>
                <a:lnTo>
                  <a:pt x="629" y="47"/>
                </a:lnTo>
                <a:lnTo>
                  <a:pt x="630" y="46"/>
                </a:lnTo>
                <a:lnTo>
                  <a:pt x="630" y="45"/>
                </a:lnTo>
                <a:lnTo>
                  <a:pt x="630" y="45"/>
                </a:lnTo>
                <a:lnTo>
                  <a:pt x="631" y="43"/>
                </a:lnTo>
                <a:lnTo>
                  <a:pt x="631" y="43"/>
                </a:lnTo>
                <a:lnTo>
                  <a:pt x="631" y="41"/>
                </a:lnTo>
                <a:lnTo>
                  <a:pt x="631" y="40"/>
                </a:lnTo>
                <a:lnTo>
                  <a:pt x="631" y="39"/>
                </a:lnTo>
                <a:lnTo>
                  <a:pt x="631" y="38"/>
                </a:lnTo>
                <a:lnTo>
                  <a:pt x="631" y="37"/>
                </a:lnTo>
                <a:lnTo>
                  <a:pt x="631" y="36"/>
                </a:lnTo>
                <a:lnTo>
                  <a:pt x="631" y="35"/>
                </a:lnTo>
                <a:lnTo>
                  <a:pt x="631" y="35"/>
                </a:lnTo>
                <a:lnTo>
                  <a:pt x="630" y="33"/>
                </a:lnTo>
                <a:lnTo>
                  <a:pt x="630" y="33"/>
                </a:lnTo>
                <a:lnTo>
                  <a:pt x="629" y="32"/>
                </a:lnTo>
                <a:lnTo>
                  <a:pt x="629" y="31"/>
                </a:lnTo>
                <a:lnTo>
                  <a:pt x="629" y="30"/>
                </a:lnTo>
                <a:lnTo>
                  <a:pt x="629" y="29"/>
                </a:lnTo>
                <a:lnTo>
                  <a:pt x="629" y="28"/>
                </a:lnTo>
                <a:lnTo>
                  <a:pt x="629" y="28"/>
                </a:lnTo>
                <a:lnTo>
                  <a:pt x="630" y="27"/>
                </a:lnTo>
                <a:lnTo>
                  <a:pt x="631" y="26"/>
                </a:lnTo>
                <a:lnTo>
                  <a:pt x="631" y="26"/>
                </a:lnTo>
                <a:lnTo>
                  <a:pt x="632" y="25"/>
                </a:lnTo>
                <a:lnTo>
                  <a:pt x="632" y="24"/>
                </a:lnTo>
                <a:lnTo>
                  <a:pt x="633" y="23"/>
                </a:lnTo>
                <a:lnTo>
                  <a:pt x="633" y="22"/>
                </a:lnTo>
                <a:lnTo>
                  <a:pt x="634" y="22"/>
                </a:lnTo>
                <a:lnTo>
                  <a:pt x="634" y="21"/>
                </a:lnTo>
                <a:lnTo>
                  <a:pt x="635" y="20"/>
                </a:lnTo>
                <a:lnTo>
                  <a:pt x="635" y="19"/>
                </a:lnTo>
                <a:lnTo>
                  <a:pt x="635" y="18"/>
                </a:lnTo>
                <a:lnTo>
                  <a:pt x="635" y="18"/>
                </a:lnTo>
                <a:lnTo>
                  <a:pt x="635" y="16"/>
                </a:lnTo>
                <a:lnTo>
                  <a:pt x="636" y="16"/>
                </a:lnTo>
                <a:lnTo>
                  <a:pt x="637" y="15"/>
                </a:lnTo>
                <a:lnTo>
                  <a:pt x="637" y="14"/>
                </a:lnTo>
                <a:lnTo>
                  <a:pt x="637" y="13"/>
                </a:lnTo>
                <a:lnTo>
                  <a:pt x="637" y="13"/>
                </a:lnTo>
                <a:lnTo>
                  <a:pt x="638" y="12"/>
                </a:lnTo>
                <a:lnTo>
                  <a:pt x="639" y="11"/>
                </a:lnTo>
                <a:lnTo>
                  <a:pt x="639" y="11"/>
                </a:lnTo>
                <a:lnTo>
                  <a:pt x="639" y="10"/>
                </a:lnTo>
                <a:lnTo>
                  <a:pt x="639" y="9"/>
                </a:lnTo>
                <a:lnTo>
                  <a:pt x="640" y="9"/>
                </a:lnTo>
                <a:lnTo>
                  <a:pt x="641" y="7"/>
                </a:lnTo>
                <a:lnTo>
                  <a:pt x="641" y="7"/>
                </a:lnTo>
                <a:lnTo>
                  <a:pt x="642" y="6"/>
                </a:lnTo>
                <a:lnTo>
                  <a:pt x="643" y="6"/>
                </a:lnTo>
                <a:lnTo>
                  <a:pt x="643" y="5"/>
                </a:lnTo>
                <a:lnTo>
                  <a:pt x="644" y="5"/>
                </a:lnTo>
                <a:lnTo>
                  <a:pt x="645" y="4"/>
                </a:lnTo>
                <a:lnTo>
                  <a:pt x="646" y="3"/>
                </a:lnTo>
                <a:lnTo>
                  <a:pt x="647" y="3"/>
                </a:lnTo>
                <a:lnTo>
                  <a:pt x="648" y="3"/>
                </a:lnTo>
                <a:lnTo>
                  <a:pt x="648" y="2"/>
                </a:lnTo>
                <a:lnTo>
                  <a:pt x="648" y="2"/>
                </a:lnTo>
                <a:lnTo>
                  <a:pt x="648" y="3"/>
                </a:lnTo>
                <a:lnTo>
                  <a:pt x="649" y="3"/>
                </a:lnTo>
                <a:lnTo>
                  <a:pt x="649" y="3"/>
                </a:lnTo>
                <a:lnTo>
                  <a:pt x="650" y="3"/>
                </a:lnTo>
                <a:lnTo>
                  <a:pt x="650" y="4"/>
                </a:lnTo>
                <a:lnTo>
                  <a:pt x="651" y="4"/>
                </a:lnTo>
                <a:lnTo>
                  <a:pt x="652" y="5"/>
                </a:lnTo>
                <a:lnTo>
                  <a:pt x="652" y="5"/>
                </a:lnTo>
                <a:lnTo>
                  <a:pt x="653" y="5"/>
                </a:lnTo>
                <a:lnTo>
                  <a:pt x="654" y="5"/>
                </a:lnTo>
                <a:lnTo>
                  <a:pt x="656" y="5"/>
                </a:lnTo>
                <a:lnTo>
                  <a:pt x="657" y="5"/>
                </a:lnTo>
                <a:lnTo>
                  <a:pt x="658" y="4"/>
                </a:lnTo>
                <a:lnTo>
                  <a:pt x="658" y="5"/>
                </a:lnTo>
                <a:lnTo>
                  <a:pt x="658" y="5"/>
                </a:lnTo>
                <a:lnTo>
                  <a:pt x="658" y="6"/>
                </a:lnTo>
                <a:lnTo>
                  <a:pt x="659" y="6"/>
                </a:lnTo>
                <a:lnTo>
                  <a:pt x="660" y="6"/>
                </a:lnTo>
                <a:lnTo>
                  <a:pt x="660" y="7"/>
                </a:lnTo>
                <a:lnTo>
                  <a:pt x="661" y="7"/>
                </a:lnTo>
                <a:lnTo>
                  <a:pt x="662" y="7"/>
                </a:lnTo>
                <a:lnTo>
                  <a:pt x="662" y="8"/>
                </a:lnTo>
                <a:lnTo>
                  <a:pt x="663" y="8"/>
                </a:lnTo>
                <a:lnTo>
                  <a:pt x="663" y="8"/>
                </a:lnTo>
                <a:lnTo>
                  <a:pt x="664" y="9"/>
                </a:lnTo>
                <a:lnTo>
                  <a:pt x="665" y="10"/>
                </a:lnTo>
                <a:lnTo>
                  <a:pt x="665" y="11"/>
                </a:lnTo>
                <a:lnTo>
                  <a:pt x="665" y="11"/>
                </a:lnTo>
                <a:lnTo>
                  <a:pt x="665" y="12"/>
                </a:lnTo>
                <a:lnTo>
                  <a:pt x="666" y="13"/>
                </a:lnTo>
                <a:lnTo>
                  <a:pt x="667" y="13"/>
                </a:lnTo>
                <a:lnTo>
                  <a:pt x="668" y="15"/>
                </a:lnTo>
                <a:lnTo>
                  <a:pt x="668" y="16"/>
                </a:lnTo>
                <a:lnTo>
                  <a:pt x="669" y="16"/>
                </a:lnTo>
                <a:lnTo>
                  <a:pt x="669" y="16"/>
                </a:lnTo>
                <a:lnTo>
                  <a:pt x="669" y="17"/>
                </a:lnTo>
                <a:lnTo>
                  <a:pt x="670" y="17"/>
                </a:lnTo>
                <a:lnTo>
                  <a:pt x="670" y="18"/>
                </a:lnTo>
                <a:lnTo>
                  <a:pt x="671" y="18"/>
                </a:lnTo>
                <a:lnTo>
                  <a:pt x="671" y="19"/>
                </a:lnTo>
                <a:lnTo>
                  <a:pt x="672" y="20"/>
                </a:lnTo>
                <a:lnTo>
                  <a:pt x="673" y="21"/>
                </a:lnTo>
                <a:lnTo>
                  <a:pt x="673" y="22"/>
                </a:lnTo>
                <a:lnTo>
                  <a:pt x="673" y="22"/>
                </a:lnTo>
                <a:lnTo>
                  <a:pt x="675" y="23"/>
                </a:lnTo>
                <a:lnTo>
                  <a:pt x="675" y="24"/>
                </a:lnTo>
                <a:lnTo>
                  <a:pt x="675" y="24"/>
                </a:lnTo>
                <a:lnTo>
                  <a:pt x="675" y="24"/>
                </a:lnTo>
                <a:lnTo>
                  <a:pt x="676" y="25"/>
                </a:lnTo>
                <a:lnTo>
                  <a:pt x="677" y="25"/>
                </a:lnTo>
                <a:lnTo>
                  <a:pt x="677" y="24"/>
                </a:lnTo>
                <a:lnTo>
                  <a:pt x="678" y="24"/>
                </a:lnTo>
                <a:lnTo>
                  <a:pt x="678" y="24"/>
                </a:lnTo>
                <a:lnTo>
                  <a:pt x="679" y="24"/>
                </a:lnTo>
                <a:lnTo>
                  <a:pt x="680" y="24"/>
                </a:lnTo>
                <a:lnTo>
                  <a:pt x="680" y="24"/>
                </a:lnTo>
                <a:lnTo>
                  <a:pt x="681" y="24"/>
                </a:lnTo>
                <a:lnTo>
                  <a:pt x="682" y="24"/>
                </a:lnTo>
                <a:lnTo>
                  <a:pt x="682" y="24"/>
                </a:lnTo>
                <a:lnTo>
                  <a:pt x="683" y="24"/>
                </a:lnTo>
                <a:lnTo>
                  <a:pt x="683" y="25"/>
                </a:lnTo>
                <a:lnTo>
                  <a:pt x="684" y="25"/>
                </a:lnTo>
                <a:lnTo>
                  <a:pt x="684" y="26"/>
                </a:lnTo>
                <a:lnTo>
                  <a:pt x="685" y="26"/>
                </a:lnTo>
                <a:lnTo>
                  <a:pt x="686" y="26"/>
                </a:lnTo>
                <a:lnTo>
                  <a:pt x="686" y="26"/>
                </a:lnTo>
                <a:lnTo>
                  <a:pt x="687" y="26"/>
                </a:lnTo>
                <a:lnTo>
                  <a:pt x="688" y="26"/>
                </a:lnTo>
                <a:lnTo>
                  <a:pt x="688" y="26"/>
                </a:lnTo>
                <a:lnTo>
                  <a:pt x="688" y="25"/>
                </a:lnTo>
                <a:lnTo>
                  <a:pt x="688" y="24"/>
                </a:lnTo>
                <a:lnTo>
                  <a:pt x="688" y="22"/>
                </a:lnTo>
                <a:lnTo>
                  <a:pt x="689" y="22"/>
                </a:lnTo>
                <a:lnTo>
                  <a:pt x="689" y="22"/>
                </a:lnTo>
                <a:lnTo>
                  <a:pt x="690" y="21"/>
                </a:lnTo>
                <a:lnTo>
                  <a:pt x="690" y="20"/>
                </a:lnTo>
                <a:lnTo>
                  <a:pt x="691" y="20"/>
                </a:lnTo>
                <a:lnTo>
                  <a:pt x="692" y="20"/>
                </a:lnTo>
                <a:lnTo>
                  <a:pt x="692" y="19"/>
                </a:lnTo>
                <a:lnTo>
                  <a:pt x="693" y="19"/>
                </a:lnTo>
                <a:lnTo>
                  <a:pt x="694" y="19"/>
                </a:lnTo>
                <a:lnTo>
                  <a:pt x="695" y="19"/>
                </a:lnTo>
                <a:lnTo>
                  <a:pt x="696" y="19"/>
                </a:lnTo>
                <a:lnTo>
                  <a:pt x="696" y="18"/>
                </a:lnTo>
                <a:lnTo>
                  <a:pt x="697" y="18"/>
                </a:lnTo>
                <a:lnTo>
                  <a:pt x="698" y="18"/>
                </a:lnTo>
                <a:lnTo>
                  <a:pt x="698" y="18"/>
                </a:lnTo>
                <a:lnTo>
                  <a:pt x="699" y="18"/>
                </a:lnTo>
                <a:lnTo>
                  <a:pt x="699" y="18"/>
                </a:lnTo>
                <a:lnTo>
                  <a:pt x="700" y="18"/>
                </a:lnTo>
                <a:lnTo>
                  <a:pt x="701" y="17"/>
                </a:lnTo>
                <a:lnTo>
                  <a:pt x="701" y="16"/>
                </a:lnTo>
                <a:lnTo>
                  <a:pt x="702" y="16"/>
                </a:lnTo>
                <a:lnTo>
                  <a:pt x="703" y="16"/>
                </a:lnTo>
                <a:lnTo>
                  <a:pt x="703" y="15"/>
                </a:lnTo>
                <a:lnTo>
                  <a:pt x="704" y="15"/>
                </a:lnTo>
                <a:lnTo>
                  <a:pt x="705" y="14"/>
                </a:lnTo>
                <a:lnTo>
                  <a:pt x="706" y="13"/>
                </a:lnTo>
                <a:lnTo>
                  <a:pt x="707" y="13"/>
                </a:lnTo>
                <a:lnTo>
                  <a:pt x="707" y="13"/>
                </a:lnTo>
                <a:lnTo>
                  <a:pt x="708" y="13"/>
                </a:lnTo>
                <a:lnTo>
                  <a:pt x="709" y="13"/>
                </a:lnTo>
                <a:lnTo>
                  <a:pt x="709" y="13"/>
                </a:lnTo>
                <a:lnTo>
                  <a:pt x="710" y="12"/>
                </a:lnTo>
                <a:lnTo>
                  <a:pt x="711" y="12"/>
                </a:lnTo>
                <a:lnTo>
                  <a:pt x="712" y="11"/>
                </a:lnTo>
                <a:lnTo>
                  <a:pt x="713" y="11"/>
                </a:lnTo>
                <a:lnTo>
                  <a:pt x="713" y="11"/>
                </a:lnTo>
                <a:lnTo>
                  <a:pt x="714" y="11"/>
                </a:lnTo>
                <a:lnTo>
                  <a:pt x="715" y="11"/>
                </a:lnTo>
                <a:lnTo>
                  <a:pt x="716" y="10"/>
                </a:lnTo>
                <a:lnTo>
                  <a:pt x="716" y="9"/>
                </a:lnTo>
                <a:lnTo>
                  <a:pt x="717" y="9"/>
                </a:lnTo>
                <a:lnTo>
                  <a:pt x="718" y="9"/>
                </a:lnTo>
                <a:lnTo>
                  <a:pt x="718" y="9"/>
                </a:lnTo>
                <a:lnTo>
                  <a:pt x="720" y="9"/>
                </a:lnTo>
                <a:lnTo>
                  <a:pt x="720" y="9"/>
                </a:lnTo>
                <a:lnTo>
                  <a:pt x="721" y="9"/>
                </a:lnTo>
                <a:lnTo>
                  <a:pt x="722" y="9"/>
                </a:lnTo>
                <a:lnTo>
                  <a:pt x="723" y="9"/>
                </a:lnTo>
                <a:lnTo>
                  <a:pt x="724" y="9"/>
                </a:lnTo>
                <a:lnTo>
                  <a:pt x="724" y="9"/>
                </a:lnTo>
                <a:lnTo>
                  <a:pt x="725" y="9"/>
                </a:lnTo>
                <a:lnTo>
                  <a:pt x="726" y="9"/>
                </a:lnTo>
                <a:lnTo>
                  <a:pt x="726" y="9"/>
                </a:lnTo>
                <a:lnTo>
                  <a:pt x="727" y="9"/>
                </a:lnTo>
                <a:lnTo>
                  <a:pt x="728" y="8"/>
                </a:lnTo>
                <a:lnTo>
                  <a:pt x="730" y="7"/>
                </a:lnTo>
                <a:lnTo>
                  <a:pt x="730" y="7"/>
                </a:lnTo>
                <a:lnTo>
                  <a:pt x="730" y="7"/>
                </a:lnTo>
                <a:lnTo>
                  <a:pt x="731" y="6"/>
                </a:lnTo>
                <a:lnTo>
                  <a:pt x="732" y="6"/>
                </a:lnTo>
                <a:lnTo>
                  <a:pt x="732" y="5"/>
                </a:lnTo>
                <a:lnTo>
                  <a:pt x="733" y="5"/>
                </a:lnTo>
                <a:lnTo>
                  <a:pt x="734" y="5"/>
                </a:lnTo>
                <a:lnTo>
                  <a:pt x="734" y="5"/>
                </a:lnTo>
                <a:lnTo>
                  <a:pt x="735" y="6"/>
                </a:lnTo>
                <a:lnTo>
                  <a:pt x="736" y="6"/>
                </a:lnTo>
                <a:lnTo>
                  <a:pt x="737" y="6"/>
                </a:lnTo>
                <a:lnTo>
                  <a:pt x="738" y="7"/>
                </a:lnTo>
                <a:lnTo>
                  <a:pt x="739" y="7"/>
                </a:lnTo>
                <a:lnTo>
                  <a:pt x="739" y="7"/>
                </a:lnTo>
                <a:lnTo>
                  <a:pt x="740" y="7"/>
                </a:lnTo>
                <a:lnTo>
                  <a:pt x="741" y="8"/>
                </a:lnTo>
                <a:lnTo>
                  <a:pt x="741" y="9"/>
                </a:lnTo>
                <a:lnTo>
                  <a:pt x="742" y="9"/>
                </a:lnTo>
                <a:lnTo>
                  <a:pt x="742" y="9"/>
                </a:lnTo>
                <a:lnTo>
                  <a:pt x="743" y="9"/>
                </a:lnTo>
                <a:lnTo>
                  <a:pt x="743" y="9"/>
                </a:lnTo>
                <a:lnTo>
                  <a:pt x="744" y="10"/>
                </a:lnTo>
                <a:lnTo>
                  <a:pt x="745" y="10"/>
                </a:lnTo>
                <a:lnTo>
                  <a:pt x="745" y="11"/>
                </a:lnTo>
                <a:lnTo>
                  <a:pt x="746" y="11"/>
                </a:lnTo>
                <a:lnTo>
                  <a:pt x="747" y="11"/>
                </a:lnTo>
                <a:lnTo>
                  <a:pt x="747" y="11"/>
                </a:lnTo>
                <a:lnTo>
                  <a:pt x="749" y="11"/>
                </a:lnTo>
                <a:lnTo>
                  <a:pt x="749" y="11"/>
                </a:lnTo>
                <a:lnTo>
                  <a:pt x="750" y="11"/>
                </a:lnTo>
                <a:lnTo>
                  <a:pt x="751" y="11"/>
                </a:lnTo>
                <a:lnTo>
                  <a:pt x="751" y="11"/>
                </a:lnTo>
                <a:lnTo>
                  <a:pt x="752" y="11"/>
                </a:lnTo>
                <a:lnTo>
                  <a:pt x="753" y="11"/>
                </a:lnTo>
                <a:lnTo>
                  <a:pt x="754" y="11"/>
                </a:lnTo>
                <a:lnTo>
                  <a:pt x="754" y="11"/>
                </a:lnTo>
                <a:lnTo>
                  <a:pt x="754" y="11"/>
                </a:lnTo>
                <a:lnTo>
                  <a:pt x="755" y="11"/>
                </a:lnTo>
                <a:lnTo>
                  <a:pt x="757" y="11"/>
                </a:lnTo>
                <a:lnTo>
                  <a:pt x="758" y="11"/>
                </a:lnTo>
                <a:lnTo>
                  <a:pt x="759" y="11"/>
                </a:lnTo>
                <a:lnTo>
                  <a:pt x="760" y="11"/>
                </a:lnTo>
                <a:lnTo>
                  <a:pt x="761" y="11"/>
                </a:lnTo>
                <a:lnTo>
                  <a:pt x="762" y="11"/>
                </a:lnTo>
                <a:lnTo>
                  <a:pt x="762" y="11"/>
                </a:lnTo>
                <a:lnTo>
                  <a:pt x="763" y="11"/>
                </a:lnTo>
                <a:lnTo>
                  <a:pt x="764" y="10"/>
                </a:lnTo>
                <a:lnTo>
                  <a:pt x="766" y="9"/>
                </a:lnTo>
                <a:lnTo>
                  <a:pt x="766" y="9"/>
                </a:lnTo>
                <a:lnTo>
                  <a:pt x="767" y="9"/>
                </a:lnTo>
                <a:lnTo>
                  <a:pt x="768" y="9"/>
                </a:lnTo>
                <a:lnTo>
                  <a:pt x="768" y="9"/>
                </a:lnTo>
                <a:lnTo>
                  <a:pt x="769" y="9"/>
                </a:lnTo>
                <a:lnTo>
                  <a:pt x="770" y="9"/>
                </a:lnTo>
                <a:lnTo>
                  <a:pt x="771" y="8"/>
                </a:lnTo>
                <a:lnTo>
                  <a:pt x="771" y="8"/>
                </a:lnTo>
                <a:lnTo>
                  <a:pt x="772" y="8"/>
                </a:lnTo>
                <a:lnTo>
                  <a:pt x="773" y="8"/>
                </a:lnTo>
                <a:lnTo>
                  <a:pt x="775" y="8"/>
                </a:lnTo>
                <a:lnTo>
                  <a:pt x="775" y="8"/>
                </a:lnTo>
                <a:lnTo>
                  <a:pt x="776" y="8"/>
                </a:lnTo>
                <a:lnTo>
                  <a:pt x="777" y="9"/>
                </a:lnTo>
                <a:lnTo>
                  <a:pt x="777" y="9"/>
                </a:lnTo>
                <a:lnTo>
                  <a:pt x="778" y="9"/>
                </a:lnTo>
                <a:lnTo>
                  <a:pt x="778" y="10"/>
                </a:lnTo>
                <a:lnTo>
                  <a:pt x="779" y="10"/>
                </a:lnTo>
                <a:lnTo>
                  <a:pt x="779" y="11"/>
                </a:lnTo>
                <a:lnTo>
                  <a:pt x="780" y="11"/>
                </a:lnTo>
                <a:lnTo>
                  <a:pt x="781" y="11"/>
                </a:lnTo>
                <a:lnTo>
                  <a:pt x="781" y="12"/>
                </a:lnTo>
                <a:lnTo>
                  <a:pt x="782" y="13"/>
                </a:lnTo>
                <a:lnTo>
                  <a:pt x="783" y="13"/>
                </a:lnTo>
                <a:lnTo>
                  <a:pt x="783" y="13"/>
                </a:lnTo>
                <a:lnTo>
                  <a:pt x="784" y="12"/>
                </a:lnTo>
                <a:lnTo>
                  <a:pt x="785" y="12"/>
                </a:lnTo>
                <a:lnTo>
                  <a:pt x="786" y="12"/>
                </a:lnTo>
                <a:lnTo>
                  <a:pt x="786" y="11"/>
                </a:lnTo>
                <a:lnTo>
                  <a:pt x="787" y="11"/>
                </a:lnTo>
                <a:lnTo>
                  <a:pt x="787" y="11"/>
                </a:lnTo>
                <a:lnTo>
                  <a:pt x="788" y="11"/>
                </a:lnTo>
                <a:lnTo>
                  <a:pt x="788" y="11"/>
                </a:lnTo>
                <a:lnTo>
                  <a:pt x="789" y="11"/>
                </a:lnTo>
                <a:lnTo>
                  <a:pt x="790" y="11"/>
                </a:lnTo>
                <a:lnTo>
                  <a:pt x="790" y="12"/>
                </a:lnTo>
                <a:lnTo>
                  <a:pt x="790" y="11"/>
                </a:lnTo>
                <a:lnTo>
                  <a:pt x="790" y="12"/>
                </a:lnTo>
                <a:lnTo>
                  <a:pt x="790" y="11"/>
                </a:lnTo>
                <a:lnTo>
                  <a:pt x="791" y="11"/>
                </a:lnTo>
                <a:lnTo>
                  <a:pt x="792" y="11"/>
                </a:lnTo>
                <a:lnTo>
                  <a:pt x="792" y="11"/>
                </a:lnTo>
                <a:lnTo>
                  <a:pt x="792" y="11"/>
                </a:lnTo>
                <a:lnTo>
                  <a:pt x="793" y="11"/>
                </a:lnTo>
                <a:lnTo>
                  <a:pt x="794" y="11"/>
                </a:lnTo>
                <a:lnTo>
                  <a:pt x="794" y="10"/>
                </a:lnTo>
                <a:lnTo>
                  <a:pt x="795" y="10"/>
                </a:lnTo>
                <a:lnTo>
                  <a:pt x="796" y="10"/>
                </a:lnTo>
                <a:lnTo>
                  <a:pt x="796" y="10"/>
                </a:lnTo>
                <a:lnTo>
                  <a:pt x="796" y="9"/>
                </a:lnTo>
                <a:lnTo>
                  <a:pt x="797" y="9"/>
                </a:lnTo>
                <a:lnTo>
                  <a:pt x="798" y="9"/>
                </a:lnTo>
                <a:lnTo>
                  <a:pt x="798" y="9"/>
                </a:lnTo>
                <a:lnTo>
                  <a:pt x="799" y="9"/>
                </a:lnTo>
                <a:lnTo>
                  <a:pt x="800" y="9"/>
                </a:lnTo>
                <a:lnTo>
                  <a:pt x="800" y="9"/>
                </a:lnTo>
                <a:lnTo>
                  <a:pt x="800" y="9"/>
                </a:lnTo>
                <a:lnTo>
                  <a:pt x="801" y="9"/>
                </a:lnTo>
                <a:lnTo>
                  <a:pt x="802" y="9"/>
                </a:lnTo>
                <a:lnTo>
                  <a:pt x="802" y="8"/>
                </a:lnTo>
                <a:lnTo>
                  <a:pt x="803" y="8"/>
                </a:lnTo>
                <a:lnTo>
                  <a:pt x="803" y="7"/>
                </a:lnTo>
                <a:lnTo>
                  <a:pt x="804" y="7"/>
                </a:lnTo>
                <a:lnTo>
                  <a:pt x="804" y="8"/>
                </a:lnTo>
                <a:lnTo>
                  <a:pt x="804" y="9"/>
                </a:lnTo>
                <a:lnTo>
                  <a:pt x="804" y="10"/>
                </a:lnTo>
                <a:lnTo>
                  <a:pt x="804" y="11"/>
                </a:lnTo>
                <a:lnTo>
                  <a:pt x="805" y="11"/>
                </a:lnTo>
                <a:lnTo>
                  <a:pt x="805" y="12"/>
                </a:lnTo>
                <a:lnTo>
                  <a:pt x="806" y="13"/>
                </a:lnTo>
                <a:lnTo>
                  <a:pt x="806" y="13"/>
                </a:lnTo>
                <a:lnTo>
                  <a:pt x="806" y="14"/>
                </a:lnTo>
                <a:lnTo>
                  <a:pt x="806" y="15"/>
                </a:lnTo>
                <a:lnTo>
                  <a:pt x="806" y="15"/>
                </a:lnTo>
                <a:lnTo>
                  <a:pt x="806" y="16"/>
                </a:lnTo>
                <a:lnTo>
                  <a:pt x="807" y="16"/>
                </a:lnTo>
                <a:lnTo>
                  <a:pt x="807" y="17"/>
                </a:lnTo>
                <a:lnTo>
                  <a:pt x="808" y="18"/>
                </a:lnTo>
                <a:lnTo>
                  <a:pt x="809" y="18"/>
                </a:lnTo>
                <a:lnTo>
                  <a:pt x="809" y="18"/>
                </a:lnTo>
                <a:lnTo>
                  <a:pt x="810" y="18"/>
                </a:lnTo>
                <a:lnTo>
                  <a:pt x="811" y="18"/>
                </a:lnTo>
                <a:lnTo>
                  <a:pt x="811" y="18"/>
                </a:lnTo>
                <a:lnTo>
                  <a:pt x="811" y="18"/>
                </a:lnTo>
                <a:lnTo>
                  <a:pt x="812" y="17"/>
                </a:lnTo>
                <a:lnTo>
                  <a:pt x="813" y="16"/>
                </a:lnTo>
                <a:lnTo>
                  <a:pt x="813" y="15"/>
                </a:lnTo>
                <a:lnTo>
                  <a:pt x="815" y="14"/>
                </a:lnTo>
                <a:lnTo>
                  <a:pt x="816" y="13"/>
                </a:lnTo>
                <a:lnTo>
                  <a:pt x="817" y="12"/>
                </a:lnTo>
                <a:lnTo>
                  <a:pt x="817" y="12"/>
                </a:lnTo>
                <a:lnTo>
                  <a:pt x="818" y="11"/>
                </a:lnTo>
                <a:lnTo>
                  <a:pt x="818" y="11"/>
                </a:lnTo>
                <a:lnTo>
                  <a:pt x="819" y="11"/>
                </a:lnTo>
                <a:lnTo>
                  <a:pt x="819" y="10"/>
                </a:lnTo>
                <a:lnTo>
                  <a:pt x="820" y="9"/>
                </a:lnTo>
                <a:lnTo>
                  <a:pt x="821" y="9"/>
                </a:lnTo>
                <a:lnTo>
                  <a:pt x="821" y="8"/>
                </a:lnTo>
                <a:lnTo>
                  <a:pt x="821" y="8"/>
                </a:lnTo>
                <a:lnTo>
                  <a:pt x="822" y="8"/>
                </a:lnTo>
                <a:lnTo>
                  <a:pt x="823" y="8"/>
                </a:lnTo>
                <a:lnTo>
                  <a:pt x="824" y="8"/>
                </a:lnTo>
                <a:lnTo>
                  <a:pt x="824" y="8"/>
                </a:lnTo>
                <a:lnTo>
                  <a:pt x="826" y="8"/>
                </a:lnTo>
                <a:lnTo>
                  <a:pt x="826" y="8"/>
                </a:lnTo>
                <a:lnTo>
                  <a:pt x="827" y="8"/>
                </a:lnTo>
                <a:lnTo>
                  <a:pt x="827" y="7"/>
                </a:lnTo>
                <a:lnTo>
                  <a:pt x="827" y="7"/>
                </a:lnTo>
                <a:lnTo>
                  <a:pt x="827" y="6"/>
                </a:lnTo>
                <a:lnTo>
                  <a:pt x="827" y="5"/>
                </a:lnTo>
                <a:lnTo>
                  <a:pt x="827" y="5"/>
                </a:lnTo>
                <a:lnTo>
                  <a:pt x="828" y="4"/>
                </a:lnTo>
                <a:lnTo>
                  <a:pt x="828" y="3"/>
                </a:lnTo>
                <a:lnTo>
                  <a:pt x="828" y="3"/>
                </a:lnTo>
                <a:lnTo>
                  <a:pt x="829" y="3"/>
                </a:lnTo>
                <a:lnTo>
                  <a:pt x="829" y="3"/>
                </a:lnTo>
                <a:lnTo>
                  <a:pt x="830" y="3"/>
                </a:lnTo>
                <a:lnTo>
                  <a:pt x="830" y="2"/>
                </a:lnTo>
                <a:lnTo>
                  <a:pt x="830" y="2"/>
                </a:lnTo>
                <a:lnTo>
                  <a:pt x="831" y="1"/>
                </a:lnTo>
                <a:lnTo>
                  <a:pt x="831" y="1"/>
                </a:lnTo>
                <a:lnTo>
                  <a:pt x="832" y="1"/>
                </a:lnTo>
                <a:lnTo>
                  <a:pt x="832" y="0"/>
                </a:lnTo>
                <a:lnTo>
                  <a:pt x="832" y="0"/>
                </a:lnTo>
                <a:lnTo>
                  <a:pt x="833" y="1"/>
                </a:lnTo>
                <a:lnTo>
                  <a:pt x="834" y="1"/>
                </a:lnTo>
                <a:lnTo>
                  <a:pt x="834" y="2"/>
                </a:lnTo>
                <a:lnTo>
                  <a:pt x="834" y="3"/>
                </a:lnTo>
                <a:lnTo>
                  <a:pt x="835" y="3"/>
                </a:lnTo>
                <a:lnTo>
                  <a:pt x="836" y="3"/>
                </a:lnTo>
                <a:lnTo>
                  <a:pt x="836" y="4"/>
                </a:lnTo>
                <a:lnTo>
                  <a:pt x="836" y="5"/>
                </a:lnTo>
                <a:lnTo>
                  <a:pt x="837" y="5"/>
                </a:lnTo>
                <a:close/>
              </a:path>
            </a:pathLst>
          </a:custGeom>
          <a:solidFill>
            <a:schemeClr val="accent5">
              <a:lumMod val="60000"/>
              <a:lumOff val="4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7"/>
          <p:cNvSpPr>
            <a:spLocks/>
          </p:cNvSpPr>
          <p:nvPr/>
        </p:nvSpPr>
        <p:spPr bwMode="auto">
          <a:xfrm>
            <a:off x="5047444" y="2842488"/>
            <a:ext cx="1341256" cy="1265372"/>
          </a:xfrm>
          <a:custGeom>
            <a:avLst/>
            <a:gdLst>
              <a:gd name="T0" fmla="*/ 682 w 707"/>
              <a:gd name="T1" fmla="*/ 491 h 667"/>
              <a:gd name="T2" fmla="*/ 688 w 707"/>
              <a:gd name="T3" fmla="*/ 510 h 667"/>
              <a:gd name="T4" fmla="*/ 696 w 707"/>
              <a:gd name="T5" fmla="*/ 518 h 667"/>
              <a:gd name="T6" fmla="*/ 702 w 707"/>
              <a:gd name="T7" fmla="*/ 529 h 667"/>
              <a:gd name="T8" fmla="*/ 707 w 707"/>
              <a:gd name="T9" fmla="*/ 538 h 667"/>
              <a:gd name="T10" fmla="*/ 703 w 707"/>
              <a:gd name="T11" fmla="*/ 550 h 667"/>
              <a:gd name="T12" fmla="*/ 697 w 707"/>
              <a:gd name="T13" fmla="*/ 558 h 667"/>
              <a:gd name="T14" fmla="*/ 691 w 707"/>
              <a:gd name="T15" fmla="*/ 569 h 667"/>
              <a:gd name="T16" fmla="*/ 692 w 707"/>
              <a:gd name="T17" fmla="*/ 582 h 667"/>
              <a:gd name="T18" fmla="*/ 689 w 707"/>
              <a:gd name="T19" fmla="*/ 593 h 667"/>
              <a:gd name="T20" fmla="*/ 682 w 707"/>
              <a:gd name="T21" fmla="*/ 612 h 667"/>
              <a:gd name="T22" fmla="*/ 664 w 707"/>
              <a:gd name="T23" fmla="*/ 640 h 667"/>
              <a:gd name="T24" fmla="*/ 656 w 707"/>
              <a:gd name="T25" fmla="*/ 665 h 667"/>
              <a:gd name="T26" fmla="*/ 633 w 707"/>
              <a:gd name="T27" fmla="*/ 665 h 667"/>
              <a:gd name="T28" fmla="*/ 614 w 707"/>
              <a:gd name="T29" fmla="*/ 652 h 667"/>
              <a:gd name="T30" fmla="*/ 574 w 707"/>
              <a:gd name="T31" fmla="*/ 638 h 667"/>
              <a:gd name="T32" fmla="*/ 540 w 707"/>
              <a:gd name="T33" fmla="*/ 631 h 667"/>
              <a:gd name="T34" fmla="*/ 519 w 707"/>
              <a:gd name="T35" fmla="*/ 618 h 667"/>
              <a:gd name="T36" fmla="*/ 498 w 707"/>
              <a:gd name="T37" fmla="*/ 611 h 667"/>
              <a:gd name="T38" fmla="*/ 472 w 707"/>
              <a:gd name="T39" fmla="*/ 596 h 667"/>
              <a:gd name="T40" fmla="*/ 446 w 707"/>
              <a:gd name="T41" fmla="*/ 582 h 667"/>
              <a:gd name="T42" fmla="*/ 424 w 707"/>
              <a:gd name="T43" fmla="*/ 579 h 667"/>
              <a:gd name="T44" fmla="*/ 383 w 707"/>
              <a:gd name="T45" fmla="*/ 585 h 667"/>
              <a:gd name="T46" fmla="*/ 330 w 707"/>
              <a:gd name="T47" fmla="*/ 582 h 667"/>
              <a:gd name="T48" fmla="*/ 302 w 707"/>
              <a:gd name="T49" fmla="*/ 587 h 667"/>
              <a:gd name="T50" fmla="*/ 264 w 707"/>
              <a:gd name="T51" fmla="*/ 581 h 667"/>
              <a:gd name="T52" fmla="*/ 232 w 707"/>
              <a:gd name="T53" fmla="*/ 560 h 667"/>
              <a:gd name="T54" fmla="*/ 185 w 707"/>
              <a:gd name="T55" fmla="*/ 556 h 667"/>
              <a:gd name="T56" fmla="*/ 16 w 707"/>
              <a:gd name="T57" fmla="*/ 503 h 667"/>
              <a:gd name="T58" fmla="*/ 12 w 707"/>
              <a:gd name="T59" fmla="*/ 442 h 667"/>
              <a:gd name="T60" fmla="*/ 2 w 707"/>
              <a:gd name="T61" fmla="*/ 414 h 667"/>
              <a:gd name="T62" fmla="*/ 31 w 707"/>
              <a:gd name="T63" fmla="*/ 373 h 667"/>
              <a:gd name="T64" fmla="*/ 63 w 707"/>
              <a:gd name="T65" fmla="*/ 370 h 667"/>
              <a:gd name="T66" fmla="*/ 78 w 707"/>
              <a:gd name="T67" fmla="*/ 345 h 667"/>
              <a:gd name="T68" fmla="*/ 89 w 707"/>
              <a:gd name="T69" fmla="*/ 317 h 667"/>
              <a:gd name="T70" fmla="*/ 96 w 707"/>
              <a:gd name="T71" fmla="*/ 297 h 667"/>
              <a:gd name="T72" fmla="*/ 116 w 707"/>
              <a:gd name="T73" fmla="*/ 287 h 667"/>
              <a:gd name="T74" fmla="*/ 137 w 707"/>
              <a:gd name="T75" fmla="*/ 269 h 667"/>
              <a:gd name="T76" fmla="*/ 158 w 707"/>
              <a:gd name="T77" fmla="*/ 258 h 667"/>
              <a:gd name="T78" fmla="*/ 171 w 707"/>
              <a:gd name="T79" fmla="*/ 244 h 667"/>
              <a:gd name="T80" fmla="*/ 176 w 707"/>
              <a:gd name="T81" fmla="*/ 222 h 667"/>
              <a:gd name="T82" fmla="*/ 190 w 707"/>
              <a:gd name="T83" fmla="*/ 196 h 667"/>
              <a:gd name="T84" fmla="*/ 212 w 707"/>
              <a:gd name="T85" fmla="*/ 202 h 667"/>
              <a:gd name="T86" fmla="*/ 217 w 707"/>
              <a:gd name="T87" fmla="*/ 192 h 667"/>
              <a:gd name="T88" fmla="*/ 222 w 707"/>
              <a:gd name="T89" fmla="*/ 167 h 667"/>
              <a:gd name="T90" fmla="*/ 243 w 707"/>
              <a:gd name="T91" fmla="*/ 154 h 667"/>
              <a:gd name="T92" fmla="*/ 256 w 707"/>
              <a:gd name="T93" fmla="*/ 154 h 667"/>
              <a:gd name="T94" fmla="*/ 271 w 707"/>
              <a:gd name="T95" fmla="*/ 152 h 667"/>
              <a:gd name="T96" fmla="*/ 279 w 707"/>
              <a:gd name="T97" fmla="*/ 130 h 667"/>
              <a:gd name="T98" fmla="*/ 279 w 707"/>
              <a:gd name="T99" fmla="*/ 109 h 667"/>
              <a:gd name="T100" fmla="*/ 264 w 707"/>
              <a:gd name="T101" fmla="*/ 97 h 667"/>
              <a:gd name="T102" fmla="*/ 273 w 707"/>
              <a:gd name="T103" fmla="*/ 92 h 667"/>
              <a:gd name="T104" fmla="*/ 288 w 707"/>
              <a:gd name="T105" fmla="*/ 97 h 667"/>
              <a:gd name="T106" fmla="*/ 303 w 707"/>
              <a:gd name="T107" fmla="*/ 84 h 667"/>
              <a:gd name="T108" fmla="*/ 321 w 707"/>
              <a:gd name="T109" fmla="*/ 67 h 667"/>
              <a:gd name="T110" fmla="*/ 317 w 707"/>
              <a:gd name="T111" fmla="*/ 40 h 667"/>
              <a:gd name="T112" fmla="*/ 324 w 707"/>
              <a:gd name="T113" fmla="*/ 32 h 667"/>
              <a:gd name="T114" fmla="*/ 334 w 707"/>
              <a:gd name="T115" fmla="*/ 43 h 667"/>
              <a:gd name="T116" fmla="*/ 349 w 707"/>
              <a:gd name="T117" fmla="*/ 44 h 667"/>
              <a:gd name="T118" fmla="*/ 360 w 707"/>
              <a:gd name="T119" fmla="*/ 36 h 667"/>
              <a:gd name="T120" fmla="*/ 376 w 707"/>
              <a:gd name="T121" fmla="*/ 31 h 667"/>
              <a:gd name="T122" fmla="*/ 389 w 707"/>
              <a:gd name="T123" fmla="*/ 24 h 667"/>
              <a:gd name="T124" fmla="*/ 405 w 707"/>
              <a:gd name="T125" fmla="*/ 12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667">
                <a:moveTo>
                  <a:pt x="428" y="5"/>
                </a:moveTo>
                <a:lnTo>
                  <a:pt x="466" y="29"/>
                </a:lnTo>
                <a:lnTo>
                  <a:pt x="481" y="38"/>
                </a:lnTo>
                <a:lnTo>
                  <a:pt x="483" y="39"/>
                </a:lnTo>
                <a:lnTo>
                  <a:pt x="493" y="46"/>
                </a:lnTo>
                <a:lnTo>
                  <a:pt x="497" y="48"/>
                </a:lnTo>
                <a:lnTo>
                  <a:pt x="512" y="57"/>
                </a:lnTo>
                <a:lnTo>
                  <a:pt x="544" y="76"/>
                </a:lnTo>
                <a:lnTo>
                  <a:pt x="560" y="87"/>
                </a:lnTo>
                <a:lnTo>
                  <a:pt x="561" y="88"/>
                </a:lnTo>
                <a:lnTo>
                  <a:pt x="563" y="89"/>
                </a:lnTo>
                <a:lnTo>
                  <a:pt x="576" y="97"/>
                </a:lnTo>
                <a:lnTo>
                  <a:pt x="605" y="115"/>
                </a:lnTo>
                <a:lnTo>
                  <a:pt x="619" y="124"/>
                </a:lnTo>
                <a:lnTo>
                  <a:pt x="639" y="135"/>
                </a:lnTo>
                <a:lnTo>
                  <a:pt x="641" y="137"/>
                </a:lnTo>
                <a:lnTo>
                  <a:pt x="656" y="146"/>
                </a:lnTo>
                <a:lnTo>
                  <a:pt x="673" y="157"/>
                </a:lnTo>
                <a:lnTo>
                  <a:pt x="674" y="165"/>
                </a:lnTo>
                <a:lnTo>
                  <a:pt x="674" y="169"/>
                </a:lnTo>
                <a:lnTo>
                  <a:pt x="675" y="184"/>
                </a:lnTo>
                <a:lnTo>
                  <a:pt x="679" y="222"/>
                </a:lnTo>
                <a:lnTo>
                  <a:pt x="679" y="230"/>
                </a:lnTo>
                <a:lnTo>
                  <a:pt x="679" y="231"/>
                </a:lnTo>
                <a:lnTo>
                  <a:pt x="679" y="240"/>
                </a:lnTo>
                <a:lnTo>
                  <a:pt x="679" y="284"/>
                </a:lnTo>
                <a:lnTo>
                  <a:pt x="679" y="314"/>
                </a:lnTo>
                <a:lnTo>
                  <a:pt x="679" y="325"/>
                </a:lnTo>
                <a:lnTo>
                  <a:pt x="679" y="355"/>
                </a:lnTo>
                <a:lnTo>
                  <a:pt x="679" y="389"/>
                </a:lnTo>
                <a:lnTo>
                  <a:pt x="679" y="412"/>
                </a:lnTo>
                <a:lnTo>
                  <a:pt x="682" y="412"/>
                </a:lnTo>
                <a:lnTo>
                  <a:pt x="682" y="413"/>
                </a:lnTo>
                <a:lnTo>
                  <a:pt x="682" y="444"/>
                </a:lnTo>
                <a:lnTo>
                  <a:pt x="682" y="453"/>
                </a:lnTo>
                <a:lnTo>
                  <a:pt x="683" y="487"/>
                </a:lnTo>
                <a:lnTo>
                  <a:pt x="683" y="488"/>
                </a:lnTo>
                <a:lnTo>
                  <a:pt x="682" y="489"/>
                </a:lnTo>
                <a:lnTo>
                  <a:pt x="682" y="489"/>
                </a:lnTo>
                <a:lnTo>
                  <a:pt x="682" y="491"/>
                </a:lnTo>
                <a:lnTo>
                  <a:pt x="682" y="491"/>
                </a:lnTo>
                <a:lnTo>
                  <a:pt x="682" y="492"/>
                </a:lnTo>
                <a:lnTo>
                  <a:pt x="682" y="493"/>
                </a:lnTo>
                <a:lnTo>
                  <a:pt x="682" y="493"/>
                </a:lnTo>
                <a:lnTo>
                  <a:pt x="682" y="494"/>
                </a:lnTo>
                <a:lnTo>
                  <a:pt x="682" y="495"/>
                </a:lnTo>
                <a:lnTo>
                  <a:pt x="682" y="496"/>
                </a:lnTo>
                <a:lnTo>
                  <a:pt x="681" y="497"/>
                </a:lnTo>
                <a:lnTo>
                  <a:pt x="681" y="499"/>
                </a:lnTo>
                <a:lnTo>
                  <a:pt x="681" y="499"/>
                </a:lnTo>
                <a:lnTo>
                  <a:pt x="681" y="500"/>
                </a:lnTo>
                <a:lnTo>
                  <a:pt x="682" y="501"/>
                </a:lnTo>
                <a:lnTo>
                  <a:pt x="682" y="501"/>
                </a:lnTo>
                <a:lnTo>
                  <a:pt x="682" y="502"/>
                </a:lnTo>
                <a:lnTo>
                  <a:pt x="682" y="503"/>
                </a:lnTo>
                <a:lnTo>
                  <a:pt x="682" y="503"/>
                </a:lnTo>
                <a:lnTo>
                  <a:pt x="682" y="503"/>
                </a:lnTo>
                <a:lnTo>
                  <a:pt x="683" y="503"/>
                </a:lnTo>
                <a:lnTo>
                  <a:pt x="683" y="504"/>
                </a:lnTo>
                <a:lnTo>
                  <a:pt x="683" y="504"/>
                </a:lnTo>
                <a:lnTo>
                  <a:pt x="684" y="504"/>
                </a:lnTo>
                <a:lnTo>
                  <a:pt x="684" y="504"/>
                </a:lnTo>
                <a:lnTo>
                  <a:pt x="684" y="505"/>
                </a:lnTo>
                <a:lnTo>
                  <a:pt x="685" y="504"/>
                </a:lnTo>
                <a:lnTo>
                  <a:pt x="685" y="505"/>
                </a:lnTo>
                <a:lnTo>
                  <a:pt x="685" y="506"/>
                </a:lnTo>
                <a:lnTo>
                  <a:pt x="686" y="506"/>
                </a:lnTo>
                <a:lnTo>
                  <a:pt x="686" y="506"/>
                </a:lnTo>
                <a:lnTo>
                  <a:pt x="686" y="506"/>
                </a:lnTo>
                <a:lnTo>
                  <a:pt x="687" y="506"/>
                </a:lnTo>
                <a:lnTo>
                  <a:pt x="687" y="507"/>
                </a:lnTo>
                <a:lnTo>
                  <a:pt x="688" y="507"/>
                </a:lnTo>
                <a:lnTo>
                  <a:pt x="688" y="508"/>
                </a:lnTo>
                <a:lnTo>
                  <a:pt x="688" y="508"/>
                </a:lnTo>
                <a:lnTo>
                  <a:pt x="687" y="508"/>
                </a:lnTo>
                <a:lnTo>
                  <a:pt x="687" y="509"/>
                </a:lnTo>
                <a:lnTo>
                  <a:pt x="687" y="510"/>
                </a:lnTo>
                <a:lnTo>
                  <a:pt x="688" y="509"/>
                </a:lnTo>
                <a:lnTo>
                  <a:pt x="688" y="510"/>
                </a:lnTo>
                <a:lnTo>
                  <a:pt x="688" y="510"/>
                </a:lnTo>
                <a:lnTo>
                  <a:pt x="687" y="510"/>
                </a:lnTo>
                <a:lnTo>
                  <a:pt x="688" y="510"/>
                </a:lnTo>
                <a:lnTo>
                  <a:pt x="688" y="511"/>
                </a:lnTo>
                <a:lnTo>
                  <a:pt x="688" y="512"/>
                </a:lnTo>
                <a:lnTo>
                  <a:pt x="688" y="512"/>
                </a:lnTo>
                <a:lnTo>
                  <a:pt x="688" y="512"/>
                </a:lnTo>
                <a:lnTo>
                  <a:pt x="688" y="512"/>
                </a:lnTo>
                <a:lnTo>
                  <a:pt x="688" y="512"/>
                </a:lnTo>
                <a:lnTo>
                  <a:pt x="688" y="513"/>
                </a:lnTo>
                <a:lnTo>
                  <a:pt x="689" y="513"/>
                </a:lnTo>
                <a:lnTo>
                  <a:pt x="690" y="513"/>
                </a:lnTo>
                <a:lnTo>
                  <a:pt x="690" y="514"/>
                </a:lnTo>
                <a:lnTo>
                  <a:pt x="690" y="514"/>
                </a:lnTo>
                <a:lnTo>
                  <a:pt x="690" y="514"/>
                </a:lnTo>
                <a:lnTo>
                  <a:pt x="690" y="514"/>
                </a:lnTo>
                <a:lnTo>
                  <a:pt x="690" y="513"/>
                </a:lnTo>
                <a:lnTo>
                  <a:pt x="691" y="513"/>
                </a:lnTo>
                <a:lnTo>
                  <a:pt x="690" y="514"/>
                </a:lnTo>
                <a:lnTo>
                  <a:pt x="690" y="514"/>
                </a:lnTo>
                <a:lnTo>
                  <a:pt x="691" y="514"/>
                </a:lnTo>
                <a:lnTo>
                  <a:pt x="691" y="514"/>
                </a:lnTo>
                <a:lnTo>
                  <a:pt x="692" y="514"/>
                </a:lnTo>
                <a:lnTo>
                  <a:pt x="692" y="514"/>
                </a:lnTo>
                <a:lnTo>
                  <a:pt x="692" y="515"/>
                </a:lnTo>
                <a:lnTo>
                  <a:pt x="692" y="514"/>
                </a:lnTo>
                <a:lnTo>
                  <a:pt x="692" y="514"/>
                </a:lnTo>
                <a:lnTo>
                  <a:pt x="692" y="515"/>
                </a:lnTo>
                <a:lnTo>
                  <a:pt x="693" y="514"/>
                </a:lnTo>
                <a:lnTo>
                  <a:pt x="694" y="514"/>
                </a:lnTo>
                <a:lnTo>
                  <a:pt x="694" y="515"/>
                </a:lnTo>
                <a:lnTo>
                  <a:pt x="694" y="516"/>
                </a:lnTo>
                <a:lnTo>
                  <a:pt x="694" y="516"/>
                </a:lnTo>
                <a:lnTo>
                  <a:pt x="694" y="517"/>
                </a:lnTo>
                <a:lnTo>
                  <a:pt x="695" y="517"/>
                </a:lnTo>
                <a:lnTo>
                  <a:pt x="696" y="517"/>
                </a:lnTo>
                <a:lnTo>
                  <a:pt x="696" y="517"/>
                </a:lnTo>
                <a:lnTo>
                  <a:pt x="696" y="518"/>
                </a:lnTo>
                <a:lnTo>
                  <a:pt x="696" y="518"/>
                </a:lnTo>
                <a:lnTo>
                  <a:pt x="696" y="518"/>
                </a:lnTo>
                <a:lnTo>
                  <a:pt x="696" y="518"/>
                </a:lnTo>
                <a:lnTo>
                  <a:pt x="696" y="518"/>
                </a:lnTo>
                <a:lnTo>
                  <a:pt x="697" y="518"/>
                </a:lnTo>
                <a:lnTo>
                  <a:pt x="697" y="518"/>
                </a:lnTo>
                <a:lnTo>
                  <a:pt x="697" y="518"/>
                </a:lnTo>
                <a:lnTo>
                  <a:pt x="698" y="518"/>
                </a:lnTo>
                <a:lnTo>
                  <a:pt x="698" y="518"/>
                </a:lnTo>
                <a:lnTo>
                  <a:pt x="699" y="518"/>
                </a:lnTo>
                <a:lnTo>
                  <a:pt x="699" y="518"/>
                </a:lnTo>
                <a:lnTo>
                  <a:pt x="699" y="519"/>
                </a:lnTo>
                <a:lnTo>
                  <a:pt x="698" y="519"/>
                </a:lnTo>
                <a:lnTo>
                  <a:pt x="698" y="520"/>
                </a:lnTo>
                <a:lnTo>
                  <a:pt x="699" y="520"/>
                </a:lnTo>
                <a:lnTo>
                  <a:pt x="699" y="519"/>
                </a:lnTo>
                <a:lnTo>
                  <a:pt x="699" y="520"/>
                </a:lnTo>
                <a:lnTo>
                  <a:pt x="699" y="520"/>
                </a:lnTo>
                <a:lnTo>
                  <a:pt x="699" y="520"/>
                </a:lnTo>
                <a:lnTo>
                  <a:pt x="699" y="521"/>
                </a:lnTo>
                <a:lnTo>
                  <a:pt x="700" y="521"/>
                </a:lnTo>
                <a:lnTo>
                  <a:pt x="701" y="521"/>
                </a:lnTo>
                <a:lnTo>
                  <a:pt x="700" y="521"/>
                </a:lnTo>
                <a:lnTo>
                  <a:pt x="700" y="522"/>
                </a:lnTo>
                <a:lnTo>
                  <a:pt x="700" y="523"/>
                </a:lnTo>
                <a:lnTo>
                  <a:pt x="701" y="523"/>
                </a:lnTo>
                <a:lnTo>
                  <a:pt x="701" y="523"/>
                </a:lnTo>
                <a:lnTo>
                  <a:pt x="700" y="523"/>
                </a:lnTo>
                <a:lnTo>
                  <a:pt x="700" y="524"/>
                </a:lnTo>
                <a:lnTo>
                  <a:pt x="700" y="525"/>
                </a:lnTo>
                <a:lnTo>
                  <a:pt x="701" y="525"/>
                </a:lnTo>
                <a:lnTo>
                  <a:pt x="701" y="526"/>
                </a:lnTo>
                <a:lnTo>
                  <a:pt x="701" y="527"/>
                </a:lnTo>
                <a:lnTo>
                  <a:pt x="701" y="527"/>
                </a:lnTo>
                <a:lnTo>
                  <a:pt x="700" y="527"/>
                </a:lnTo>
                <a:lnTo>
                  <a:pt x="700" y="527"/>
                </a:lnTo>
                <a:lnTo>
                  <a:pt x="700" y="528"/>
                </a:lnTo>
                <a:lnTo>
                  <a:pt x="700" y="529"/>
                </a:lnTo>
                <a:lnTo>
                  <a:pt x="701" y="529"/>
                </a:lnTo>
                <a:lnTo>
                  <a:pt x="701" y="529"/>
                </a:lnTo>
                <a:lnTo>
                  <a:pt x="701" y="529"/>
                </a:lnTo>
                <a:lnTo>
                  <a:pt x="702" y="529"/>
                </a:lnTo>
                <a:lnTo>
                  <a:pt x="702" y="529"/>
                </a:lnTo>
                <a:lnTo>
                  <a:pt x="703" y="529"/>
                </a:lnTo>
                <a:lnTo>
                  <a:pt x="703" y="529"/>
                </a:lnTo>
                <a:lnTo>
                  <a:pt x="702" y="529"/>
                </a:lnTo>
                <a:lnTo>
                  <a:pt x="702" y="530"/>
                </a:lnTo>
                <a:lnTo>
                  <a:pt x="703" y="530"/>
                </a:lnTo>
                <a:lnTo>
                  <a:pt x="703" y="531"/>
                </a:lnTo>
                <a:lnTo>
                  <a:pt x="702" y="531"/>
                </a:lnTo>
                <a:lnTo>
                  <a:pt x="703" y="531"/>
                </a:lnTo>
                <a:lnTo>
                  <a:pt x="703" y="531"/>
                </a:lnTo>
                <a:lnTo>
                  <a:pt x="703" y="531"/>
                </a:lnTo>
                <a:lnTo>
                  <a:pt x="704" y="531"/>
                </a:lnTo>
                <a:lnTo>
                  <a:pt x="705" y="531"/>
                </a:lnTo>
                <a:lnTo>
                  <a:pt x="705" y="531"/>
                </a:lnTo>
                <a:lnTo>
                  <a:pt x="705" y="531"/>
                </a:lnTo>
                <a:lnTo>
                  <a:pt x="705" y="532"/>
                </a:lnTo>
                <a:lnTo>
                  <a:pt x="705" y="532"/>
                </a:lnTo>
                <a:lnTo>
                  <a:pt x="705" y="533"/>
                </a:lnTo>
                <a:lnTo>
                  <a:pt x="706" y="533"/>
                </a:lnTo>
                <a:lnTo>
                  <a:pt x="705" y="533"/>
                </a:lnTo>
                <a:lnTo>
                  <a:pt x="705" y="534"/>
                </a:lnTo>
                <a:lnTo>
                  <a:pt x="705" y="534"/>
                </a:lnTo>
                <a:lnTo>
                  <a:pt x="705" y="535"/>
                </a:lnTo>
                <a:lnTo>
                  <a:pt x="705" y="535"/>
                </a:lnTo>
                <a:lnTo>
                  <a:pt x="706" y="535"/>
                </a:lnTo>
                <a:lnTo>
                  <a:pt x="705" y="535"/>
                </a:lnTo>
                <a:lnTo>
                  <a:pt x="705" y="535"/>
                </a:lnTo>
                <a:lnTo>
                  <a:pt x="706" y="535"/>
                </a:lnTo>
                <a:lnTo>
                  <a:pt x="705" y="535"/>
                </a:lnTo>
                <a:lnTo>
                  <a:pt x="705" y="536"/>
                </a:lnTo>
                <a:lnTo>
                  <a:pt x="706" y="536"/>
                </a:lnTo>
                <a:lnTo>
                  <a:pt x="707" y="536"/>
                </a:lnTo>
                <a:lnTo>
                  <a:pt x="707" y="537"/>
                </a:lnTo>
                <a:lnTo>
                  <a:pt x="706" y="537"/>
                </a:lnTo>
                <a:lnTo>
                  <a:pt x="706" y="537"/>
                </a:lnTo>
                <a:lnTo>
                  <a:pt x="707" y="537"/>
                </a:lnTo>
                <a:lnTo>
                  <a:pt x="707" y="537"/>
                </a:lnTo>
                <a:lnTo>
                  <a:pt x="707" y="537"/>
                </a:lnTo>
                <a:lnTo>
                  <a:pt x="707" y="537"/>
                </a:lnTo>
                <a:lnTo>
                  <a:pt x="707" y="537"/>
                </a:lnTo>
                <a:lnTo>
                  <a:pt x="707" y="538"/>
                </a:lnTo>
                <a:lnTo>
                  <a:pt x="707" y="538"/>
                </a:lnTo>
                <a:lnTo>
                  <a:pt x="707" y="539"/>
                </a:lnTo>
                <a:lnTo>
                  <a:pt x="707" y="539"/>
                </a:lnTo>
                <a:lnTo>
                  <a:pt x="707" y="540"/>
                </a:lnTo>
                <a:lnTo>
                  <a:pt x="707" y="540"/>
                </a:lnTo>
                <a:lnTo>
                  <a:pt x="706" y="540"/>
                </a:lnTo>
                <a:lnTo>
                  <a:pt x="706" y="541"/>
                </a:lnTo>
                <a:lnTo>
                  <a:pt x="707" y="542"/>
                </a:lnTo>
                <a:lnTo>
                  <a:pt x="706" y="542"/>
                </a:lnTo>
                <a:lnTo>
                  <a:pt x="706" y="542"/>
                </a:lnTo>
                <a:lnTo>
                  <a:pt x="706" y="543"/>
                </a:lnTo>
                <a:lnTo>
                  <a:pt x="706" y="544"/>
                </a:lnTo>
                <a:lnTo>
                  <a:pt x="706" y="543"/>
                </a:lnTo>
                <a:lnTo>
                  <a:pt x="705" y="543"/>
                </a:lnTo>
                <a:lnTo>
                  <a:pt x="705" y="544"/>
                </a:lnTo>
                <a:lnTo>
                  <a:pt x="705" y="544"/>
                </a:lnTo>
                <a:lnTo>
                  <a:pt x="705" y="544"/>
                </a:lnTo>
                <a:lnTo>
                  <a:pt x="704" y="544"/>
                </a:lnTo>
                <a:lnTo>
                  <a:pt x="704" y="545"/>
                </a:lnTo>
                <a:lnTo>
                  <a:pt x="704" y="546"/>
                </a:lnTo>
                <a:lnTo>
                  <a:pt x="703" y="546"/>
                </a:lnTo>
                <a:lnTo>
                  <a:pt x="703" y="546"/>
                </a:lnTo>
                <a:lnTo>
                  <a:pt x="704" y="546"/>
                </a:lnTo>
                <a:lnTo>
                  <a:pt x="704" y="547"/>
                </a:lnTo>
                <a:lnTo>
                  <a:pt x="703" y="547"/>
                </a:lnTo>
                <a:lnTo>
                  <a:pt x="703" y="548"/>
                </a:lnTo>
                <a:lnTo>
                  <a:pt x="703" y="548"/>
                </a:lnTo>
                <a:lnTo>
                  <a:pt x="703" y="547"/>
                </a:lnTo>
                <a:lnTo>
                  <a:pt x="703" y="548"/>
                </a:lnTo>
                <a:lnTo>
                  <a:pt x="702" y="548"/>
                </a:lnTo>
                <a:lnTo>
                  <a:pt x="702" y="548"/>
                </a:lnTo>
                <a:lnTo>
                  <a:pt x="701" y="548"/>
                </a:lnTo>
                <a:lnTo>
                  <a:pt x="701" y="549"/>
                </a:lnTo>
                <a:lnTo>
                  <a:pt x="702" y="549"/>
                </a:lnTo>
                <a:lnTo>
                  <a:pt x="703" y="549"/>
                </a:lnTo>
                <a:lnTo>
                  <a:pt x="703" y="550"/>
                </a:lnTo>
                <a:lnTo>
                  <a:pt x="703" y="550"/>
                </a:lnTo>
                <a:lnTo>
                  <a:pt x="703" y="550"/>
                </a:lnTo>
                <a:lnTo>
                  <a:pt x="703" y="550"/>
                </a:lnTo>
                <a:lnTo>
                  <a:pt x="703" y="550"/>
                </a:lnTo>
                <a:lnTo>
                  <a:pt x="703" y="551"/>
                </a:lnTo>
                <a:lnTo>
                  <a:pt x="703" y="552"/>
                </a:lnTo>
                <a:lnTo>
                  <a:pt x="703" y="552"/>
                </a:lnTo>
                <a:lnTo>
                  <a:pt x="702" y="552"/>
                </a:lnTo>
                <a:lnTo>
                  <a:pt x="701" y="552"/>
                </a:lnTo>
                <a:lnTo>
                  <a:pt x="701" y="552"/>
                </a:lnTo>
                <a:lnTo>
                  <a:pt x="701" y="552"/>
                </a:lnTo>
                <a:lnTo>
                  <a:pt x="701" y="553"/>
                </a:lnTo>
                <a:lnTo>
                  <a:pt x="700" y="553"/>
                </a:lnTo>
                <a:lnTo>
                  <a:pt x="701" y="553"/>
                </a:lnTo>
                <a:lnTo>
                  <a:pt x="701" y="554"/>
                </a:lnTo>
                <a:lnTo>
                  <a:pt x="700" y="554"/>
                </a:lnTo>
                <a:lnTo>
                  <a:pt x="700" y="554"/>
                </a:lnTo>
                <a:lnTo>
                  <a:pt x="701" y="554"/>
                </a:lnTo>
                <a:lnTo>
                  <a:pt x="701" y="555"/>
                </a:lnTo>
                <a:lnTo>
                  <a:pt x="700" y="555"/>
                </a:lnTo>
                <a:lnTo>
                  <a:pt x="699" y="554"/>
                </a:lnTo>
                <a:lnTo>
                  <a:pt x="699" y="555"/>
                </a:lnTo>
                <a:lnTo>
                  <a:pt x="699" y="555"/>
                </a:lnTo>
                <a:lnTo>
                  <a:pt x="699" y="556"/>
                </a:lnTo>
                <a:lnTo>
                  <a:pt x="699" y="556"/>
                </a:lnTo>
                <a:lnTo>
                  <a:pt x="699" y="556"/>
                </a:lnTo>
                <a:lnTo>
                  <a:pt x="699" y="556"/>
                </a:lnTo>
                <a:lnTo>
                  <a:pt x="699" y="556"/>
                </a:lnTo>
                <a:lnTo>
                  <a:pt x="700" y="556"/>
                </a:lnTo>
                <a:lnTo>
                  <a:pt x="700" y="557"/>
                </a:lnTo>
                <a:lnTo>
                  <a:pt x="699" y="557"/>
                </a:lnTo>
                <a:lnTo>
                  <a:pt x="699" y="556"/>
                </a:lnTo>
                <a:lnTo>
                  <a:pt x="699" y="556"/>
                </a:lnTo>
                <a:lnTo>
                  <a:pt x="699" y="557"/>
                </a:lnTo>
                <a:lnTo>
                  <a:pt x="699" y="557"/>
                </a:lnTo>
                <a:lnTo>
                  <a:pt x="698" y="557"/>
                </a:lnTo>
                <a:lnTo>
                  <a:pt x="699" y="557"/>
                </a:lnTo>
                <a:lnTo>
                  <a:pt x="699" y="558"/>
                </a:lnTo>
                <a:lnTo>
                  <a:pt x="699" y="559"/>
                </a:lnTo>
                <a:lnTo>
                  <a:pt x="698" y="559"/>
                </a:lnTo>
                <a:lnTo>
                  <a:pt x="698" y="558"/>
                </a:lnTo>
                <a:lnTo>
                  <a:pt x="697" y="559"/>
                </a:lnTo>
                <a:lnTo>
                  <a:pt x="697" y="558"/>
                </a:lnTo>
                <a:lnTo>
                  <a:pt x="697" y="558"/>
                </a:lnTo>
                <a:lnTo>
                  <a:pt x="697" y="559"/>
                </a:lnTo>
                <a:lnTo>
                  <a:pt x="697" y="559"/>
                </a:lnTo>
                <a:lnTo>
                  <a:pt x="697" y="559"/>
                </a:lnTo>
                <a:lnTo>
                  <a:pt x="697" y="560"/>
                </a:lnTo>
                <a:lnTo>
                  <a:pt x="697" y="559"/>
                </a:lnTo>
                <a:lnTo>
                  <a:pt x="697" y="560"/>
                </a:lnTo>
                <a:lnTo>
                  <a:pt x="697" y="561"/>
                </a:lnTo>
                <a:lnTo>
                  <a:pt x="697" y="561"/>
                </a:lnTo>
                <a:lnTo>
                  <a:pt x="697" y="561"/>
                </a:lnTo>
                <a:lnTo>
                  <a:pt x="697" y="561"/>
                </a:lnTo>
                <a:lnTo>
                  <a:pt x="696" y="561"/>
                </a:lnTo>
                <a:lnTo>
                  <a:pt x="696" y="561"/>
                </a:lnTo>
                <a:lnTo>
                  <a:pt x="696" y="562"/>
                </a:lnTo>
                <a:lnTo>
                  <a:pt x="695" y="562"/>
                </a:lnTo>
                <a:lnTo>
                  <a:pt x="695" y="563"/>
                </a:lnTo>
                <a:lnTo>
                  <a:pt x="694" y="563"/>
                </a:lnTo>
                <a:lnTo>
                  <a:pt x="694" y="563"/>
                </a:lnTo>
                <a:lnTo>
                  <a:pt x="694" y="564"/>
                </a:lnTo>
                <a:lnTo>
                  <a:pt x="694" y="565"/>
                </a:lnTo>
                <a:lnTo>
                  <a:pt x="694" y="565"/>
                </a:lnTo>
                <a:lnTo>
                  <a:pt x="694" y="565"/>
                </a:lnTo>
                <a:lnTo>
                  <a:pt x="694" y="566"/>
                </a:lnTo>
                <a:lnTo>
                  <a:pt x="694" y="566"/>
                </a:lnTo>
                <a:lnTo>
                  <a:pt x="694" y="567"/>
                </a:lnTo>
                <a:lnTo>
                  <a:pt x="694" y="567"/>
                </a:lnTo>
                <a:lnTo>
                  <a:pt x="693" y="567"/>
                </a:lnTo>
                <a:lnTo>
                  <a:pt x="692" y="567"/>
                </a:lnTo>
                <a:lnTo>
                  <a:pt x="692" y="567"/>
                </a:lnTo>
                <a:lnTo>
                  <a:pt x="692" y="568"/>
                </a:lnTo>
                <a:lnTo>
                  <a:pt x="692" y="568"/>
                </a:lnTo>
                <a:lnTo>
                  <a:pt x="691" y="568"/>
                </a:lnTo>
                <a:lnTo>
                  <a:pt x="690" y="568"/>
                </a:lnTo>
                <a:lnTo>
                  <a:pt x="691" y="568"/>
                </a:lnTo>
                <a:lnTo>
                  <a:pt x="690" y="568"/>
                </a:lnTo>
                <a:lnTo>
                  <a:pt x="690" y="569"/>
                </a:lnTo>
                <a:lnTo>
                  <a:pt x="690" y="569"/>
                </a:lnTo>
                <a:lnTo>
                  <a:pt x="691" y="569"/>
                </a:lnTo>
                <a:lnTo>
                  <a:pt x="692" y="569"/>
                </a:lnTo>
                <a:lnTo>
                  <a:pt x="692" y="569"/>
                </a:lnTo>
                <a:lnTo>
                  <a:pt x="691" y="569"/>
                </a:lnTo>
                <a:lnTo>
                  <a:pt x="692" y="569"/>
                </a:lnTo>
                <a:lnTo>
                  <a:pt x="692" y="570"/>
                </a:lnTo>
                <a:lnTo>
                  <a:pt x="691" y="570"/>
                </a:lnTo>
                <a:lnTo>
                  <a:pt x="691" y="571"/>
                </a:lnTo>
                <a:lnTo>
                  <a:pt x="692" y="571"/>
                </a:lnTo>
                <a:lnTo>
                  <a:pt x="692" y="571"/>
                </a:lnTo>
                <a:lnTo>
                  <a:pt x="692" y="571"/>
                </a:lnTo>
                <a:lnTo>
                  <a:pt x="692" y="572"/>
                </a:lnTo>
                <a:lnTo>
                  <a:pt x="692" y="573"/>
                </a:lnTo>
                <a:lnTo>
                  <a:pt x="692" y="573"/>
                </a:lnTo>
                <a:lnTo>
                  <a:pt x="691" y="573"/>
                </a:lnTo>
                <a:lnTo>
                  <a:pt x="690" y="573"/>
                </a:lnTo>
                <a:lnTo>
                  <a:pt x="690" y="574"/>
                </a:lnTo>
                <a:lnTo>
                  <a:pt x="691" y="574"/>
                </a:lnTo>
                <a:lnTo>
                  <a:pt x="691" y="575"/>
                </a:lnTo>
                <a:lnTo>
                  <a:pt x="691" y="575"/>
                </a:lnTo>
                <a:lnTo>
                  <a:pt x="691" y="576"/>
                </a:lnTo>
                <a:lnTo>
                  <a:pt x="690" y="576"/>
                </a:lnTo>
                <a:lnTo>
                  <a:pt x="691" y="576"/>
                </a:lnTo>
                <a:lnTo>
                  <a:pt x="690" y="576"/>
                </a:lnTo>
                <a:lnTo>
                  <a:pt x="690" y="576"/>
                </a:lnTo>
                <a:lnTo>
                  <a:pt x="691" y="576"/>
                </a:lnTo>
                <a:lnTo>
                  <a:pt x="691" y="577"/>
                </a:lnTo>
                <a:lnTo>
                  <a:pt x="692" y="577"/>
                </a:lnTo>
                <a:lnTo>
                  <a:pt x="691" y="577"/>
                </a:lnTo>
                <a:lnTo>
                  <a:pt x="691" y="578"/>
                </a:lnTo>
                <a:lnTo>
                  <a:pt x="692" y="578"/>
                </a:lnTo>
                <a:lnTo>
                  <a:pt x="692" y="578"/>
                </a:lnTo>
                <a:lnTo>
                  <a:pt x="691" y="578"/>
                </a:lnTo>
                <a:lnTo>
                  <a:pt x="691" y="579"/>
                </a:lnTo>
                <a:lnTo>
                  <a:pt x="691" y="580"/>
                </a:lnTo>
                <a:lnTo>
                  <a:pt x="691" y="580"/>
                </a:lnTo>
                <a:lnTo>
                  <a:pt x="690" y="580"/>
                </a:lnTo>
                <a:lnTo>
                  <a:pt x="690" y="581"/>
                </a:lnTo>
                <a:lnTo>
                  <a:pt x="691" y="581"/>
                </a:lnTo>
                <a:lnTo>
                  <a:pt x="691" y="580"/>
                </a:lnTo>
                <a:lnTo>
                  <a:pt x="692" y="580"/>
                </a:lnTo>
                <a:lnTo>
                  <a:pt x="692" y="581"/>
                </a:lnTo>
                <a:lnTo>
                  <a:pt x="691" y="582"/>
                </a:lnTo>
                <a:lnTo>
                  <a:pt x="692" y="582"/>
                </a:lnTo>
                <a:lnTo>
                  <a:pt x="692" y="582"/>
                </a:lnTo>
                <a:lnTo>
                  <a:pt x="692" y="582"/>
                </a:lnTo>
                <a:lnTo>
                  <a:pt x="692" y="582"/>
                </a:lnTo>
                <a:lnTo>
                  <a:pt x="691" y="582"/>
                </a:lnTo>
                <a:lnTo>
                  <a:pt x="692" y="582"/>
                </a:lnTo>
                <a:lnTo>
                  <a:pt x="692" y="583"/>
                </a:lnTo>
                <a:lnTo>
                  <a:pt x="691" y="583"/>
                </a:lnTo>
                <a:lnTo>
                  <a:pt x="691" y="582"/>
                </a:lnTo>
                <a:lnTo>
                  <a:pt x="690" y="582"/>
                </a:lnTo>
                <a:lnTo>
                  <a:pt x="690" y="583"/>
                </a:lnTo>
                <a:lnTo>
                  <a:pt x="690" y="583"/>
                </a:lnTo>
                <a:lnTo>
                  <a:pt x="690" y="584"/>
                </a:lnTo>
                <a:lnTo>
                  <a:pt x="689" y="584"/>
                </a:lnTo>
                <a:lnTo>
                  <a:pt x="689" y="584"/>
                </a:lnTo>
                <a:lnTo>
                  <a:pt x="689" y="585"/>
                </a:lnTo>
                <a:lnTo>
                  <a:pt x="690" y="585"/>
                </a:lnTo>
                <a:lnTo>
                  <a:pt x="690" y="586"/>
                </a:lnTo>
                <a:lnTo>
                  <a:pt x="689" y="586"/>
                </a:lnTo>
                <a:lnTo>
                  <a:pt x="689" y="586"/>
                </a:lnTo>
                <a:lnTo>
                  <a:pt x="688" y="586"/>
                </a:lnTo>
                <a:lnTo>
                  <a:pt x="688" y="587"/>
                </a:lnTo>
                <a:lnTo>
                  <a:pt x="689" y="587"/>
                </a:lnTo>
                <a:lnTo>
                  <a:pt x="690" y="587"/>
                </a:lnTo>
                <a:lnTo>
                  <a:pt x="690" y="588"/>
                </a:lnTo>
                <a:lnTo>
                  <a:pt x="689" y="588"/>
                </a:lnTo>
                <a:lnTo>
                  <a:pt x="689" y="588"/>
                </a:lnTo>
                <a:lnTo>
                  <a:pt x="688" y="588"/>
                </a:lnTo>
                <a:lnTo>
                  <a:pt x="688" y="589"/>
                </a:lnTo>
                <a:lnTo>
                  <a:pt x="689" y="589"/>
                </a:lnTo>
                <a:lnTo>
                  <a:pt x="689" y="590"/>
                </a:lnTo>
                <a:lnTo>
                  <a:pt x="689" y="590"/>
                </a:lnTo>
                <a:lnTo>
                  <a:pt x="689" y="591"/>
                </a:lnTo>
                <a:lnTo>
                  <a:pt x="689" y="592"/>
                </a:lnTo>
                <a:lnTo>
                  <a:pt x="688" y="592"/>
                </a:lnTo>
                <a:lnTo>
                  <a:pt x="688" y="592"/>
                </a:lnTo>
                <a:lnTo>
                  <a:pt x="689" y="592"/>
                </a:lnTo>
                <a:lnTo>
                  <a:pt x="689" y="593"/>
                </a:lnTo>
                <a:lnTo>
                  <a:pt x="688" y="593"/>
                </a:lnTo>
                <a:lnTo>
                  <a:pt x="689" y="593"/>
                </a:lnTo>
                <a:lnTo>
                  <a:pt x="689" y="593"/>
                </a:lnTo>
                <a:lnTo>
                  <a:pt x="689" y="593"/>
                </a:lnTo>
                <a:lnTo>
                  <a:pt x="689" y="593"/>
                </a:lnTo>
                <a:lnTo>
                  <a:pt x="690" y="593"/>
                </a:lnTo>
                <a:lnTo>
                  <a:pt x="690" y="594"/>
                </a:lnTo>
                <a:lnTo>
                  <a:pt x="690" y="595"/>
                </a:lnTo>
                <a:lnTo>
                  <a:pt x="690" y="595"/>
                </a:lnTo>
                <a:lnTo>
                  <a:pt x="690" y="596"/>
                </a:lnTo>
                <a:lnTo>
                  <a:pt x="690" y="597"/>
                </a:lnTo>
                <a:lnTo>
                  <a:pt x="690" y="597"/>
                </a:lnTo>
                <a:lnTo>
                  <a:pt x="691" y="597"/>
                </a:lnTo>
                <a:lnTo>
                  <a:pt x="691" y="597"/>
                </a:lnTo>
                <a:lnTo>
                  <a:pt x="690" y="597"/>
                </a:lnTo>
                <a:lnTo>
                  <a:pt x="691" y="597"/>
                </a:lnTo>
                <a:lnTo>
                  <a:pt x="691" y="598"/>
                </a:lnTo>
                <a:lnTo>
                  <a:pt x="691" y="599"/>
                </a:lnTo>
                <a:lnTo>
                  <a:pt x="690" y="599"/>
                </a:lnTo>
                <a:lnTo>
                  <a:pt x="690" y="599"/>
                </a:lnTo>
                <a:lnTo>
                  <a:pt x="690" y="600"/>
                </a:lnTo>
                <a:lnTo>
                  <a:pt x="690" y="601"/>
                </a:lnTo>
                <a:lnTo>
                  <a:pt x="690" y="601"/>
                </a:lnTo>
                <a:lnTo>
                  <a:pt x="689" y="601"/>
                </a:lnTo>
                <a:lnTo>
                  <a:pt x="689" y="602"/>
                </a:lnTo>
                <a:lnTo>
                  <a:pt x="688" y="603"/>
                </a:lnTo>
                <a:lnTo>
                  <a:pt x="688" y="603"/>
                </a:lnTo>
                <a:lnTo>
                  <a:pt x="688" y="604"/>
                </a:lnTo>
                <a:lnTo>
                  <a:pt x="687" y="605"/>
                </a:lnTo>
                <a:lnTo>
                  <a:pt x="687" y="605"/>
                </a:lnTo>
                <a:lnTo>
                  <a:pt x="686" y="605"/>
                </a:lnTo>
                <a:lnTo>
                  <a:pt x="686" y="606"/>
                </a:lnTo>
                <a:lnTo>
                  <a:pt x="686" y="607"/>
                </a:lnTo>
                <a:lnTo>
                  <a:pt x="686" y="607"/>
                </a:lnTo>
                <a:lnTo>
                  <a:pt x="686" y="608"/>
                </a:lnTo>
                <a:lnTo>
                  <a:pt x="685" y="609"/>
                </a:lnTo>
                <a:lnTo>
                  <a:pt x="685" y="609"/>
                </a:lnTo>
                <a:lnTo>
                  <a:pt x="684" y="609"/>
                </a:lnTo>
                <a:lnTo>
                  <a:pt x="684" y="610"/>
                </a:lnTo>
                <a:lnTo>
                  <a:pt x="684" y="611"/>
                </a:lnTo>
                <a:lnTo>
                  <a:pt x="683" y="612"/>
                </a:lnTo>
                <a:lnTo>
                  <a:pt x="682" y="612"/>
                </a:lnTo>
                <a:lnTo>
                  <a:pt x="682" y="612"/>
                </a:lnTo>
                <a:lnTo>
                  <a:pt x="682" y="613"/>
                </a:lnTo>
                <a:lnTo>
                  <a:pt x="681" y="615"/>
                </a:lnTo>
                <a:lnTo>
                  <a:pt x="681" y="616"/>
                </a:lnTo>
                <a:lnTo>
                  <a:pt x="680" y="616"/>
                </a:lnTo>
                <a:lnTo>
                  <a:pt x="680" y="616"/>
                </a:lnTo>
                <a:lnTo>
                  <a:pt x="680" y="617"/>
                </a:lnTo>
                <a:lnTo>
                  <a:pt x="679" y="618"/>
                </a:lnTo>
                <a:lnTo>
                  <a:pt x="679" y="618"/>
                </a:lnTo>
                <a:lnTo>
                  <a:pt x="678" y="619"/>
                </a:lnTo>
                <a:lnTo>
                  <a:pt x="677" y="620"/>
                </a:lnTo>
                <a:lnTo>
                  <a:pt x="677" y="620"/>
                </a:lnTo>
                <a:lnTo>
                  <a:pt x="677" y="621"/>
                </a:lnTo>
                <a:lnTo>
                  <a:pt x="676" y="621"/>
                </a:lnTo>
                <a:lnTo>
                  <a:pt x="676" y="622"/>
                </a:lnTo>
                <a:lnTo>
                  <a:pt x="675" y="622"/>
                </a:lnTo>
                <a:lnTo>
                  <a:pt x="675" y="623"/>
                </a:lnTo>
                <a:lnTo>
                  <a:pt x="675" y="623"/>
                </a:lnTo>
                <a:lnTo>
                  <a:pt x="675" y="624"/>
                </a:lnTo>
                <a:lnTo>
                  <a:pt x="674" y="624"/>
                </a:lnTo>
                <a:lnTo>
                  <a:pt x="673" y="624"/>
                </a:lnTo>
                <a:lnTo>
                  <a:pt x="673" y="624"/>
                </a:lnTo>
                <a:lnTo>
                  <a:pt x="672" y="625"/>
                </a:lnTo>
                <a:lnTo>
                  <a:pt x="672" y="626"/>
                </a:lnTo>
                <a:lnTo>
                  <a:pt x="671" y="626"/>
                </a:lnTo>
                <a:lnTo>
                  <a:pt x="671" y="626"/>
                </a:lnTo>
                <a:lnTo>
                  <a:pt x="671" y="627"/>
                </a:lnTo>
                <a:lnTo>
                  <a:pt x="670" y="627"/>
                </a:lnTo>
                <a:lnTo>
                  <a:pt x="670" y="628"/>
                </a:lnTo>
                <a:lnTo>
                  <a:pt x="669" y="628"/>
                </a:lnTo>
                <a:lnTo>
                  <a:pt x="669" y="628"/>
                </a:lnTo>
                <a:lnTo>
                  <a:pt x="669" y="628"/>
                </a:lnTo>
                <a:lnTo>
                  <a:pt x="669" y="631"/>
                </a:lnTo>
                <a:lnTo>
                  <a:pt x="668" y="631"/>
                </a:lnTo>
                <a:lnTo>
                  <a:pt x="667" y="633"/>
                </a:lnTo>
                <a:lnTo>
                  <a:pt x="667" y="635"/>
                </a:lnTo>
                <a:lnTo>
                  <a:pt x="666" y="635"/>
                </a:lnTo>
                <a:lnTo>
                  <a:pt x="665" y="638"/>
                </a:lnTo>
                <a:lnTo>
                  <a:pt x="664" y="639"/>
                </a:lnTo>
                <a:lnTo>
                  <a:pt x="664" y="639"/>
                </a:lnTo>
                <a:lnTo>
                  <a:pt x="664" y="640"/>
                </a:lnTo>
                <a:lnTo>
                  <a:pt x="663" y="640"/>
                </a:lnTo>
                <a:lnTo>
                  <a:pt x="663" y="641"/>
                </a:lnTo>
                <a:lnTo>
                  <a:pt x="662" y="644"/>
                </a:lnTo>
                <a:lnTo>
                  <a:pt x="662" y="645"/>
                </a:lnTo>
                <a:lnTo>
                  <a:pt x="661" y="645"/>
                </a:lnTo>
                <a:lnTo>
                  <a:pt x="661" y="646"/>
                </a:lnTo>
                <a:lnTo>
                  <a:pt x="661" y="647"/>
                </a:lnTo>
                <a:lnTo>
                  <a:pt x="661" y="648"/>
                </a:lnTo>
                <a:lnTo>
                  <a:pt x="661" y="648"/>
                </a:lnTo>
                <a:lnTo>
                  <a:pt x="661" y="649"/>
                </a:lnTo>
                <a:lnTo>
                  <a:pt x="661" y="650"/>
                </a:lnTo>
                <a:lnTo>
                  <a:pt x="661" y="651"/>
                </a:lnTo>
                <a:lnTo>
                  <a:pt x="661" y="652"/>
                </a:lnTo>
                <a:lnTo>
                  <a:pt x="662" y="652"/>
                </a:lnTo>
                <a:lnTo>
                  <a:pt x="661" y="653"/>
                </a:lnTo>
                <a:lnTo>
                  <a:pt x="662" y="654"/>
                </a:lnTo>
                <a:lnTo>
                  <a:pt x="662" y="656"/>
                </a:lnTo>
                <a:lnTo>
                  <a:pt x="662" y="656"/>
                </a:lnTo>
                <a:lnTo>
                  <a:pt x="662" y="657"/>
                </a:lnTo>
                <a:lnTo>
                  <a:pt x="662" y="658"/>
                </a:lnTo>
                <a:lnTo>
                  <a:pt x="663" y="658"/>
                </a:lnTo>
                <a:lnTo>
                  <a:pt x="663" y="659"/>
                </a:lnTo>
                <a:lnTo>
                  <a:pt x="663" y="660"/>
                </a:lnTo>
                <a:lnTo>
                  <a:pt x="662" y="660"/>
                </a:lnTo>
                <a:lnTo>
                  <a:pt x="661" y="661"/>
                </a:lnTo>
                <a:lnTo>
                  <a:pt x="661" y="662"/>
                </a:lnTo>
                <a:lnTo>
                  <a:pt x="660" y="662"/>
                </a:lnTo>
                <a:lnTo>
                  <a:pt x="660" y="662"/>
                </a:lnTo>
                <a:lnTo>
                  <a:pt x="660" y="663"/>
                </a:lnTo>
                <a:lnTo>
                  <a:pt x="660" y="663"/>
                </a:lnTo>
                <a:lnTo>
                  <a:pt x="659" y="664"/>
                </a:lnTo>
                <a:lnTo>
                  <a:pt x="659" y="664"/>
                </a:lnTo>
                <a:lnTo>
                  <a:pt x="658" y="665"/>
                </a:lnTo>
                <a:lnTo>
                  <a:pt x="658" y="665"/>
                </a:lnTo>
                <a:lnTo>
                  <a:pt x="658" y="665"/>
                </a:lnTo>
                <a:lnTo>
                  <a:pt x="657" y="666"/>
                </a:lnTo>
                <a:lnTo>
                  <a:pt x="657" y="665"/>
                </a:lnTo>
                <a:lnTo>
                  <a:pt x="657" y="666"/>
                </a:lnTo>
                <a:lnTo>
                  <a:pt x="656" y="665"/>
                </a:lnTo>
                <a:lnTo>
                  <a:pt x="656" y="665"/>
                </a:lnTo>
                <a:lnTo>
                  <a:pt x="655" y="665"/>
                </a:lnTo>
                <a:lnTo>
                  <a:pt x="654" y="665"/>
                </a:lnTo>
                <a:lnTo>
                  <a:pt x="654" y="666"/>
                </a:lnTo>
                <a:lnTo>
                  <a:pt x="653" y="666"/>
                </a:lnTo>
                <a:lnTo>
                  <a:pt x="652" y="666"/>
                </a:lnTo>
                <a:lnTo>
                  <a:pt x="652" y="666"/>
                </a:lnTo>
                <a:lnTo>
                  <a:pt x="651" y="666"/>
                </a:lnTo>
                <a:lnTo>
                  <a:pt x="650" y="666"/>
                </a:lnTo>
                <a:lnTo>
                  <a:pt x="650" y="666"/>
                </a:lnTo>
                <a:lnTo>
                  <a:pt x="650" y="665"/>
                </a:lnTo>
                <a:lnTo>
                  <a:pt x="649" y="665"/>
                </a:lnTo>
                <a:lnTo>
                  <a:pt x="648" y="665"/>
                </a:lnTo>
                <a:lnTo>
                  <a:pt x="648" y="665"/>
                </a:lnTo>
                <a:lnTo>
                  <a:pt x="648" y="665"/>
                </a:lnTo>
                <a:lnTo>
                  <a:pt x="648" y="664"/>
                </a:lnTo>
                <a:lnTo>
                  <a:pt x="647" y="664"/>
                </a:lnTo>
                <a:lnTo>
                  <a:pt x="646" y="664"/>
                </a:lnTo>
                <a:lnTo>
                  <a:pt x="646" y="664"/>
                </a:lnTo>
                <a:lnTo>
                  <a:pt x="644" y="664"/>
                </a:lnTo>
                <a:lnTo>
                  <a:pt x="644" y="664"/>
                </a:lnTo>
                <a:lnTo>
                  <a:pt x="643" y="664"/>
                </a:lnTo>
                <a:lnTo>
                  <a:pt x="643" y="664"/>
                </a:lnTo>
                <a:lnTo>
                  <a:pt x="642" y="664"/>
                </a:lnTo>
                <a:lnTo>
                  <a:pt x="641" y="664"/>
                </a:lnTo>
                <a:lnTo>
                  <a:pt x="641" y="665"/>
                </a:lnTo>
                <a:lnTo>
                  <a:pt x="641" y="665"/>
                </a:lnTo>
                <a:lnTo>
                  <a:pt x="641" y="665"/>
                </a:lnTo>
                <a:lnTo>
                  <a:pt x="640" y="665"/>
                </a:lnTo>
                <a:lnTo>
                  <a:pt x="639" y="666"/>
                </a:lnTo>
                <a:lnTo>
                  <a:pt x="639" y="667"/>
                </a:lnTo>
                <a:lnTo>
                  <a:pt x="639" y="667"/>
                </a:lnTo>
                <a:lnTo>
                  <a:pt x="638" y="667"/>
                </a:lnTo>
                <a:lnTo>
                  <a:pt x="637" y="667"/>
                </a:lnTo>
                <a:lnTo>
                  <a:pt x="637" y="666"/>
                </a:lnTo>
                <a:lnTo>
                  <a:pt x="637" y="665"/>
                </a:lnTo>
                <a:lnTo>
                  <a:pt x="636" y="665"/>
                </a:lnTo>
                <a:lnTo>
                  <a:pt x="635" y="665"/>
                </a:lnTo>
                <a:lnTo>
                  <a:pt x="635" y="665"/>
                </a:lnTo>
                <a:lnTo>
                  <a:pt x="634" y="665"/>
                </a:lnTo>
                <a:lnTo>
                  <a:pt x="633" y="665"/>
                </a:lnTo>
                <a:lnTo>
                  <a:pt x="633" y="664"/>
                </a:lnTo>
                <a:lnTo>
                  <a:pt x="633" y="664"/>
                </a:lnTo>
                <a:lnTo>
                  <a:pt x="633" y="663"/>
                </a:lnTo>
                <a:lnTo>
                  <a:pt x="632" y="663"/>
                </a:lnTo>
                <a:lnTo>
                  <a:pt x="631" y="662"/>
                </a:lnTo>
                <a:lnTo>
                  <a:pt x="631" y="662"/>
                </a:lnTo>
                <a:lnTo>
                  <a:pt x="630" y="662"/>
                </a:lnTo>
                <a:lnTo>
                  <a:pt x="629" y="662"/>
                </a:lnTo>
                <a:lnTo>
                  <a:pt x="629" y="662"/>
                </a:lnTo>
                <a:lnTo>
                  <a:pt x="628" y="661"/>
                </a:lnTo>
                <a:lnTo>
                  <a:pt x="627" y="660"/>
                </a:lnTo>
                <a:lnTo>
                  <a:pt x="627" y="660"/>
                </a:lnTo>
                <a:lnTo>
                  <a:pt x="627" y="660"/>
                </a:lnTo>
                <a:lnTo>
                  <a:pt x="625" y="659"/>
                </a:lnTo>
                <a:lnTo>
                  <a:pt x="625" y="659"/>
                </a:lnTo>
                <a:lnTo>
                  <a:pt x="624" y="659"/>
                </a:lnTo>
                <a:lnTo>
                  <a:pt x="624" y="658"/>
                </a:lnTo>
                <a:lnTo>
                  <a:pt x="624" y="658"/>
                </a:lnTo>
                <a:lnTo>
                  <a:pt x="624" y="658"/>
                </a:lnTo>
                <a:lnTo>
                  <a:pt x="623" y="658"/>
                </a:lnTo>
                <a:lnTo>
                  <a:pt x="622" y="657"/>
                </a:lnTo>
                <a:lnTo>
                  <a:pt x="622" y="657"/>
                </a:lnTo>
                <a:lnTo>
                  <a:pt x="622" y="656"/>
                </a:lnTo>
                <a:lnTo>
                  <a:pt x="621" y="656"/>
                </a:lnTo>
                <a:lnTo>
                  <a:pt x="620" y="656"/>
                </a:lnTo>
                <a:lnTo>
                  <a:pt x="620" y="656"/>
                </a:lnTo>
                <a:lnTo>
                  <a:pt x="620" y="656"/>
                </a:lnTo>
                <a:lnTo>
                  <a:pt x="619" y="656"/>
                </a:lnTo>
                <a:lnTo>
                  <a:pt x="619" y="655"/>
                </a:lnTo>
                <a:lnTo>
                  <a:pt x="618" y="655"/>
                </a:lnTo>
                <a:lnTo>
                  <a:pt x="618" y="654"/>
                </a:lnTo>
                <a:lnTo>
                  <a:pt x="617" y="654"/>
                </a:lnTo>
                <a:lnTo>
                  <a:pt x="616" y="654"/>
                </a:lnTo>
                <a:lnTo>
                  <a:pt x="616" y="654"/>
                </a:lnTo>
                <a:lnTo>
                  <a:pt x="616" y="653"/>
                </a:lnTo>
                <a:lnTo>
                  <a:pt x="616" y="653"/>
                </a:lnTo>
                <a:lnTo>
                  <a:pt x="615" y="653"/>
                </a:lnTo>
                <a:lnTo>
                  <a:pt x="615" y="652"/>
                </a:lnTo>
                <a:lnTo>
                  <a:pt x="614" y="652"/>
                </a:lnTo>
                <a:lnTo>
                  <a:pt x="614" y="652"/>
                </a:lnTo>
                <a:lnTo>
                  <a:pt x="613" y="652"/>
                </a:lnTo>
                <a:lnTo>
                  <a:pt x="612" y="652"/>
                </a:lnTo>
                <a:lnTo>
                  <a:pt x="612" y="652"/>
                </a:lnTo>
                <a:lnTo>
                  <a:pt x="611" y="652"/>
                </a:lnTo>
                <a:lnTo>
                  <a:pt x="610" y="652"/>
                </a:lnTo>
                <a:lnTo>
                  <a:pt x="610" y="652"/>
                </a:lnTo>
                <a:lnTo>
                  <a:pt x="609" y="652"/>
                </a:lnTo>
                <a:lnTo>
                  <a:pt x="608" y="652"/>
                </a:lnTo>
                <a:lnTo>
                  <a:pt x="607" y="652"/>
                </a:lnTo>
                <a:lnTo>
                  <a:pt x="605" y="650"/>
                </a:lnTo>
                <a:lnTo>
                  <a:pt x="604" y="650"/>
                </a:lnTo>
                <a:lnTo>
                  <a:pt x="603" y="649"/>
                </a:lnTo>
                <a:lnTo>
                  <a:pt x="602" y="649"/>
                </a:lnTo>
                <a:lnTo>
                  <a:pt x="600" y="648"/>
                </a:lnTo>
                <a:lnTo>
                  <a:pt x="599" y="648"/>
                </a:lnTo>
                <a:lnTo>
                  <a:pt x="597" y="648"/>
                </a:lnTo>
                <a:lnTo>
                  <a:pt x="597" y="648"/>
                </a:lnTo>
                <a:lnTo>
                  <a:pt x="596" y="648"/>
                </a:lnTo>
                <a:lnTo>
                  <a:pt x="595" y="647"/>
                </a:lnTo>
                <a:lnTo>
                  <a:pt x="593" y="647"/>
                </a:lnTo>
                <a:lnTo>
                  <a:pt x="592" y="647"/>
                </a:lnTo>
                <a:lnTo>
                  <a:pt x="591" y="647"/>
                </a:lnTo>
                <a:lnTo>
                  <a:pt x="589" y="646"/>
                </a:lnTo>
                <a:lnTo>
                  <a:pt x="588" y="645"/>
                </a:lnTo>
                <a:lnTo>
                  <a:pt x="588" y="645"/>
                </a:lnTo>
                <a:lnTo>
                  <a:pt x="587" y="645"/>
                </a:lnTo>
                <a:lnTo>
                  <a:pt x="586" y="645"/>
                </a:lnTo>
                <a:lnTo>
                  <a:pt x="586" y="645"/>
                </a:lnTo>
                <a:lnTo>
                  <a:pt x="585" y="644"/>
                </a:lnTo>
                <a:lnTo>
                  <a:pt x="584" y="642"/>
                </a:lnTo>
                <a:lnTo>
                  <a:pt x="583" y="642"/>
                </a:lnTo>
                <a:lnTo>
                  <a:pt x="582" y="641"/>
                </a:lnTo>
                <a:lnTo>
                  <a:pt x="582" y="641"/>
                </a:lnTo>
                <a:lnTo>
                  <a:pt x="580" y="639"/>
                </a:lnTo>
                <a:lnTo>
                  <a:pt x="579" y="639"/>
                </a:lnTo>
                <a:lnTo>
                  <a:pt x="578" y="638"/>
                </a:lnTo>
                <a:lnTo>
                  <a:pt x="578" y="638"/>
                </a:lnTo>
                <a:lnTo>
                  <a:pt x="576" y="638"/>
                </a:lnTo>
                <a:lnTo>
                  <a:pt x="575" y="638"/>
                </a:lnTo>
                <a:lnTo>
                  <a:pt x="574" y="638"/>
                </a:lnTo>
                <a:lnTo>
                  <a:pt x="572" y="639"/>
                </a:lnTo>
                <a:lnTo>
                  <a:pt x="569" y="640"/>
                </a:lnTo>
                <a:lnTo>
                  <a:pt x="569" y="641"/>
                </a:lnTo>
                <a:lnTo>
                  <a:pt x="568" y="641"/>
                </a:lnTo>
                <a:lnTo>
                  <a:pt x="567" y="641"/>
                </a:lnTo>
                <a:lnTo>
                  <a:pt x="565" y="641"/>
                </a:lnTo>
                <a:lnTo>
                  <a:pt x="565" y="641"/>
                </a:lnTo>
                <a:lnTo>
                  <a:pt x="564" y="641"/>
                </a:lnTo>
                <a:lnTo>
                  <a:pt x="563" y="641"/>
                </a:lnTo>
                <a:lnTo>
                  <a:pt x="562" y="641"/>
                </a:lnTo>
                <a:lnTo>
                  <a:pt x="561" y="641"/>
                </a:lnTo>
                <a:lnTo>
                  <a:pt x="561" y="641"/>
                </a:lnTo>
                <a:lnTo>
                  <a:pt x="560" y="640"/>
                </a:lnTo>
                <a:lnTo>
                  <a:pt x="559" y="640"/>
                </a:lnTo>
                <a:lnTo>
                  <a:pt x="559" y="639"/>
                </a:lnTo>
                <a:lnTo>
                  <a:pt x="558" y="639"/>
                </a:lnTo>
                <a:lnTo>
                  <a:pt x="557" y="638"/>
                </a:lnTo>
                <a:lnTo>
                  <a:pt x="557" y="637"/>
                </a:lnTo>
                <a:lnTo>
                  <a:pt x="557" y="637"/>
                </a:lnTo>
                <a:lnTo>
                  <a:pt x="556" y="637"/>
                </a:lnTo>
                <a:lnTo>
                  <a:pt x="556" y="636"/>
                </a:lnTo>
                <a:lnTo>
                  <a:pt x="555" y="635"/>
                </a:lnTo>
                <a:lnTo>
                  <a:pt x="555" y="635"/>
                </a:lnTo>
                <a:lnTo>
                  <a:pt x="554" y="635"/>
                </a:lnTo>
                <a:lnTo>
                  <a:pt x="553" y="635"/>
                </a:lnTo>
                <a:lnTo>
                  <a:pt x="552" y="633"/>
                </a:lnTo>
                <a:lnTo>
                  <a:pt x="552" y="633"/>
                </a:lnTo>
                <a:lnTo>
                  <a:pt x="551" y="633"/>
                </a:lnTo>
                <a:lnTo>
                  <a:pt x="550" y="633"/>
                </a:lnTo>
                <a:lnTo>
                  <a:pt x="550" y="633"/>
                </a:lnTo>
                <a:lnTo>
                  <a:pt x="549" y="632"/>
                </a:lnTo>
                <a:lnTo>
                  <a:pt x="548" y="632"/>
                </a:lnTo>
                <a:lnTo>
                  <a:pt x="547" y="632"/>
                </a:lnTo>
                <a:lnTo>
                  <a:pt x="546" y="632"/>
                </a:lnTo>
                <a:lnTo>
                  <a:pt x="545" y="632"/>
                </a:lnTo>
                <a:lnTo>
                  <a:pt x="544" y="632"/>
                </a:lnTo>
                <a:lnTo>
                  <a:pt x="544" y="632"/>
                </a:lnTo>
                <a:lnTo>
                  <a:pt x="542" y="631"/>
                </a:lnTo>
                <a:lnTo>
                  <a:pt x="541" y="631"/>
                </a:lnTo>
                <a:lnTo>
                  <a:pt x="540" y="631"/>
                </a:lnTo>
                <a:lnTo>
                  <a:pt x="540" y="631"/>
                </a:lnTo>
                <a:lnTo>
                  <a:pt x="539" y="631"/>
                </a:lnTo>
                <a:lnTo>
                  <a:pt x="538" y="631"/>
                </a:lnTo>
                <a:lnTo>
                  <a:pt x="538" y="631"/>
                </a:lnTo>
                <a:lnTo>
                  <a:pt x="538" y="630"/>
                </a:lnTo>
                <a:lnTo>
                  <a:pt x="537" y="630"/>
                </a:lnTo>
                <a:lnTo>
                  <a:pt x="536" y="630"/>
                </a:lnTo>
                <a:lnTo>
                  <a:pt x="536" y="629"/>
                </a:lnTo>
                <a:lnTo>
                  <a:pt x="535" y="629"/>
                </a:lnTo>
                <a:lnTo>
                  <a:pt x="535" y="629"/>
                </a:lnTo>
                <a:lnTo>
                  <a:pt x="534" y="629"/>
                </a:lnTo>
                <a:lnTo>
                  <a:pt x="533" y="629"/>
                </a:lnTo>
                <a:lnTo>
                  <a:pt x="532" y="629"/>
                </a:lnTo>
                <a:lnTo>
                  <a:pt x="531" y="629"/>
                </a:lnTo>
                <a:lnTo>
                  <a:pt x="531" y="630"/>
                </a:lnTo>
                <a:lnTo>
                  <a:pt x="530" y="630"/>
                </a:lnTo>
                <a:lnTo>
                  <a:pt x="529" y="630"/>
                </a:lnTo>
                <a:lnTo>
                  <a:pt x="529" y="630"/>
                </a:lnTo>
                <a:lnTo>
                  <a:pt x="528" y="630"/>
                </a:lnTo>
                <a:lnTo>
                  <a:pt x="527" y="629"/>
                </a:lnTo>
                <a:lnTo>
                  <a:pt x="527" y="629"/>
                </a:lnTo>
                <a:lnTo>
                  <a:pt x="526" y="629"/>
                </a:lnTo>
                <a:lnTo>
                  <a:pt x="525" y="629"/>
                </a:lnTo>
                <a:lnTo>
                  <a:pt x="524" y="628"/>
                </a:lnTo>
                <a:lnTo>
                  <a:pt x="524" y="628"/>
                </a:lnTo>
                <a:lnTo>
                  <a:pt x="523" y="627"/>
                </a:lnTo>
                <a:lnTo>
                  <a:pt x="523" y="626"/>
                </a:lnTo>
                <a:lnTo>
                  <a:pt x="522" y="626"/>
                </a:lnTo>
                <a:lnTo>
                  <a:pt x="522" y="625"/>
                </a:lnTo>
                <a:lnTo>
                  <a:pt x="522" y="624"/>
                </a:lnTo>
                <a:lnTo>
                  <a:pt x="522" y="624"/>
                </a:lnTo>
                <a:lnTo>
                  <a:pt x="521" y="623"/>
                </a:lnTo>
                <a:lnTo>
                  <a:pt x="521" y="622"/>
                </a:lnTo>
                <a:lnTo>
                  <a:pt x="521" y="621"/>
                </a:lnTo>
                <a:lnTo>
                  <a:pt x="521" y="620"/>
                </a:lnTo>
                <a:lnTo>
                  <a:pt x="520" y="620"/>
                </a:lnTo>
                <a:lnTo>
                  <a:pt x="520" y="619"/>
                </a:lnTo>
                <a:lnTo>
                  <a:pt x="519" y="619"/>
                </a:lnTo>
                <a:lnTo>
                  <a:pt x="519" y="618"/>
                </a:lnTo>
                <a:lnTo>
                  <a:pt x="519" y="618"/>
                </a:lnTo>
                <a:lnTo>
                  <a:pt x="518" y="618"/>
                </a:lnTo>
                <a:lnTo>
                  <a:pt x="518" y="617"/>
                </a:lnTo>
                <a:lnTo>
                  <a:pt x="517" y="617"/>
                </a:lnTo>
                <a:lnTo>
                  <a:pt x="517" y="616"/>
                </a:lnTo>
                <a:lnTo>
                  <a:pt x="517" y="616"/>
                </a:lnTo>
                <a:lnTo>
                  <a:pt x="517" y="615"/>
                </a:lnTo>
                <a:lnTo>
                  <a:pt x="516" y="615"/>
                </a:lnTo>
                <a:lnTo>
                  <a:pt x="516" y="614"/>
                </a:lnTo>
                <a:lnTo>
                  <a:pt x="515" y="614"/>
                </a:lnTo>
                <a:lnTo>
                  <a:pt x="515" y="614"/>
                </a:lnTo>
                <a:lnTo>
                  <a:pt x="514" y="614"/>
                </a:lnTo>
                <a:lnTo>
                  <a:pt x="514" y="614"/>
                </a:lnTo>
                <a:lnTo>
                  <a:pt x="513" y="614"/>
                </a:lnTo>
                <a:lnTo>
                  <a:pt x="512" y="613"/>
                </a:lnTo>
                <a:lnTo>
                  <a:pt x="512" y="613"/>
                </a:lnTo>
                <a:lnTo>
                  <a:pt x="511" y="613"/>
                </a:lnTo>
                <a:lnTo>
                  <a:pt x="510" y="613"/>
                </a:lnTo>
                <a:lnTo>
                  <a:pt x="510" y="612"/>
                </a:lnTo>
                <a:lnTo>
                  <a:pt x="510" y="612"/>
                </a:lnTo>
                <a:lnTo>
                  <a:pt x="509" y="612"/>
                </a:lnTo>
                <a:lnTo>
                  <a:pt x="509" y="612"/>
                </a:lnTo>
                <a:lnTo>
                  <a:pt x="509" y="611"/>
                </a:lnTo>
                <a:lnTo>
                  <a:pt x="509" y="611"/>
                </a:lnTo>
                <a:lnTo>
                  <a:pt x="508" y="611"/>
                </a:lnTo>
                <a:lnTo>
                  <a:pt x="508" y="610"/>
                </a:lnTo>
                <a:lnTo>
                  <a:pt x="508" y="609"/>
                </a:lnTo>
                <a:lnTo>
                  <a:pt x="506" y="609"/>
                </a:lnTo>
                <a:lnTo>
                  <a:pt x="505" y="609"/>
                </a:lnTo>
                <a:lnTo>
                  <a:pt x="504" y="609"/>
                </a:lnTo>
                <a:lnTo>
                  <a:pt x="504" y="609"/>
                </a:lnTo>
                <a:lnTo>
                  <a:pt x="503" y="609"/>
                </a:lnTo>
                <a:lnTo>
                  <a:pt x="502" y="610"/>
                </a:lnTo>
                <a:lnTo>
                  <a:pt x="502" y="610"/>
                </a:lnTo>
                <a:lnTo>
                  <a:pt x="501" y="610"/>
                </a:lnTo>
                <a:lnTo>
                  <a:pt x="500" y="610"/>
                </a:lnTo>
                <a:lnTo>
                  <a:pt x="500" y="611"/>
                </a:lnTo>
                <a:lnTo>
                  <a:pt x="500" y="611"/>
                </a:lnTo>
                <a:lnTo>
                  <a:pt x="499" y="611"/>
                </a:lnTo>
                <a:lnTo>
                  <a:pt x="499" y="611"/>
                </a:lnTo>
                <a:lnTo>
                  <a:pt x="498" y="611"/>
                </a:lnTo>
                <a:lnTo>
                  <a:pt x="496" y="611"/>
                </a:lnTo>
                <a:lnTo>
                  <a:pt x="496" y="610"/>
                </a:lnTo>
                <a:lnTo>
                  <a:pt x="495" y="610"/>
                </a:lnTo>
                <a:lnTo>
                  <a:pt x="495" y="610"/>
                </a:lnTo>
                <a:lnTo>
                  <a:pt x="494" y="609"/>
                </a:lnTo>
                <a:lnTo>
                  <a:pt x="493" y="609"/>
                </a:lnTo>
                <a:lnTo>
                  <a:pt x="493" y="609"/>
                </a:lnTo>
                <a:lnTo>
                  <a:pt x="492" y="609"/>
                </a:lnTo>
                <a:lnTo>
                  <a:pt x="491" y="610"/>
                </a:lnTo>
                <a:lnTo>
                  <a:pt x="491" y="610"/>
                </a:lnTo>
                <a:lnTo>
                  <a:pt x="490" y="610"/>
                </a:lnTo>
                <a:lnTo>
                  <a:pt x="489" y="610"/>
                </a:lnTo>
                <a:lnTo>
                  <a:pt x="489" y="609"/>
                </a:lnTo>
                <a:lnTo>
                  <a:pt x="488" y="609"/>
                </a:lnTo>
                <a:lnTo>
                  <a:pt x="487" y="609"/>
                </a:lnTo>
                <a:lnTo>
                  <a:pt x="487" y="609"/>
                </a:lnTo>
                <a:lnTo>
                  <a:pt x="485" y="609"/>
                </a:lnTo>
                <a:lnTo>
                  <a:pt x="485" y="608"/>
                </a:lnTo>
                <a:lnTo>
                  <a:pt x="485" y="608"/>
                </a:lnTo>
                <a:lnTo>
                  <a:pt x="485" y="607"/>
                </a:lnTo>
                <a:lnTo>
                  <a:pt x="484" y="607"/>
                </a:lnTo>
                <a:lnTo>
                  <a:pt x="483" y="607"/>
                </a:lnTo>
                <a:lnTo>
                  <a:pt x="483" y="606"/>
                </a:lnTo>
                <a:lnTo>
                  <a:pt x="482" y="605"/>
                </a:lnTo>
                <a:lnTo>
                  <a:pt x="482" y="605"/>
                </a:lnTo>
                <a:lnTo>
                  <a:pt x="481" y="604"/>
                </a:lnTo>
                <a:lnTo>
                  <a:pt x="481" y="604"/>
                </a:lnTo>
                <a:lnTo>
                  <a:pt x="480" y="603"/>
                </a:lnTo>
                <a:lnTo>
                  <a:pt x="480" y="603"/>
                </a:lnTo>
                <a:lnTo>
                  <a:pt x="480" y="603"/>
                </a:lnTo>
                <a:lnTo>
                  <a:pt x="479" y="603"/>
                </a:lnTo>
                <a:lnTo>
                  <a:pt x="479" y="602"/>
                </a:lnTo>
                <a:lnTo>
                  <a:pt x="478" y="602"/>
                </a:lnTo>
                <a:lnTo>
                  <a:pt x="478" y="601"/>
                </a:lnTo>
                <a:lnTo>
                  <a:pt x="476" y="600"/>
                </a:lnTo>
                <a:lnTo>
                  <a:pt x="476" y="599"/>
                </a:lnTo>
                <a:lnTo>
                  <a:pt x="475" y="598"/>
                </a:lnTo>
                <a:lnTo>
                  <a:pt x="474" y="597"/>
                </a:lnTo>
                <a:lnTo>
                  <a:pt x="474" y="597"/>
                </a:lnTo>
                <a:lnTo>
                  <a:pt x="472" y="596"/>
                </a:lnTo>
                <a:lnTo>
                  <a:pt x="472" y="595"/>
                </a:lnTo>
                <a:lnTo>
                  <a:pt x="472" y="595"/>
                </a:lnTo>
                <a:lnTo>
                  <a:pt x="471" y="594"/>
                </a:lnTo>
                <a:lnTo>
                  <a:pt x="470" y="594"/>
                </a:lnTo>
                <a:lnTo>
                  <a:pt x="470" y="593"/>
                </a:lnTo>
                <a:lnTo>
                  <a:pt x="469" y="592"/>
                </a:lnTo>
                <a:lnTo>
                  <a:pt x="469" y="592"/>
                </a:lnTo>
                <a:lnTo>
                  <a:pt x="468" y="592"/>
                </a:lnTo>
                <a:lnTo>
                  <a:pt x="468" y="591"/>
                </a:lnTo>
                <a:lnTo>
                  <a:pt x="467" y="590"/>
                </a:lnTo>
                <a:lnTo>
                  <a:pt x="467" y="590"/>
                </a:lnTo>
                <a:lnTo>
                  <a:pt x="466" y="589"/>
                </a:lnTo>
                <a:lnTo>
                  <a:pt x="466" y="588"/>
                </a:lnTo>
                <a:lnTo>
                  <a:pt x="465" y="588"/>
                </a:lnTo>
                <a:lnTo>
                  <a:pt x="464" y="587"/>
                </a:lnTo>
                <a:lnTo>
                  <a:pt x="464" y="587"/>
                </a:lnTo>
                <a:lnTo>
                  <a:pt x="464" y="586"/>
                </a:lnTo>
                <a:lnTo>
                  <a:pt x="463" y="586"/>
                </a:lnTo>
                <a:lnTo>
                  <a:pt x="462" y="585"/>
                </a:lnTo>
                <a:lnTo>
                  <a:pt x="461" y="585"/>
                </a:lnTo>
                <a:lnTo>
                  <a:pt x="461" y="584"/>
                </a:lnTo>
                <a:lnTo>
                  <a:pt x="460" y="584"/>
                </a:lnTo>
                <a:lnTo>
                  <a:pt x="459" y="583"/>
                </a:lnTo>
                <a:lnTo>
                  <a:pt x="459" y="583"/>
                </a:lnTo>
                <a:lnTo>
                  <a:pt x="459" y="582"/>
                </a:lnTo>
                <a:lnTo>
                  <a:pt x="458" y="582"/>
                </a:lnTo>
                <a:lnTo>
                  <a:pt x="457" y="582"/>
                </a:lnTo>
                <a:lnTo>
                  <a:pt x="457" y="582"/>
                </a:lnTo>
                <a:lnTo>
                  <a:pt x="456" y="582"/>
                </a:lnTo>
                <a:lnTo>
                  <a:pt x="455" y="582"/>
                </a:lnTo>
                <a:lnTo>
                  <a:pt x="454" y="581"/>
                </a:lnTo>
                <a:lnTo>
                  <a:pt x="453" y="581"/>
                </a:lnTo>
                <a:lnTo>
                  <a:pt x="452" y="581"/>
                </a:lnTo>
                <a:lnTo>
                  <a:pt x="451" y="581"/>
                </a:lnTo>
                <a:lnTo>
                  <a:pt x="450" y="581"/>
                </a:lnTo>
                <a:lnTo>
                  <a:pt x="449" y="581"/>
                </a:lnTo>
                <a:lnTo>
                  <a:pt x="448" y="582"/>
                </a:lnTo>
                <a:lnTo>
                  <a:pt x="447" y="582"/>
                </a:lnTo>
                <a:lnTo>
                  <a:pt x="447" y="582"/>
                </a:lnTo>
                <a:lnTo>
                  <a:pt x="446" y="582"/>
                </a:lnTo>
                <a:lnTo>
                  <a:pt x="445" y="582"/>
                </a:lnTo>
                <a:lnTo>
                  <a:pt x="445" y="582"/>
                </a:lnTo>
                <a:lnTo>
                  <a:pt x="444" y="582"/>
                </a:lnTo>
                <a:lnTo>
                  <a:pt x="444" y="582"/>
                </a:lnTo>
                <a:lnTo>
                  <a:pt x="443" y="582"/>
                </a:lnTo>
                <a:lnTo>
                  <a:pt x="442" y="582"/>
                </a:lnTo>
                <a:lnTo>
                  <a:pt x="442" y="583"/>
                </a:lnTo>
                <a:lnTo>
                  <a:pt x="441" y="584"/>
                </a:lnTo>
                <a:lnTo>
                  <a:pt x="440" y="584"/>
                </a:lnTo>
                <a:lnTo>
                  <a:pt x="440" y="584"/>
                </a:lnTo>
                <a:lnTo>
                  <a:pt x="439" y="584"/>
                </a:lnTo>
                <a:lnTo>
                  <a:pt x="438" y="585"/>
                </a:lnTo>
                <a:lnTo>
                  <a:pt x="438" y="586"/>
                </a:lnTo>
                <a:lnTo>
                  <a:pt x="438" y="586"/>
                </a:lnTo>
                <a:lnTo>
                  <a:pt x="438" y="585"/>
                </a:lnTo>
                <a:lnTo>
                  <a:pt x="437" y="585"/>
                </a:lnTo>
                <a:lnTo>
                  <a:pt x="436" y="585"/>
                </a:lnTo>
                <a:lnTo>
                  <a:pt x="436" y="584"/>
                </a:lnTo>
                <a:lnTo>
                  <a:pt x="435" y="584"/>
                </a:lnTo>
                <a:lnTo>
                  <a:pt x="434" y="584"/>
                </a:lnTo>
                <a:lnTo>
                  <a:pt x="434" y="584"/>
                </a:lnTo>
                <a:lnTo>
                  <a:pt x="433" y="584"/>
                </a:lnTo>
                <a:lnTo>
                  <a:pt x="432" y="585"/>
                </a:lnTo>
                <a:lnTo>
                  <a:pt x="432" y="585"/>
                </a:lnTo>
                <a:lnTo>
                  <a:pt x="431" y="585"/>
                </a:lnTo>
                <a:lnTo>
                  <a:pt x="430" y="585"/>
                </a:lnTo>
                <a:lnTo>
                  <a:pt x="430" y="585"/>
                </a:lnTo>
                <a:lnTo>
                  <a:pt x="429" y="585"/>
                </a:lnTo>
                <a:lnTo>
                  <a:pt x="429" y="584"/>
                </a:lnTo>
                <a:lnTo>
                  <a:pt x="429" y="584"/>
                </a:lnTo>
                <a:lnTo>
                  <a:pt x="429" y="583"/>
                </a:lnTo>
                <a:lnTo>
                  <a:pt x="428" y="583"/>
                </a:lnTo>
                <a:lnTo>
                  <a:pt x="428" y="582"/>
                </a:lnTo>
                <a:lnTo>
                  <a:pt x="428" y="582"/>
                </a:lnTo>
                <a:lnTo>
                  <a:pt x="427" y="582"/>
                </a:lnTo>
                <a:lnTo>
                  <a:pt x="426" y="582"/>
                </a:lnTo>
                <a:lnTo>
                  <a:pt x="425" y="581"/>
                </a:lnTo>
                <a:lnTo>
                  <a:pt x="425" y="580"/>
                </a:lnTo>
                <a:lnTo>
                  <a:pt x="424" y="580"/>
                </a:lnTo>
                <a:lnTo>
                  <a:pt x="424" y="579"/>
                </a:lnTo>
                <a:lnTo>
                  <a:pt x="423" y="578"/>
                </a:lnTo>
                <a:lnTo>
                  <a:pt x="423" y="578"/>
                </a:lnTo>
                <a:lnTo>
                  <a:pt x="423" y="576"/>
                </a:lnTo>
                <a:lnTo>
                  <a:pt x="422" y="575"/>
                </a:lnTo>
                <a:lnTo>
                  <a:pt x="421" y="573"/>
                </a:lnTo>
                <a:lnTo>
                  <a:pt x="421" y="573"/>
                </a:lnTo>
                <a:lnTo>
                  <a:pt x="420" y="572"/>
                </a:lnTo>
                <a:lnTo>
                  <a:pt x="419" y="571"/>
                </a:lnTo>
                <a:lnTo>
                  <a:pt x="418" y="570"/>
                </a:lnTo>
                <a:lnTo>
                  <a:pt x="417" y="569"/>
                </a:lnTo>
                <a:lnTo>
                  <a:pt x="417" y="569"/>
                </a:lnTo>
                <a:lnTo>
                  <a:pt x="417" y="569"/>
                </a:lnTo>
                <a:lnTo>
                  <a:pt x="413" y="569"/>
                </a:lnTo>
                <a:lnTo>
                  <a:pt x="412" y="569"/>
                </a:lnTo>
                <a:lnTo>
                  <a:pt x="411" y="569"/>
                </a:lnTo>
                <a:lnTo>
                  <a:pt x="410" y="569"/>
                </a:lnTo>
                <a:lnTo>
                  <a:pt x="407" y="570"/>
                </a:lnTo>
                <a:lnTo>
                  <a:pt x="406" y="570"/>
                </a:lnTo>
                <a:lnTo>
                  <a:pt x="402" y="571"/>
                </a:lnTo>
                <a:lnTo>
                  <a:pt x="401" y="571"/>
                </a:lnTo>
                <a:lnTo>
                  <a:pt x="401" y="571"/>
                </a:lnTo>
                <a:lnTo>
                  <a:pt x="400" y="571"/>
                </a:lnTo>
                <a:lnTo>
                  <a:pt x="400" y="571"/>
                </a:lnTo>
                <a:lnTo>
                  <a:pt x="399" y="572"/>
                </a:lnTo>
                <a:lnTo>
                  <a:pt x="398" y="573"/>
                </a:lnTo>
                <a:lnTo>
                  <a:pt x="398" y="574"/>
                </a:lnTo>
                <a:lnTo>
                  <a:pt x="397" y="575"/>
                </a:lnTo>
                <a:lnTo>
                  <a:pt x="396" y="576"/>
                </a:lnTo>
                <a:lnTo>
                  <a:pt x="395" y="577"/>
                </a:lnTo>
                <a:lnTo>
                  <a:pt x="394" y="578"/>
                </a:lnTo>
                <a:lnTo>
                  <a:pt x="393" y="580"/>
                </a:lnTo>
                <a:lnTo>
                  <a:pt x="391" y="581"/>
                </a:lnTo>
                <a:lnTo>
                  <a:pt x="390" y="582"/>
                </a:lnTo>
                <a:lnTo>
                  <a:pt x="389" y="583"/>
                </a:lnTo>
                <a:lnTo>
                  <a:pt x="389" y="584"/>
                </a:lnTo>
                <a:lnTo>
                  <a:pt x="388" y="584"/>
                </a:lnTo>
                <a:lnTo>
                  <a:pt x="387" y="584"/>
                </a:lnTo>
                <a:lnTo>
                  <a:pt x="386" y="585"/>
                </a:lnTo>
                <a:lnTo>
                  <a:pt x="385" y="585"/>
                </a:lnTo>
                <a:lnTo>
                  <a:pt x="383" y="585"/>
                </a:lnTo>
                <a:lnTo>
                  <a:pt x="381" y="585"/>
                </a:lnTo>
                <a:lnTo>
                  <a:pt x="380" y="585"/>
                </a:lnTo>
                <a:lnTo>
                  <a:pt x="379" y="585"/>
                </a:lnTo>
                <a:lnTo>
                  <a:pt x="377" y="586"/>
                </a:lnTo>
                <a:lnTo>
                  <a:pt x="375" y="586"/>
                </a:lnTo>
                <a:lnTo>
                  <a:pt x="375" y="586"/>
                </a:lnTo>
                <a:lnTo>
                  <a:pt x="374" y="586"/>
                </a:lnTo>
                <a:lnTo>
                  <a:pt x="373" y="586"/>
                </a:lnTo>
                <a:lnTo>
                  <a:pt x="372" y="585"/>
                </a:lnTo>
                <a:lnTo>
                  <a:pt x="369" y="584"/>
                </a:lnTo>
                <a:lnTo>
                  <a:pt x="368" y="584"/>
                </a:lnTo>
                <a:lnTo>
                  <a:pt x="367" y="584"/>
                </a:lnTo>
                <a:lnTo>
                  <a:pt x="366" y="584"/>
                </a:lnTo>
                <a:lnTo>
                  <a:pt x="366" y="584"/>
                </a:lnTo>
                <a:lnTo>
                  <a:pt x="364" y="584"/>
                </a:lnTo>
                <a:lnTo>
                  <a:pt x="362" y="584"/>
                </a:lnTo>
                <a:lnTo>
                  <a:pt x="361" y="584"/>
                </a:lnTo>
                <a:lnTo>
                  <a:pt x="358" y="584"/>
                </a:lnTo>
                <a:lnTo>
                  <a:pt x="355" y="584"/>
                </a:lnTo>
                <a:lnTo>
                  <a:pt x="354" y="585"/>
                </a:lnTo>
                <a:lnTo>
                  <a:pt x="351" y="586"/>
                </a:lnTo>
                <a:lnTo>
                  <a:pt x="349" y="586"/>
                </a:lnTo>
                <a:lnTo>
                  <a:pt x="349" y="586"/>
                </a:lnTo>
                <a:lnTo>
                  <a:pt x="347" y="586"/>
                </a:lnTo>
                <a:lnTo>
                  <a:pt x="346" y="586"/>
                </a:lnTo>
                <a:lnTo>
                  <a:pt x="345" y="586"/>
                </a:lnTo>
                <a:lnTo>
                  <a:pt x="343" y="586"/>
                </a:lnTo>
                <a:lnTo>
                  <a:pt x="339" y="587"/>
                </a:lnTo>
                <a:lnTo>
                  <a:pt x="338" y="588"/>
                </a:lnTo>
                <a:lnTo>
                  <a:pt x="337" y="588"/>
                </a:lnTo>
                <a:lnTo>
                  <a:pt x="336" y="588"/>
                </a:lnTo>
                <a:lnTo>
                  <a:pt x="334" y="588"/>
                </a:lnTo>
                <a:lnTo>
                  <a:pt x="334" y="588"/>
                </a:lnTo>
                <a:lnTo>
                  <a:pt x="333" y="587"/>
                </a:lnTo>
                <a:lnTo>
                  <a:pt x="332" y="587"/>
                </a:lnTo>
                <a:lnTo>
                  <a:pt x="332" y="586"/>
                </a:lnTo>
                <a:lnTo>
                  <a:pt x="331" y="584"/>
                </a:lnTo>
                <a:lnTo>
                  <a:pt x="331" y="584"/>
                </a:lnTo>
                <a:lnTo>
                  <a:pt x="330" y="583"/>
                </a:lnTo>
                <a:lnTo>
                  <a:pt x="330" y="582"/>
                </a:lnTo>
                <a:lnTo>
                  <a:pt x="330" y="580"/>
                </a:lnTo>
                <a:lnTo>
                  <a:pt x="330" y="580"/>
                </a:lnTo>
                <a:lnTo>
                  <a:pt x="330" y="577"/>
                </a:lnTo>
                <a:lnTo>
                  <a:pt x="330" y="576"/>
                </a:lnTo>
                <a:lnTo>
                  <a:pt x="330" y="575"/>
                </a:lnTo>
                <a:lnTo>
                  <a:pt x="330" y="575"/>
                </a:lnTo>
                <a:lnTo>
                  <a:pt x="330" y="574"/>
                </a:lnTo>
                <a:lnTo>
                  <a:pt x="329" y="573"/>
                </a:lnTo>
                <a:lnTo>
                  <a:pt x="328" y="571"/>
                </a:lnTo>
                <a:lnTo>
                  <a:pt x="327" y="571"/>
                </a:lnTo>
                <a:lnTo>
                  <a:pt x="326" y="571"/>
                </a:lnTo>
                <a:lnTo>
                  <a:pt x="326" y="571"/>
                </a:lnTo>
                <a:lnTo>
                  <a:pt x="325" y="571"/>
                </a:lnTo>
                <a:lnTo>
                  <a:pt x="324" y="572"/>
                </a:lnTo>
                <a:lnTo>
                  <a:pt x="324" y="573"/>
                </a:lnTo>
                <a:lnTo>
                  <a:pt x="323" y="573"/>
                </a:lnTo>
                <a:lnTo>
                  <a:pt x="323" y="574"/>
                </a:lnTo>
                <a:lnTo>
                  <a:pt x="322" y="575"/>
                </a:lnTo>
                <a:lnTo>
                  <a:pt x="322" y="576"/>
                </a:lnTo>
                <a:lnTo>
                  <a:pt x="322" y="578"/>
                </a:lnTo>
                <a:lnTo>
                  <a:pt x="321" y="580"/>
                </a:lnTo>
                <a:lnTo>
                  <a:pt x="320" y="581"/>
                </a:lnTo>
                <a:lnTo>
                  <a:pt x="319" y="583"/>
                </a:lnTo>
                <a:lnTo>
                  <a:pt x="319" y="583"/>
                </a:lnTo>
                <a:lnTo>
                  <a:pt x="317" y="583"/>
                </a:lnTo>
                <a:lnTo>
                  <a:pt x="317" y="584"/>
                </a:lnTo>
                <a:lnTo>
                  <a:pt x="315" y="584"/>
                </a:lnTo>
                <a:lnTo>
                  <a:pt x="314" y="584"/>
                </a:lnTo>
                <a:lnTo>
                  <a:pt x="313" y="584"/>
                </a:lnTo>
                <a:lnTo>
                  <a:pt x="313" y="584"/>
                </a:lnTo>
                <a:lnTo>
                  <a:pt x="312" y="585"/>
                </a:lnTo>
                <a:lnTo>
                  <a:pt x="312" y="586"/>
                </a:lnTo>
                <a:lnTo>
                  <a:pt x="311" y="586"/>
                </a:lnTo>
                <a:lnTo>
                  <a:pt x="309" y="587"/>
                </a:lnTo>
                <a:lnTo>
                  <a:pt x="309" y="587"/>
                </a:lnTo>
                <a:lnTo>
                  <a:pt x="307" y="588"/>
                </a:lnTo>
                <a:lnTo>
                  <a:pt x="306" y="588"/>
                </a:lnTo>
                <a:lnTo>
                  <a:pt x="304" y="588"/>
                </a:lnTo>
                <a:lnTo>
                  <a:pt x="303" y="587"/>
                </a:lnTo>
                <a:lnTo>
                  <a:pt x="302" y="587"/>
                </a:lnTo>
                <a:lnTo>
                  <a:pt x="300" y="586"/>
                </a:lnTo>
                <a:lnTo>
                  <a:pt x="299" y="586"/>
                </a:lnTo>
                <a:lnTo>
                  <a:pt x="298" y="585"/>
                </a:lnTo>
                <a:lnTo>
                  <a:pt x="298" y="584"/>
                </a:lnTo>
                <a:lnTo>
                  <a:pt x="297" y="584"/>
                </a:lnTo>
                <a:lnTo>
                  <a:pt x="295" y="582"/>
                </a:lnTo>
                <a:lnTo>
                  <a:pt x="294" y="580"/>
                </a:lnTo>
                <a:lnTo>
                  <a:pt x="293" y="580"/>
                </a:lnTo>
                <a:lnTo>
                  <a:pt x="292" y="580"/>
                </a:lnTo>
                <a:lnTo>
                  <a:pt x="292" y="580"/>
                </a:lnTo>
                <a:lnTo>
                  <a:pt x="291" y="580"/>
                </a:lnTo>
                <a:lnTo>
                  <a:pt x="290" y="579"/>
                </a:lnTo>
                <a:lnTo>
                  <a:pt x="290" y="578"/>
                </a:lnTo>
                <a:lnTo>
                  <a:pt x="289" y="578"/>
                </a:lnTo>
                <a:lnTo>
                  <a:pt x="288" y="578"/>
                </a:lnTo>
                <a:lnTo>
                  <a:pt x="284" y="576"/>
                </a:lnTo>
                <a:lnTo>
                  <a:pt x="283" y="576"/>
                </a:lnTo>
                <a:lnTo>
                  <a:pt x="283" y="576"/>
                </a:lnTo>
                <a:lnTo>
                  <a:pt x="282" y="576"/>
                </a:lnTo>
                <a:lnTo>
                  <a:pt x="281" y="576"/>
                </a:lnTo>
                <a:lnTo>
                  <a:pt x="280" y="576"/>
                </a:lnTo>
                <a:lnTo>
                  <a:pt x="279" y="576"/>
                </a:lnTo>
                <a:lnTo>
                  <a:pt x="279" y="576"/>
                </a:lnTo>
                <a:lnTo>
                  <a:pt x="278" y="576"/>
                </a:lnTo>
                <a:lnTo>
                  <a:pt x="277" y="576"/>
                </a:lnTo>
                <a:lnTo>
                  <a:pt x="275" y="576"/>
                </a:lnTo>
                <a:lnTo>
                  <a:pt x="275" y="576"/>
                </a:lnTo>
                <a:lnTo>
                  <a:pt x="273" y="576"/>
                </a:lnTo>
                <a:lnTo>
                  <a:pt x="272" y="577"/>
                </a:lnTo>
                <a:lnTo>
                  <a:pt x="271" y="577"/>
                </a:lnTo>
                <a:lnTo>
                  <a:pt x="271" y="577"/>
                </a:lnTo>
                <a:lnTo>
                  <a:pt x="270" y="577"/>
                </a:lnTo>
                <a:lnTo>
                  <a:pt x="269" y="578"/>
                </a:lnTo>
                <a:lnTo>
                  <a:pt x="269" y="578"/>
                </a:lnTo>
                <a:lnTo>
                  <a:pt x="267" y="579"/>
                </a:lnTo>
                <a:lnTo>
                  <a:pt x="267" y="580"/>
                </a:lnTo>
                <a:lnTo>
                  <a:pt x="266" y="580"/>
                </a:lnTo>
                <a:lnTo>
                  <a:pt x="265" y="580"/>
                </a:lnTo>
                <a:lnTo>
                  <a:pt x="265" y="580"/>
                </a:lnTo>
                <a:lnTo>
                  <a:pt x="264" y="581"/>
                </a:lnTo>
                <a:lnTo>
                  <a:pt x="264" y="581"/>
                </a:lnTo>
                <a:lnTo>
                  <a:pt x="262" y="581"/>
                </a:lnTo>
                <a:lnTo>
                  <a:pt x="262" y="581"/>
                </a:lnTo>
                <a:lnTo>
                  <a:pt x="261" y="581"/>
                </a:lnTo>
                <a:lnTo>
                  <a:pt x="260" y="580"/>
                </a:lnTo>
                <a:lnTo>
                  <a:pt x="260" y="580"/>
                </a:lnTo>
                <a:lnTo>
                  <a:pt x="260" y="580"/>
                </a:lnTo>
                <a:lnTo>
                  <a:pt x="260" y="578"/>
                </a:lnTo>
                <a:lnTo>
                  <a:pt x="259" y="578"/>
                </a:lnTo>
                <a:lnTo>
                  <a:pt x="259" y="577"/>
                </a:lnTo>
                <a:lnTo>
                  <a:pt x="259" y="576"/>
                </a:lnTo>
                <a:lnTo>
                  <a:pt x="258" y="573"/>
                </a:lnTo>
                <a:lnTo>
                  <a:pt x="258" y="571"/>
                </a:lnTo>
                <a:lnTo>
                  <a:pt x="256" y="571"/>
                </a:lnTo>
                <a:lnTo>
                  <a:pt x="255" y="571"/>
                </a:lnTo>
                <a:lnTo>
                  <a:pt x="253" y="571"/>
                </a:lnTo>
                <a:lnTo>
                  <a:pt x="252" y="571"/>
                </a:lnTo>
                <a:lnTo>
                  <a:pt x="252" y="571"/>
                </a:lnTo>
                <a:lnTo>
                  <a:pt x="251" y="571"/>
                </a:lnTo>
                <a:lnTo>
                  <a:pt x="250" y="571"/>
                </a:lnTo>
                <a:lnTo>
                  <a:pt x="249" y="571"/>
                </a:lnTo>
                <a:lnTo>
                  <a:pt x="248" y="572"/>
                </a:lnTo>
                <a:lnTo>
                  <a:pt x="247" y="572"/>
                </a:lnTo>
                <a:lnTo>
                  <a:pt x="245" y="573"/>
                </a:lnTo>
                <a:lnTo>
                  <a:pt x="244" y="573"/>
                </a:lnTo>
                <a:lnTo>
                  <a:pt x="243" y="573"/>
                </a:lnTo>
                <a:lnTo>
                  <a:pt x="242" y="573"/>
                </a:lnTo>
                <a:lnTo>
                  <a:pt x="241" y="573"/>
                </a:lnTo>
                <a:lnTo>
                  <a:pt x="240" y="574"/>
                </a:lnTo>
                <a:lnTo>
                  <a:pt x="239" y="574"/>
                </a:lnTo>
                <a:lnTo>
                  <a:pt x="239" y="575"/>
                </a:lnTo>
                <a:lnTo>
                  <a:pt x="239" y="573"/>
                </a:lnTo>
                <a:lnTo>
                  <a:pt x="238" y="571"/>
                </a:lnTo>
                <a:lnTo>
                  <a:pt x="237" y="569"/>
                </a:lnTo>
                <a:lnTo>
                  <a:pt x="237" y="568"/>
                </a:lnTo>
                <a:lnTo>
                  <a:pt x="235" y="566"/>
                </a:lnTo>
                <a:lnTo>
                  <a:pt x="235" y="565"/>
                </a:lnTo>
                <a:lnTo>
                  <a:pt x="235" y="564"/>
                </a:lnTo>
                <a:lnTo>
                  <a:pt x="234" y="563"/>
                </a:lnTo>
                <a:lnTo>
                  <a:pt x="232" y="560"/>
                </a:lnTo>
                <a:lnTo>
                  <a:pt x="231" y="559"/>
                </a:lnTo>
                <a:lnTo>
                  <a:pt x="231" y="559"/>
                </a:lnTo>
                <a:lnTo>
                  <a:pt x="230" y="558"/>
                </a:lnTo>
                <a:lnTo>
                  <a:pt x="230" y="557"/>
                </a:lnTo>
                <a:lnTo>
                  <a:pt x="229" y="557"/>
                </a:lnTo>
                <a:lnTo>
                  <a:pt x="228" y="556"/>
                </a:lnTo>
                <a:lnTo>
                  <a:pt x="226" y="556"/>
                </a:lnTo>
                <a:lnTo>
                  <a:pt x="224" y="556"/>
                </a:lnTo>
                <a:lnTo>
                  <a:pt x="223" y="556"/>
                </a:lnTo>
                <a:lnTo>
                  <a:pt x="222" y="556"/>
                </a:lnTo>
                <a:lnTo>
                  <a:pt x="221" y="556"/>
                </a:lnTo>
                <a:lnTo>
                  <a:pt x="220" y="556"/>
                </a:lnTo>
                <a:lnTo>
                  <a:pt x="219" y="556"/>
                </a:lnTo>
                <a:lnTo>
                  <a:pt x="218" y="556"/>
                </a:lnTo>
                <a:lnTo>
                  <a:pt x="218" y="556"/>
                </a:lnTo>
                <a:lnTo>
                  <a:pt x="216" y="556"/>
                </a:lnTo>
                <a:lnTo>
                  <a:pt x="215" y="555"/>
                </a:lnTo>
                <a:lnTo>
                  <a:pt x="210" y="553"/>
                </a:lnTo>
                <a:lnTo>
                  <a:pt x="208" y="553"/>
                </a:lnTo>
                <a:lnTo>
                  <a:pt x="207" y="553"/>
                </a:lnTo>
                <a:lnTo>
                  <a:pt x="206" y="553"/>
                </a:lnTo>
                <a:lnTo>
                  <a:pt x="205" y="553"/>
                </a:lnTo>
                <a:lnTo>
                  <a:pt x="203" y="553"/>
                </a:lnTo>
                <a:lnTo>
                  <a:pt x="201" y="553"/>
                </a:lnTo>
                <a:lnTo>
                  <a:pt x="201" y="553"/>
                </a:lnTo>
                <a:lnTo>
                  <a:pt x="199" y="552"/>
                </a:lnTo>
                <a:lnTo>
                  <a:pt x="198" y="552"/>
                </a:lnTo>
                <a:lnTo>
                  <a:pt x="196" y="552"/>
                </a:lnTo>
                <a:lnTo>
                  <a:pt x="195" y="552"/>
                </a:lnTo>
                <a:lnTo>
                  <a:pt x="194" y="552"/>
                </a:lnTo>
                <a:lnTo>
                  <a:pt x="192" y="552"/>
                </a:lnTo>
                <a:lnTo>
                  <a:pt x="192" y="553"/>
                </a:lnTo>
                <a:lnTo>
                  <a:pt x="191" y="554"/>
                </a:lnTo>
                <a:lnTo>
                  <a:pt x="190" y="554"/>
                </a:lnTo>
                <a:lnTo>
                  <a:pt x="189" y="554"/>
                </a:lnTo>
                <a:lnTo>
                  <a:pt x="188" y="555"/>
                </a:lnTo>
                <a:lnTo>
                  <a:pt x="188" y="555"/>
                </a:lnTo>
                <a:lnTo>
                  <a:pt x="187" y="556"/>
                </a:lnTo>
                <a:lnTo>
                  <a:pt x="186" y="556"/>
                </a:lnTo>
                <a:lnTo>
                  <a:pt x="185" y="556"/>
                </a:lnTo>
                <a:lnTo>
                  <a:pt x="184" y="557"/>
                </a:lnTo>
                <a:lnTo>
                  <a:pt x="184" y="557"/>
                </a:lnTo>
                <a:lnTo>
                  <a:pt x="184" y="557"/>
                </a:lnTo>
                <a:lnTo>
                  <a:pt x="183" y="557"/>
                </a:lnTo>
                <a:lnTo>
                  <a:pt x="183" y="558"/>
                </a:lnTo>
                <a:lnTo>
                  <a:pt x="182" y="558"/>
                </a:lnTo>
                <a:lnTo>
                  <a:pt x="181" y="559"/>
                </a:lnTo>
                <a:lnTo>
                  <a:pt x="180" y="559"/>
                </a:lnTo>
                <a:lnTo>
                  <a:pt x="179" y="560"/>
                </a:lnTo>
                <a:lnTo>
                  <a:pt x="178" y="561"/>
                </a:lnTo>
                <a:lnTo>
                  <a:pt x="178" y="561"/>
                </a:lnTo>
                <a:lnTo>
                  <a:pt x="178" y="561"/>
                </a:lnTo>
                <a:lnTo>
                  <a:pt x="176" y="562"/>
                </a:lnTo>
                <a:lnTo>
                  <a:pt x="175" y="563"/>
                </a:lnTo>
                <a:lnTo>
                  <a:pt x="174" y="565"/>
                </a:lnTo>
                <a:lnTo>
                  <a:pt x="172" y="566"/>
                </a:lnTo>
                <a:lnTo>
                  <a:pt x="169" y="568"/>
                </a:lnTo>
                <a:lnTo>
                  <a:pt x="167" y="569"/>
                </a:lnTo>
                <a:lnTo>
                  <a:pt x="164" y="571"/>
                </a:lnTo>
                <a:lnTo>
                  <a:pt x="163" y="572"/>
                </a:lnTo>
                <a:lnTo>
                  <a:pt x="163" y="573"/>
                </a:lnTo>
                <a:lnTo>
                  <a:pt x="162" y="573"/>
                </a:lnTo>
                <a:lnTo>
                  <a:pt x="161" y="574"/>
                </a:lnTo>
                <a:lnTo>
                  <a:pt x="110" y="563"/>
                </a:lnTo>
                <a:lnTo>
                  <a:pt x="109" y="562"/>
                </a:lnTo>
                <a:lnTo>
                  <a:pt x="87" y="541"/>
                </a:lnTo>
                <a:lnTo>
                  <a:pt x="76" y="531"/>
                </a:lnTo>
                <a:lnTo>
                  <a:pt x="63" y="519"/>
                </a:lnTo>
                <a:lnTo>
                  <a:pt x="37" y="506"/>
                </a:lnTo>
                <a:lnTo>
                  <a:pt x="29" y="505"/>
                </a:lnTo>
                <a:lnTo>
                  <a:pt x="28" y="505"/>
                </a:lnTo>
                <a:lnTo>
                  <a:pt x="27" y="504"/>
                </a:lnTo>
                <a:lnTo>
                  <a:pt x="27" y="504"/>
                </a:lnTo>
                <a:lnTo>
                  <a:pt x="26" y="504"/>
                </a:lnTo>
                <a:lnTo>
                  <a:pt x="25" y="504"/>
                </a:lnTo>
                <a:lnTo>
                  <a:pt x="25" y="504"/>
                </a:lnTo>
                <a:lnTo>
                  <a:pt x="23" y="504"/>
                </a:lnTo>
                <a:lnTo>
                  <a:pt x="23" y="504"/>
                </a:lnTo>
                <a:lnTo>
                  <a:pt x="17" y="503"/>
                </a:lnTo>
                <a:lnTo>
                  <a:pt x="16" y="503"/>
                </a:lnTo>
                <a:lnTo>
                  <a:pt x="15" y="503"/>
                </a:lnTo>
                <a:lnTo>
                  <a:pt x="15" y="503"/>
                </a:lnTo>
                <a:lnTo>
                  <a:pt x="15" y="503"/>
                </a:lnTo>
                <a:lnTo>
                  <a:pt x="15" y="502"/>
                </a:lnTo>
                <a:lnTo>
                  <a:pt x="15" y="501"/>
                </a:lnTo>
                <a:lnTo>
                  <a:pt x="15" y="501"/>
                </a:lnTo>
                <a:lnTo>
                  <a:pt x="15" y="499"/>
                </a:lnTo>
                <a:lnTo>
                  <a:pt x="15" y="498"/>
                </a:lnTo>
                <a:lnTo>
                  <a:pt x="15" y="496"/>
                </a:lnTo>
                <a:lnTo>
                  <a:pt x="15" y="495"/>
                </a:lnTo>
                <a:lnTo>
                  <a:pt x="15" y="495"/>
                </a:lnTo>
                <a:lnTo>
                  <a:pt x="15" y="493"/>
                </a:lnTo>
                <a:lnTo>
                  <a:pt x="15" y="493"/>
                </a:lnTo>
                <a:lnTo>
                  <a:pt x="15" y="492"/>
                </a:lnTo>
                <a:lnTo>
                  <a:pt x="15" y="491"/>
                </a:lnTo>
                <a:lnTo>
                  <a:pt x="15" y="491"/>
                </a:lnTo>
                <a:lnTo>
                  <a:pt x="15" y="490"/>
                </a:lnTo>
                <a:lnTo>
                  <a:pt x="15" y="489"/>
                </a:lnTo>
                <a:lnTo>
                  <a:pt x="15" y="488"/>
                </a:lnTo>
                <a:lnTo>
                  <a:pt x="15" y="487"/>
                </a:lnTo>
                <a:lnTo>
                  <a:pt x="15" y="457"/>
                </a:lnTo>
                <a:lnTo>
                  <a:pt x="15" y="457"/>
                </a:lnTo>
                <a:lnTo>
                  <a:pt x="15" y="456"/>
                </a:lnTo>
                <a:lnTo>
                  <a:pt x="15" y="455"/>
                </a:lnTo>
                <a:lnTo>
                  <a:pt x="15" y="455"/>
                </a:lnTo>
                <a:lnTo>
                  <a:pt x="15" y="454"/>
                </a:lnTo>
                <a:lnTo>
                  <a:pt x="15" y="453"/>
                </a:lnTo>
                <a:lnTo>
                  <a:pt x="15" y="453"/>
                </a:lnTo>
                <a:lnTo>
                  <a:pt x="15" y="451"/>
                </a:lnTo>
                <a:lnTo>
                  <a:pt x="14" y="450"/>
                </a:lnTo>
                <a:lnTo>
                  <a:pt x="14" y="450"/>
                </a:lnTo>
                <a:lnTo>
                  <a:pt x="13" y="449"/>
                </a:lnTo>
                <a:lnTo>
                  <a:pt x="13" y="448"/>
                </a:lnTo>
                <a:lnTo>
                  <a:pt x="13" y="447"/>
                </a:lnTo>
                <a:lnTo>
                  <a:pt x="13" y="445"/>
                </a:lnTo>
                <a:lnTo>
                  <a:pt x="12" y="444"/>
                </a:lnTo>
                <a:lnTo>
                  <a:pt x="12" y="444"/>
                </a:lnTo>
                <a:lnTo>
                  <a:pt x="12" y="443"/>
                </a:lnTo>
                <a:lnTo>
                  <a:pt x="12" y="442"/>
                </a:lnTo>
                <a:lnTo>
                  <a:pt x="12" y="442"/>
                </a:lnTo>
                <a:lnTo>
                  <a:pt x="12" y="441"/>
                </a:lnTo>
                <a:lnTo>
                  <a:pt x="12" y="440"/>
                </a:lnTo>
                <a:lnTo>
                  <a:pt x="12" y="438"/>
                </a:lnTo>
                <a:lnTo>
                  <a:pt x="12" y="438"/>
                </a:lnTo>
                <a:lnTo>
                  <a:pt x="12" y="437"/>
                </a:lnTo>
                <a:lnTo>
                  <a:pt x="12" y="436"/>
                </a:lnTo>
                <a:lnTo>
                  <a:pt x="12" y="435"/>
                </a:lnTo>
                <a:lnTo>
                  <a:pt x="12" y="434"/>
                </a:lnTo>
                <a:lnTo>
                  <a:pt x="12" y="433"/>
                </a:lnTo>
                <a:lnTo>
                  <a:pt x="12" y="432"/>
                </a:lnTo>
                <a:lnTo>
                  <a:pt x="12" y="432"/>
                </a:lnTo>
                <a:lnTo>
                  <a:pt x="12" y="430"/>
                </a:lnTo>
                <a:lnTo>
                  <a:pt x="12" y="429"/>
                </a:lnTo>
                <a:lnTo>
                  <a:pt x="12" y="429"/>
                </a:lnTo>
                <a:lnTo>
                  <a:pt x="12" y="428"/>
                </a:lnTo>
                <a:lnTo>
                  <a:pt x="12" y="427"/>
                </a:lnTo>
                <a:lnTo>
                  <a:pt x="12" y="426"/>
                </a:lnTo>
                <a:lnTo>
                  <a:pt x="12" y="425"/>
                </a:lnTo>
                <a:lnTo>
                  <a:pt x="11" y="425"/>
                </a:lnTo>
                <a:lnTo>
                  <a:pt x="11" y="424"/>
                </a:lnTo>
                <a:lnTo>
                  <a:pt x="11" y="423"/>
                </a:lnTo>
                <a:lnTo>
                  <a:pt x="11" y="423"/>
                </a:lnTo>
                <a:lnTo>
                  <a:pt x="10" y="423"/>
                </a:lnTo>
                <a:lnTo>
                  <a:pt x="10" y="422"/>
                </a:lnTo>
                <a:lnTo>
                  <a:pt x="10" y="421"/>
                </a:lnTo>
                <a:lnTo>
                  <a:pt x="10" y="421"/>
                </a:lnTo>
                <a:lnTo>
                  <a:pt x="10" y="421"/>
                </a:lnTo>
                <a:lnTo>
                  <a:pt x="9" y="420"/>
                </a:lnTo>
                <a:lnTo>
                  <a:pt x="8" y="419"/>
                </a:lnTo>
                <a:lnTo>
                  <a:pt x="8" y="419"/>
                </a:lnTo>
                <a:lnTo>
                  <a:pt x="8" y="419"/>
                </a:lnTo>
                <a:lnTo>
                  <a:pt x="7" y="419"/>
                </a:lnTo>
                <a:lnTo>
                  <a:pt x="6" y="418"/>
                </a:lnTo>
                <a:lnTo>
                  <a:pt x="6" y="417"/>
                </a:lnTo>
                <a:lnTo>
                  <a:pt x="5" y="417"/>
                </a:lnTo>
                <a:lnTo>
                  <a:pt x="4" y="417"/>
                </a:lnTo>
                <a:lnTo>
                  <a:pt x="4" y="415"/>
                </a:lnTo>
                <a:lnTo>
                  <a:pt x="3" y="415"/>
                </a:lnTo>
                <a:lnTo>
                  <a:pt x="2" y="414"/>
                </a:lnTo>
                <a:lnTo>
                  <a:pt x="2" y="414"/>
                </a:lnTo>
                <a:lnTo>
                  <a:pt x="2" y="413"/>
                </a:lnTo>
                <a:lnTo>
                  <a:pt x="1" y="413"/>
                </a:lnTo>
                <a:lnTo>
                  <a:pt x="1" y="412"/>
                </a:lnTo>
                <a:lnTo>
                  <a:pt x="1" y="412"/>
                </a:lnTo>
                <a:lnTo>
                  <a:pt x="0" y="412"/>
                </a:lnTo>
                <a:lnTo>
                  <a:pt x="0" y="411"/>
                </a:lnTo>
                <a:lnTo>
                  <a:pt x="0" y="410"/>
                </a:lnTo>
                <a:lnTo>
                  <a:pt x="9" y="405"/>
                </a:lnTo>
                <a:lnTo>
                  <a:pt x="27" y="395"/>
                </a:lnTo>
                <a:lnTo>
                  <a:pt x="27" y="394"/>
                </a:lnTo>
                <a:lnTo>
                  <a:pt x="27" y="393"/>
                </a:lnTo>
                <a:lnTo>
                  <a:pt x="27" y="393"/>
                </a:lnTo>
                <a:lnTo>
                  <a:pt x="27" y="392"/>
                </a:lnTo>
                <a:lnTo>
                  <a:pt x="27" y="391"/>
                </a:lnTo>
                <a:lnTo>
                  <a:pt x="26" y="390"/>
                </a:lnTo>
                <a:lnTo>
                  <a:pt x="26" y="389"/>
                </a:lnTo>
                <a:lnTo>
                  <a:pt x="26" y="387"/>
                </a:lnTo>
                <a:lnTo>
                  <a:pt x="26" y="386"/>
                </a:lnTo>
                <a:lnTo>
                  <a:pt x="26" y="385"/>
                </a:lnTo>
                <a:lnTo>
                  <a:pt x="26" y="385"/>
                </a:lnTo>
                <a:lnTo>
                  <a:pt x="26" y="384"/>
                </a:lnTo>
                <a:lnTo>
                  <a:pt x="27" y="384"/>
                </a:lnTo>
                <a:lnTo>
                  <a:pt x="27" y="383"/>
                </a:lnTo>
                <a:lnTo>
                  <a:pt x="27" y="383"/>
                </a:lnTo>
                <a:lnTo>
                  <a:pt x="27" y="382"/>
                </a:lnTo>
                <a:lnTo>
                  <a:pt x="27" y="381"/>
                </a:lnTo>
                <a:lnTo>
                  <a:pt x="27" y="381"/>
                </a:lnTo>
                <a:lnTo>
                  <a:pt x="27" y="381"/>
                </a:lnTo>
                <a:lnTo>
                  <a:pt x="27" y="380"/>
                </a:lnTo>
                <a:lnTo>
                  <a:pt x="27" y="379"/>
                </a:lnTo>
                <a:lnTo>
                  <a:pt x="28" y="378"/>
                </a:lnTo>
                <a:lnTo>
                  <a:pt x="28" y="377"/>
                </a:lnTo>
                <a:lnTo>
                  <a:pt x="28" y="376"/>
                </a:lnTo>
                <a:lnTo>
                  <a:pt x="29" y="375"/>
                </a:lnTo>
                <a:lnTo>
                  <a:pt x="29" y="374"/>
                </a:lnTo>
                <a:lnTo>
                  <a:pt x="29" y="374"/>
                </a:lnTo>
                <a:lnTo>
                  <a:pt x="29" y="374"/>
                </a:lnTo>
                <a:lnTo>
                  <a:pt x="29" y="373"/>
                </a:lnTo>
                <a:lnTo>
                  <a:pt x="30" y="373"/>
                </a:lnTo>
                <a:lnTo>
                  <a:pt x="31" y="373"/>
                </a:lnTo>
                <a:lnTo>
                  <a:pt x="31" y="373"/>
                </a:lnTo>
                <a:lnTo>
                  <a:pt x="32" y="373"/>
                </a:lnTo>
                <a:lnTo>
                  <a:pt x="32" y="373"/>
                </a:lnTo>
                <a:lnTo>
                  <a:pt x="33" y="374"/>
                </a:lnTo>
                <a:lnTo>
                  <a:pt x="34" y="374"/>
                </a:lnTo>
                <a:lnTo>
                  <a:pt x="34" y="374"/>
                </a:lnTo>
                <a:lnTo>
                  <a:pt x="35" y="375"/>
                </a:lnTo>
                <a:lnTo>
                  <a:pt x="36" y="375"/>
                </a:lnTo>
                <a:lnTo>
                  <a:pt x="37" y="376"/>
                </a:lnTo>
                <a:lnTo>
                  <a:pt x="38" y="376"/>
                </a:lnTo>
                <a:lnTo>
                  <a:pt x="39" y="376"/>
                </a:lnTo>
                <a:lnTo>
                  <a:pt x="40" y="376"/>
                </a:lnTo>
                <a:lnTo>
                  <a:pt x="40" y="376"/>
                </a:lnTo>
                <a:lnTo>
                  <a:pt x="41" y="376"/>
                </a:lnTo>
                <a:lnTo>
                  <a:pt x="42" y="376"/>
                </a:lnTo>
                <a:lnTo>
                  <a:pt x="44" y="376"/>
                </a:lnTo>
                <a:lnTo>
                  <a:pt x="44" y="376"/>
                </a:lnTo>
                <a:lnTo>
                  <a:pt x="45" y="376"/>
                </a:lnTo>
                <a:lnTo>
                  <a:pt x="46" y="376"/>
                </a:lnTo>
                <a:lnTo>
                  <a:pt x="47" y="376"/>
                </a:lnTo>
                <a:lnTo>
                  <a:pt x="48" y="376"/>
                </a:lnTo>
                <a:lnTo>
                  <a:pt x="49" y="376"/>
                </a:lnTo>
                <a:lnTo>
                  <a:pt x="50" y="376"/>
                </a:lnTo>
                <a:lnTo>
                  <a:pt x="51" y="376"/>
                </a:lnTo>
                <a:lnTo>
                  <a:pt x="51" y="376"/>
                </a:lnTo>
                <a:lnTo>
                  <a:pt x="52" y="376"/>
                </a:lnTo>
                <a:lnTo>
                  <a:pt x="53" y="376"/>
                </a:lnTo>
                <a:lnTo>
                  <a:pt x="53" y="376"/>
                </a:lnTo>
                <a:lnTo>
                  <a:pt x="54" y="376"/>
                </a:lnTo>
                <a:lnTo>
                  <a:pt x="55" y="375"/>
                </a:lnTo>
                <a:lnTo>
                  <a:pt x="55" y="375"/>
                </a:lnTo>
                <a:lnTo>
                  <a:pt x="56" y="374"/>
                </a:lnTo>
                <a:lnTo>
                  <a:pt x="57" y="374"/>
                </a:lnTo>
                <a:lnTo>
                  <a:pt x="58" y="374"/>
                </a:lnTo>
                <a:lnTo>
                  <a:pt x="59" y="372"/>
                </a:lnTo>
                <a:lnTo>
                  <a:pt x="60" y="372"/>
                </a:lnTo>
                <a:lnTo>
                  <a:pt x="61" y="372"/>
                </a:lnTo>
                <a:lnTo>
                  <a:pt x="61" y="372"/>
                </a:lnTo>
                <a:lnTo>
                  <a:pt x="63" y="371"/>
                </a:lnTo>
                <a:lnTo>
                  <a:pt x="63" y="370"/>
                </a:lnTo>
                <a:lnTo>
                  <a:pt x="65" y="370"/>
                </a:lnTo>
                <a:lnTo>
                  <a:pt x="65" y="369"/>
                </a:lnTo>
                <a:lnTo>
                  <a:pt x="67" y="368"/>
                </a:lnTo>
                <a:lnTo>
                  <a:pt x="67" y="368"/>
                </a:lnTo>
                <a:lnTo>
                  <a:pt x="68" y="367"/>
                </a:lnTo>
                <a:lnTo>
                  <a:pt x="68" y="367"/>
                </a:lnTo>
                <a:lnTo>
                  <a:pt x="69" y="366"/>
                </a:lnTo>
                <a:lnTo>
                  <a:pt x="70" y="366"/>
                </a:lnTo>
                <a:lnTo>
                  <a:pt x="70" y="365"/>
                </a:lnTo>
                <a:lnTo>
                  <a:pt x="71" y="364"/>
                </a:lnTo>
                <a:lnTo>
                  <a:pt x="72" y="364"/>
                </a:lnTo>
                <a:lnTo>
                  <a:pt x="72" y="364"/>
                </a:lnTo>
                <a:lnTo>
                  <a:pt x="74" y="362"/>
                </a:lnTo>
                <a:lnTo>
                  <a:pt x="74" y="361"/>
                </a:lnTo>
                <a:lnTo>
                  <a:pt x="74" y="360"/>
                </a:lnTo>
                <a:lnTo>
                  <a:pt x="75" y="360"/>
                </a:lnTo>
                <a:lnTo>
                  <a:pt x="75" y="359"/>
                </a:lnTo>
                <a:lnTo>
                  <a:pt x="75" y="359"/>
                </a:lnTo>
                <a:lnTo>
                  <a:pt x="74" y="358"/>
                </a:lnTo>
                <a:lnTo>
                  <a:pt x="74" y="357"/>
                </a:lnTo>
                <a:lnTo>
                  <a:pt x="74" y="357"/>
                </a:lnTo>
                <a:lnTo>
                  <a:pt x="74" y="355"/>
                </a:lnTo>
                <a:lnTo>
                  <a:pt x="74" y="355"/>
                </a:lnTo>
                <a:lnTo>
                  <a:pt x="74" y="354"/>
                </a:lnTo>
                <a:lnTo>
                  <a:pt x="74" y="353"/>
                </a:lnTo>
                <a:lnTo>
                  <a:pt x="74" y="353"/>
                </a:lnTo>
                <a:lnTo>
                  <a:pt x="74" y="353"/>
                </a:lnTo>
                <a:lnTo>
                  <a:pt x="75" y="353"/>
                </a:lnTo>
                <a:lnTo>
                  <a:pt x="76" y="351"/>
                </a:lnTo>
                <a:lnTo>
                  <a:pt x="76" y="351"/>
                </a:lnTo>
                <a:lnTo>
                  <a:pt x="76" y="351"/>
                </a:lnTo>
                <a:lnTo>
                  <a:pt x="76" y="350"/>
                </a:lnTo>
                <a:lnTo>
                  <a:pt x="77" y="350"/>
                </a:lnTo>
                <a:lnTo>
                  <a:pt x="77" y="349"/>
                </a:lnTo>
                <a:lnTo>
                  <a:pt x="78" y="349"/>
                </a:lnTo>
                <a:lnTo>
                  <a:pt x="78" y="347"/>
                </a:lnTo>
                <a:lnTo>
                  <a:pt x="78" y="347"/>
                </a:lnTo>
                <a:lnTo>
                  <a:pt x="78" y="347"/>
                </a:lnTo>
                <a:lnTo>
                  <a:pt x="78" y="346"/>
                </a:lnTo>
                <a:lnTo>
                  <a:pt x="78" y="345"/>
                </a:lnTo>
                <a:lnTo>
                  <a:pt x="79" y="345"/>
                </a:lnTo>
                <a:lnTo>
                  <a:pt x="80" y="345"/>
                </a:lnTo>
                <a:lnTo>
                  <a:pt x="80" y="344"/>
                </a:lnTo>
                <a:lnTo>
                  <a:pt x="80" y="343"/>
                </a:lnTo>
                <a:lnTo>
                  <a:pt x="81" y="343"/>
                </a:lnTo>
                <a:lnTo>
                  <a:pt x="82" y="342"/>
                </a:lnTo>
                <a:lnTo>
                  <a:pt x="82" y="342"/>
                </a:lnTo>
                <a:lnTo>
                  <a:pt x="82" y="341"/>
                </a:lnTo>
                <a:lnTo>
                  <a:pt x="83" y="340"/>
                </a:lnTo>
                <a:lnTo>
                  <a:pt x="84" y="340"/>
                </a:lnTo>
                <a:lnTo>
                  <a:pt x="84" y="339"/>
                </a:lnTo>
                <a:lnTo>
                  <a:pt x="84" y="338"/>
                </a:lnTo>
                <a:lnTo>
                  <a:pt x="84" y="338"/>
                </a:lnTo>
                <a:lnTo>
                  <a:pt x="84" y="337"/>
                </a:lnTo>
                <a:lnTo>
                  <a:pt x="84" y="336"/>
                </a:lnTo>
                <a:lnTo>
                  <a:pt x="84" y="336"/>
                </a:lnTo>
                <a:lnTo>
                  <a:pt x="84" y="334"/>
                </a:lnTo>
                <a:lnTo>
                  <a:pt x="83" y="334"/>
                </a:lnTo>
                <a:lnTo>
                  <a:pt x="83" y="333"/>
                </a:lnTo>
                <a:lnTo>
                  <a:pt x="83" y="332"/>
                </a:lnTo>
                <a:lnTo>
                  <a:pt x="83" y="330"/>
                </a:lnTo>
                <a:lnTo>
                  <a:pt x="83" y="330"/>
                </a:lnTo>
                <a:lnTo>
                  <a:pt x="84" y="328"/>
                </a:lnTo>
                <a:lnTo>
                  <a:pt x="84" y="328"/>
                </a:lnTo>
                <a:lnTo>
                  <a:pt x="84" y="328"/>
                </a:lnTo>
                <a:lnTo>
                  <a:pt x="84" y="327"/>
                </a:lnTo>
                <a:lnTo>
                  <a:pt x="84" y="326"/>
                </a:lnTo>
                <a:lnTo>
                  <a:pt x="85" y="326"/>
                </a:lnTo>
                <a:lnTo>
                  <a:pt x="85" y="324"/>
                </a:lnTo>
                <a:lnTo>
                  <a:pt x="85" y="324"/>
                </a:lnTo>
                <a:lnTo>
                  <a:pt x="86" y="323"/>
                </a:lnTo>
                <a:lnTo>
                  <a:pt x="86" y="322"/>
                </a:lnTo>
                <a:lnTo>
                  <a:pt x="87" y="322"/>
                </a:lnTo>
                <a:lnTo>
                  <a:pt x="87" y="321"/>
                </a:lnTo>
                <a:lnTo>
                  <a:pt x="87" y="321"/>
                </a:lnTo>
                <a:lnTo>
                  <a:pt x="87" y="320"/>
                </a:lnTo>
                <a:lnTo>
                  <a:pt x="87" y="319"/>
                </a:lnTo>
                <a:lnTo>
                  <a:pt x="88" y="319"/>
                </a:lnTo>
                <a:lnTo>
                  <a:pt x="88" y="318"/>
                </a:lnTo>
                <a:lnTo>
                  <a:pt x="89" y="317"/>
                </a:lnTo>
                <a:lnTo>
                  <a:pt x="89" y="317"/>
                </a:lnTo>
                <a:lnTo>
                  <a:pt x="89" y="316"/>
                </a:lnTo>
                <a:lnTo>
                  <a:pt x="89" y="315"/>
                </a:lnTo>
                <a:lnTo>
                  <a:pt x="90" y="315"/>
                </a:lnTo>
                <a:lnTo>
                  <a:pt x="90" y="315"/>
                </a:lnTo>
                <a:lnTo>
                  <a:pt x="90" y="314"/>
                </a:lnTo>
                <a:lnTo>
                  <a:pt x="90" y="313"/>
                </a:lnTo>
                <a:lnTo>
                  <a:pt x="89" y="313"/>
                </a:lnTo>
                <a:lnTo>
                  <a:pt x="89" y="312"/>
                </a:lnTo>
                <a:lnTo>
                  <a:pt x="89" y="311"/>
                </a:lnTo>
                <a:lnTo>
                  <a:pt x="89" y="311"/>
                </a:lnTo>
                <a:lnTo>
                  <a:pt x="89" y="310"/>
                </a:lnTo>
                <a:lnTo>
                  <a:pt x="89" y="309"/>
                </a:lnTo>
                <a:lnTo>
                  <a:pt x="89" y="309"/>
                </a:lnTo>
                <a:lnTo>
                  <a:pt x="89" y="308"/>
                </a:lnTo>
                <a:lnTo>
                  <a:pt x="89" y="308"/>
                </a:lnTo>
                <a:lnTo>
                  <a:pt x="89" y="307"/>
                </a:lnTo>
                <a:lnTo>
                  <a:pt x="89" y="306"/>
                </a:lnTo>
                <a:lnTo>
                  <a:pt x="89" y="306"/>
                </a:lnTo>
                <a:lnTo>
                  <a:pt x="89" y="305"/>
                </a:lnTo>
                <a:lnTo>
                  <a:pt x="89" y="304"/>
                </a:lnTo>
                <a:lnTo>
                  <a:pt x="89" y="304"/>
                </a:lnTo>
                <a:lnTo>
                  <a:pt x="89" y="304"/>
                </a:lnTo>
                <a:lnTo>
                  <a:pt x="88" y="302"/>
                </a:lnTo>
                <a:lnTo>
                  <a:pt x="88" y="300"/>
                </a:lnTo>
                <a:lnTo>
                  <a:pt x="89" y="300"/>
                </a:lnTo>
                <a:lnTo>
                  <a:pt x="89" y="299"/>
                </a:lnTo>
                <a:lnTo>
                  <a:pt x="89" y="298"/>
                </a:lnTo>
                <a:lnTo>
                  <a:pt x="89" y="298"/>
                </a:lnTo>
                <a:lnTo>
                  <a:pt x="90" y="298"/>
                </a:lnTo>
                <a:lnTo>
                  <a:pt x="90" y="297"/>
                </a:lnTo>
                <a:lnTo>
                  <a:pt x="91" y="296"/>
                </a:lnTo>
                <a:lnTo>
                  <a:pt x="91" y="296"/>
                </a:lnTo>
                <a:lnTo>
                  <a:pt x="92" y="296"/>
                </a:lnTo>
                <a:lnTo>
                  <a:pt x="93" y="296"/>
                </a:lnTo>
                <a:lnTo>
                  <a:pt x="93" y="296"/>
                </a:lnTo>
                <a:lnTo>
                  <a:pt x="94" y="296"/>
                </a:lnTo>
                <a:lnTo>
                  <a:pt x="95" y="296"/>
                </a:lnTo>
                <a:lnTo>
                  <a:pt x="95" y="296"/>
                </a:lnTo>
                <a:lnTo>
                  <a:pt x="96" y="297"/>
                </a:lnTo>
                <a:lnTo>
                  <a:pt x="97" y="297"/>
                </a:lnTo>
                <a:lnTo>
                  <a:pt x="97" y="297"/>
                </a:lnTo>
                <a:lnTo>
                  <a:pt x="97" y="298"/>
                </a:lnTo>
                <a:lnTo>
                  <a:pt x="98" y="298"/>
                </a:lnTo>
                <a:lnTo>
                  <a:pt x="99" y="298"/>
                </a:lnTo>
                <a:lnTo>
                  <a:pt x="99" y="298"/>
                </a:lnTo>
                <a:lnTo>
                  <a:pt x="100" y="298"/>
                </a:lnTo>
                <a:lnTo>
                  <a:pt x="101" y="298"/>
                </a:lnTo>
                <a:lnTo>
                  <a:pt x="102" y="297"/>
                </a:lnTo>
                <a:lnTo>
                  <a:pt x="103" y="297"/>
                </a:lnTo>
                <a:lnTo>
                  <a:pt x="103" y="296"/>
                </a:lnTo>
                <a:lnTo>
                  <a:pt x="103" y="296"/>
                </a:lnTo>
                <a:lnTo>
                  <a:pt x="104" y="296"/>
                </a:lnTo>
                <a:lnTo>
                  <a:pt x="104" y="296"/>
                </a:lnTo>
                <a:lnTo>
                  <a:pt x="105" y="296"/>
                </a:lnTo>
                <a:lnTo>
                  <a:pt x="105" y="295"/>
                </a:lnTo>
                <a:lnTo>
                  <a:pt x="105" y="294"/>
                </a:lnTo>
                <a:lnTo>
                  <a:pt x="106" y="294"/>
                </a:lnTo>
                <a:lnTo>
                  <a:pt x="106" y="293"/>
                </a:lnTo>
                <a:lnTo>
                  <a:pt x="106" y="292"/>
                </a:lnTo>
                <a:lnTo>
                  <a:pt x="106" y="292"/>
                </a:lnTo>
                <a:lnTo>
                  <a:pt x="106" y="291"/>
                </a:lnTo>
                <a:lnTo>
                  <a:pt x="106" y="290"/>
                </a:lnTo>
                <a:lnTo>
                  <a:pt x="106" y="290"/>
                </a:lnTo>
                <a:lnTo>
                  <a:pt x="106" y="289"/>
                </a:lnTo>
                <a:lnTo>
                  <a:pt x="107" y="288"/>
                </a:lnTo>
                <a:lnTo>
                  <a:pt x="108" y="288"/>
                </a:lnTo>
                <a:lnTo>
                  <a:pt x="108" y="288"/>
                </a:lnTo>
                <a:lnTo>
                  <a:pt x="110" y="288"/>
                </a:lnTo>
                <a:lnTo>
                  <a:pt x="110" y="287"/>
                </a:lnTo>
                <a:lnTo>
                  <a:pt x="111" y="287"/>
                </a:lnTo>
                <a:lnTo>
                  <a:pt x="112" y="287"/>
                </a:lnTo>
                <a:lnTo>
                  <a:pt x="112" y="287"/>
                </a:lnTo>
                <a:lnTo>
                  <a:pt x="113" y="287"/>
                </a:lnTo>
                <a:lnTo>
                  <a:pt x="113" y="288"/>
                </a:lnTo>
                <a:lnTo>
                  <a:pt x="114" y="288"/>
                </a:lnTo>
                <a:lnTo>
                  <a:pt x="114" y="288"/>
                </a:lnTo>
                <a:lnTo>
                  <a:pt x="115" y="288"/>
                </a:lnTo>
                <a:lnTo>
                  <a:pt x="116" y="288"/>
                </a:lnTo>
                <a:lnTo>
                  <a:pt x="116" y="287"/>
                </a:lnTo>
                <a:lnTo>
                  <a:pt x="117" y="287"/>
                </a:lnTo>
                <a:lnTo>
                  <a:pt x="118" y="287"/>
                </a:lnTo>
                <a:lnTo>
                  <a:pt x="118" y="286"/>
                </a:lnTo>
                <a:lnTo>
                  <a:pt x="119" y="285"/>
                </a:lnTo>
                <a:lnTo>
                  <a:pt x="120" y="285"/>
                </a:lnTo>
                <a:lnTo>
                  <a:pt x="120" y="284"/>
                </a:lnTo>
                <a:lnTo>
                  <a:pt x="120" y="283"/>
                </a:lnTo>
                <a:lnTo>
                  <a:pt x="121" y="283"/>
                </a:lnTo>
                <a:lnTo>
                  <a:pt x="121" y="282"/>
                </a:lnTo>
                <a:lnTo>
                  <a:pt x="122" y="281"/>
                </a:lnTo>
                <a:lnTo>
                  <a:pt x="123" y="281"/>
                </a:lnTo>
                <a:lnTo>
                  <a:pt x="123" y="281"/>
                </a:lnTo>
                <a:lnTo>
                  <a:pt x="123" y="280"/>
                </a:lnTo>
                <a:lnTo>
                  <a:pt x="124" y="280"/>
                </a:lnTo>
                <a:lnTo>
                  <a:pt x="124" y="279"/>
                </a:lnTo>
                <a:lnTo>
                  <a:pt x="125" y="279"/>
                </a:lnTo>
                <a:lnTo>
                  <a:pt x="125" y="278"/>
                </a:lnTo>
                <a:lnTo>
                  <a:pt x="125" y="278"/>
                </a:lnTo>
                <a:lnTo>
                  <a:pt x="126" y="277"/>
                </a:lnTo>
                <a:lnTo>
                  <a:pt x="127" y="277"/>
                </a:lnTo>
                <a:lnTo>
                  <a:pt x="127" y="277"/>
                </a:lnTo>
                <a:lnTo>
                  <a:pt x="129" y="276"/>
                </a:lnTo>
                <a:lnTo>
                  <a:pt x="129" y="275"/>
                </a:lnTo>
                <a:lnTo>
                  <a:pt x="129" y="275"/>
                </a:lnTo>
                <a:lnTo>
                  <a:pt x="129" y="275"/>
                </a:lnTo>
                <a:lnTo>
                  <a:pt x="130" y="274"/>
                </a:lnTo>
                <a:lnTo>
                  <a:pt x="130" y="273"/>
                </a:lnTo>
                <a:lnTo>
                  <a:pt x="131" y="273"/>
                </a:lnTo>
                <a:lnTo>
                  <a:pt x="131" y="273"/>
                </a:lnTo>
                <a:lnTo>
                  <a:pt x="132" y="273"/>
                </a:lnTo>
                <a:lnTo>
                  <a:pt x="133" y="273"/>
                </a:lnTo>
                <a:lnTo>
                  <a:pt x="133" y="272"/>
                </a:lnTo>
                <a:lnTo>
                  <a:pt x="133" y="271"/>
                </a:lnTo>
                <a:lnTo>
                  <a:pt x="134" y="271"/>
                </a:lnTo>
                <a:lnTo>
                  <a:pt x="134" y="271"/>
                </a:lnTo>
                <a:lnTo>
                  <a:pt x="135" y="270"/>
                </a:lnTo>
                <a:lnTo>
                  <a:pt x="135" y="270"/>
                </a:lnTo>
                <a:lnTo>
                  <a:pt x="135" y="270"/>
                </a:lnTo>
                <a:lnTo>
                  <a:pt x="136" y="269"/>
                </a:lnTo>
                <a:lnTo>
                  <a:pt x="137" y="269"/>
                </a:lnTo>
                <a:lnTo>
                  <a:pt x="137" y="269"/>
                </a:lnTo>
                <a:lnTo>
                  <a:pt x="138" y="268"/>
                </a:lnTo>
                <a:lnTo>
                  <a:pt x="139" y="268"/>
                </a:lnTo>
                <a:lnTo>
                  <a:pt x="139" y="268"/>
                </a:lnTo>
                <a:lnTo>
                  <a:pt x="140" y="268"/>
                </a:lnTo>
                <a:lnTo>
                  <a:pt x="140" y="268"/>
                </a:lnTo>
                <a:lnTo>
                  <a:pt x="141" y="268"/>
                </a:lnTo>
                <a:lnTo>
                  <a:pt x="142" y="268"/>
                </a:lnTo>
                <a:lnTo>
                  <a:pt x="143" y="268"/>
                </a:lnTo>
                <a:lnTo>
                  <a:pt x="144" y="268"/>
                </a:lnTo>
                <a:lnTo>
                  <a:pt x="144" y="268"/>
                </a:lnTo>
                <a:lnTo>
                  <a:pt x="146" y="268"/>
                </a:lnTo>
                <a:lnTo>
                  <a:pt x="146" y="268"/>
                </a:lnTo>
                <a:lnTo>
                  <a:pt x="146" y="268"/>
                </a:lnTo>
                <a:lnTo>
                  <a:pt x="147" y="268"/>
                </a:lnTo>
                <a:lnTo>
                  <a:pt x="147" y="267"/>
                </a:lnTo>
                <a:lnTo>
                  <a:pt x="148" y="266"/>
                </a:lnTo>
                <a:lnTo>
                  <a:pt x="148" y="266"/>
                </a:lnTo>
                <a:lnTo>
                  <a:pt x="148" y="265"/>
                </a:lnTo>
                <a:lnTo>
                  <a:pt x="149" y="264"/>
                </a:lnTo>
                <a:lnTo>
                  <a:pt x="149" y="264"/>
                </a:lnTo>
                <a:lnTo>
                  <a:pt x="150" y="263"/>
                </a:lnTo>
                <a:lnTo>
                  <a:pt x="150" y="262"/>
                </a:lnTo>
                <a:lnTo>
                  <a:pt x="150" y="262"/>
                </a:lnTo>
                <a:lnTo>
                  <a:pt x="151" y="262"/>
                </a:lnTo>
                <a:lnTo>
                  <a:pt x="152" y="262"/>
                </a:lnTo>
                <a:lnTo>
                  <a:pt x="152" y="262"/>
                </a:lnTo>
                <a:lnTo>
                  <a:pt x="153" y="262"/>
                </a:lnTo>
                <a:lnTo>
                  <a:pt x="154" y="262"/>
                </a:lnTo>
                <a:lnTo>
                  <a:pt x="155" y="262"/>
                </a:lnTo>
                <a:lnTo>
                  <a:pt x="156" y="262"/>
                </a:lnTo>
                <a:lnTo>
                  <a:pt x="156" y="262"/>
                </a:lnTo>
                <a:lnTo>
                  <a:pt x="157" y="262"/>
                </a:lnTo>
                <a:lnTo>
                  <a:pt x="157" y="261"/>
                </a:lnTo>
                <a:lnTo>
                  <a:pt x="157" y="261"/>
                </a:lnTo>
                <a:lnTo>
                  <a:pt x="157" y="260"/>
                </a:lnTo>
                <a:lnTo>
                  <a:pt x="158" y="260"/>
                </a:lnTo>
                <a:lnTo>
                  <a:pt x="158" y="260"/>
                </a:lnTo>
                <a:lnTo>
                  <a:pt x="158" y="259"/>
                </a:lnTo>
                <a:lnTo>
                  <a:pt x="158" y="258"/>
                </a:lnTo>
                <a:lnTo>
                  <a:pt x="159" y="258"/>
                </a:lnTo>
                <a:lnTo>
                  <a:pt x="159" y="257"/>
                </a:lnTo>
                <a:lnTo>
                  <a:pt x="159" y="256"/>
                </a:lnTo>
                <a:lnTo>
                  <a:pt x="159" y="256"/>
                </a:lnTo>
                <a:lnTo>
                  <a:pt x="159" y="255"/>
                </a:lnTo>
                <a:lnTo>
                  <a:pt x="160" y="254"/>
                </a:lnTo>
                <a:lnTo>
                  <a:pt x="161" y="254"/>
                </a:lnTo>
                <a:lnTo>
                  <a:pt x="161" y="253"/>
                </a:lnTo>
                <a:lnTo>
                  <a:pt x="162" y="253"/>
                </a:lnTo>
                <a:lnTo>
                  <a:pt x="162" y="252"/>
                </a:lnTo>
                <a:lnTo>
                  <a:pt x="162" y="252"/>
                </a:lnTo>
                <a:lnTo>
                  <a:pt x="163" y="252"/>
                </a:lnTo>
                <a:lnTo>
                  <a:pt x="163" y="251"/>
                </a:lnTo>
                <a:lnTo>
                  <a:pt x="163" y="250"/>
                </a:lnTo>
                <a:lnTo>
                  <a:pt x="162" y="250"/>
                </a:lnTo>
                <a:lnTo>
                  <a:pt x="161" y="250"/>
                </a:lnTo>
                <a:lnTo>
                  <a:pt x="161" y="249"/>
                </a:lnTo>
                <a:lnTo>
                  <a:pt x="161" y="248"/>
                </a:lnTo>
                <a:lnTo>
                  <a:pt x="161" y="247"/>
                </a:lnTo>
                <a:lnTo>
                  <a:pt x="161" y="247"/>
                </a:lnTo>
                <a:lnTo>
                  <a:pt x="161" y="246"/>
                </a:lnTo>
                <a:lnTo>
                  <a:pt x="161" y="245"/>
                </a:lnTo>
                <a:lnTo>
                  <a:pt x="162" y="245"/>
                </a:lnTo>
                <a:lnTo>
                  <a:pt x="163" y="245"/>
                </a:lnTo>
                <a:lnTo>
                  <a:pt x="163" y="245"/>
                </a:lnTo>
                <a:lnTo>
                  <a:pt x="164" y="245"/>
                </a:lnTo>
                <a:lnTo>
                  <a:pt x="165" y="245"/>
                </a:lnTo>
                <a:lnTo>
                  <a:pt x="165" y="245"/>
                </a:lnTo>
                <a:lnTo>
                  <a:pt x="166" y="245"/>
                </a:lnTo>
                <a:lnTo>
                  <a:pt x="166" y="244"/>
                </a:lnTo>
                <a:lnTo>
                  <a:pt x="167" y="244"/>
                </a:lnTo>
                <a:lnTo>
                  <a:pt x="167" y="244"/>
                </a:lnTo>
                <a:lnTo>
                  <a:pt x="168" y="244"/>
                </a:lnTo>
                <a:lnTo>
                  <a:pt x="168" y="245"/>
                </a:lnTo>
                <a:lnTo>
                  <a:pt x="169" y="245"/>
                </a:lnTo>
                <a:lnTo>
                  <a:pt x="169" y="245"/>
                </a:lnTo>
                <a:lnTo>
                  <a:pt x="170" y="245"/>
                </a:lnTo>
                <a:lnTo>
                  <a:pt x="171" y="244"/>
                </a:lnTo>
                <a:lnTo>
                  <a:pt x="171" y="245"/>
                </a:lnTo>
                <a:lnTo>
                  <a:pt x="171" y="244"/>
                </a:lnTo>
                <a:lnTo>
                  <a:pt x="172" y="244"/>
                </a:lnTo>
                <a:lnTo>
                  <a:pt x="172" y="243"/>
                </a:lnTo>
                <a:lnTo>
                  <a:pt x="173" y="243"/>
                </a:lnTo>
                <a:lnTo>
                  <a:pt x="173" y="243"/>
                </a:lnTo>
                <a:lnTo>
                  <a:pt x="173" y="242"/>
                </a:lnTo>
                <a:lnTo>
                  <a:pt x="173" y="241"/>
                </a:lnTo>
                <a:lnTo>
                  <a:pt x="173" y="241"/>
                </a:lnTo>
                <a:lnTo>
                  <a:pt x="173" y="240"/>
                </a:lnTo>
                <a:lnTo>
                  <a:pt x="173" y="239"/>
                </a:lnTo>
                <a:lnTo>
                  <a:pt x="173" y="239"/>
                </a:lnTo>
                <a:lnTo>
                  <a:pt x="173" y="238"/>
                </a:lnTo>
                <a:lnTo>
                  <a:pt x="173" y="238"/>
                </a:lnTo>
                <a:lnTo>
                  <a:pt x="173" y="237"/>
                </a:lnTo>
                <a:lnTo>
                  <a:pt x="173" y="237"/>
                </a:lnTo>
                <a:lnTo>
                  <a:pt x="173" y="236"/>
                </a:lnTo>
                <a:lnTo>
                  <a:pt x="174" y="235"/>
                </a:lnTo>
                <a:lnTo>
                  <a:pt x="175" y="235"/>
                </a:lnTo>
                <a:lnTo>
                  <a:pt x="175" y="234"/>
                </a:lnTo>
                <a:lnTo>
                  <a:pt x="175" y="234"/>
                </a:lnTo>
                <a:lnTo>
                  <a:pt x="175" y="234"/>
                </a:lnTo>
                <a:lnTo>
                  <a:pt x="175" y="233"/>
                </a:lnTo>
                <a:lnTo>
                  <a:pt x="175" y="233"/>
                </a:lnTo>
                <a:lnTo>
                  <a:pt x="175" y="232"/>
                </a:lnTo>
                <a:lnTo>
                  <a:pt x="175" y="231"/>
                </a:lnTo>
                <a:lnTo>
                  <a:pt x="175" y="231"/>
                </a:lnTo>
                <a:lnTo>
                  <a:pt x="175" y="230"/>
                </a:lnTo>
                <a:lnTo>
                  <a:pt x="175" y="230"/>
                </a:lnTo>
                <a:lnTo>
                  <a:pt x="175" y="229"/>
                </a:lnTo>
                <a:lnTo>
                  <a:pt x="175" y="228"/>
                </a:lnTo>
                <a:lnTo>
                  <a:pt x="175" y="228"/>
                </a:lnTo>
                <a:lnTo>
                  <a:pt x="175" y="228"/>
                </a:lnTo>
                <a:lnTo>
                  <a:pt x="175" y="226"/>
                </a:lnTo>
                <a:lnTo>
                  <a:pt x="175" y="226"/>
                </a:lnTo>
                <a:lnTo>
                  <a:pt x="175" y="225"/>
                </a:lnTo>
                <a:lnTo>
                  <a:pt x="175" y="224"/>
                </a:lnTo>
                <a:lnTo>
                  <a:pt x="175" y="224"/>
                </a:lnTo>
                <a:lnTo>
                  <a:pt x="176" y="224"/>
                </a:lnTo>
                <a:lnTo>
                  <a:pt x="176" y="223"/>
                </a:lnTo>
                <a:lnTo>
                  <a:pt x="176" y="222"/>
                </a:lnTo>
                <a:lnTo>
                  <a:pt x="176" y="222"/>
                </a:lnTo>
                <a:lnTo>
                  <a:pt x="177" y="222"/>
                </a:lnTo>
                <a:lnTo>
                  <a:pt x="177" y="221"/>
                </a:lnTo>
                <a:lnTo>
                  <a:pt x="178" y="220"/>
                </a:lnTo>
                <a:lnTo>
                  <a:pt x="178" y="220"/>
                </a:lnTo>
                <a:lnTo>
                  <a:pt x="178" y="218"/>
                </a:lnTo>
                <a:lnTo>
                  <a:pt x="179" y="217"/>
                </a:lnTo>
                <a:lnTo>
                  <a:pt x="180" y="216"/>
                </a:lnTo>
                <a:lnTo>
                  <a:pt x="180" y="216"/>
                </a:lnTo>
                <a:lnTo>
                  <a:pt x="180" y="215"/>
                </a:lnTo>
                <a:lnTo>
                  <a:pt x="180" y="215"/>
                </a:lnTo>
                <a:lnTo>
                  <a:pt x="180" y="213"/>
                </a:lnTo>
                <a:lnTo>
                  <a:pt x="180" y="213"/>
                </a:lnTo>
                <a:lnTo>
                  <a:pt x="179" y="212"/>
                </a:lnTo>
                <a:lnTo>
                  <a:pt x="179" y="210"/>
                </a:lnTo>
                <a:lnTo>
                  <a:pt x="179" y="209"/>
                </a:lnTo>
                <a:lnTo>
                  <a:pt x="179" y="209"/>
                </a:lnTo>
                <a:lnTo>
                  <a:pt x="179" y="208"/>
                </a:lnTo>
                <a:lnTo>
                  <a:pt x="179" y="207"/>
                </a:lnTo>
                <a:lnTo>
                  <a:pt x="179" y="207"/>
                </a:lnTo>
                <a:lnTo>
                  <a:pt x="180" y="205"/>
                </a:lnTo>
                <a:lnTo>
                  <a:pt x="180" y="205"/>
                </a:lnTo>
                <a:lnTo>
                  <a:pt x="180" y="205"/>
                </a:lnTo>
                <a:lnTo>
                  <a:pt x="180" y="204"/>
                </a:lnTo>
                <a:lnTo>
                  <a:pt x="181" y="203"/>
                </a:lnTo>
                <a:lnTo>
                  <a:pt x="181" y="203"/>
                </a:lnTo>
                <a:lnTo>
                  <a:pt x="182" y="203"/>
                </a:lnTo>
                <a:lnTo>
                  <a:pt x="182" y="202"/>
                </a:lnTo>
                <a:lnTo>
                  <a:pt x="182" y="201"/>
                </a:lnTo>
                <a:lnTo>
                  <a:pt x="183" y="200"/>
                </a:lnTo>
                <a:lnTo>
                  <a:pt x="183" y="199"/>
                </a:lnTo>
                <a:lnTo>
                  <a:pt x="184" y="199"/>
                </a:lnTo>
                <a:lnTo>
                  <a:pt x="184" y="199"/>
                </a:lnTo>
                <a:lnTo>
                  <a:pt x="184" y="199"/>
                </a:lnTo>
                <a:lnTo>
                  <a:pt x="185" y="198"/>
                </a:lnTo>
                <a:lnTo>
                  <a:pt x="186" y="198"/>
                </a:lnTo>
                <a:lnTo>
                  <a:pt x="187" y="197"/>
                </a:lnTo>
                <a:lnTo>
                  <a:pt x="188" y="197"/>
                </a:lnTo>
                <a:lnTo>
                  <a:pt x="188" y="196"/>
                </a:lnTo>
                <a:lnTo>
                  <a:pt x="190" y="196"/>
                </a:lnTo>
                <a:lnTo>
                  <a:pt x="190" y="196"/>
                </a:lnTo>
                <a:lnTo>
                  <a:pt x="191" y="196"/>
                </a:lnTo>
                <a:lnTo>
                  <a:pt x="191" y="196"/>
                </a:lnTo>
                <a:lnTo>
                  <a:pt x="192" y="196"/>
                </a:lnTo>
                <a:lnTo>
                  <a:pt x="193" y="196"/>
                </a:lnTo>
                <a:lnTo>
                  <a:pt x="193" y="195"/>
                </a:lnTo>
                <a:lnTo>
                  <a:pt x="194" y="194"/>
                </a:lnTo>
                <a:lnTo>
                  <a:pt x="195" y="194"/>
                </a:lnTo>
                <a:lnTo>
                  <a:pt x="195" y="193"/>
                </a:lnTo>
                <a:lnTo>
                  <a:pt x="195" y="192"/>
                </a:lnTo>
                <a:lnTo>
                  <a:pt x="196" y="192"/>
                </a:lnTo>
                <a:lnTo>
                  <a:pt x="197" y="192"/>
                </a:lnTo>
                <a:lnTo>
                  <a:pt x="197" y="192"/>
                </a:lnTo>
                <a:lnTo>
                  <a:pt x="198" y="193"/>
                </a:lnTo>
                <a:lnTo>
                  <a:pt x="199" y="193"/>
                </a:lnTo>
                <a:lnTo>
                  <a:pt x="200" y="193"/>
                </a:lnTo>
                <a:lnTo>
                  <a:pt x="200" y="192"/>
                </a:lnTo>
                <a:lnTo>
                  <a:pt x="201" y="192"/>
                </a:lnTo>
                <a:lnTo>
                  <a:pt x="201" y="192"/>
                </a:lnTo>
                <a:lnTo>
                  <a:pt x="202" y="192"/>
                </a:lnTo>
                <a:lnTo>
                  <a:pt x="203" y="193"/>
                </a:lnTo>
                <a:lnTo>
                  <a:pt x="203" y="193"/>
                </a:lnTo>
                <a:lnTo>
                  <a:pt x="203" y="194"/>
                </a:lnTo>
                <a:lnTo>
                  <a:pt x="204" y="194"/>
                </a:lnTo>
                <a:lnTo>
                  <a:pt x="204" y="194"/>
                </a:lnTo>
                <a:lnTo>
                  <a:pt x="204" y="195"/>
                </a:lnTo>
                <a:lnTo>
                  <a:pt x="205" y="195"/>
                </a:lnTo>
                <a:lnTo>
                  <a:pt x="205" y="196"/>
                </a:lnTo>
                <a:lnTo>
                  <a:pt x="205" y="196"/>
                </a:lnTo>
                <a:lnTo>
                  <a:pt x="206" y="196"/>
                </a:lnTo>
                <a:lnTo>
                  <a:pt x="207" y="196"/>
                </a:lnTo>
                <a:lnTo>
                  <a:pt x="207" y="197"/>
                </a:lnTo>
                <a:lnTo>
                  <a:pt x="208" y="197"/>
                </a:lnTo>
                <a:lnTo>
                  <a:pt x="208" y="198"/>
                </a:lnTo>
                <a:lnTo>
                  <a:pt x="209" y="198"/>
                </a:lnTo>
                <a:lnTo>
                  <a:pt x="209" y="199"/>
                </a:lnTo>
                <a:lnTo>
                  <a:pt x="210" y="200"/>
                </a:lnTo>
                <a:lnTo>
                  <a:pt x="211" y="200"/>
                </a:lnTo>
                <a:lnTo>
                  <a:pt x="211" y="201"/>
                </a:lnTo>
                <a:lnTo>
                  <a:pt x="212" y="201"/>
                </a:lnTo>
                <a:lnTo>
                  <a:pt x="212" y="202"/>
                </a:lnTo>
                <a:lnTo>
                  <a:pt x="213" y="202"/>
                </a:lnTo>
                <a:lnTo>
                  <a:pt x="213" y="203"/>
                </a:lnTo>
                <a:lnTo>
                  <a:pt x="214" y="203"/>
                </a:lnTo>
                <a:lnTo>
                  <a:pt x="214" y="204"/>
                </a:lnTo>
                <a:lnTo>
                  <a:pt x="215" y="204"/>
                </a:lnTo>
                <a:lnTo>
                  <a:pt x="216" y="205"/>
                </a:lnTo>
                <a:lnTo>
                  <a:pt x="216" y="205"/>
                </a:lnTo>
                <a:lnTo>
                  <a:pt x="217" y="205"/>
                </a:lnTo>
                <a:lnTo>
                  <a:pt x="218" y="205"/>
                </a:lnTo>
                <a:lnTo>
                  <a:pt x="219" y="205"/>
                </a:lnTo>
                <a:lnTo>
                  <a:pt x="220" y="205"/>
                </a:lnTo>
                <a:lnTo>
                  <a:pt x="220" y="205"/>
                </a:lnTo>
                <a:lnTo>
                  <a:pt x="221" y="205"/>
                </a:lnTo>
                <a:lnTo>
                  <a:pt x="222" y="205"/>
                </a:lnTo>
                <a:lnTo>
                  <a:pt x="222" y="205"/>
                </a:lnTo>
                <a:lnTo>
                  <a:pt x="223" y="205"/>
                </a:lnTo>
                <a:lnTo>
                  <a:pt x="223" y="205"/>
                </a:lnTo>
                <a:lnTo>
                  <a:pt x="223" y="204"/>
                </a:lnTo>
                <a:lnTo>
                  <a:pt x="223" y="203"/>
                </a:lnTo>
                <a:lnTo>
                  <a:pt x="223" y="203"/>
                </a:lnTo>
                <a:lnTo>
                  <a:pt x="223" y="202"/>
                </a:lnTo>
                <a:lnTo>
                  <a:pt x="223" y="201"/>
                </a:lnTo>
                <a:lnTo>
                  <a:pt x="223" y="201"/>
                </a:lnTo>
                <a:lnTo>
                  <a:pt x="223" y="200"/>
                </a:lnTo>
                <a:lnTo>
                  <a:pt x="222" y="199"/>
                </a:lnTo>
                <a:lnTo>
                  <a:pt x="222" y="199"/>
                </a:lnTo>
                <a:lnTo>
                  <a:pt x="222" y="198"/>
                </a:lnTo>
                <a:lnTo>
                  <a:pt x="222" y="198"/>
                </a:lnTo>
                <a:lnTo>
                  <a:pt x="222" y="197"/>
                </a:lnTo>
                <a:lnTo>
                  <a:pt x="221" y="197"/>
                </a:lnTo>
                <a:lnTo>
                  <a:pt x="221" y="196"/>
                </a:lnTo>
                <a:lnTo>
                  <a:pt x="221" y="196"/>
                </a:lnTo>
                <a:lnTo>
                  <a:pt x="220" y="195"/>
                </a:lnTo>
                <a:lnTo>
                  <a:pt x="220" y="194"/>
                </a:lnTo>
                <a:lnTo>
                  <a:pt x="220" y="194"/>
                </a:lnTo>
                <a:lnTo>
                  <a:pt x="219" y="193"/>
                </a:lnTo>
                <a:lnTo>
                  <a:pt x="219" y="192"/>
                </a:lnTo>
                <a:lnTo>
                  <a:pt x="218" y="192"/>
                </a:lnTo>
                <a:lnTo>
                  <a:pt x="218" y="192"/>
                </a:lnTo>
                <a:lnTo>
                  <a:pt x="217" y="192"/>
                </a:lnTo>
                <a:lnTo>
                  <a:pt x="217" y="191"/>
                </a:lnTo>
                <a:lnTo>
                  <a:pt x="216" y="190"/>
                </a:lnTo>
                <a:lnTo>
                  <a:pt x="216" y="190"/>
                </a:lnTo>
                <a:lnTo>
                  <a:pt x="216" y="190"/>
                </a:lnTo>
                <a:lnTo>
                  <a:pt x="215" y="190"/>
                </a:lnTo>
                <a:lnTo>
                  <a:pt x="215" y="189"/>
                </a:lnTo>
                <a:lnTo>
                  <a:pt x="214" y="189"/>
                </a:lnTo>
                <a:lnTo>
                  <a:pt x="214" y="188"/>
                </a:lnTo>
                <a:lnTo>
                  <a:pt x="214" y="188"/>
                </a:lnTo>
                <a:lnTo>
                  <a:pt x="214" y="188"/>
                </a:lnTo>
                <a:lnTo>
                  <a:pt x="214" y="187"/>
                </a:lnTo>
                <a:lnTo>
                  <a:pt x="214" y="186"/>
                </a:lnTo>
                <a:lnTo>
                  <a:pt x="214" y="186"/>
                </a:lnTo>
                <a:lnTo>
                  <a:pt x="214" y="185"/>
                </a:lnTo>
                <a:lnTo>
                  <a:pt x="214" y="184"/>
                </a:lnTo>
                <a:lnTo>
                  <a:pt x="214" y="184"/>
                </a:lnTo>
                <a:lnTo>
                  <a:pt x="214" y="184"/>
                </a:lnTo>
                <a:lnTo>
                  <a:pt x="214" y="183"/>
                </a:lnTo>
                <a:lnTo>
                  <a:pt x="215" y="183"/>
                </a:lnTo>
                <a:lnTo>
                  <a:pt x="215" y="182"/>
                </a:lnTo>
                <a:lnTo>
                  <a:pt x="216" y="182"/>
                </a:lnTo>
                <a:lnTo>
                  <a:pt x="216" y="182"/>
                </a:lnTo>
                <a:lnTo>
                  <a:pt x="216" y="181"/>
                </a:lnTo>
                <a:lnTo>
                  <a:pt x="216" y="180"/>
                </a:lnTo>
                <a:lnTo>
                  <a:pt x="216" y="180"/>
                </a:lnTo>
                <a:lnTo>
                  <a:pt x="217" y="180"/>
                </a:lnTo>
                <a:lnTo>
                  <a:pt x="217" y="179"/>
                </a:lnTo>
                <a:lnTo>
                  <a:pt x="218" y="178"/>
                </a:lnTo>
                <a:lnTo>
                  <a:pt x="218" y="176"/>
                </a:lnTo>
                <a:lnTo>
                  <a:pt x="218" y="175"/>
                </a:lnTo>
                <a:lnTo>
                  <a:pt x="218" y="175"/>
                </a:lnTo>
                <a:lnTo>
                  <a:pt x="219" y="174"/>
                </a:lnTo>
                <a:lnTo>
                  <a:pt x="219" y="173"/>
                </a:lnTo>
                <a:lnTo>
                  <a:pt x="219" y="173"/>
                </a:lnTo>
                <a:lnTo>
                  <a:pt x="220" y="172"/>
                </a:lnTo>
                <a:lnTo>
                  <a:pt x="220" y="171"/>
                </a:lnTo>
                <a:lnTo>
                  <a:pt x="220" y="170"/>
                </a:lnTo>
                <a:lnTo>
                  <a:pt x="221" y="169"/>
                </a:lnTo>
                <a:lnTo>
                  <a:pt x="221" y="168"/>
                </a:lnTo>
                <a:lnTo>
                  <a:pt x="222" y="167"/>
                </a:lnTo>
                <a:lnTo>
                  <a:pt x="222" y="167"/>
                </a:lnTo>
                <a:lnTo>
                  <a:pt x="222" y="166"/>
                </a:lnTo>
                <a:lnTo>
                  <a:pt x="223" y="165"/>
                </a:lnTo>
                <a:lnTo>
                  <a:pt x="224" y="164"/>
                </a:lnTo>
                <a:lnTo>
                  <a:pt x="224" y="163"/>
                </a:lnTo>
                <a:lnTo>
                  <a:pt x="225" y="163"/>
                </a:lnTo>
                <a:lnTo>
                  <a:pt x="226" y="162"/>
                </a:lnTo>
                <a:lnTo>
                  <a:pt x="226" y="162"/>
                </a:lnTo>
                <a:lnTo>
                  <a:pt x="228" y="162"/>
                </a:lnTo>
                <a:lnTo>
                  <a:pt x="228" y="162"/>
                </a:lnTo>
                <a:lnTo>
                  <a:pt x="229" y="161"/>
                </a:lnTo>
                <a:lnTo>
                  <a:pt x="229" y="161"/>
                </a:lnTo>
                <a:lnTo>
                  <a:pt x="230" y="161"/>
                </a:lnTo>
                <a:lnTo>
                  <a:pt x="231" y="161"/>
                </a:lnTo>
                <a:lnTo>
                  <a:pt x="231" y="161"/>
                </a:lnTo>
                <a:lnTo>
                  <a:pt x="232" y="160"/>
                </a:lnTo>
                <a:lnTo>
                  <a:pt x="233" y="160"/>
                </a:lnTo>
                <a:lnTo>
                  <a:pt x="233" y="160"/>
                </a:lnTo>
                <a:lnTo>
                  <a:pt x="234" y="160"/>
                </a:lnTo>
                <a:lnTo>
                  <a:pt x="235" y="160"/>
                </a:lnTo>
                <a:lnTo>
                  <a:pt x="235" y="160"/>
                </a:lnTo>
                <a:lnTo>
                  <a:pt x="235" y="159"/>
                </a:lnTo>
                <a:lnTo>
                  <a:pt x="236" y="159"/>
                </a:lnTo>
                <a:lnTo>
                  <a:pt x="236" y="158"/>
                </a:lnTo>
                <a:lnTo>
                  <a:pt x="236" y="158"/>
                </a:lnTo>
                <a:lnTo>
                  <a:pt x="237" y="158"/>
                </a:lnTo>
                <a:lnTo>
                  <a:pt x="237" y="158"/>
                </a:lnTo>
                <a:lnTo>
                  <a:pt x="238" y="157"/>
                </a:lnTo>
                <a:lnTo>
                  <a:pt x="239" y="157"/>
                </a:lnTo>
                <a:lnTo>
                  <a:pt x="239" y="156"/>
                </a:lnTo>
                <a:lnTo>
                  <a:pt x="239" y="156"/>
                </a:lnTo>
                <a:lnTo>
                  <a:pt x="240" y="156"/>
                </a:lnTo>
                <a:lnTo>
                  <a:pt x="241" y="156"/>
                </a:lnTo>
                <a:lnTo>
                  <a:pt x="241" y="155"/>
                </a:lnTo>
                <a:lnTo>
                  <a:pt x="241" y="155"/>
                </a:lnTo>
                <a:lnTo>
                  <a:pt x="242" y="155"/>
                </a:lnTo>
                <a:lnTo>
                  <a:pt x="243" y="155"/>
                </a:lnTo>
                <a:lnTo>
                  <a:pt x="243" y="154"/>
                </a:lnTo>
                <a:lnTo>
                  <a:pt x="243" y="154"/>
                </a:lnTo>
                <a:lnTo>
                  <a:pt x="243" y="154"/>
                </a:lnTo>
                <a:lnTo>
                  <a:pt x="243" y="153"/>
                </a:lnTo>
                <a:lnTo>
                  <a:pt x="244" y="153"/>
                </a:lnTo>
                <a:lnTo>
                  <a:pt x="245" y="152"/>
                </a:lnTo>
                <a:lnTo>
                  <a:pt x="245" y="152"/>
                </a:lnTo>
                <a:lnTo>
                  <a:pt x="245" y="152"/>
                </a:lnTo>
                <a:lnTo>
                  <a:pt x="246" y="151"/>
                </a:lnTo>
                <a:lnTo>
                  <a:pt x="247" y="150"/>
                </a:lnTo>
                <a:lnTo>
                  <a:pt x="247" y="149"/>
                </a:lnTo>
                <a:lnTo>
                  <a:pt x="247" y="148"/>
                </a:lnTo>
                <a:lnTo>
                  <a:pt x="247" y="148"/>
                </a:lnTo>
                <a:lnTo>
                  <a:pt x="248" y="148"/>
                </a:lnTo>
                <a:lnTo>
                  <a:pt x="248" y="147"/>
                </a:lnTo>
                <a:lnTo>
                  <a:pt x="248" y="146"/>
                </a:lnTo>
                <a:lnTo>
                  <a:pt x="248" y="146"/>
                </a:lnTo>
                <a:lnTo>
                  <a:pt x="249" y="146"/>
                </a:lnTo>
                <a:lnTo>
                  <a:pt x="249" y="145"/>
                </a:lnTo>
                <a:lnTo>
                  <a:pt x="250" y="145"/>
                </a:lnTo>
                <a:lnTo>
                  <a:pt x="250" y="145"/>
                </a:lnTo>
                <a:lnTo>
                  <a:pt x="250" y="145"/>
                </a:lnTo>
                <a:lnTo>
                  <a:pt x="250" y="145"/>
                </a:lnTo>
                <a:lnTo>
                  <a:pt x="251" y="146"/>
                </a:lnTo>
                <a:lnTo>
                  <a:pt x="251" y="146"/>
                </a:lnTo>
                <a:lnTo>
                  <a:pt x="252" y="146"/>
                </a:lnTo>
                <a:lnTo>
                  <a:pt x="252" y="147"/>
                </a:lnTo>
                <a:lnTo>
                  <a:pt x="252" y="147"/>
                </a:lnTo>
                <a:lnTo>
                  <a:pt x="252" y="148"/>
                </a:lnTo>
                <a:lnTo>
                  <a:pt x="253" y="148"/>
                </a:lnTo>
                <a:lnTo>
                  <a:pt x="253" y="148"/>
                </a:lnTo>
                <a:lnTo>
                  <a:pt x="253" y="149"/>
                </a:lnTo>
                <a:lnTo>
                  <a:pt x="253" y="150"/>
                </a:lnTo>
                <a:lnTo>
                  <a:pt x="253" y="150"/>
                </a:lnTo>
                <a:lnTo>
                  <a:pt x="254" y="150"/>
                </a:lnTo>
                <a:lnTo>
                  <a:pt x="254" y="151"/>
                </a:lnTo>
                <a:lnTo>
                  <a:pt x="254" y="152"/>
                </a:lnTo>
                <a:lnTo>
                  <a:pt x="254" y="152"/>
                </a:lnTo>
                <a:lnTo>
                  <a:pt x="254" y="152"/>
                </a:lnTo>
                <a:lnTo>
                  <a:pt x="255" y="152"/>
                </a:lnTo>
                <a:lnTo>
                  <a:pt x="255" y="153"/>
                </a:lnTo>
                <a:lnTo>
                  <a:pt x="255" y="154"/>
                </a:lnTo>
                <a:lnTo>
                  <a:pt x="256" y="154"/>
                </a:lnTo>
                <a:lnTo>
                  <a:pt x="256" y="154"/>
                </a:lnTo>
                <a:lnTo>
                  <a:pt x="256" y="155"/>
                </a:lnTo>
                <a:lnTo>
                  <a:pt x="256" y="155"/>
                </a:lnTo>
                <a:lnTo>
                  <a:pt x="256" y="156"/>
                </a:lnTo>
                <a:lnTo>
                  <a:pt x="257" y="156"/>
                </a:lnTo>
                <a:lnTo>
                  <a:pt x="257" y="156"/>
                </a:lnTo>
                <a:lnTo>
                  <a:pt x="258" y="156"/>
                </a:lnTo>
                <a:lnTo>
                  <a:pt x="258" y="157"/>
                </a:lnTo>
                <a:lnTo>
                  <a:pt x="258" y="158"/>
                </a:lnTo>
                <a:lnTo>
                  <a:pt x="258" y="158"/>
                </a:lnTo>
                <a:lnTo>
                  <a:pt x="258" y="158"/>
                </a:lnTo>
                <a:lnTo>
                  <a:pt x="259" y="158"/>
                </a:lnTo>
                <a:lnTo>
                  <a:pt x="260" y="159"/>
                </a:lnTo>
                <a:lnTo>
                  <a:pt x="260" y="160"/>
                </a:lnTo>
                <a:lnTo>
                  <a:pt x="260" y="160"/>
                </a:lnTo>
                <a:lnTo>
                  <a:pt x="260" y="160"/>
                </a:lnTo>
                <a:lnTo>
                  <a:pt x="261" y="160"/>
                </a:lnTo>
                <a:lnTo>
                  <a:pt x="261" y="161"/>
                </a:lnTo>
                <a:lnTo>
                  <a:pt x="262" y="161"/>
                </a:lnTo>
                <a:lnTo>
                  <a:pt x="262" y="161"/>
                </a:lnTo>
                <a:lnTo>
                  <a:pt x="262" y="160"/>
                </a:lnTo>
                <a:lnTo>
                  <a:pt x="262" y="160"/>
                </a:lnTo>
                <a:lnTo>
                  <a:pt x="263" y="159"/>
                </a:lnTo>
                <a:lnTo>
                  <a:pt x="264" y="158"/>
                </a:lnTo>
                <a:lnTo>
                  <a:pt x="264" y="158"/>
                </a:lnTo>
                <a:lnTo>
                  <a:pt x="265" y="157"/>
                </a:lnTo>
                <a:lnTo>
                  <a:pt x="265" y="156"/>
                </a:lnTo>
                <a:lnTo>
                  <a:pt x="266" y="156"/>
                </a:lnTo>
                <a:lnTo>
                  <a:pt x="266" y="156"/>
                </a:lnTo>
                <a:lnTo>
                  <a:pt x="267" y="155"/>
                </a:lnTo>
                <a:lnTo>
                  <a:pt x="267" y="154"/>
                </a:lnTo>
                <a:lnTo>
                  <a:pt x="268" y="154"/>
                </a:lnTo>
                <a:lnTo>
                  <a:pt x="269" y="154"/>
                </a:lnTo>
                <a:lnTo>
                  <a:pt x="269" y="154"/>
                </a:lnTo>
                <a:lnTo>
                  <a:pt x="269" y="154"/>
                </a:lnTo>
                <a:lnTo>
                  <a:pt x="269" y="153"/>
                </a:lnTo>
                <a:lnTo>
                  <a:pt x="270" y="153"/>
                </a:lnTo>
                <a:lnTo>
                  <a:pt x="271" y="153"/>
                </a:lnTo>
                <a:lnTo>
                  <a:pt x="271" y="152"/>
                </a:lnTo>
                <a:lnTo>
                  <a:pt x="271" y="152"/>
                </a:lnTo>
                <a:lnTo>
                  <a:pt x="271" y="151"/>
                </a:lnTo>
                <a:lnTo>
                  <a:pt x="271" y="150"/>
                </a:lnTo>
                <a:lnTo>
                  <a:pt x="271" y="150"/>
                </a:lnTo>
                <a:lnTo>
                  <a:pt x="271" y="149"/>
                </a:lnTo>
                <a:lnTo>
                  <a:pt x="271" y="148"/>
                </a:lnTo>
                <a:lnTo>
                  <a:pt x="270" y="148"/>
                </a:lnTo>
                <a:lnTo>
                  <a:pt x="271" y="148"/>
                </a:lnTo>
                <a:lnTo>
                  <a:pt x="270" y="148"/>
                </a:lnTo>
                <a:lnTo>
                  <a:pt x="271" y="147"/>
                </a:lnTo>
                <a:lnTo>
                  <a:pt x="271" y="146"/>
                </a:lnTo>
                <a:lnTo>
                  <a:pt x="271" y="146"/>
                </a:lnTo>
                <a:lnTo>
                  <a:pt x="271" y="145"/>
                </a:lnTo>
                <a:lnTo>
                  <a:pt x="271" y="145"/>
                </a:lnTo>
                <a:lnTo>
                  <a:pt x="271" y="144"/>
                </a:lnTo>
                <a:lnTo>
                  <a:pt x="271" y="143"/>
                </a:lnTo>
                <a:lnTo>
                  <a:pt x="271" y="143"/>
                </a:lnTo>
                <a:lnTo>
                  <a:pt x="272" y="143"/>
                </a:lnTo>
                <a:lnTo>
                  <a:pt x="272" y="142"/>
                </a:lnTo>
                <a:lnTo>
                  <a:pt x="272" y="141"/>
                </a:lnTo>
                <a:lnTo>
                  <a:pt x="273" y="141"/>
                </a:lnTo>
                <a:lnTo>
                  <a:pt x="273" y="141"/>
                </a:lnTo>
                <a:lnTo>
                  <a:pt x="273" y="141"/>
                </a:lnTo>
                <a:lnTo>
                  <a:pt x="275" y="139"/>
                </a:lnTo>
                <a:lnTo>
                  <a:pt x="275" y="139"/>
                </a:lnTo>
                <a:lnTo>
                  <a:pt x="276" y="139"/>
                </a:lnTo>
                <a:lnTo>
                  <a:pt x="277" y="137"/>
                </a:lnTo>
                <a:lnTo>
                  <a:pt x="277" y="137"/>
                </a:lnTo>
                <a:lnTo>
                  <a:pt x="277" y="135"/>
                </a:lnTo>
                <a:lnTo>
                  <a:pt x="278" y="135"/>
                </a:lnTo>
                <a:lnTo>
                  <a:pt x="278" y="134"/>
                </a:lnTo>
                <a:lnTo>
                  <a:pt x="278" y="133"/>
                </a:lnTo>
                <a:lnTo>
                  <a:pt x="278" y="133"/>
                </a:lnTo>
                <a:lnTo>
                  <a:pt x="278" y="132"/>
                </a:lnTo>
                <a:lnTo>
                  <a:pt x="278" y="131"/>
                </a:lnTo>
                <a:lnTo>
                  <a:pt x="279" y="131"/>
                </a:lnTo>
                <a:lnTo>
                  <a:pt x="278" y="131"/>
                </a:lnTo>
                <a:lnTo>
                  <a:pt x="279" y="131"/>
                </a:lnTo>
                <a:lnTo>
                  <a:pt x="278" y="131"/>
                </a:lnTo>
                <a:lnTo>
                  <a:pt x="279" y="131"/>
                </a:lnTo>
                <a:lnTo>
                  <a:pt x="279" y="130"/>
                </a:lnTo>
                <a:lnTo>
                  <a:pt x="279" y="129"/>
                </a:lnTo>
                <a:lnTo>
                  <a:pt x="279" y="129"/>
                </a:lnTo>
                <a:lnTo>
                  <a:pt x="279" y="128"/>
                </a:lnTo>
                <a:lnTo>
                  <a:pt x="279" y="128"/>
                </a:lnTo>
                <a:lnTo>
                  <a:pt x="279" y="128"/>
                </a:lnTo>
                <a:lnTo>
                  <a:pt x="279" y="128"/>
                </a:lnTo>
                <a:lnTo>
                  <a:pt x="279" y="127"/>
                </a:lnTo>
                <a:lnTo>
                  <a:pt x="279" y="127"/>
                </a:lnTo>
                <a:lnTo>
                  <a:pt x="279" y="126"/>
                </a:lnTo>
                <a:lnTo>
                  <a:pt x="279" y="126"/>
                </a:lnTo>
                <a:lnTo>
                  <a:pt x="279" y="125"/>
                </a:lnTo>
                <a:lnTo>
                  <a:pt x="280" y="124"/>
                </a:lnTo>
                <a:lnTo>
                  <a:pt x="280" y="124"/>
                </a:lnTo>
                <a:lnTo>
                  <a:pt x="281" y="124"/>
                </a:lnTo>
                <a:lnTo>
                  <a:pt x="281" y="123"/>
                </a:lnTo>
                <a:lnTo>
                  <a:pt x="281" y="122"/>
                </a:lnTo>
                <a:lnTo>
                  <a:pt x="282" y="122"/>
                </a:lnTo>
                <a:lnTo>
                  <a:pt x="282" y="122"/>
                </a:lnTo>
                <a:lnTo>
                  <a:pt x="282" y="121"/>
                </a:lnTo>
                <a:lnTo>
                  <a:pt x="283" y="121"/>
                </a:lnTo>
                <a:lnTo>
                  <a:pt x="283" y="120"/>
                </a:lnTo>
                <a:lnTo>
                  <a:pt x="283" y="120"/>
                </a:lnTo>
                <a:lnTo>
                  <a:pt x="283" y="119"/>
                </a:lnTo>
                <a:lnTo>
                  <a:pt x="283" y="118"/>
                </a:lnTo>
                <a:lnTo>
                  <a:pt x="283" y="118"/>
                </a:lnTo>
                <a:lnTo>
                  <a:pt x="283" y="117"/>
                </a:lnTo>
                <a:lnTo>
                  <a:pt x="283" y="116"/>
                </a:lnTo>
                <a:lnTo>
                  <a:pt x="283" y="115"/>
                </a:lnTo>
                <a:lnTo>
                  <a:pt x="283" y="114"/>
                </a:lnTo>
                <a:lnTo>
                  <a:pt x="283" y="114"/>
                </a:lnTo>
                <a:lnTo>
                  <a:pt x="283" y="113"/>
                </a:lnTo>
                <a:lnTo>
                  <a:pt x="282" y="112"/>
                </a:lnTo>
                <a:lnTo>
                  <a:pt x="282" y="111"/>
                </a:lnTo>
                <a:lnTo>
                  <a:pt x="282" y="110"/>
                </a:lnTo>
                <a:lnTo>
                  <a:pt x="281" y="110"/>
                </a:lnTo>
                <a:lnTo>
                  <a:pt x="281" y="110"/>
                </a:lnTo>
                <a:lnTo>
                  <a:pt x="281" y="110"/>
                </a:lnTo>
                <a:lnTo>
                  <a:pt x="280" y="110"/>
                </a:lnTo>
                <a:lnTo>
                  <a:pt x="280" y="109"/>
                </a:lnTo>
                <a:lnTo>
                  <a:pt x="279" y="109"/>
                </a:lnTo>
                <a:lnTo>
                  <a:pt x="279" y="109"/>
                </a:lnTo>
                <a:lnTo>
                  <a:pt x="279" y="108"/>
                </a:lnTo>
                <a:lnTo>
                  <a:pt x="278" y="108"/>
                </a:lnTo>
                <a:lnTo>
                  <a:pt x="277" y="108"/>
                </a:lnTo>
                <a:lnTo>
                  <a:pt x="277" y="108"/>
                </a:lnTo>
                <a:lnTo>
                  <a:pt x="276" y="108"/>
                </a:lnTo>
                <a:lnTo>
                  <a:pt x="275" y="108"/>
                </a:lnTo>
                <a:lnTo>
                  <a:pt x="275" y="108"/>
                </a:lnTo>
                <a:lnTo>
                  <a:pt x="275" y="107"/>
                </a:lnTo>
                <a:lnTo>
                  <a:pt x="274" y="107"/>
                </a:lnTo>
                <a:lnTo>
                  <a:pt x="274" y="107"/>
                </a:lnTo>
                <a:lnTo>
                  <a:pt x="273" y="107"/>
                </a:lnTo>
                <a:lnTo>
                  <a:pt x="273" y="106"/>
                </a:lnTo>
                <a:lnTo>
                  <a:pt x="273" y="105"/>
                </a:lnTo>
                <a:lnTo>
                  <a:pt x="272" y="105"/>
                </a:lnTo>
                <a:lnTo>
                  <a:pt x="272" y="105"/>
                </a:lnTo>
                <a:lnTo>
                  <a:pt x="271" y="104"/>
                </a:lnTo>
                <a:lnTo>
                  <a:pt x="271" y="103"/>
                </a:lnTo>
                <a:lnTo>
                  <a:pt x="270" y="103"/>
                </a:lnTo>
                <a:lnTo>
                  <a:pt x="270" y="102"/>
                </a:lnTo>
                <a:lnTo>
                  <a:pt x="269" y="102"/>
                </a:lnTo>
                <a:lnTo>
                  <a:pt x="269" y="102"/>
                </a:lnTo>
                <a:lnTo>
                  <a:pt x="269" y="101"/>
                </a:lnTo>
                <a:lnTo>
                  <a:pt x="268" y="101"/>
                </a:lnTo>
                <a:lnTo>
                  <a:pt x="267" y="101"/>
                </a:lnTo>
                <a:lnTo>
                  <a:pt x="267" y="101"/>
                </a:lnTo>
                <a:lnTo>
                  <a:pt x="267" y="101"/>
                </a:lnTo>
                <a:lnTo>
                  <a:pt x="267" y="101"/>
                </a:lnTo>
                <a:lnTo>
                  <a:pt x="267" y="100"/>
                </a:lnTo>
                <a:lnTo>
                  <a:pt x="266" y="100"/>
                </a:lnTo>
                <a:lnTo>
                  <a:pt x="265" y="99"/>
                </a:lnTo>
                <a:lnTo>
                  <a:pt x="265" y="99"/>
                </a:lnTo>
                <a:lnTo>
                  <a:pt x="265" y="99"/>
                </a:lnTo>
                <a:lnTo>
                  <a:pt x="265" y="99"/>
                </a:lnTo>
                <a:lnTo>
                  <a:pt x="265" y="99"/>
                </a:lnTo>
                <a:lnTo>
                  <a:pt x="264" y="99"/>
                </a:lnTo>
                <a:lnTo>
                  <a:pt x="264" y="98"/>
                </a:lnTo>
                <a:lnTo>
                  <a:pt x="264" y="97"/>
                </a:lnTo>
                <a:lnTo>
                  <a:pt x="264" y="97"/>
                </a:lnTo>
                <a:lnTo>
                  <a:pt x="264" y="97"/>
                </a:lnTo>
                <a:lnTo>
                  <a:pt x="264" y="96"/>
                </a:lnTo>
                <a:lnTo>
                  <a:pt x="264" y="95"/>
                </a:lnTo>
                <a:lnTo>
                  <a:pt x="264" y="95"/>
                </a:lnTo>
                <a:lnTo>
                  <a:pt x="264" y="94"/>
                </a:lnTo>
                <a:lnTo>
                  <a:pt x="264" y="93"/>
                </a:lnTo>
                <a:lnTo>
                  <a:pt x="263" y="93"/>
                </a:lnTo>
                <a:lnTo>
                  <a:pt x="264" y="93"/>
                </a:lnTo>
                <a:lnTo>
                  <a:pt x="264" y="92"/>
                </a:lnTo>
                <a:lnTo>
                  <a:pt x="264" y="91"/>
                </a:lnTo>
                <a:lnTo>
                  <a:pt x="264" y="91"/>
                </a:lnTo>
                <a:lnTo>
                  <a:pt x="264" y="91"/>
                </a:lnTo>
                <a:lnTo>
                  <a:pt x="264" y="90"/>
                </a:lnTo>
                <a:lnTo>
                  <a:pt x="265" y="90"/>
                </a:lnTo>
                <a:lnTo>
                  <a:pt x="265" y="90"/>
                </a:lnTo>
                <a:lnTo>
                  <a:pt x="265" y="90"/>
                </a:lnTo>
                <a:lnTo>
                  <a:pt x="266" y="90"/>
                </a:lnTo>
                <a:lnTo>
                  <a:pt x="266" y="90"/>
                </a:lnTo>
                <a:lnTo>
                  <a:pt x="267" y="90"/>
                </a:lnTo>
                <a:lnTo>
                  <a:pt x="267" y="90"/>
                </a:lnTo>
                <a:lnTo>
                  <a:pt x="267" y="91"/>
                </a:lnTo>
                <a:lnTo>
                  <a:pt x="268" y="91"/>
                </a:lnTo>
                <a:lnTo>
                  <a:pt x="267" y="90"/>
                </a:lnTo>
                <a:lnTo>
                  <a:pt x="268" y="90"/>
                </a:lnTo>
                <a:lnTo>
                  <a:pt x="269" y="90"/>
                </a:lnTo>
                <a:lnTo>
                  <a:pt x="269" y="91"/>
                </a:lnTo>
                <a:lnTo>
                  <a:pt x="269" y="91"/>
                </a:lnTo>
                <a:lnTo>
                  <a:pt x="269" y="90"/>
                </a:lnTo>
                <a:lnTo>
                  <a:pt x="269" y="91"/>
                </a:lnTo>
                <a:lnTo>
                  <a:pt x="270" y="91"/>
                </a:lnTo>
                <a:lnTo>
                  <a:pt x="271" y="91"/>
                </a:lnTo>
                <a:lnTo>
                  <a:pt x="271" y="91"/>
                </a:lnTo>
                <a:lnTo>
                  <a:pt x="271" y="91"/>
                </a:lnTo>
                <a:lnTo>
                  <a:pt x="271" y="91"/>
                </a:lnTo>
                <a:lnTo>
                  <a:pt x="271" y="91"/>
                </a:lnTo>
                <a:lnTo>
                  <a:pt x="272" y="91"/>
                </a:lnTo>
                <a:lnTo>
                  <a:pt x="272" y="92"/>
                </a:lnTo>
                <a:lnTo>
                  <a:pt x="273" y="92"/>
                </a:lnTo>
                <a:lnTo>
                  <a:pt x="273" y="91"/>
                </a:lnTo>
                <a:lnTo>
                  <a:pt x="273" y="91"/>
                </a:lnTo>
                <a:lnTo>
                  <a:pt x="273" y="92"/>
                </a:lnTo>
                <a:lnTo>
                  <a:pt x="274" y="91"/>
                </a:lnTo>
                <a:lnTo>
                  <a:pt x="274" y="92"/>
                </a:lnTo>
                <a:lnTo>
                  <a:pt x="275" y="92"/>
                </a:lnTo>
                <a:lnTo>
                  <a:pt x="274" y="92"/>
                </a:lnTo>
                <a:lnTo>
                  <a:pt x="275" y="92"/>
                </a:lnTo>
                <a:lnTo>
                  <a:pt x="275" y="93"/>
                </a:lnTo>
                <a:lnTo>
                  <a:pt x="275" y="93"/>
                </a:lnTo>
                <a:lnTo>
                  <a:pt x="276" y="93"/>
                </a:lnTo>
                <a:lnTo>
                  <a:pt x="277" y="93"/>
                </a:lnTo>
                <a:lnTo>
                  <a:pt x="277" y="93"/>
                </a:lnTo>
                <a:lnTo>
                  <a:pt x="277" y="93"/>
                </a:lnTo>
                <a:lnTo>
                  <a:pt x="277" y="94"/>
                </a:lnTo>
                <a:lnTo>
                  <a:pt x="277" y="93"/>
                </a:lnTo>
                <a:lnTo>
                  <a:pt x="278" y="93"/>
                </a:lnTo>
                <a:lnTo>
                  <a:pt x="279" y="93"/>
                </a:lnTo>
                <a:lnTo>
                  <a:pt x="279" y="94"/>
                </a:lnTo>
                <a:lnTo>
                  <a:pt x="279" y="95"/>
                </a:lnTo>
                <a:lnTo>
                  <a:pt x="279" y="95"/>
                </a:lnTo>
                <a:lnTo>
                  <a:pt x="280" y="95"/>
                </a:lnTo>
                <a:lnTo>
                  <a:pt x="280" y="95"/>
                </a:lnTo>
                <a:lnTo>
                  <a:pt x="281" y="95"/>
                </a:lnTo>
                <a:lnTo>
                  <a:pt x="281" y="95"/>
                </a:lnTo>
                <a:lnTo>
                  <a:pt x="281" y="95"/>
                </a:lnTo>
                <a:lnTo>
                  <a:pt x="282" y="95"/>
                </a:lnTo>
                <a:lnTo>
                  <a:pt x="283" y="95"/>
                </a:lnTo>
                <a:lnTo>
                  <a:pt x="283" y="95"/>
                </a:lnTo>
                <a:lnTo>
                  <a:pt x="284" y="95"/>
                </a:lnTo>
                <a:lnTo>
                  <a:pt x="284" y="96"/>
                </a:lnTo>
                <a:lnTo>
                  <a:pt x="285" y="96"/>
                </a:lnTo>
                <a:lnTo>
                  <a:pt x="286" y="96"/>
                </a:lnTo>
                <a:lnTo>
                  <a:pt x="286" y="95"/>
                </a:lnTo>
                <a:lnTo>
                  <a:pt x="286" y="96"/>
                </a:lnTo>
                <a:lnTo>
                  <a:pt x="286" y="95"/>
                </a:lnTo>
                <a:lnTo>
                  <a:pt x="286" y="96"/>
                </a:lnTo>
                <a:lnTo>
                  <a:pt x="286" y="96"/>
                </a:lnTo>
                <a:lnTo>
                  <a:pt x="286" y="95"/>
                </a:lnTo>
                <a:lnTo>
                  <a:pt x="287" y="95"/>
                </a:lnTo>
                <a:lnTo>
                  <a:pt x="287" y="96"/>
                </a:lnTo>
                <a:lnTo>
                  <a:pt x="288" y="96"/>
                </a:lnTo>
                <a:lnTo>
                  <a:pt x="288" y="97"/>
                </a:lnTo>
                <a:lnTo>
                  <a:pt x="289" y="97"/>
                </a:lnTo>
                <a:lnTo>
                  <a:pt x="290" y="97"/>
                </a:lnTo>
                <a:lnTo>
                  <a:pt x="290" y="97"/>
                </a:lnTo>
                <a:lnTo>
                  <a:pt x="290" y="97"/>
                </a:lnTo>
                <a:lnTo>
                  <a:pt x="290" y="97"/>
                </a:lnTo>
                <a:lnTo>
                  <a:pt x="291" y="97"/>
                </a:lnTo>
                <a:lnTo>
                  <a:pt x="291" y="96"/>
                </a:lnTo>
                <a:lnTo>
                  <a:pt x="292" y="96"/>
                </a:lnTo>
                <a:lnTo>
                  <a:pt x="292" y="95"/>
                </a:lnTo>
                <a:lnTo>
                  <a:pt x="292" y="95"/>
                </a:lnTo>
                <a:lnTo>
                  <a:pt x="292" y="95"/>
                </a:lnTo>
                <a:lnTo>
                  <a:pt x="292" y="94"/>
                </a:lnTo>
                <a:lnTo>
                  <a:pt x="293" y="94"/>
                </a:lnTo>
                <a:lnTo>
                  <a:pt x="293" y="93"/>
                </a:lnTo>
                <a:lnTo>
                  <a:pt x="293" y="93"/>
                </a:lnTo>
                <a:lnTo>
                  <a:pt x="294" y="93"/>
                </a:lnTo>
                <a:lnTo>
                  <a:pt x="294" y="92"/>
                </a:lnTo>
                <a:lnTo>
                  <a:pt x="294" y="92"/>
                </a:lnTo>
                <a:lnTo>
                  <a:pt x="294" y="91"/>
                </a:lnTo>
                <a:lnTo>
                  <a:pt x="295" y="91"/>
                </a:lnTo>
                <a:lnTo>
                  <a:pt x="296" y="91"/>
                </a:lnTo>
                <a:lnTo>
                  <a:pt x="296" y="90"/>
                </a:lnTo>
                <a:lnTo>
                  <a:pt x="296" y="90"/>
                </a:lnTo>
                <a:lnTo>
                  <a:pt x="297" y="90"/>
                </a:lnTo>
                <a:lnTo>
                  <a:pt x="297" y="89"/>
                </a:lnTo>
                <a:lnTo>
                  <a:pt x="298" y="89"/>
                </a:lnTo>
                <a:lnTo>
                  <a:pt x="298" y="88"/>
                </a:lnTo>
                <a:lnTo>
                  <a:pt x="298" y="88"/>
                </a:lnTo>
                <a:lnTo>
                  <a:pt x="298" y="88"/>
                </a:lnTo>
                <a:lnTo>
                  <a:pt x="299" y="87"/>
                </a:lnTo>
                <a:lnTo>
                  <a:pt x="300" y="87"/>
                </a:lnTo>
                <a:lnTo>
                  <a:pt x="300" y="86"/>
                </a:lnTo>
                <a:lnTo>
                  <a:pt x="300" y="86"/>
                </a:lnTo>
                <a:lnTo>
                  <a:pt x="300" y="86"/>
                </a:lnTo>
                <a:lnTo>
                  <a:pt x="301" y="86"/>
                </a:lnTo>
                <a:lnTo>
                  <a:pt x="301" y="86"/>
                </a:lnTo>
                <a:lnTo>
                  <a:pt x="302" y="86"/>
                </a:lnTo>
                <a:lnTo>
                  <a:pt x="302" y="85"/>
                </a:lnTo>
                <a:lnTo>
                  <a:pt x="303" y="85"/>
                </a:lnTo>
                <a:lnTo>
                  <a:pt x="303" y="84"/>
                </a:lnTo>
                <a:lnTo>
                  <a:pt x="304" y="84"/>
                </a:lnTo>
                <a:lnTo>
                  <a:pt x="305" y="84"/>
                </a:lnTo>
                <a:lnTo>
                  <a:pt x="305" y="84"/>
                </a:lnTo>
                <a:lnTo>
                  <a:pt x="305" y="83"/>
                </a:lnTo>
                <a:lnTo>
                  <a:pt x="306" y="83"/>
                </a:lnTo>
                <a:lnTo>
                  <a:pt x="307" y="82"/>
                </a:lnTo>
                <a:lnTo>
                  <a:pt x="307" y="82"/>
                </a:lnTo>
                <a:lnTo>
                  <a:pt x="308" y="82"/>
                </a:lnTo>
                <a:lnTo>
                  <a:pt x="309" y="81"/>
                </a:lnTo>
                <a:lnTo>
                  <a:pt x="310" y="81"/>
                </a:lnTo>
                <a:lnTo>
                  <a:pt x="310" y="80"/>
                </a:lnTo>
                <a:lnTo>
                  <a:pt x="311" y="80"/>
                </a:lnTo>
                <a:lnTo>
                  <a:pt x="311" y="80"/>
                </a:lnTo>
                <a:lnTo>
                  <a:pt x="312" y="79"/>
                </a:lnTo>
                <a:lnTo>
                  <a:pt x="313" y="79"/>
                </a:lnTo>
                <a:lnTo>
                  <a:pt x="313" y="78"/>
                </a:lnTo>
                <a:lnTo>
                  <a:pt x="314" y="78"/>
                </a:lnTo>
                <a:lnTo>
                  <a:pt x="314" y="78"/>
                </a:lnTo>
                <a:lnTo>
                  <a:pt x="315" y="78"/>
                </a:lnTo>
                <a:lnTo>
                  <a:pt x="315" y="77"/>
                </a:lnTo>
                <a:lnTo>
                  <a:pt x="315" y="77"/>
                </a:lnTo>
                <a:lnTo>
                  <a:pt x="316" y="76"/>
                </a:lnTo>
                <a:lnTo>
                  <a:pt x="316" y="76"/>
                </a:lnTo>
                <a:lnTo>
                  <a:pt x="317" y="75"/>
                </a:lnTo>
                <a:lnTo>
                  <a:pt x="317" y="74"/>
                </a:lnTo>
                <a:lnTo>
                  <a:pt x="317" y="74"/>
                </a:lnTo>
                <a:lnTo>
                  <a:pt x="317" y="74"/>
                </a:lnTo>
                <a:lnTo>
                  <a:pt x="318" y="73"/>
                </a:lnTo>
                <a:lnTo>
                  <a:pt x="318" y="73"/>
                </a:lnTo>
                <a:lnTo>
                  <a:pt x="319" y="72"/>
                </a:lnTo>
                <a:lnTo>
                  <a:pt x="319" y="71"/>
                </a:lnTo>
                <a:lnTo>
                  <a:pt x="319" y="71"/>
                </a:lnTo>
                <a:lnTo>
                  <a:pt x="319" y="71"/>
                </a:lnTo>
                <a:lnTo>
                  <a:pt x="320" y="70"/>
                </a:lnTo>
                <a:lnTo>
                  <a:pt x="320" y="69"/>
                </a:lnTo>
                <a:lnTo>
                  <a:pt x="320" y="69"/>
                </a:lnTo>
                <a:lnTo>
                  <a:pt x="320" y="69"/>
                </a:lnTo>
                <a:lnTo>
                  <a:pt x="320" y="68"/>
                </a:lnTo>
                <a:lnTo>
                  <a:pt x="321" y="68"/>
                </a:lnTo>
                <a:lnTo>
                  <a:pt x="321" y="67"/>
                </a:lnTo>
                <a:lnTo>
                  <a:pt x="321" y="67"/>
                </a:lnTo>
                <a:lnTo>
                  <a:pt x="320" y="67"/>
                </a:lnTo>
                <a:lnTo>
                  <a:pt x="320" y="66"/>
                </a:lnTo>
                <a:lnTo>
                  <a:pt x="320" y="65"/>
                </a:lnTo>
                <a:lnTo>
                  <a:pt x="320" y="64"/>
                </a:lnTo>
                <a:lnTo>
                  <a:pt x="320" y="63"/>
                </a:lnTo>
                <a:lnTo>
                  <a:pt x="320" y="63"/>
                </a:lnTo>
                <a:lnTo>
                  <a:pt x="320" y="61"/>
                </a:lnTo>
                <a:lnTo>
                  <a:pt x="320" y="61"/>
                </a:lnTo>
                <a:lnTo>
                  <a:pt x="320" y="60"/>
                </a:lnTo>
                <a:lnTo>
                  <a:pt x="320" y="59"/>
                </a:lnTo>
                <a:lnTo>
                  <a:pt x="320" y="59"/>
                </a:lnTo>
                <a:lnTo>
                  <a:pt x="320" y="58"/>
                </a:lnTo>
                <a:lnTo>
                  <a:pt x="320" y="57"/>
                </a:lnTo>
                <a:lnTo>
                  <a:pt x="320" y="57"/>
                </a:lnTo>
                <a:lnTo>
                  <a:pt x="319" y="55"/>
                </a:lnTo>
                <a:lnTo>
                  <a:pt x="319" y="55"/>
                </a:lnTo>
                <a:lnTo>
                  <a:pt x="319" y="54"/>
                </a:lnTo>
                <a:lnTo>
                  <a:pt x="319" y="54"/>
                </a:lnTo>
                <a:lnTo>
                  <a:pt x="319" y="53"/>
                </a:lnTo>
                <a:lnTo>
                  <a:pt x="319" y="52"/>
                </a:lnTo>
                <a:lnTo>
                  <a:pt x="319" y="52"/>
                </a:lnTo>
                <a:lnTo>
                  <a:pt x="318" y="52"/>
                </a:lnTo>
                <a:lnTo>
                  <a:pt x="318" y="51"/>
                </a:lnTo>
                <a:lnTo>
                  <a:pt x="318" y="50"/>
                </a:lnTo>
                <a:lnTo>
                  <a:pt x="319" y="50"/>
                </a:lnTo>
                <a:lnTo>
                  <a:pt x="319" y="50"/>
                </a:lnTo>
                <a:lnTo>
                  <a:pt x="319" y="48"/>
                </a:lnTo>
                <a:lnTo>
                  <a:pt x="319" y="48"/>
                </a:lnTo>
                <a:lnTo>
                  <a:pt x="319" y="47"/>
                </a:lnTo>
                <a:lnTo>
                  <a:pt x="319" y="46"/>
                </a:lnTo>
                <a:lnTo>
                  <a:pt x="319" y="45"/>
                </a:lnTo>
                <a:lnTo>
                  <a:pt x="319" y="44"/>
                </a:lnTo>
                <a:lnTo>
                  <a:pt x="319" y="44"/>
                </a:lnTo>
                <a:lnTo>
                  <a:pt x="319" y="43"/>
                </a:lnTo>
                <a:lnTo>
                  <a:pt x="319" y="42"/>
                </a:lnTo>
                <a:lnTo>
                  <a:pt x="318" y="42"/>
                </a:lnTo>
                <a:lnTo>
                  <a:pt x="318" y="41"/>
                </a:lnTo>
                <a:lnTo>
                  <a:pt x="317" y="40"/>
                </a:lnTo>
                <a:lnTo>
                  <a:pt x="317" y="40"/>
                </a:lnTo>
                <a:lnTo>
                  <a:pt x="317" y="39"/>
                </a:lnTo>
                <a:lnTo>
                  <a:pt x="317" y="38"/>
                </a:lnTo>
                <a:lnTo>
                  <a:pt x="317" y="38"/>
                </a:lnTo>
                <a:lnTo>
                  <a:pt x="316" y="38"/>
                </a:lnTo>
                <a:lnTo>
                  <a:pt x="316" y="37"/>
                </a:lnTo>
                <a:lnTo>
                  <a:pt x="315" y="37"/>
                </a:lnTo>
                <a:lnTo>
                  <a:pt x="315" y="36"/>
                </a:lnTo>
                <a:lnTo>
                  <a:pt x="315" y="35"/>
                </a:lnTo>
                <a:lnTo>
                  <a:pt x="315" y="35"/>
                </a:lnTo>
                <a:lnTo>
                  <a:pt x="315" y="34"/>
                </a:lnTo>
                <a:lnTo>
                  <a:pt x="315" y="33"/>
                </a:lnTo>
                <a:lnTo>
                  <a:pt x="314" y="33"/>
                </a:lnTo>
                <a:lnTo>
                  <a:pt x="314" y="33"/>
                </a:lnTo>
                <a:lnTo>
                  <a:pt x="313" y="33"/>
                </a:lnTo>
                <a:lnTo>
                  <a:pt x="313" y="33"/>
                </a:lnTo>
                <a:lnTo>
                  <a:pt x="314" y="33"/>
                </a:lnTo>
                <a:lnTo>
                  <a:pt x="315" y="32"/>
                </a:lnTo>
                <a:lnTo>
                  <a:pt x="314" y="32"/>
                </a:lnTo>
                <a:lnTo>
                  <a:pt x="314" y="31"/>
                </a:lnTo>
                <a:lnTo>
                  <a:pt x="315" y="31"/>
                </a:lnTo>
                <a:lnTo>
                  <a:pt x="315" y="31"/>
                </a:lnTo>
                <a:lnTo>
                  <a:pt x="315" y="30"/>
                </a:lnTo>
                <a:lnTo>
                  <a:pt x="315" y="31"/>
                </a:lnTo>
                <a:lnTo>
                  <a:pt x="316" y="31"/>
                </a:lnTo>
                <a:lnTo>
                  <a:pt x="317" y="31"/>
                </a:lnTo>
                <a:lnTo>
                  <a:pt x="317" y="31"/>
                </a:lnTo>
                <a:lnTo>
                  <a:pt x="317" y="31"/>
                </a:lnTo>
                <a:lnTo>
                  <a:pt x="318" y="31"/>
                </a:lnTo>
                <a:lnTo>
                  <a:pt x="319" y="31"/>
                </a:lnTo>
                <a:lnTo>
                  <a:pt x="319" y="31"/>
                </a:lnTo>
                <a:lnTo>
                  <a:pt x="320" y="31"/>
                </a:lnTo>
                <a:lnTo>
                  <a:pt x="320" y="31"/>
                </a:lnTo>
                <a:lnTo>
                  <a:pt x="320" y="32"/>
                </a:lnTo>
                <a:lnTo>
                  <a:pt x="321" y="32"/>
                </a:lnTo>
                <a:lnTo>
                  <a:pt x="321" y="31"/>
                </a:lnTo>
                <a:lnTo>
                  <a:pt x="322" y="31"/>
                </a:lnTo>
                <a:lnTo>
                  <a:pt x="322" y="31"/>
                </a:lnTo>
                <a:lnTo>
                  <a:pt x="323" y="31"/>
                </a:lnTo>
                <a:lnTo>
                  <a:pt x="323" y="32"/>
                </a:lnTo>
                <a:lnTo>
                  <a:pt x="324" y="32"/>
                </a:lnTo>
                <a:lnTo>
                  <a:pt x="324" y="32"/>
                </a:lnTo>
                <a:lnTo>
                  <a:pt x="325" y="32"/>
                </a:lnTo>
                <a:lnTo>
                  <a:pt x="325" y="33"/>
                </a:lnTo>
                <a:lnTo>
                  <a:pt x="326" y="33"/>
                </a:lnTo>
                <a:lnTo>
                  <a:pt x="326" y="33"/>
                </a:lnTo>
                <a:lnTo>
                  <a:pt x="326" y="33"/>
                </a:lnTo>
                <a:lnTo>
                  <a:pt x="326" y="33"/>
                </a:lnTo>
                <a:lnTo>
                  <a:pt x="326" y="32"/>
                </a:lnTo>
                <a:lnTo>
                  <a:pt x="327" y="33"/>
                </a:lnTo>
                <a:lnTo>
                  <a:pt x="328" y="33"/>
                </a:lnTo>
                <a:lnTo>
                  <a:pt x="328" y="33"/>
                </a:lnTo>
                <a:lnTo>
                  <a:pt x="328" y="34"/>
                </a:lnTo>
                <a:lnTo>
                  <a:pt x="328" y="34"/>
                </a:lnTo>
                <a:lnTo>
                  <a:pt x="329" y="34"/>
                </a:lnTo>
                <a:lnTo>
                  <a:pt x="329" y="35"/>
                </a:lnTo>
                <a:lnTo>
                  <a:pt x="328" y="35"/>
                </a:lnTo>
                <a:lnTo>
                  <a:pt x="328" y="35"/>
                </a:lnTo>
                <a:lnTo>
                  <a:pt x="328" y="36"/>
                </a:lnTo>
                <a:lnTo>
                  <a:pt x="329" y="36"/>
                </a:lnTo>
                <a:lnTo>
                  <a:pt x="330" y="37"/>
                </a:lnTo>
                <a:lnTo>
                  <a:pt x="330" y="37"/>
                </a:lnTo>
                <a:lnTo>
                  <a:pt x="330" y="38"/>
                </a:lnTo>
                <a:lnTo>
                  <a:pt x="330" y="38"/>
                </a:lnTo>
                <a:lnTo>
                  <a:pt x="330" y="38"/>
                </a:lnTo>
                <a:lnTo>
                  <a:pt x="330" y="38"/>
                </a:lnTo>
                <a:lnTo>
                  <a:pt x="331" y="38"/>
                </a:lnTo>
                <a:lnTo>
                  <a:pt x="331" y="39"/>
                </a:lnTo>
                <a:lnTo>
                  <a:pt x="331" y="40"/>
                </a:lnTo>
                <a:lnTo>
                  <a:pt x="331" y="40"/>
                </a:lnTo>
                <a:lnTo>
                  <a:pt x="331" y="42"/>
                </a:lnTo>
                <a:lnTo>
                  <a:pt x="331" y="42"/>
                </a:lnTo>
                <a:lnTo>
                  <a:pt x="332" y="42"/>
                </a:lnTo>
                <a:lnTo>
                  <a:pt x="332" y="42"/>
                </a:lnTo>
                <a:lnTo>
                  <a:pt x="332" y="42"/>
                </a:lnTo>
                <a:lnTo>
                  <a:pt x="332" y="41"/>
                </a:lnTo>
                <a:lnTo>
                  <a:pt x="333" y="41"/>
                </a:lnTo>
                <a:lnTo>
                  <a:pt x="333" y="42"/>
                </a:lnTo>
                <a:lnTo>
                  <a:pt x="333" y="42"/>
                </a:lnTo>
                <a:lnTo>
                  <a:pt x="334" y="42"/>
                </a:lnTo>
                <a:lnTo>
                  <a:pt x="334" y="43"/>
                </a:lnTo>
                <a:lnTo>
                  <a:pt x="335" y="43"/>
                </a:lnTo>
                <a:lnTo>
                  <a:pt x="335" y="44"/>
                </a:lnTo>
                <a:lnTo>
                  <a:pt x="336" y="44"/>
                </a:lnTo>
                <a:lnTo>
                  <a:pt x="336" y="43"/>
                </a:lnTo>
                <a:lnTo>
                  <a:pt x="336" y="43"/>
                </a:lnTo>
                <a:lnTo>
                  <a:pt x="336" y="44"/>
                </a:lnTo>
                <a:lnTo>
                  <a:pt x="337" y="44"/>
                </a:lnTo>
                <a:lnTo>
                  <a:pt x="337" y="44"/>
                </a:lnTo>
                <a:lnTo>
                  <a:pt x="337" y="43"/>
                </a:lnTo>
                <a:lnTo>
                  <a:pt x="337" y="42"/>
                </a:lnTo>
                <a:lnTo>
                  <a:pt x="337" y="43"/>
                </a:lnTo>
                <a:lnTo>
                  <a:pt x="338" y="43"/>
                </a:lnTo>
                <a:lnTo>
                  <a:pt x="338" y="44"/>
                </a:lnTo>
                <a:lnTo>
                  <a:pt x="339" y="44"/>
                </a:lnTo>
                <a:lnTo>
                  <a:pt x="339" y="44"/>
                </a:lnTo>
                <a:lnTo>
                  <a:pt x="339" y="45"/>
                </a:lnTo>
                <a:lnTo>
                  <a:pt x="339" y="46"/>
                </a:lnTo>
                <a:lnTo>
                  <a:pt x="339" y="46"/>
                </a:lnTo>
                <a:lnTo>
                  <a:pt x="339" y="46"/>
                </a:lnTo>
                <a:lnTo>
                  <a:pt x="340" y="46"/>
                </a:lnTo>
                <a:lnTo>
                  <a:pt x="340" y="46"/>
                </a:lnTo>
                <a:lnTo>
                  <a:pt x="341" y="45"/>
                </a:lnTo>
                <a:lnTo>
                  <a:pt x="341" y="44"/>
                </a:lnTo>
                <a:lnTo>
                  <a:pt x="341" y="44"/>
                </a:lnTo>
                <a:lnTo>
                  <a:pt x="342" y="44"/>
                </a:lnTo>
                <a:lnTo>
                  <a:pt x="343" y="44"/>
                </a:lnTo>
                <a:lnTo>
                  <a:pt x="343" y="45"/>
                </a:lnTo>
                <a:lnTo>
                  <a:pt x="343" y="44"/>
                </a:lnTo>
                <a:lnTo>
                  <a:pt x="344" y="44"/>
                </a:lnTo>
                <a:lnTo>
                  <a:pt x="345" y="44"/>
                </a:lnTo>
                <a:lnTo>
                  <a:pt x="345" y="45"/>
                </a:lnTo>
                <a:lnTo>
                  <a:pt x="345" y="46"/>
                </a:lnTo>
                <a:lnTo>
                  <a:pt x="345" y="46"/>
                </a:lnTo>
                <a:lnTo>
                  <a:pt x="345" y="45"/>
                </a:lnTo>
                <a:lnTo>
                  <a:pt x="345" y="44"/>
                </a:lnTo>
                <a:lnTo>
                  <a:pt x="346" y="44"/>
                </a:lnTo>
                <a:lnTo>
                  <a:pt x="347" y="44"/>
                </a:lnTo>
                <a:lnTo>
                  <a:pt x="347" y="44"/>
                </a:lnTo>
                <a:lnTo>
                  <a:pt x="348" y="44"/>
                </a:lnTo>
                <a:lnTo>
                  <a:pt x="349" y="44"/>
                </a:lnTo>
                <a:lnTo>
                  <a:pt x="349" y="43"/>
                </a:lnTo>
                <a:lnTo>
                  <a:pt x="350" y="43"/>
                </a:lnTo>
                <a:lnTo>
                  <a:pt x="351" y="43"/>
                </a:lnTo>
                <a:lnTo>
                  <a:pt x="351" y="42"/>
                </a:lnTo>
                <a:lnTo>
                  <a:pt x="351" y="42"/>
                </a:lnTo>
                <a:lnTo>
                  <a:pt x="352" y="42"/>
                </a:lnTo>
                <a:lnTo>
                  <a:pt x="352" y="42"/>
                </a:lnTo>
                <a:lnTo>
                  <a:pt x="351" y="42"/>
                </a:lnTo>
                <a:lnTo>
                  <a:pt x="351" y="41"/>
                </a:lnTo>
                <a:lnTo>
                  <a:pt x="352" y="41"/>
                </a:lnTo>
                <a:lnTo>
                  <a:pt x="352" y="42"/>
                </a:lnTo>
                <a:lnTo>
                  <a:pt x="353" y="42"/>
                </a:lnTo>
                <a:lnTo>
                  <a:pt x="353" y="42"/>
                </a:lnTo>
                <a:lnTo>
                  <a:pt x="353" y="42"/>
                </a:lnTo>
                <a:lnTo>
                  <a:pt x="353" y="42"/>
                </a:lnTo>
                <a:lnTo>
                  <a:pt x="353" y="43"/>
                </a:lnTo>
                <a:lnTo>
                  <a:pt x="354" y="43"/>
                </a:lnTo>
                <a:lnTo>
                  <a:pt x="355" y="43"/>
                </a:lnTo>
                <a:lnTo>
                  <a:pt x="355" y="42"/>
                </a:lnTo>
                <a:lnTo>
                  <a:pt x="355" y="42"/>
                </a:lnTo>
                <a:lnTo>
                  <a:pt x="356" y="42"/>
                </a:lnTo>
                <a:lnTo>
                  <a:pt x="356" y="42"/>
                </a:lnTo>
                <a:lnTo>
                  <a:pt x="357" y="41"/>
                </a:lnTo>
                <a:lnTo>
                  <a:pt x="357" y="40"/>
                </a:lnTo>
                <a:lnTo>
                  <a:pt x="357" y="40"/>
                </a:lnTo>
                <a:lnTo>
                  <a:pt x="357" y="39"/>
                </a:lnTo>
                <a:lnTo>
                  <a:pt x="358" y="39"/>
                </a:lnTo>
                <a:lnTo>
                  <a:pt x="358" y="40"/>
                </a:lnTo>
                <a:lnTo>
                  <a:pt x="358" y="40"/>
                </a:lnTo>
                <a:lnTo>
                  <a:pt x="359" y="40"/>
                </a:lnTo>
                <a:lnTo>
                  <a:pt x="360" y="40"/>
                </a:lnTo>
                <a:lnTo>
                  <a:pt x="360" y="39"/>
                </a:lnTo>
                <a:lnTo>
                  <a:pt x="360" y="38"/>
                </a:lnTo>
                <a:lnTo>
                  <a:pt x="360" y="38"/>
                </a:lnTo>
                <a:lnTo>
                  <a:pt x="360" y="38"/>
                </a:lnTo>
                <a:lnTo>
                  <a:pt x="361" y="38"/>
                </a:lnTo>
                <a:lnTo>
                  <a:pt x="361" y="37"/>
                </a:lnTo>
                <a:lnTo>
                  <a:pt x="361" y="37"/>
                </a:lnTo>
                <a:lnTo>
                  <a:pt x="360" y="37"/>
                </a:lnTo>
                <a:lnTo>
                  <a:pt x="360" y="36"/>
                </a:lnTo>
                <a:lnTo>
                  <a:pt x="360" y="35"/>
                </a:lnTo>
                <a:lnTo>
                  <a:pt x="361" y="35"/>
                </a:lnTo>
                <a:lnTo>
                  <a:pt x="362" y="35"/>
                </a:lnTo>
                <a:lnTo>
                  <a:pt x="362" y="34"/>
                </a:lnTo>
                <a:lnTo>
                  <a:pt x="361" y="34"/>
                </a:lnTo>
                <a:lnTo>
                  <a:pt x="361" y="33"/>
                </a:lnTo>
                <a:lnTo>
                  <a:pt x="362" y="33"/>
                </a:lnTo>
                <a:lnTo>
                  <a:pt x="362" y="33"/>
                </a:lnTo>
                <a:lnTo>
                  <a:pt x="362" y="33"/>
                </a:lnTo>
                <a:lnTo>
                  <a:pt x="363" y="33"/>
                </a:lnTo>
                <a:lnTo>
                  <a:pt x="363" y="32"/>
                </a:lnTo>
                <a:lnTo>
                  <a:pt x="364" y="31"/>
                </a:lnTo>
                <a:lnTo>
                  <a:pt x="364" y="31"/>
                </a:lnTo>
                <a:lnTo>
                  <a:pt x="364" y="31"/>
                </a:lnTo>
                <a:lnTo>
                  <a:pt x="365" y="31"/>
                </a:lnTo>
                <a:lnTo>
                  <a:pt x="365" y="31"/>
                </a:lnTo>
                <a:lnTo>
                  <a:pt x="365" y="31"/>
                </a:lnTo>
                <a:lnTo>
                  <a:pt x="365" y="30"/>
                </a:lnTo>
                <a:lnTo>
                  <a:pt x="365" y="29"/>
                </a:lnTo>
                <a:lnTo>
                  <a:pt x="366" y="30"/>
                </a:lnTo>
                <a:lnTo>
                  <a:pt x="366" y="30"/>
                </a:lnTo>
                <a:lnTo>
                  <a:pt x="367" y="30"/>
                </a:lnTo>
                <a:lnTo>
                  <a:pt x="367" y="31"/>
                </a:lnTo>
                <a:lnTo>
                  <a:pt x="368" y="30"/>
                </a:lnTo>
                <a:lnTo>
                  <a:pt x="369" y="31"/>
                </a:lnTo>
                <a:lnTo>
                  <a:pt x="369" y="31"/>
                </a:lnTo>
                <a:lnTo>
                  <a:pt x="370" y="31"/>
                </a:lnTo>
                <a:lnTo>
                  <a:pt x="370" y="31"/>
                </a:lnTo>
                <a:lnTo>
                  <a:pt x="370" y="31"/>
                </a:lnTo>
                <a:lnTo>
                  <a:pt x="371" y="31"/>
                </a:lnTo>
                <a:lnTo>
                  <a:pt x="372" y="31"/>
                </a:lnTo>
                <a:lnTo>
                  <a:pt x="372" y="31"/>
                </a:lnTo>
                <a:lnTo>
                  <a:pt x="373" y="31"/>
                </a:lnTo>
                <a:lnTo>
                  <a:pt x="373" y="31"/>
                </a:lnTo>
                <a:lnTo>
                  <a:pt x="374" y="31"/>
                </a:lnTo>
                <a:lnTo>
                  <a:pt x="374" y="31"/>
                </a:lnTo>
                <a:lnTo>
                  <a:pt x="374" y="31"/>
                </a:lnTo>
                <a:lnTo>
                  <a:pt x="375" y="31"/>
                </a:lnTo>
                <a:lnTo>
                  <a:pt x="375" y="31"/>
                </a:lnTo>
                <a:lnTo>
                  <a:pt x="376" y="31"/>
                </a:lnTo>
                <a:lnTo>
                  <a:pt x="377" y="31"/>
                </a:lnTo>
                <a:lnTo>
                  <a:pt x="377" y="31"/>
                </a:lnTo>
                <a:lnTo>
                  <a:pt x="377" y="31"/>
                </a:lnTo>
                <a:lnTo>
                  <a:pt x="378" y="31"/>
                </a:lnTo>
                <a:lnTo>
                  <a:pt x="378" y="32"/>
                </a:lnTo>
                <a:lnTo>
                  <a:pt x="379" y="32"/>
                </a:lnTo>
                <a:lnTo>
                  <a:pt x="379" y="32"/>
                </a:lnTo>
                <a:lnTo>
                  <a:pt x="380" y="32"/>
                </a:lnTo>
                <a:lnTo>
                  <a:pt x="381" y="31"/>
                </a:lnTo>
                <a:lnTo>
                  <a:pt x="381" y="31"/>
                </a:lnTo>
                <a:lnTo>
                  <a:pt x="381" y="32"/>
                </a:lnTo>
                <a:lnTo>
                  <a:pt x="382" y="32"/>
                </a:lnTo>
                <a:lnTo>
                  <a:pt x="382" y="31"/>
                </a:lnTo>
                <a:lnTo>
                  <a:pt x="383" y="31"/>
                </a:lnTo>
                <a:lnTo>
                  <a:pt x="383" y="31"/>
                </a:lnTo>
                <a:lnTo>
                  <a:pt x="384" y="31"/>
                </a:lnTo>
                <a:lnTo>
                  <a:pt x="385" y="31"/>
                </a:lnTo>
                <a:lnTo>
                  <a:pt x="385" y="31"/>
                </a:lnTo>
                <a:lnTo>
                  <a:pt x="385" y="31"/>
                </a:lnTo>
                <a:lnTo>
                  <a:pt x="386" y="31"/>
                </a:lnTo>
                <a:lnTo>
                  <a:pt x="387" y="31"/>
                </a:lnTo>
                <a:lnTo>
                  <a:pt x="387" y="31"/>
                </a:lnTo>
                <a:lnTo>
                  <a:pt x="387" y="31"/>
                </a:lnTo>
                <a:lnTo>
                  <a:pt x="387" y="31"/>
                </a:lnTo>
                <a:lnTo>
                  <a:pt x="387" y="30"/>
                </a:lnTo>
                <a:lnTo>
                  <a:pt x="387" y="29"/>
                </a:lnTo>
                <a:lnTo>
                  <a:pt x="387" y="29"/>
                </a:lnTo>
                <a:lnTo>
                  <a:pt x="387" y="29"/>
                </a:lnTo>
                <a:lnTo>
                  <a:pt x="387" y="28"/>
                </a:lnTo>
                <a:lnTo>
                  <a:pt x="387" y="27"/>
                </a:lnTo>
                <a:lnTo>
                  <a:pt x="387" y="27"/>
                </a:lnTo>
                <a:lnTo>
                  <a:pt x="388" y="27"/>
                </a:lnTo>
                <a:lnTo>
                  <a:pt x="388" y="26"/>
                </a:lnTo>
                <a:lnTo>
                  <a:pt x="389" y="26"/>
                </a:lnTo>
                <a:lnTo>
                  <a:pt x="389" y="25"/>
                </a:lnTo>
                <a:lnTo>
                  <a:pt x="388" y="25"/>
                </a:lnTo>
                <a:lnTo>
                  <a:pt x="388" y="25"/>
                </a:lnTo>
                <a:lnTo>
                  <a:pt x="389" y="25"/>
                </a:lnTo>
                <a:lnTo>
                  <a:pt x="389" y="24"/>
                </a:lnTo>
                <a:lnTo>
                  <a:pt x="389" y="24"/>
                </a:lnTo>
                <a:lnTo>
                  <a:pt x="390" y="24"/>
                </a:lnTo>
                <a:lnTo>
                  <a:pt x="390" y="23"/>
                </a:lnTo>
                <a:lnTo>
                  <a:pt x="390" y="23"/>
                </a:lnTo>
                <a:lnTo>
                  <a:pt x="391" y="23"/>
                </a:lnTo>
                <a:lnTo>
                  <a:pt x="391" y="23"/>
                </a:lnTo>
                <a:lnTo>
                  <a:pt x="391" y="22"/>
                </a:lnTo>
                <a:lnTo>
                  <a:pt x="392" y="22"/>
                </a:lnTo>
                <a:lnTo>
                  <a:pt x="392" y="22"/>
                </a:lnTo>
                <a:lnTo>
                  <a:pt x="392" y="21"/>
                </a:lnTo>
                <a:lnTo>
                  <a:pt x="393" y="21"/>
                </a:lnTo>
                <a:lnTo>
                  <a:pt x="393" y="21"/>
                </a:lnTo>
                <a:lnTo>
                  <a:pt x="394" y="21"/>
                </a:lnTo>
                <a:lnTo>
                  <a:pt x="394" y="21"/>
                </a:lnTo>
                <a:lnTo>
                  <a:pt x="394" y="21"/>
                </a:lnTo>
                <a:lnTo>
                  <a:pt x="395" y="21"/>
                </a:lnTo>
                <a:lnTo>
                  <a:pt x="395" y="20"/>
                </a:lnTo>
                <a:lnTo>
                  <a:pt x="396" y="19"/>
                </a:lnTo>
                <a:lnTo>
                  <a:pt x="396" y="19"/>
                </a:lnTo>
                <a:lnTo>
                  <a:pt x="396" y="19"/>
                </a:lnTo>
                <a:lnTo>
                  <a:pt x="397" y="18"/>
                </a:lnTo>
                <a:lnTo>
                  <a:pt x="397" y="18"/>
                </a:lnTo>
                <a:lnTo>
                  <a:pt x="397" y="17"/>
                </a:lnTo>
                <a:lnTo>
                  <a:pt x="398" y="16"/>
                </a:lnTo>
                <a:lnTo>
                  <a:pt x="398" y="16"/>
                </a:lnTo>
                <a:lnTo>
                  <a:pt x="399" y="15"/>
                </a:lnTo>
                <a:lnTo>
                  <a:pt x="400" y="15"/>
                </a:lnTo>
                <a:lnTo>
                  <a:pt x="400" y="15"/>
                </a:lnTo>
                <a:lnTo>
                  <a:pt x="401" y="15"/>
                </a:lnTo>
                <a:lnTo>
                  <a:pt x="402" y="15"/>
                </a:lnTo>
                <a:lnTo>
                  <a:pt x="402" y="14"/>
                </a:lnTo>
                <a:lnTo>
                  <a:pt x="402" y="14"/>
                </a:lnTo>
                <a:lnTo>
                  <a:pt x="403" y="14"/>
                </a:lnTo>
                <a:lnTo>
                  <a:pt x="403" y="14"/>
                </a:lnTo>
                <a:lnTo>
                  <a:pt x="404" y="14"/>
                </a:lnTo>
                <a:lnTo>
                  <a:pt x="404" y="13"/>
                </a:lnTo>
                <a:lnTo>
                  <a:pt x="404" y="13"/>
                </a:lnTo>
                <a:lnTo>
                  <a:pt x="405" y="13"/>
                </a:lnTo>
                <a:lnTo>
                  <a:pt x="405" y="12"/>
                </a:lnTo>
                <a:lnTo>
                  <a:pt x="404" y="12"/>
                </a:lnTo>
                <a:lnTo>
                  <a:pt x="405" y="12"/>
                </a:lnTo>
                <a:lnTo>
                  <a:pt x="405" y="11"/>
                </a:lnTo>
                <a:lnTo>
                  <a:pt x="404" y="11"/>
                </a:lnTo>
                <a:lnTo>
                  <a:pt x="404" y="10"/>
                </a:lnTo>
                <a:lnTo>
                  <a:pt x="405" y="10"/>
                </a:lnTo>
                <a:lnTo>
                  <a:pt x="405" y="10"/>
                </a:lnTo>
                <a:lnTo>
                  <a:pt x="406" y="10"/>
                </a:lnTo>
                <a:lnTo>
                  <a:pt x="406" y="10"/>
                </a:lnTo>
                <a:lnTo>
                  <a:pt x="406" y="9"/>
                </a:lnTo>
                <a:lnTo>
                  <a:pt x="406" y="8"/>
                </a:lnTo>
                <a:lnTo>
                  <a:pt x="407" y="8"/>
                </a:lnTo>
                <a:lnTo>
                  <a:pt x="408" y="8"/>
                </a:lnTo>
                <a:lnTo>
                  <a:pt x="408" y="8"/>
                </a:lnTo>
                <a:lnTo>
                  <a:pt x="409" y="8"/>
                </a:lnTo>
                <a:lnTo>
                  <a:pt x="409" y="7"/>
                </a:lnTo>
                <a:lnTo>
                  <a:pt x="409" y="6"/>
                </a:lnTo>
                <a:lnTo>
                  <a:pt x="409" y="6"/>
                </a:lnTo>
                <a:lnTo>
                  <a:pt x="409" y="5"/>
                </a:lnTo>
                <a:lnTo>
                  <a:pt x="410" y="5"/>
                </a:lnTo>
                <a:lnTo>
                  <a:pt x="410" y="6"/>
                </a:lnTo>
                <a:lnTo>
                  <a:pt x="411" y="6"/>
                </a:lnTo>
                <a:lnTo>
                  <a:pt x="411" y="6"/>
                </a:lnTo>
                <a:lnTo>
                  <a:pt x="412" y="5"/>
                </a:lnTo>
                <a:lnTo>
                  <a:pt x="413" y="5"/>
                </a:lnTo>
                <a:lnTo>
                  <a:pt x="413" y="4"/>
                </a:lnTo>
                <a:lnTo>
                  <a:pt x="413" y="4"/>
                </a:lnTo>
                <a:lnTo>
                  <a:pt x="413" y="4"/>
                </a:lnTo>
                <a:lnTo>
                  <a:pt x="414" y="3"/>
                </a:lnTo>
                <a:lnTo>
                  <a:pt x="415" y="3"/>
                </a:lnTo>
                <a:lnTo>
                  <a:pt x="415" y="2"/>
                </a:lnTo>
                <a:lnTo>
                  <a:pt x="415" y="2"/>
                </a:lnTo>
                <a:lnTo>
                  <a:pt x="416" y="2"/>
                </a:lnTo>
                <a:lnTo>
                  <a:pt x="416" y="1"/>
                </a:lnTo>
                <a:lnTo>
                  <a:pt x="417" y="1"/>
                </a:lnTo>
                <a:lnTo>
                  <a:pt x="417" y="1"/>
                </a:lnTo>
                <a:lnTo>
                  <a:pt x="417" y="1"/>
                </a:lnTo>
                <a:lnTo>
                  <a:pt x="418" y="1"/>
                </a:lnTo>
                <a:lnTo>
                  <a:pt x="419" y="0"/>
                </a:lnTo>
                <a:lnTo>
                  <a:pt x="419" y="0"/>
                </a:lnTo>
                <a:lnTo>
                  <a:pt x="428" y="5"/>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18"/>
          <p:cNvSpPr>
            <a:spLocks/>
          </p:cNvSpPr>
          <p:nvPr/>
        </p:nvSpPr>
        <p:spPr bwMode="auto">
          <a:xfrm>
            <a:off x="1776828" y="3965576"/>
            <a:ext cx="1568909" cy="1523379"/>
          </a:xfrm>
          <a:custGeom>
            <a:avLst/>
            <a:gdLst>
              <a:gd name="T0" fmla="*/ 447 w 827"/>
              <a:gd name="T1" fmla="*/ 175 h 803"/>
              <a:gd name="T2" fmla="*/ 471 w 827"/>
              <a:gd name="T3" fmla="*/ 206 h 803"/>
              <a:gd name="T4" fmla="*/ 504 w 827"/>
              <a:gd name="T5" fmla="*/ 220 h 803"/>
              <a:gd name="T6" fmla="*/ 537 w 827"/>
              <a:gd name="T7" fmla="*/ 222 h 803"/>
              <a:gd name="T8" fmla="*/ 568 w 827"/>
              <a:gd name="T9" fmla="*/ 242 h 803"/>
              <a:gd name="T10" fmla="*/ 606 w 827"/>
              <a:gd name="T11" fmla="*/ 250 h 803"/>
              <a:gd name="T12" fmla="*/ 637 w 827"/>
              <a:gd name="T13" fmla="*/ 283 h 803"/>
              <a:gd name="T14" fmla="*/ 661 w 827"/>
              <a:gd name="T15" fmla="*/ 314 h 803"/>
              <a:gd name="T16" fmla="*/ 699 w 827"/>
              <a:gd name="T17" fmla="*/ 334 h 803"/>
              <a:gd name="T18" fmla="*/ 743 w 827"/>
              <a:gd name="T19" fmla="*/ 354 h 803"/>
              <a:gd name="T20" fmla="*/ 777 w 827"/>
              <a:gd name="T21" fmla="*/ 341 h 803"/>
              <a:gd name="T22" fmla="*/ 820 w 827"/>
              <a:gd name="T23" fmla="*/ 367 h 803"/>
              <a:gd name="T24" fmla="*/ 822 w 827"/>
              <a:gd name="T25" fmla="*/ 409 h 803"/>
              <a:gd name="T26" fmla="*/ 777 w 827"/>
              <a:gd name="T27" fmla="*/ 422 h 803"/>
              <a:gd name="T28" fmla="*/ 760 w 827"/>
              <a:gd name="T29" fmla="*/ 456 h 803"/>
              <a:gd name="T30" fmla="*/ 758 w 827"/>
              <a:gd name="T31" fmla="*/ 492 h 803"/>
              <a:gd name="T32" fmla="*/ 752 w 827"/>
              <a:gd name="T33" fmla="*/ 524 h 803"/>
              <a:gd name="T34" fmla="*/ 712 w 827"/>
              <a:gd name="T35" fmla="*/ 562 h 803"/>
              <a:gd name="T36" fmla="*/ 679 w 827"/>
              <a:gd name="T37" fmla="*/ 589 h 803"/>
              <a:gd name="T38" fmla="*/ 626 w 827"/>
              <a:gd name="T39" fmla="*/ 583 h 803"/>
              <a:gd name="T40" fmla="*/ 572 w 827"/>
              <a:gd name="T41" fmla="*/ 581 h 803"/>
              <a:gd name="T42" fmla="*/ 530 w 827"/>
              <a:gd name="T43" fmla="*/ 583 h 803"/>
              <a:gd name="T44" fmla="*/ 493 w 827"/>
              <a:gd name="T45" fmla="*/ 600 h 803"/>
              <a:gd name="T46" fmla="*/ 458 w 827"/>
              <a:gd name="T47" fmla="*/ 611 h 803"/>
              <a:gd name="T48" fmla="*/ 430 w 827"/>
              <a:gd name="T49" fmla="*/ 628 h 803"/>
              <a:gd name="T50" fmla="*/ 400 w 827"/>
              <a:gd name="T51" fmla="*/ 640 h 803"/>
              <a:gd name="T52" fmla="*/ 386 w 827"/>
              <a:gd name="T53" fmla="*/ 670 h 803"/>
              <a:gd name="T54" fmla="*/ 370 w 827"/>
              <a:gd name="T55" fmla="*/ 707 h 803"/>
              <a:gd name="T56" fmla="*/ 383 w 827"/>
              <a:gd name="T57" fmla="*/ 758 h 803"/>
              <a:gd name="T58" fmla="*/ 388 w 827"/>
              <a:gd name="T59" fmla="*/ 787 h 803"/>
              <a:gd name="T60" fmla="*/ 352 w 827"/>
              <a:gd name="T61" fmla="*/ 770 h 803"/>
              <a:gd name="T62" fmla="*/ 316 w 827"/>
              <a:gd name="T63" fmla="*/ 755 h 803"/>
              <a:gd name="T64" fmla="*/ 283 w 827"/>
              <a:gd name="T65" fmla="*/ 754 h 803"/>
              <a:gd name="T66" fmla="*/ 261 w 827"/>
              <a:gd name="T67" fmla="*/ 735 h 803"/>
              <a:gd name="T68" fmla="*/ 248 w 827"/>
              <a:gd name="T69" fmla="*/ 730 h 803"/>
              <a:gd name="T70" fmla="*/ 201 w 827"/>
              <a:gd name="T71" fmla="*/ 753 h 803"/>
              <a:gd name="T72" fmla="*/ 154 w 827"/>
              <a:gd name="T73" fmla="*/ 779 h 803"/>
              <a:gd name="T74" fmla="*/ 113 w 827"/>
              <a:gd name="T75" fmla="*/ 788 h 803"/>
              <a:gd name="T76" fmla="*/ 15 w 827"/>
              <a:gd name="T77" fmla="*/ 716 h 803"/>
              <a:gd name="T78" fmla="*/ 15 w 827"/>
              <a:gd name="T79" fmla="*/ 695 h 803"/>
              <a:gd name="T80" fmla="*/ 8 w 827"/>
              <a:gd name="T81" fmla="*/ 672 h 803"/>
              <a:gd name="T82" fmla="*/ 18 w 827"/>
              <a:gd name="T83" fmla="*/ 644 h 803"/>
              <a:gd name="T84" fmla="*/ 30 w 827"/>
              <a:gd name="T85" fmla="*/ 616 h 803"/>
              <a:gd name="T86" fmla="*/ 58 w 827"/>
              <a:gd name="T87" fmla="*/ 604 h 803"/>
              <a:gd name="T88" fmla="*/ 147 w 827"/>
              <a:gd name="T89" fmla="*/ 392 h 803"/>
              <a:gd name="T90" fmla="*/ 139 w 827"/>
              <a:gd name="T91" fmla="*/ 363 h 803"/>
              <a:gd name="T92" fmla="*/ 143 w 827"/>
              <a:gd name="T93" fmla="*/ 324 h 803"/>
              <a:gd name="T94" fmla="*/ 146 w 827"/>
              <a:gd name="T95" fmla="*/ 294 h 803"/>
              <a:gd name="T96" fmla="*/ 142 w 827"/>
              <a:gd name="T97" fmla="*/ 270 h 803"/>
              <a:gd name="T98" fmla="*/ 156 w 827"/>
              <a:gd name="T99" fmla="*/ 244 h 803"/>
              <a:gd name="T100" fmla="*/ 184 w 827"/>
              <a:gd name="T101" fmla="*/ 229 h 803"/>
              <a:gd name="T102" fmla="*/ 210 w 827"/>
              <a:gd name="T103" fmla="*/ 219 h 803"/>
              <a:gd name="T104" fmla="*/ 236 w 827"/>
              <a:gd name="T105" fmla="*/ 221 h 803"/>
              <a:gd name="T106" fmla="*/ 251 w 827"/>
              <a:gd name="T107" fmla="*/ 206 h 803"/>
              <a:gd name="T108" fmla="*/ 260 w 827"/>
              <a:gd name="T109" fmla="*/ 185 h 803"/>
              <a:gd name="T110" fmla="*/ 273 w 827"/>
              <a:gd name="T111" fmla="*/ 172 h 803"/>
              <a:gd name="T112" fmla="*/ 278 w 827"/>
              <a:gd name="T113" fmla="*/ 156 h 803"/>
              <a:gd name="T114" fmla="*/ 278 w 827"/>
              <a:gd name="T115" fmla="*/ 128 h 803"/>
              <a:gd name="T116" fmla="*/ 286 w 827"/>
              <a:gd name="T117" fmla="*/ 102 h 803"/>
              <a:gd name="T118" fmla="*/ 304 w 827"/>
              <a:gd name="T119" fmla="*/ 73 h 803"/>
              <a:gd name="T120" fmla="*/ 331 w 827"/>
              <a:gd name="T121" fmla="*/ 77 h 803"/>
              <a:gd name="T122" fmla="*/ 358 w 827"/>
              <a:gd name="T123" fmla="*/ 56 h 803"/>
              <a:gd name="T124" fmla="*/ 400 w 827"/>
              <a:gd name="T125" fmla="*/ 5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803">
                <a:moveTo>
                  <a:pt x="451" y="19"/>
                </a:moveTo>
                <a:lnTo>
                  <a:pt x="451" y="115"/>
                </a:lnTo>
                <a:lnTo>
                  <a:pt x="451" y="140"/>
                </a:lnTo>
                <a:lnTo>
                  <a:pt x="451" y="140"/>
                </a:lnTo>
                <a:lnTo>
                  <a:pt x="451" y="141"/>
                </a:lnTo>
                <a:lnTo>
                  <a:pt x="450" y="141"/>
                </a:lnTo>
                <a:lnTo>
                  <a:pt x="450" y="142"/>
                </a:lnTo>
                <a:lnTo>
                  <a:pt x="451" y="141"/>
                </a:lnTo>
                <a:lnTo>
                  <a:pt x="451" y="142"/>
                </a:lnTo>
                <a:lnTo>
                  <a:pt x="451" y="142"/>
                </a:lnTo>
                <a:lnTo>
                  <a:pt x="450" y="142"/>
                </a:lnTo>
                <a:lnTo>
                  <a:pt x="450" y="143"/>
                </a:lnTo>
                <a:lnTo>
                  <a:pt x="450" y="144"/>
                </a:lnTo>
                <a:lnTo>
                  <a:pt x="449" y="144"/>
                </a:lnTo>
                <a:lnTo>
                  <a:pt x="449" y="145"/>
                </a:lnTo>
                <a:lnTo>
                  <a:pt x="449" y="145"/>
                </a:lnTo>
                <a:lnTo>
                  <a:pt x="448" y="146"/>
                </a:lnTo>
                <a:lnTo>
                  <a:pt x="447" y="146"/>
                </a:lnTo>
                <a:lnTo>
                  <a:pt x="447" y="147"/>
                </a:lnTo>
                <a:lnTo>
                  <a:pt x="447" y="147"/>
                </a:lnTo>
                <a:lnTo>
                  <a:pt x="447" y="148"/>
                </a:lnTo>
                <a:lnTo>
                  <a:pt x="447" y="148"/>
                </a:lnTo>
                <a:lnTo>
                  <a:pt x="447" y="149"/>
                </a:lnTo>
                <a:lnTo>
                  <a:pt x="446" y="149"/>
                </a:lnTo>
                <a:lnTo>
                  <a:pt x="446" y="149"/>
                </a:lnTo>
                <a:lnTo>
                  <a:pt x="446" y="150"/>
                </a:lnTo>
                <a:lnTo>
                  <a:pt x="446" y="151"/>
                </a:lnTo>
                <a:lnTo>
                  <a:pt x="446" y="151"/>
                </a:lnTo>
                <a:lnTo>
                  <a:pt x="446" y="152"/>
                </a:lnTo>
                <a:lnTo>
                  <a:pt x="445" y="152"/>
                </a:lnTo>
                <a:lnTo>
                  <a:pt x="445" y="153"/>
                </a:lnTo>
                <a:lnTo>
                  <a:pt x="446" y="153"/>
                </a:lnTo>
                <a:lnTo>
                  <a:pt x="445" y="153"/>
                </a:lnTo>
                <a:lnTo>
                  <a:pt x="445" y="154"/>
                </a:lnTo>
                <a:lnTo>
                  <a:pt x="444" y="154"/>
                </a:lnTo>
                <a:lnTo>
                  <a:pt x="445" y="155"/>
                </a:lnTo>
                <a:lnTo>
                  <a:pt x="445" y="161"/>
                </a:lnTo>
                <a:lnTo>
                  <a:pt x="445" y="162"/>
                </a:lnTo>
                <a:lnTo>
                  <a:pt x="445" y="162"/>
                </a:lnTo>
                <a:lnTo>
                  <a:pt x="445" y="163"/>
                </a:lnTo>
                <a:lnTo>
                  <a:pt x="446" y="163"/>
                </a:lnTo>
                <a:lnTo>
                  <a:pt x="446" y="164"/>
                </a:lnTo>
                <a:lnTo>
                  <a:pt x="447" y="164"/>
                </a:lnTo>
                <a:lnTo>
                  <a:pt x="447" y="164"/>
                </a:lnTo>
                <a:lnTo>
                  <a:pt x="447" y="164"/>
                </a:lnTo>
                <a:lnTo>
                  <a:pt x="448" y="165"/>
                </a:lnTo>
                <a:lnTo>
                  <a:pt x="449" y="165"/>
                </a:lnTo>
                <a:lnTo>
                  <a:pt x="449" y="165"/>
                </a:lnTo>
                <a:lnTo>
                  <a:pt x="449" y="166"/>
                </a:lnTo>
                <a:lnTo>
                  <a:pt x="450" y="166"/>
                </a:lnTo>
                <a:lnTo>
                  <a:pt x="451" y="166"/>
                </a:lnTo>
                <a:lnTo>
                  <a:pt x="451" y="166"/>
                </a:lnTo>
                <a:lnTo>
                  <a:pt x="452" y="166"/>
                </a:lnTo>
                <a:lnTo>
                  <a:pt x="452" y="167"/>
                </a:lnTo>
                <a:lnTo>
                  <a:pt x="453" y="168"/>
                </a:lnTo>
                <a:lnTo>
                  <a:pt x="453" y="168"/>
                </a:lnTo>
                <a:lnTo>
                  <a:pt x="452" y="168"/>
                </a:lnTo>
                <a:lnTo>
                  <a:pt x="451" y="168"/>
                </a:lnTo>
                <a:lnTo>
                  <a:pt x="451" y="168"/>
                </a:lnTo>
                <a:lnTo>
                  <a:pt x="450" y="168"/>
                </a:lnTo>
                <a:lnTo>
                  <a:pt x="450" y="169"/>
                </a:lnTo>
                <a:lnTo>
                  <a:pt x="449" y="169"/>
                </a:lnTo>
                <a:lnTo>
                  <a:pt x="449" y="170"/>
                </a:lnTo>
                <a:lnTo>
                  <a:pt x="449" y="170"/>
                </a:lnTo>
                <a:lnTo>
                  <a:pt x="449" y="170"/>
                </a:lnTo>
                <a:lnTo>
                  <a:pt x="449" y="171"/>
                </a:lnTo>
                <a:lnTo>
                  <a:pt x="449" y="171"/>
                </a:lnTo>
                <a:lnTo>
                  <a:pt x="449" y="172"/>
                </a:lnTo>
                <a:lnTo>
                  <a:pt x="449" y="172"/>
                </a:lnTo>
                <a:lnTo>
                  <a:pt x="449" y="172"/>
                </a:lnTo>
                <a:lnTo>
                  <a:pt x="448" y="172"/>
                </a:lnTo>
                <a:lnTo>
                  <a:pt x="448" y="172"/>
                </a:lnTo>
                <a:lnTo>
                  <a:pt x="447" y="172"/>
                </a:lnTo>
                <a:lnTo>
                  <a:pt x="447" y="173"/>
                </a:lnTo>
                <a:lnTo>
                  <a:pt x="447" y="174"/>
                </a:lnTo>
                <a:lnTo>
                  <a:pt x="447" y="174"/>
                </a:lnTo>
                <a:lnTo>
                  <a:pt x="447" y="175"/>
                </a:lnTo>
                <a:lnTo>
                  <a:pt x="447" y="176"/>
                </a:lnTo>
                <a:lnTo>
                  <a:pt x="448" y="176"/>
                </a:lnTo>
                <a:lnTo>
                  <a:pt x="448" y="177"/>
                </a:lnTo>
                <a:lnTo>
                  <a:pt x="448" y="178"/>
                </a:lnTo>
                <a:lnTo>
                  <a:pt x="448" y="178"/>
                </a:lnTo>
                <a:lnTo>
                  <a:pt x="448" y="179"/>
                </a:lnTo>
                <a:lnTo>
                  <a:pt x="449" y="179"/>
                </a:lnTo>
                <a:lnTo>
                  <a:pt x="449" y="179"/>
                </a:lnTo>
                <a:lnTo>
                  <a:pt x="450" y="179"/>
                </a:lnTo>
                <a:lnTo>
                  <a:pt x="450" y="180"/>
                </a:lnTo>
                <a:lnTo>
                  <a:pt x="451" y="180"/>
                </a:lnTo>
                <a:lnTo>
                  <a:pt x="451" y="180"/>
                </a:lnTo>
                <a:lnTo>
                  <a:pt x="451" y="181"/>
                </a:lnTo>
                <a:lnTo>
                  <a:pt x="451" y="183"/>
                </a:lnTo>
                <a:lnTo>
                  <a:pt x="451" y="183"/>
                </a:lnTo>
                <a:lnTo>
                  <a:pt x="452" y="183"/>
                </a:lnTo>
                <a:lnTo>
                  <a:pt x="453" y="183"/>
                </a:lnTo>
                <a:lnTo>
                  <a:pt x="453" y="184"/>
                </a:lnTo>
                <a:lnTo>
                  <a:pt x="453" y="185"/>
                </a:lnTo>
                <a:lnTo>
                  <a:pt x="453" y="185"/>
                </a:lnTo>
                <a:lnTo>
                  <a:pt x="453" y="185"/>
                </a:lnTo>
                <a:lnTo>
                  <a:pt x="454" y="185"/>
                </a:lnTo>
                <a:lnTo>
                  <a:pt x="454" y="186"/>
                </a:lnTo>
                <a:lnTo>
                  <a:pt x="454" y="187"/>
                </a:lnTo>
                <a:lnTo>
                  <a:pt x="455" y="187"/>
                </a:lnTo>
                <a:lnTo>
                  <a:pt x="455" y="187"/>
                </a:lnTo>
                <a:lnTo>
                  <a:pt x="455" y="188"/>
                </a:lnTo>
                <a:lnTo>
                  <a:pt x="455" y="188"/>
                </a:lnTo>
                <a:lnTo>
                  <a:pt x="456" y="189"/>
                </a:lnTo>
                <a:lnTo>
                  <a:pt x="457" y="189"/>
                </a:lnTo>
                <a:lnTo>
                  <a:pt x="457" y="189"/>
                </a:lnTo>
                <a:lnTo>
                  <a:pt x="457" y="190"/>
                </a:lnTo>
                <a:lnTo>
                  <a:pt x="457" y="190"/>
                </a:lnTo>
                <a:lnTo>
                  <a:pt x="457" y="191"/>
                </a:lnTo>
                <a:lnTo>
                  <a:pt x="457" y="191"/>
                </a:lnTo>
                <a:lnTo>
                  <a:pt x="457" y="191"/>
                </a:lnTo>
                <a:lnTo>
                  <a:pt x="457" y="192"/>
                </a:lnTo>
                <a:lnTo>
                  <a:pt x="457" y="193"/>
                </a:lnTo>
                <a:lnTo>
                  <a:pt x="457" y="193"/>
                </a:lnTo>
                <a:lnTo>
                  <a:pt x="457" y="194"/>
                </a:lnTo>
                <a:lnTo>
                  <a:pt x="457" y="195"/>
                </a:lnTo>
                <a:lnTo>
                  <a:pt x="457" y="195"/>
                </a:lnTo>
                <a:lnTo>
                  <a:pt x="457" y="196"/>
                </a:lnTo>
                <a:lnTo>
                  <a:pt x="458" y="196"/>
                </a:lnTo>
                <a:lnTo>
                  <a:pt x="458" y="197"/>
                </a:lnTo>
                <a:lnTo>
                  <a:pt x="458" y="197"/>
                </a:lnTo>
                <a:lnTo>
                  <a:pt x="458" y="197"/>
                </a:lnTo>
                <a:lnTo>
                  <a:pt x="459" y="197"/>
                </a:lnTo>
                <a:lnTo>
                  <a:pt x="459" y="198"/>
                </a:lnTo>
                <a:lnTo>
                  <a:pt x="460" y="198"/>
                </a:lnTo>
                <a:lnTo>
                  <a:pt x="460" y="198"/>
                </a:lnTo>
                <a:lnTo>
                  <a:pt x="460" y="198"/>
                </a:lnTo>
                <a:lnTo>
                  <a:pt x="460" y="198"/>
                </a:lnTo>
                <a:lnTo>
                  <a:pt x="460" y="198"/>
                </a:lnTo>
                <a:lnTo>
                  <a:pt x="460" y="199"/>
                </a:lnTo>
                <a:lnTo>
                  <a:pt x="461" y="199"/>
                </a:lnTo>
                <a:lnTo>
                  <a:pt x="462" y="199"/>
                </a:lnTo>
                <a:lnTo>
                  <a:pt x="462" y="199"/>
                </a:lnTo>
                <a:lnTo>
                  <a:pt x="462" y="200"/>
                </a:lnTo>
                <a:lnTo>
                  <a:pt x="463" y="200"/>
                </a:lnTo>
                <a:lnTo>
                  <a:pt x="463" y="201"/>
                </a:lnTo>
                <a:lnTo>
                  <a:pt x="463" y="202"/>
                </a:lnTo>
                <a:lnTo>
                  <a:pt x="463" y="202"/>
                </a:lnTo>
                <a:lnTo>
                  <a:pt x="464" y="202"/>
                </a:lnTo>
                <a:lnTo>
                  <a:pt x="465" y="203"/>
                </a:lnTo>
                <a:lnTo>
                  <a:pt x="466" y="203"/>
                </a:lnTo>
                <a:lnTo>
                  <a:pt x="466" y="204"/>
                </a:lnTo>
                <a:lnTo>
                  <a:pt x="467" y="204"/>
                </a:lnTo>
                <a:lnTo>
                  <a:pt x="468" y="204"/>
                </a:lnTo>
                <a:lnTo>
                  <a:pt x="468" y="204"/>
                </a:lnTo>
                <a:lnTo>
                  <a:pt x="468" y="204"/>
                </a:lnTo>
                <a:lnTo>
                  <a:pt x="469" y="204"/>
                </a:lnTo>
                <a:lnTo>
                  <a:pt x="469" y="205"/>
                </a:lnTo>
                <a:lnTo>
                  <a:pt x="470" y="205"/>
                </a:lnTo>
                <a:lnTo>
                  <a:pt x="470" y="206"/>
                </a:lnTo>
                <a:lnTo>
                  <a:pt x="470" y="206"/>
                </a:lnTo>
                <a:lnTo>
                  <a:pt x="471" y="206"/>
                </a:lnTo>
                <a:lnTo>
                  <a:pt x="471" y="206"/>
                </a:lnTo>
                <a:lnTo>
                  <a:pt x="472" y="206"/>
                </a:lnTo>
                <a:lnTo>
                  <a:pt x="472" y="206"/>
                </a:lnTo>
                <a:lnTo>
                  <a:pt x="473" y="207"/>
                </a:lnTo>
                <a:lnTo>
                  <a:pt x="474" y="207"/>
                </a:lnTo>
                <a:lnTo>
                  <a:pt x="474" y="208"/>
                </a:lnTo>
                <a:lnTo>
                  <a:pt x="475" y="208"/>
                </a:lnTo>
                <a:lnTo>
                  <a:pt x="476" y="208"/>
                </a:lnTo>
                <a:lnTo>
                  <a:pt x="476" y="208"/>
                </a:lnTo>
                <a:lnTo>
                  <a:pt x="477" y="208"/>
                </a:lnTo>
                <a:lnTo>
                  <a:pt x="477" y="209"/>
                </a:lnTo>
                <a:lnTo>
                  <a:pt x="477" y="208"/>
                </a:lnTo>
                <a:lnTo>
                  <a:pt x="478" y="208"/>
                </a:lnTo>
                <a:lnTo>
                  <a:pt x="478" y="209"/>
                </a:lnTo>
                <a:lnTo>
                  <a:pt x="479" y="209"/>
                </a:lnTo>
                <a:lnTo>
                  <a:pt x="479" y="209"/>
                </a:lnTo>
                <a:lnTo>
                  <a:pt x="480" y="210"/>
                </a:lnTo>
                <a:lnTo>
                  <a:pt x="481" y="210"/>
                </a:lnTo>
                <a:lnTo>
                  <a:pt x="482" y="210"/>
                </a:lnTo>
                <a:lnTo>
                  <a:pt x="483" y="210"/>
                </a:lnTo>
                <a:lnTo>
                  <a:pt x="484" y="210"/>
                </a:lnTo>
                <a:lnTo>
                  <a:pt x="485" y="209"/>
                </a:lnTo>
                <a:lnTo>
                  <a:pt x="485" y="210"/>
                </a:lnTo>
                <a:lnTo>
                  <a:pt x="486" y="210"/>
                </a:lnTo>
                <a:lnTo>
                  <a:pt x="487" y="210"/>
                </a:lnTo>
                <a:lnTo>
                  <a:pt x="487" y="210"/>
                </a:lnTo>
                <a:lnTo>
                  <a:pt x="487" y="211"/>
                </a:lnTo>
                <a:lnTo>
                  <a:pt x="487" y="212"/>
                </a:lnTo>
                <a:lnTo>
                  <a:pt x="488" y="212"/>
                </a:lnTo>
                <a:lnTo>
                  <a:pt x="489" y="212"/>
                </a:lnTo>
                <a:lnTo>
                  <a:pt x="489" y="212"/>
                </a:lnTo>
                <a:lnTo>
                  <a:pt x="489" y="213"/>
                </a:lnTo>
                <a:lnTo>
                  <a:pt x="490" y="213"/>
                </a:lnTo>
                <a:lnTo>
                  <a:pt x="490" y="214"/>
                </a:lnTo>
                <a:lnTo>
                  <a:pt x="490" y="214"/>
                </a:lnTo>
                <a:lnTo>
                  <a:pt x="490" y="215"/>
                </a:lnTo>
                <a:lnTo>
                  <a:pt x="491" y="215"/>
                </a:lnTo>
                <a:lnTo>
                  <a:pt x="491" y="215"/>
                </a:lnTo>
                <a:lnTo>
                  <a:pt x="491" y="216"/>
                </a:lnTo>
                <a:lnTo>
                  <a:pt x="492" y="216"/>
                </a:lnTo>
                <a:lnTo>
                  <a:pt x="493" y="216"/>
                </a:lnTo>
                <a:lnTo>
                  <a:pt x="493" y="216"/>
                </a:lnTo>
                <a:lnTo>
                  <a:pt x="493" y="216"/>
                </a:lnTo>
                <a:lnTo>
                  <a:pt x="494" y="217"/>
                </a:lnTo>
                <a:lnTo>
                  <a:pt x="494" y="217"/>
                </a:lnTo>
                <a:lnTo>
                  <a:pt x="494" y="216"/>
                </a:lnTo>
                <a:lnTo>
                  <a:pt x="495" y="216"/>
                </a:lnTo>
                <a:lnTo>
                  <a:pt x="496" y="216"/>
                </a:lnTo>
                <a:lnTo>
                  <a:pt x="496" y="216"/>
                </a:lnTo>
                <a:lnTo>
                  <a:pt x="497" y="216"/>
                </a:lnTo>
                <a:lnTo>
                  <a:pt x="497" y="216"/>
                </a:lnTo>
                <a:lnTo>
                  <a:pt x="498" y="216"/>
                </a:lnTo>
                <a:lnTo>
                  <a:pt x="498" y="217"/>
                </a:lnTo>
                <a:lnTo>
                  <a:pt x="498" y="217"/>
                </a:lnTo>
                <a:lnTo>
                  <a:pt x="498" y="218"/>
                </a:lnTo>
                <a:lnTo>
                  <a:pt x="498" y="218"/>
                </a:lnTo>
                <a:lnTo>
                  <a:pt x="499" y="218"/>
                </a:lnTo>
                <a:lnTo>
                  <a:pt x="499" y="217"/>
                </a:lnTo>
                <a:lnTo>
                  <a:pt x="500" y="217"/>
                </a:lnTo>
                <a:lnTo>
                  <a:pt x="500" y="217"/>
                </a:lnTo>
                <a:lnTo>
                  <a:pt x="500" y="217"/>
                </a:lnTo>
                <a:lnTo>
                  <a:pt x="500" y="216"/>
                </a:lnTo>
                <a:lnTo>
                  <a:pt x="501" y="216"/>
                </a:lnTo>
                <a:lnTo>
                  <a:pt x="502" y="216"/>
                </a:lnTo>
                <a:lnTo>
                  <a:pt x="502" y="217"/>
                </a:lnTo>
                <a:lnTo>
                  <a:pt x="501" y="217"/>
                </a:lnTo>
                <a:lnTo>
                  <a:pt x="502" y="217"/>
                </a:lnTo>
                <a:lnTo>
                  <a:pt x="502" y="218"/>
                </a:lnTo>
                <a:lnTo>
                  <a:pt x="501" y="218"/>
                </a:lnTo>
                <a:lnTo>
                  <a:pt x="501" y="219"/>
                </a:lnTo>
                <a:lnTo>
                  <a:pt x="502" y="219"/>
                </a:lnTo>
                <a:lnTo>
                  <a:pt x="502" y="219"/>
                </a:lnTo>
                <a:lnTo>
                  <a:pt x="503" y="218"/>
                </a:lnTo>
                <a:lnTo>
                  <a:pt x="503" y="219"/>
                </a:lnTo>
                <a:lnTo>
                  <a:pt x="504" y="219"/>
                </a:lnTo>
                <a:lnTo>
                  <a:pt x="504" y="219"/>
                </a:lnTo>
                <a:lnTo>
                  <a:pt x="504" y="220"/>
                </a:lnTo>
                <a:lnTo>
                  <a:pt x="504" y="220"/>
                </a:lnTo>
                <a:lnTo>
                  <a:pt x="505" y="220"/>
                </a:lnTo>
                <a:lnTo>
                  <a:pt x="505" y="219"/>
                </a:lnTo>
                <a:lnTo>
                  <a:pt x="505" y="219"/>
                </a:lnTo>
                <a:lnTo>
                  <a:pt x="505" y="218"/>
                </a:lnTo>
                <a:lnTo>
                  <a:pt x="505" y="217"/>
                </a:lnTo>
                <a:lnTo>
                  <a:pt x="505" y="217"/>
                </a:lnTo>
                <a:lnTo>
                  <a:pt x="505" y="216"/>
                </a:lnTo>
                <a:lnTo>
                  <a:pt x="506" y="216"/>
                </a:lnTo>
                <a:lnTo>
                  <a:pt x="506" y="216"/>
                </a:lnTo>
                <a:lnTo>
                  <a:pt x="507" y="216"/>
                </a:lnTo>
                <a:lnTo>
                  <a:pt x="508" y="217"/>
                </a:lnTo>
                <a:lnTo>
                  <a:pt x="508" y="217"/>
                </a:lnTo>
                <a:lnTo>
                  <a:pt x="509" y="217"/>
                </a:lnTo>
                <a:lnTo>
                  <a:pt x="510" y="217"/>
                </a:lnTo>
                <a:lnTo>
                  <a:pt x="510" y="217"/>
                </a:lnTo>
                <a:lnTo>
                  <a:pt x="511" y="217"/>
                </a:lnTo>
                <a:lnTo>
                  <a:pt x="512" y="218"/>
                </a:lnTo>
                <a:lnTo>
                  <a:pt x="512" y="218"/>
                </a:lnTo>
                <a:lnTo>
                  <a:pt x="513" y="219"/>
                </a:lnTo>
                <a:lnTo>
                  <a:pt x="513" y="219"/>
                </a:lnTo>
                <a:lnTo>
                  <a:pt x="514" y="219"/>
                </a:lnTo>
                <a:lnTo>
                  <a:pt x="514" y="220"/>
                </a:lnTo>
                <a:lnTo>
                  <a:pt x="515" y="220"/>
                </a:lnTo>
                <a:lnTo>
                  <a:pt x="515" y="221"/>
                </a:lnTo>
                <a:lnTo>
                  <a:pt x="515" y="221"/>
                </a:lnTo>
                <a:lnTo>
                  <a:pt x="515" y="221"/>
                </a:lnTo>
                <a:lnTo>
                  <a:pt x="515" y="221"/>
                </a:lnTo>
                <a:lnTo>
                  <a:pt x="516" y="220"/>
                </a:lnTo>
                <a:lnTo>
                  <a:pt x="515" y="220"/>
                </a:lnTo>
                <a:lnTo>
                  <a:pt x="515" y="219"/>
                </a:lnTo>
                <a:lnTo>
                  <a:pt x="516" y="219"/>
                </a:lnTo>
                <a:lnTo>
                  <a:pt x="517" y="219"/>
                </a:lnTo>
                <a:lnTo>
                  <a:pt x="517" y="220"/>
                </a:lnTo>
                <a:lnTo>
                  <a:pt x="518" y="220"/>
                </a:lnTo>
                <a:lnTo>
                  <a:pt x="519" y="220"/>
                </a:lnTo>
                <a:lnTo>
                  <a:pt x="519" y="221"/>
                </a:lnTo>
                <a:lnTo>
                  <a:pt x="519" y="221"/>
                </a:lnTo>
                <a:lnTo>
                  <a:pt x="519" y="221"/>
                </a:lnTo>
                <a:lnTo>
                  <a:pt x="520" y="221"/>
                </a:lnTo>
                <a:lnTo>
                  <a:pt x="520" y="222"/>
                </a:lnTo>
                <a:lnTo>
                  <a:pt x="521" y="221"/>
                </a:lnTo>
                <a:lnTo>
                  <a:pt x="521" y="221"/>
                </a:lnTo>
                <a:lnTo>
                  <a:pt x="522" y="221"/>
                </a:lnTo>
                <a:lnTo>
                  <a:pt x="523" y="222"/>
                </a:lnTo>
                <a:lnTo>
                  <a:pt x="523" y="221"/>
                </a:lnTo>
                <a:lnTo>
                  <a:pt x="523" y="221"/>
                </a:lnTo>
                <a:lnTo>
                  <a:pt x="523" y="221"/>
                </a:lnTo>
                <a:lnTo>
                  <a:pt x="524" y="221"/>
                </a:lnTo>
                <a:lnTo>
                  <a:pt x="525" y="221"/>
                </a:lnTo>
                <a:lnTo>
                  <a:pt x="525" y="221"/>
                </a:lnTo>
                <a:lnTo>
                  <a:pt x="526" y="221"/>
                </a:lnTo>
                <a:lnTo>
                  <a:pt x="527" y="221"/>
                </a:lnTo>
                <a:lnTo>
                  <a:pt x="527" y="221"/>
                </a:lnTo>
                <a:lnTo>
                  <a:pt x="528" y="221"/>
                </a:lnTo>
                <a:lnTo>
                  <a:pt x="529" y="221"/>
                </a:lnTo>
                <a:lnTo>
                  <a:pt x="529" y="221"/>
                </a:lnTo>
                <a:lnTo>
                  <a:pt x="529" y="221"/>
                </a:lnTo>
                <a:lnTo>
                  <a:pt x="530" y="221"/>
                </a:lnTo>
                <a:lnTo>
                  <a:pt x="530" y="221"/>
                </a:lnTo>
                <a:lnTo>
                  <a:pt x="530" y="221"/>
                </a:lnTo>
                <a:lnTo>
                  <a:pt x="530" y="222"/>
                </a:lnTo>
                <a:lnTo>
                  <a:pt x="531" y="222"/>
                </a:lnTo>
                <a:lnTo>
                  <a:pt x="531" y="221"/>
                </a:lnTo>
                <a:lnTo>
                  <a:pt x="532" y="221"/>
                </a:lnTo>
                <a:lnTo>
                  <a:pt x="532" y="222"/>
                </a:lnTo>
                <a:lnTo>
                  <a:pt x="532" y="222"/>
                </a:lnTo>
                <a:lnTo>
                  <a:pt x="532" y="221"/>
                </a:lnTo>
                <a:lnTo>
                  <a:pt x="533" y="221"/>
                </a:lnTo>
                <a:lnTo>
                  <a:pt x="533" y="221"/>
                </a:lnTo>
                <a:lnTo>
                  <a:pt x="534" y="221"/>
                </a:lnTo>
                <a:lnTo>
                  <a:pt x="534" y="221"/>
                </a:lnTo>
                <a:lnTo>
                  <a:pt x="534" y="222"/>
                </a:lnTo>
                <a:lnTo>
                  <a:pt x="535" y="222"/>
                </a:lnTo>
                <a:lnTo>
                  <a:pt x="536" y="222"/>
                </a:lnTo>
                <a:lnTo>
                  <a:pt x="536" y="222"/>
                </a:lnTo>
                <a:lnTo>
                  <a:pt x="537" y="222"/>
                </a:lnTo>
                <a:lnTo>
                  <a:pt x="538" y="222"/>
                </a:lnTo>
                <a:lnTo>
                  <a:pt x="538" y="223"/>
                </a:lnTo>
                <a:lnTo>
                  <a:pt x="538" y="223"/>
                </a:lnTo>
                <a:lnTo>
                  <a:pt x="539" y="223"/>
                </a:lnTo>
                <a:lnTo>
                  <a:pt x="540" y="223"/>
                </a:lnTo>
                <a:lnTo>
                  <a:pt x="540" y="223"/>
                </a:lnTo>
                <a:lnTo>
                  <a:pt x="540" y="223"/>
                </a:lnTo>
                <a:lnTo>
                  <a:pt x="541" y="223"/>
                </a:lnTo>
                <a:lnTo>
                  <a:pt x="542" y="223"/>
                </a:lnTo>
                <a:lnTo>
                  <a:pt x="542" y="223"/>
                </a:lnTo>
                <a:lnTo>
                  <a:pt x="542" y="224"/>
                </a:lnTo>
                <a:lnTo>
                  <a:pt x="543" y="224"/>
                </a:lnTo>
                <a:lnTo>
                  <a:pt x="543" y="225"/>
                </a:lnTo>
                <a:lnTo>
                  <a:pt x="544" y="225"/>
                </a:lnTo>
                <a:lnTo>
                  <a:pt x="544" y="225"/>
                </a:lnTo>
                <a:lnTo>
                  <a:pt x="544" y="224"/>
                </a:lnTo>
                <a:lnTo>
                  <a:pt x="545" y="224"/>
                </a:lnTo>
                <a:lnTo>
                  <a:pt x="545" y="225"/>
                </a:lnTo>
                <a:lnTo>
                  <a:pt x="545" y="225"/>
                </a:lnTo>
                <a:lnTo>
                  <a:pt x="546" y="225"/>
                </a:lnTo>
                <a:lnTo>
                  <a:pt x="546" y="226"/>
                </a:lnTo>
                <a:lnTo>
                  <a:pt x="546" y="227"/>
                </a:lnTo>
                <a:lnTo>
                  <a:pt x="546" y="227"/>
                </a:lnTo>
                <a:lnTo>
                  <a:pt x="546" y="228"/>
                </a:lnTo>
                <a:lnTo>
                  <a:pt x="546" y="228"/>
                </a:lnTo>
                <a:lnTo>
                  <a:pt x="547" y="228"/>
                </a:lnTo>
                <a:lnTo>
                  <a:pt x="548" y="228"/>
                </a:lnTo>
                <a:lnTo>
                  <a:pt x="548" y="228"/>
                </a:lnTo>
                <a:lnTo>
                  <a:pt x="549" y="228"/>
                </a:lnTo>
                <a:lnTo>
                  <a:pt x="549" y="229"/>
                </a:lnTo>
                <a:lnTo>
                  <a:pt x="550" y="229"/>
                </a:lnTo>
                <a:lnTo>
                  <a:pt x="550" y="229"/>
                </a:lnTo>
                <a:lnTo>
                  <a:pt x="550" y="230"/>
                </a:lnTo>
                <a:lnTo>
                  <a:pt x="549" y="230"/>
                </a:lnTo>
                <a:lnTo>
                  <a:pt x="549" y="231"/>
                </a:lnTo>
                <a:lnTo>
                  <a:pt x="550" y="231"/>
                </a:lnTo>
                <a:lnTo>
                  <a:pt x="549" y="231"/>
                </a:lnTo>
                <a:lnTo>
                  <a:pt x="550" y="231"/>
                </a:lnTo>
                <a:lnTo>
                  <a:pt x="551" y="231"/>
                </a:lnTo>
                <a:lnTo>
                  <a:pt x="551" y="232"/>
                </a:lnTo>
                <a:lnTo>
                  <a:pt x="551" y="233"/>
                </a:lnTo>
                <a:lnTo>
                  <a:pt x="551" y="233"/>
                </a:lnTo>
                <a:lnTo>
                  <a:pt x="552" y="233"/>
                </a:lnTo>
                <a:lnTo>
                  <a:pt x="553" y="233"/>
                </a:lnTo>
                <a:lnTo>
                  <a:pt x="553" y="234"/>
                </a:lnTo>
                <a:lnTo>
                  <a:pt x="553" y="234"/>
                </a:lnTo>
                <a:lnTo>
                  <a:pt x="554" y="235"/>
                </a:lnTo>
                <a:lnTo>
                  <a:pt x="555" y="235"/>
                </a:lnTo>
                <a:lnTo>
                  <a:pt x="555" y="235"/>
                </a:lnTo>
                <a:lnTo>
                  <a:pt x="556" y="235"/>
                </a:lnTo>
                <a:lnTo>
                  <a:pt x="557" y="234"/>
                </a:lnTo>
                <a:lnTo>
                  <a:pt x="557" y="234"/>
                </a:lnTo>
                <a:lnTo>
                  <a:pt x="557" y="234"/>
                </a:lnTo>
                <a:lnTo>
                  <a:pt x="558" y="234"/>
                </a:lnTo>
                <a:lnTo>
                  <a:pt x="559" y="234"/>
                </a:lnTo>
                <a:lnTo>
                  <a:pt x="559" y="234"/>
                </a:lnTo>
                <a:lnTo>
                  <a:pt x="560" y="234"/>
                </a:lnTo>
                <a:lnTo>
                  <a:pt x="561" y="234"/>
                </a:lnTo>
                <a:lnTo>
                  <a:pt x="561" y="234"/>
                </a:lnTo>
                <a:lnTo>
                  <a:pt x="562" y="234"/>
                </a:lnTo>
                <a:lnTo>
                  <a:pt x="563" y="234"/>
                </a:lnTo>
                <a:lnTo>
                  <a:pt x="563" y="234"/>
                </a:lnTo>
                <a:lnTo>
                  <a:pt x="563" y="234"/>
                </a:lnTo>
                <a:lnTo>
                  <a:pt x="563" y="235"/>
                </a:lnTo>
                <a:lnTo>
                  <a:pt x="563" y="236"/>
                </a:lnTo>
                <a:lnTo>
                  <a:pt x="563" y="236"/>
                </a:lnTo>
                <a:lnTo>
                  <a:pt x="563" y="237"/>
                </a:lnTo>
                <a:lnTo>
                  <a:pt x="563" y="238"/>
                </a:lnTo>
                <a:lnTo>
                  <a:pt x="563" y="238"/>
                </a:lnTo>
                <a:lnTo>
                  <a:pt x="564" y="239"/>
                </a:lnTo>
                <a:lnTo>
                  <a:pt x="565" y="240"/>
                </a:lnTo>
                <a:lnTo>
                  <a:pt x="565" y="240"/>
                </a:lnTo>
                <a:lnTo>
                  <a:pt x="566" y="240"/>
                </a:lnTo>
                <a:lnTo>
                  <a:pt x="566" y="240"/>
                </a:lnTo>
                <a:lnTo>
                  <a:pt x="567" y="240"/>
                </a:lnTo>
                <a:lnTo>
                  <a:pt x="567" y="241"/>
                </a:lnTo>
                <a:lnTo>
                  <a:pt x="568" y="242"/>
                </a:lnTo>
                <a:lnTo>
                  <a:pt x="568" y="242"/>
                </a:lnTo>
                <a:lnTo>
                  <a:pt x="569" y="242"/>
                </a:lnTo>
                <a:lnTo>
                  <a:pt x="570" y="242"/>
                </a:lnTo>
                <a:lnTo>
                  <a:pt x="570" y="242"/>
                </a:lnTo>
                <a:lnTo>
                  <a:pt x="571" y="242"/>
                </a:lnTo>
                <a:lnTo>
                  <a:pt x="571" y="242"/>
                </a:lnTo>
                <a:lnTo>
                  <a:pt x="572" y="242"/>
                </a:lnTo>
                <a:lnTo>
                  <a:pt x="572" y="242"/>
                </a:lnTo>
                <a:lnTo>
                  <a:pt x="573" y="242"/>
                </a:lnTo>
                <a:lnTo>
                  <a:pt x="574" y="242"/>
                </a:lnTo>
                <a:lnTo>
                  <a:pt x="574" y="242"/>
                </a:lnTo>
                <a:lnTo>
                  <a:pt x="574" y="242"/>
                </a:lnTo>
                <a:lnTo>
                  <a:pt x="574" y="243"/>
                </a:lnTo>
                <a:lnTo>
                  <a:pt x="575" y="243"/>
                </a:lnTo>
                <a:lnTo>
                  <a:pt x="575" y="244"/>
                </a:lnTo>
                <a:lnTo>
                  <a:pt x="575" y="244"/>
                </a:lnTo>
                <a:lnTo>
                  <a:pt x="575" y="245"/>
                </a:lnTo>
                <a:lnTo>
                  <a:pt x="575" y="246"/>
                </a:lnTo>
                <a:lnTo>
                  <a:pt x="576" y="246"/>
                </a:lnTo>
                <a:lnTo>
                  <a:pt x="576" y="246"/>
                </a:lnTo>
                <a:lnTo>
                  <a:pt x="576" y="247"/>
                </a:lnTo>
                <a:lnTo>
                  <a:pt x="577" y="248"/>
                </a:lnTo>
                <a:lnTo>
                  <a:pt x="578" y="248"/>
                </a:lnTo>
                <a:lnTo>
                  <a:pt x="578" y="248"/>
                </a:lnTo>
                <a:lnTo>
                  <a:pt x="579" y="248"/>
                </a:lnTo>
                <a:lnTo>
                  <a:pt x="580" y="248"/>
                </a:lnTo>
                <a:lnTo>
                  <a:pt x="580" y="248"/>
                </a:lnTo>
                <a:lnTo>
                  <a:pt x="581" y="248"/>
                </a:lnTo>
                <a:lnTo>
                  <a:pt x="581" y="247"/>
                </a:lnTo>
                <a:lnTo>
                  <a:pt x="582" y="246"/>
                </a:lnTo>
                <a:lnTo>
                  <a:pt x="582" y="246"/>
                </a:lnTo>
                <a:lnTo>
                  <a:pt x="582" y="246"/>
                </a:lnTo>
                <a:lnTo>
                  <a:pt x="583" y="246"/>
                </a:lnTo>
                <a:lnTo>
                  <a:pt x="584" y="246"/>
                </a:lnTo>
                <a:lnTo>
                  <a:pt x="584" y="246"/>
                </a:lnTo>
                <a:lnTo>
                  <a:pt x="584" y="246"/>
                </a:lnTo>
                <a:lnTo>
                  <a:pt x="585" y="246"/>
                </a:lnTo>
                <a:lnTo>
                  <a:pt x="585" y="246"/>
                </a:lnTo>
                <a:lnTo>
                  <a:pt x="586" y="246"/>
                </a:lnTo>
                <a:lnTo>
                  <a:pt x="587" y="246"/>
                </a:lnTo>
                <a:lnTo>
                  <a:pt x="587" y="246"/>
                </a:lnTo>
                <a:lnTo>
                  <a:pt x="589" y="246"/>
                </a:lnTo>
                <a:lnTo>
                  <a:pt x="589" y="246"/>
                </a:lnTo>
                <a:lnTo>
                  <a:pt x="590" y="246"/>
                </a:lnTo>
                <a:lnTo>
                  <a:pt x="591" y="246"/>
                </a:lnTo>
                <a:lnTo>
                  <a:pt x="591" y="246"/>
                </a:lnTo>
                <a:lnTo>
                  <a:pt x="592" y="246"/>
                </a:lnTo>
                <a:lnTo>
                  <a:pt x="593" y="246"/>
                </a:lnTo>
                <a:lnTo>
                  <a:pt x="593" y="246"/>
                </a:lnTo>
                <a:lnTo>
                  <a:pt x="594" y="246"/>
                </a:lnTo>
                <a:lnTo>
                  <a:pt x="594" y="245"/>
                </a:lnTo>
                <a:lnTo>
                  <a:pt x="595" y="245"/>
                </a:lnTo>
                <a:lnTo>
                  <a:pt x="595" y="245"/>
                </a:lnTo>
                <a:lnTo>
                  <a:pt x="596" y="244"/>
                </a:lnTo>
                <a:lnTo>
                  <a:pt x="597" y="245"/>
                </a:lnTo>
                <a:lnTo>
                  <a:pt x="598" y="245"/>
                </a:lnTo>
                <a:lnTo>
                  <a:pt x="599" y="245"/>
                </a:lnTo>
                <a:lnTo>
                  <a:pt x="599" y="245"/>
                </a:lnTo>
                <a:lnTo>
                  <a:pt x="600" y="245"/>
                </a:lnTo>
                <a:lnTo>
                  <a:pt x="600" y="246"/>
                </a:lnTo>
                <a:lnTo>
                  <a:pt x="600" y="246"/>
                </a:lnTo>
                <a:lnTo>
                  <a:pt x="600" y="247"/>
                </a:lnTo>
                <a:lnTo>
                  <a:pt x="600" y="248"/>
                </a:lnTo>
                <a:lnTo>
                  <a:pt x="600" y="249"/>
                </a:lnTo>
                <a:lnTo>
                  <a:pt x="600" y="250"/>
                </a:lnTo>
                <a:lnTo>
                  <a:pt x="600" y="251"/>
                </a:lnTo>
                <a:lnTo>
                  <a:pt x="600" y="252"/>
                </a:lnTo>
                <a:lnTo>
                  <a:pt x="601" y="252"/>
                </a:lnTo>
                <a:lnTo>
                  <a:pt x="601" y="252"/>
                </a:lnTo>
                <a:lnTo>
                  <a:pt x="602" y="252"/>
                </a:lnTo>
                <a:lnTo>
                  <a:pt x="602" y="252"/>
                </a:lnTo>
                <a:lnTo>
                  <a:pt x="602" y="251"/>
                </a:lnTo>
                <a:lnTo>
                  <a:pt x="603" y="251"/>
                </a:lnTo>
                <a:lnTo>
                  <a:pt x="604" y="251"/>
                </a:lnTo>
                <a:lnTo>
                  <a:pt x="604" y="250"/>
                </a:lnTo>
                <a:lnTo>
                  <a:pt x="605" y="250"/>
                </a:lnTo>
                <a:lnTo>
                  <a:pt x="606" y="250"/>
                </a:lnTo>
                <a:lnTo>
                  <a:pt x="606" y="250"/>
                </a:lnTo>
                <a:lnTo>
                  <a:pt x="607" y="250"/>
                </a:lnTo>
                <a:lnTo>
                  <a:pt x="607" y="251"/>
                </a:lnTo>
                <a:lnTo>
                  <a:pt x="608" y="252"/>
                </a:lnTo>
                <a:lnTo>
                  <a:pt x="608" y="252"/>
                </a:lnTo>
                <a:lnTo>
                  <a:pt x="607" y="253"/>
                </a:lnTo>
                <a:lnTo>
                  <a:pt x="608" y="253"/>
                </a:lnTo>
                <a:lnTo>
                  <a:pt x="608" y="255"/>
                </a:lnTo>
                <a:lnTo>
                  <a:pt x="608" y="255"/>
                </a:lnTo>
                <a:lnTo>
                  <a:pt x="608" y="256"/>
                </a:lnTo>
                <a:lnTo>
                  <a:pt x="607" y="257"/>
                </a:lnTo>
                <a:lnTo>
                  <a:pt x="607" y="257"/>
                </a:lnTo>
                <a:lnTo>
                  <a:pt x="607" y="259"/>
                </a:lnTo>
                <a:lnTo>
                  <a:pt x="607" y="259"/>
                </a:lnTo>
                <a:lnTo>
                  <a:pt x="608" y="260"/>
                </a:lnTo>
                <a:lnTo>
                  <a:pt x="608" y="261"/>
                </a:lnTo>
                <a:lnTo>
                  <a:pt x="608" y="261"/>
                </a:lnTo>
                <a:lnTo>
                  <a:pt x="609" y="261"/>
                </a:lnTo>
                <a:lnTo>
                  <a:pt x="609" y="261"/>
                </a:lnTo>
                <a:lnTo>
                  <a:pt x="610" y="261"/>
                </a:lnTo>
                <a:lnTo>
                  <a:pt x="610" y="261"/>
                </a:lnTo>
                <a:lnTo>
                  <a:pt x="610" y="262"/>
                </a:lnTo>
                <a:lnTo>
                  <a:pt x="611" y="262"/>
                </a:lnTo>
                <a:lnTo>
                  <a:pt x="611" y="263"/>
                </a:lnTo>
                <a:lnTo>
                  <a:pt x="611" y="263"/>
                </a:lnTo>
                <a:lnTo>
                  <a:pt x="611" y="264"/>
                </a:lnTo>
                <a:lnTo>
                  <a:pt x="612" y="264"/>
                </a:lnTo>
                <a:lnTo>
                  <a:pt x="612" y="264"/>
                </a:lnTo>
                <a:lnTo>
                  <a:pt x="612" y="265"/>
                </a:lnTo>
                <a:lnTo>
                  <a:pt x="613" y="265"/>
                </a:lnTo>
                <a:lnTo>
                  <a:pt x="614" y="265"/>
                </a:lnTo>
                <a:lnTo>
                  <a:pt x="614" y="265"/>
                </a:lnTo>
                <a:lnTo>
                  <a:pt x="615" y="265"/>
                </a:lnTo>
                <a:lnTo>
                  <a:pt x="615" y="266"/>
                </a:lnTo>
                <a:lnTo>
                  <a:pt x="616" y="266"/>
                </a:lnTo>
                <a:lnTo>
                  <a:pt x="616" y="267"/>
                </a:lnTo>
                <a:lnTo>
                  <a:pt x="617" y="267"/>
                </a:lnTo>
                <a:lnTo>
                  <a:pt x="617" y="267"/>
                </a:lnTo>
                <a:lnTo>
                  <a:pt x="618" y="267"/>
                </a:lnTo>
                <a:lnTo>
                  <a:pt x="618" y="268"/>
                </a:lnTo>
                <a:lnTo>
                  <a:pt x="618" y="269"/>
                </a:lnTo>
                <a:lnTo>
                  <a:pt x="619" y="269"/>
                </a:lnTo>
                <a:lnTo>
                  <a:pt x="620" y="269"/>
                </a:lnTo>
                <a:lnTo>
                  <a:pt x="620" y="269"/>
                </a:lnTo>
                <a:lnTo>
                  <a:pt x="620" y="270"/>
                </a:lnTo>
                <a:lnTo>
                  <a:pt x="621" y="270"/>
                </a:lnTo>
                <a:lnTo>
                  <a:pt x="621" y="270"/>
                </a:lnTo>
                <a:lnTo>
                  <a:pt x="622" y="271"/>
                </a:lnTo>
                <a:lnTo>
                  <a:pt x="623" y="271"/>
                </a:lnTo>
                <a:lnTo>
                  <a:pt x="623" y="272"/>
                </a:lnTo>
                <a:lnTo>
                  <a:pt x="624" y="272"/>
                </a:lnTo>
                <a:lnTo>
                  <a:pt x="625" y="272"/>
                </a:lnTo>
                <a:lnTo>
                  <a:pt x="625" y="273"/>
                </a:lnTo>
                <a:lnTo>
                  <a:pt x="625" y="274"/>
                </a:lnTo>
                <a:lnTo>
                  <a:pt x="626" y="275"/>
                </a:lnTo>
                <a:lnTo>
                  <a:pt x="627" y="275"/>
                </a:lnTo>
                <a:lnTo>
                  <a:pt x="627" y="276"/>
                </a:lnTo>
                <a:lnTo>
                  <a:pt x="628" y="276"/>
                </a:lnTo>
                <a:lnTo>
                  <a:pt x="629" y="276"/>
                </a:lnTo>
                <a:lnTo>
                  <a:pt x="629" y="277"/>
                </a:lnTo>
                <a:lnTo>
                  <a:pt x="630" y="277"/>
                </a:lnTo>
                <a:lnTo>
                  <a:pt x="630" y="278"/>
                </a:lnTo>
                <a:lnTo>
                  <a:pt x="631" y="278"/>
                </a:lnTo>
                <a:lnTo>
                  <a:pt x="631" y="279"/>
                </a:lnTo>
                <a:lnTo>
                  <a:pt x="631" y="279"/>
                </a:lnTo>
                <a:lnTo>
                  <a:pt x="633" y="280"/>
                </a:lnTo>
                <a:lnTo>
                  <a:pt x="633" y="280"/>
                </a:lnTo>
                <a:lnTo>
                  <a:pt x="634" y="280"/>
                </a:lnTo>
                <a:lnTo>
                  <a:pt x="635" y="279"/>
                </a:lnTo>
                <a:lnTo>
                  <a:pt x="636" y="279"/>
                </a:lnTo>
                <a:lnTo>
                  <a:pt x="636" y="280"/>
                </a:lnTo>
                <a:lnTo>
                  <a:pt x="636" y="280"/>
                </a:lnTo>
                <a:lnTo>
                  <a:pt x="636" y="281"/>
                </a:lnTo>
                <a:lnTo>
                  <a:pt x="636" y="282"/>
                </a:lnTo>
                <a:lnTo>
                  <a:pt x="637" y="282"/>
                </a:lnTo>
                <a:lnTo>
                  <a:pt x="637" y="282"/>
                </a:lnTo>
                <a:lnTo>
                  <a:pt x="637" y="283"/>
                </a:lnTo>
                <a:lnTo>
                  <a:pt x="637" y="283"/>
                </a:lnTo>
                <a:lnTo>
                  <a:pt x="637" y="284"/>
                </a:lnTo>
                <a:lnTo>
                  <a:pt x="638" y="284"/>
                </a:lnTo>
                <a:lnTo>
                  <a:pt x="638" y="284"/>
                </a:lnTo>
                <a:lnTo>
                  <a:pt x="639" y="284"/>
                </a:lnTo>
                <a:lnTo>
                  <a:pt x="640" y="285"/>
                </a:lnTo>
                <a:lnTo>
                  <a:pt x="640" y="285"/>
                </a:lnTo>
                <a:lnTo>
                  <a:pt x="640" y="286"/>
                </a:lnTo>
                <a:lnTo>
                  <a:pt x="641" y="286"/>
                </a:lnTo>
                <a:lnTo>
                  <a:pt x="642" y="286"/>
                </a:lnTo>
                <a:lnTo>
                  <a:pt x="642" y="287"/>
                </a:lnTo>
                <a:lnTo>
                  <a:pt x="643" y="287"/>
                </a:lnTo>
                <a:lnTo>
                  <a:pt x="643" y="288"/>
                </a:lnTo>
                <a:lnTo>
                  <a:pt x="644" y="288"/>
                </a:lnTo>
                <a:lnTo>
                  <a:pt x="644" y="288"/>
                </a:lnTo>
                <a:lnTo>
                  <a:pt x="645" y="288"/>
                </a:lnTo>
                <a:lnTo>
                  <a:pt x="645" y="289"/>
                </a:lnTo>
                <a:lnTo>
                  <a:pt x="646" y="289"/>
                </a:lnTo>
                <a:lnTo>
                  <a:pt x="646" y="289"/>
                </a:lnTo>
                <a:lnTo>
                  <a:pt x="646" y="290"/>
                </a:lnTo>
                <a:lnTo>
                  <a:pt x="646" y="290"/>
                </a:lnTo>
                <a:lnTo>
                  <a:pt x="646" y="291"/>
                </a:lnTo>
                <a:lnTo>
                  <a:pt x="646" y="291"/>
                </a:lnTo>
                <a:lnTo>
                  <a:pt x="647" y="293"/>
                </a:lnTo>
                <a:lnTo>
                  <a:pt x="647" y="293"/>
                </a:lnTo>
                <a:lnTo>
                  <a:pt x="647" y="294"/>
                </a:lnTo>
                <a:lnTo>
                  <a:pt x="648" y="294"/>
                </a:lnTo>
                <a:lnTo>
                  <a:pt x="648" y="295"/>
                </a:lnTo>
                <a:lnTo>
                  <a:pt x="648" y="295"/>
                </a:lnTo>
                <a:lnTo>
                  <a:pt x="648" y="296"/>
                </a:lnTo>
                <a:lnTo>
                  <a:pt x="649" y="296"/>
                </a:lnTo>
                <a:lnTo>
                  <a:pt x="649" y="297"/>
                </a:lnTo>
                <a:lnTo>
                  <a:pt x="650" y="297"/>
                </a:lnTo>
                <a:lnTo>
                  <a:pt x="650" y="297"/>
                </a:lnTo>
                <a:lnTo>
                  <a:pt x="650" y="298"/>
                </a:lnTo>
                <a:lnTo>
                  <a:pt x="650" y="299"/>
                </a:lnTo>
                <a:lnTo>
                  <a:pt x="650" y="299"/>
                </a:lnTo>
                <a:lnTo>
                  <a:pt x="651" y="300"/>
                </a:lnTo>
                <a:lnTo>
                  <a:pt x="651" y="301"/>
                </a:lnTo>
                <a:lnTo>
                  <a:pt x="651" y="301"/>
                </a:lnTo>
                <a:lnTo>
                  <a:pt x="651" y="302"/>
                </a:lnTo>
                <a:lnTo>
                  <a:pt x="652" y="303"/>
                </a:lnTo>
                <a:lnTo>
                  <a:pt x="652" y="303"/>
                </a:lnTo>
                <a:lnTo>
                  <a:pt x="651" y="304"/>
                </a:lnTo>
                <a:lnTo>
                  <a:pt x="651" y="305"/>
                </a:lnTo>
                <a:lnTo>
                  <a:pt x="652" y="305"/>
                </a:lnTo>
                <a:lnTo>
                  <a:pt x="652" y="305"/>
                </a:lnTo>
                <a:lnTo>
                  <a:pt x="652" y="306"/>
                </a:lnTo>
                <a:lnTo>
                  <a:pt x="652" y="306"/>
                </a:lnTo>
                <a:lnTo>
                  <a:pt x="652" y="307"/>
                </a:lnTo>
                <a:lnTo>
                  <a:pt x="652" y="307"/>
                </a:lnTo>
                <a:lnTo>
                  <a:pt x="652" y="308"/>
                </a:lnTo>
                <a:lnTo>
                  <a:pt x="653" y="308"/>
                </a:lnTo>
                <a:lnTo>
                  <a:pt x="654" y="308"/>
                </a:lnTo>
                <a:lnTo>
                  <a:pt x="654" y="308"/>
                </a:lnTo>
                <a:lnTo>
                  <a:pt x="654" y="308"/>
                </a:lnTo>
                <a:lnTo>
                  <a:pt x="655" y="308"/>
                </a:lnTo>
                <a:lnTo>
                  <a:pt x="655" y="309"/>
                </a:lnTo>
                <a:lnTo>
                  <a:pt x="656" y="309"/>
                </a:lnTo>
                <a:lnTo>
                  <a:pt x="655" y="310"/>
                </a:lnTo>
                <a:lnTo>
                  <a:pt x="656" y="310"/>
                </a:lnTo>
                <a:lnTo>
                  <a:pt x="655" y="310"/>
                </a:lnTo>
                <a:lnTo>
                  <a:pt x="655" y="310"/>
                </a:lnTo>
                <a:lnTo>
                  <a:pt x="656" y="310"/>
                </a:lnTo>
                <a:lnTo>
                  <a:pt x="656" y="311"/>
                </a:lnTo>
                <a:lnTo>
                  <a:pt x="656" y="312"/>
                </a:lnTo>
                <a:lnTo>
                  <a:pt x="656" y="312"/>
                </a:lnTo>
                <a:lnTo>
                  <a:pt x="656" y="312"/>
                </a:lnTo>
                <a:lnTo>
                  <a:pt x="657" y="312"/>
                </a:lnTo>
                <a:lnTo>
                  <a:pt x="657" y="313"/>
                </a:lnTo>
                <a:lnTo>
                  <a:pt x="657" y="313"/>
                </a:lnTo>
                <a:lnTo>
                  <a:pt x="658" y="313"/>
                </a:lnTo>
                <a:lnTo>
                  <a:pt x="658" y="314"/>
                </a:lnTo>
                <a:lnTo>
                  <a:pt x="659" y="314"/>
                </a:lnTo>
                <a:lnTo>
                  <a:pt x="659" y="314"/>
                </a:lnTo>
                <a:lnTo>
                  <a:pt x="660" y="314"/>
                </a:lnTo>
                <a:lnTo>
                  <a:pt x="661" y="314"/>
                </a:lnTo>
                <a:lnTo>
                  <a:pt x="661" y="314"/>
                </a:lnTo>
                <a:lnTo>
                  <a:pt x="662" y="314"/>
                </a:lnTo>
                <a:lnTo>
                  <a:pt x="662" y="315"/>
                </a:lnTo>
                <a:lnTo>
                  <a:pt x="662" y="316"/>
                </a:lnTo>
                <a:lnTo>
                  <a:pt x="663" y="316"/>
                </a:lnTo>
                <a:lnTo>
                  <a:pt x="663" y="316"/>
                </a:lnTo>
                <a:lnTo>
                  <a:pt x="664" y="316"/>
                </a:lnTo>
                <a:lnTo>
                  <a:pt x="665" y="316"/>
                </a:lnTo>
                <a:lnTo>
                  <a:pt x="665" y="316"/>
                </a:lnTo>
                <a:lnTo>
                  <a:pt x="666" y="316"/>
                </a:lnTo>
                <a:lnTo>
                  <a:pt x="666" y="316"/>
                </a:lnTo>
                <a:lnTo>
                  <a:pt x="667" y="316"/>
                </a:lnTo>
                <a:lnTo>
                  <a:pt x="667" y="317"/>
                </a:lnTo>
                <a:lnTo>
                  <a:pt x="667" y="318"/>
                </a:lnTo>
                <a:lnTo>
                  <a:pt x="667" y="318"/>
                </a:lnTo>
                <a:lnTo>
                  <a:pt x="668" y="318"/>
                </a:lnTo>
                <a:lnTo>
                  <a:pt x="668" y="318"/>
                </a:lnTo>
                <a:lnTo>
                  <a:pt x="669" y="318"/>
                </a:lnTo>
                <a:lnTo>
                  <a:pt x="669" y="318"/>
                </a:lnTo>
                <a:lnTo>
                  <a:pt x="669" y="319"/>
                </a:lnTo>
                <a:lnTo>
                  <a:pt x="670" y="319"/>
                </a:lnTo>
                <a:lnTo>
                  <a:pt x="670" y="320"/>
                </a:lnTo>
                <a:lnTo>
                  <a:pt x="671" y="320"/>
                </a:lnTo>
                <a:lnTo>
                  <a:pt x="671" y="320"/>
                </a:lnTo>
                <a:lnTo>
                  <a:pt x="672" y="320"/>
                </a:lnTo>
                <a:lnTo>
                  <a:pt x="672" y="320"/>
                </a:lnTo>
                <a:lnTo>
                  <a:pt x="673" y="320"/>
                </a:lnTo>
                <a:lnTo>
                  <a:pt x="673" y="321"/>
                </a:lnTo>
                <a:lnTo>
                  <a:pt x="673" y="321"/>
                </a:lnTo>
                <a:lnTo>
                  <a:pt x="674" y="321"/>
                </a:lnTo>
                <a:lnTo>
                  <a:pt x="674" y="321"/>
                </a:lnTo>
                <a:lnTo>
                  <a:pt x="675" y="321"/>
                </a:lnTo>
                <a:lnTo>
                  <a:pt x="675" y="322"/>
                </a:lnTo>
                <a:lnTo>
                  <a:pt x="675" y="322"/>
                </a:lnTo>
                <a:lnTo>
                  <a:pt x="676" y="323"/>
                </a:lnTo>
                <a:lnTo>
                  <a:pt x="676" y="323"/>
                </a:lnTo>
                <a:lnTo>
                  <a:pt x="676" y="324"/>
                </a:lnTo>
                <a:lnTo>
                  <a:pt x="677" y="324"/>
                </a:lnTo>
                <a:lnTo>
                  <a:pt x="678" y="324"/>
                </a:lnTo>
                <a:lnTo>
                  <a:pt x="678" y="325"/>
                </a:lnTo>
                <a:lnTo>
                  <a:pt x="679" y="325"/>
                </a:lnTo>
                <a:lnTo>
                  <a:pt x="679" y="325"/>
                </a:lnTo>
                <a:lnTo>
                  <a:pt x="680" y="325"/>
                </a:lnTo>
                <a:lnTo>
                  <a:pt x="680" y="326"/>
                </a:lnTo>
                <a:lnTo>
                  <a:pt x="681" y="326"/>
                </a:lnTo>
                <a:lnTo>
                  <a:pt x="682" y="326"/>
                </a:lnTo>
                <a:lnTo>
                  <a:pt x="682" y="327"/>
                </a:lnTo>
                <a:lnTo>
                  <a:pt x="683" y="327"/>
                </a:lnTo>
                <a:lnTo>
                  <a:pt x="684" y="327"/>
                </a:lnTo>
                <a:lnTo>
                  <a:pt x="684" y="328"/>
                </a:lnTo>
                <a:lnTo>
                  <a:pt x="685" y="328"/>
                </a:lnTo>
                <a:lnTo>
                  <a:pt x="686" y="329"/>
                </a:lnTo>
                <a:lnTo>
                  <a:pt x="686" y="329"/>
                </a:lnTo>
                <a:lnTo>
                  <a:pt x="687" y="329"/>
                </a:lnTo>
                <a:lnTo>
                  <a:pt x="688" y="329"/>
                </a:lnTo>
                <a:lnTo>
                  <a:pt x="688" y="329"/>
                </a:lnTo>
                <a:lnTo>
                  <a:pt x="688" y="329"/>
                </a:lnTo>
                <a:lnTo>
                  <a:pt x="688" y="330"/>
                </a:lnTo>
                <a:lnTo>
                  <a:pt x="689" y="330"/>
                </a:lnTo>
                <a:lnTo>
                  <a:pt x="689" y="331"/>
                </a:lnTo>
                <a:lnTo>
                  <a:pt x="690" y="331"/>
                </a:lnTo>
                <a:lnTo>
                  <a:pt x="690" y="331"/>
                </a:lnTo>
                <a:lnTo>
                  <a:pt x="690" y="331"/>
                </a:lnTo>
                <a:lnTo>
                  <a:pt x="691" y="331"/>
                </a:lnTo>
                <a:lnTo>
                  <a:pt x="692" y="331"/>
                </a:lnTo>
                <a:lnTo>
                  <a:pt x="692" y="331"/>
                </a:lnTo>
                <a:lnTo>
                  <a:pt x="692" y="331"/>
                </a:lnTo>
                <a:lnTo>
                  <a:pt x="693" y="332"/>
                </a:lnTo>
                <a:lnTo>
                  <a:pt x="693" y="332"/>
                </a:lnTo>
                <a:lnTo>
                  <a:pt x="694" y="333"/>
                </a:lnTo>
                <a:lnTo>
                  <a:pt x="695" y="333"/>
                </a:lnTo>
                <a:lnTo>
                  <a:pt x="695" y="333"/>
                </a:lnTo>
                <a:lnTo>
                  <a:pt x="696" y="333"/>
                </a:lnTo>
                <a:lnTo>
                  <a:pt x="697" y="333"/>
                </a:lnTo>
                <a:lnTo>
                  <a:pt x="697" y="333"/>
                </a:lnTo>
                <a:lnTo>
                  <a:pt x="698" y="334"/>
                </a:lnTo>
                <a:lnTo>
                  <a:pt x="699" y="334"/>
                </a:lnTo>
                <a:lnTo>
                  <a:pt x="699" y="335"/>
                </a:lnTo>
                <a:lnTo>
                  <a:pt x="700" y="335"/>
                </a:lnTo>
                <a:lnTo>
                  <a:pt x="701" y="335"/>
                </a:lnTo>
                <a:lnTo>
                  <a:pt x="701" y="336"/>
                </a:lnTo>
                <a:lnTo>
                  <a:pt x="702" y="337"/>
                </a:lnTo>
                <a:lnTo>
                  <a:pt x="703" y="337"/>
                </a:lnTo>
                <a:lnTo>
                  <a:pt x="703" y="337"/>
                </a:lnTo>
                <a:lnTo>
                  <a:pt x="704" y="337"/>
                </a:lnTo>
                <a:lnTo>
                  <a:pt x="705" y="337"/>
                </a:lnTo>
                <a:lnTo>
                  <a:pt x="705" y="337"/>
                </a:lnTo>
                <a:lnTo>
                  <a:pt x="706" y="337"/>
                </a:lnTo>
                <a:lnTo>
                  <a:pt x="707" y="337"/>
                </a:lnTo>
                <a:lnTo>
                  <a:pt x="707" y="337"/>
                </a:lnTo>
                <a:lnTo>
                  <a:pt x="707" y="338"/>
                </a:lnTo>
                <a:lnTo>
                  <a:pt x="708" y="338"/>
                </a:lnTo>
                <a:lnTo>
                  <a:pt x="709" y="338"/>
                </a:lnTo>
                <a:lnTo>
                  <a:pt x="709" y="338"/>
                </a:lnTo>
                <a:lnTo>
                  <a:pt x="710" y="339"/>
                </a:lnTo>
                <a:lnTo>
                  <a:pt x="710" y="339"/>
                </a:lnTo>
                <a:lnTo>
                  <a:pt x="711" y="339"/>
                </a:lnTo>
                <a:lnTo>
                  <a:pt x="711" y="340"/>
                </a:lnTo>
                <a:lnTo>
                  <a:pt x="712" y="341"/>
                </a:lnTo>
                <a:lnTo>
                  <a:pt x="713" y="341"/>
                </a:lnTo>
                <a:lnTo>
                  <a:pt x="714" y="341"/>
                </a:lnTo>
                <a:lnTo>
                  <a:pt x="715" y="342"/>
                </a:lnTo>
                <a:lnTo>
                  <a:pt x="715" y="341"/>
                </a:lnTo>
                <a:lnTo>
                  <a:pt x="715" y="341"/>
                </a:lnTo>
                <a:lnTo>
                  <a:pt x="716" y="340"/>
                </a:lnTo>
                <a:lnTo>
                  <a:pt x="716" y="339"/>
                </a:lnTo>
                <a:lnTo>
                  <a:pt x="716" y="339"/>
                </a:lnTo>
                <a:lnTo>
                  <a:pt x="717" y="340"/>
                </a:lnTo>
                <a:lnTo>
                  <a:pt x="718" y="340"/>
                </a:lnTo>
                <a:lnTo>
                  <a:pt x="718" y="341"/>
                </a:lnTo>
                <a:lnTo>
                  <a:pt x="719" y="341"/>
                </a:lnTo>
                <a:lnTo>
                  <a:pt x="720" y="341"/>
                </a:lnTo>
                <a:lnTo>
                  <a:pt x="721" y="342"/>
                </a:lnTo>
                <a:lnTo>
                  <a:pt x="722" y="342"/>
                </a:lnTo>
                <a:lnTo>
                  <a:pt x="722" y="342"/>
                </a:lnTo>
                <a:lnTo>
                  <a:pt x="723" y="343"/>
                </a:lnTo>
                <a:lnTo>
                  <a:pt x="724" y="344"/>
                </a:lnTo>
                <a:lnTo>
                  <a:pt x="724" y="344"/>
                </a:lnTo>
                <a:lnTo>
                  <a:pt x="725" y="344"/>
                </a:lnTo>
                <a:lnTo>
                  <a:pt x="727" y="346"/>
                </a:lnTo>
                <a:lnTo>
                  <a:pt x="728" y="346"/>
                </a:lnTo>
                <a:lnTo>
                  <a:pt x="728" y="346"/>
                </a:lnTo>
                <a:lnTo>
                  <a:pt x="728" y="346"/>
                </a:lnTo>
                <a:lnTo>
                  <a:pt x="729" y="346"/>
                </a:lnTo>
                <a:lnTo>
                  <a:pt x="729" y="346"/>
                </a:lnTo>
                <a:lnTo>
                  <a:pt x="729" y="347"/>
                </a:lnTo>
                <a:lnTo>
                  <a:pt x="730" y="347"/>
                </a:lnTo>
                <a:lnTo>
                  <a:pt x="731" y="347"/>
                </a:lnTo>
                <a:lnTo>
                  <a:pt x="731" y="347"/>
                </a:lnTo>
                <a:lnTo>
                  <a:pt x="731" y="348"/>
                </a:lnTo>
                <a:lnTo>
                  <a:pt x="731" y="348"/>
                </a:lnTo>
                <a:lnTo>
                  <a:pt x="732" y="348"/>
                </a:lnTo>
                <a:lnTo>
                  <a:pt x="733" y="348"/>
                </a:lnTo>
                <a:lnTo>
                  <a:pt x="734" y="348"/>
                </a:lnTo>
                <a:lnTo>
                  <a:pt x="735" y="348"/>
                </a:lnTo>
                <a:lnTo>
                  <a:pt x="735" y="349"/>
                </a:lnTo>
                <a:lnTo>
                  <a:pt x="736" y="349"/>
                </a:lnTo>
                <a:lnTo>
                  <a:pt x="737" y="349"/>
                </a:lnTo>
                <a:lnTo>
                  <a:pt x="737" y="349"/>
                </a:lnTo>
                <a:lnTo>
                  <a:pt x="737" y="350"/>
                </a:lnTo>
                <a:lnTo>
                  <a:pt x="738" y="350"/>
                </a:lnTo>
                <a:lnTo>
                  <a:pt x="739" y="350"/>
                </a:lnTo>
                <a:lnTo>
                  <a:pt x="739" y="350"/>
                </a:lnTo>
                <a:lnTo>
                  <a:pt x="739" y="350"/>
                </a:lnTo>
                <a:lnTo>
                  <a:pt x="739" y="351"/>
                </a:lnTo>
                <a:lnTo>
                  <a:pt x="739" y="352"/>
                </a:lnTo>
                <a:lnTo>
                  <a:pt x="739" y="352"/>
                </a:lnTo>
                <a:lnTo>
                  <a:pt x="740" y="352"/>
                </a:lnTo>
                <a:lnTo>
                  <a:pt x="741" y="352"/>
                </a:lnTo>
                <a:lnTo>
                  <a:pt x="741" y="353"/>
                </a:lnTo>
                <a:lnTo>
                  <a:pt x="741" y="353"/>
                </a:lnTo>
                <a:lnTo>
                  <a:pt x="742" y="353"/>
                </a:lnTo>
                <a:lnTo>
                  <a:pt x="742" y="354"/>
                </a:lnTo>
                <a:lnTo>
                  <a:pt x="743" y="354"/>
                </a:lnTo>
                <a:lnTo>
                  <a:pt x="743" y="353"/>
                </a:lnTo>
                <a:lnTo>
                  <a:pt x="744" y="353"/>
                </a:lnTo>
                <a:lnTo>
                  <a:pt x="745" y="353"/>
                </a:lnTo>
                <a:lnTo>
                  <a:pt x="745" y="353"/>
                </a:lnTo>
                <a:lnTo>
                  <a:pt x="746" y="353"/>
                </a:lnTo>
                <a:lnTo>
                  <a:pt x="746" y="352"/>
                </a:lnTo>
                <a:lnTo>
                  <a:pt x="746" y="352"/>
                </a:lnTo>
                <a:lnTo>
                  <a:pt x="746" y="351"/>
                </a:lnTo>
                <a:lnTo>
                  <a:pt x="745" y="351"/>
                </a:lnTo>
                <a:lnTo>
                  <a:pt x="745" y="350"/>
                </a:lnTo>
                <a:lnTo>
                  <a:pt x="746" y="350"/>
                </a:lnTo>
                <a:lnTo>
                  <a:pt x="746" y="350"/>
                </a:lnTo>
                <a:lnTo>
                  <a:pt x="746" y="349"/>
                </a:lnTo>
                <a:lnTo>
                  <a:pt x="746" y="348"/>
                </a:lnTo>
                <a:lnTo>
                  <a:pt x="746" y="348"/>
                </a:lnTo>
                <a:lnTo>
                  <a:pt x="746" y="347"/>
                </a:lnTo>
                <a:lnTo>
                  <a:pt x="746" y="346"/>
                </a:lnTo>
                <a:lnTo>
                  <a:pt x="747" y="346"/>
                </a:lnTo>
                <a:lnTo>
                  <a:pt x="747" y="346"/>
                </a:lnTo>
                <a:lnTo>
                  <a:pt x="747" y="346"/>
                </a:lnTo>
                <a:lnTo>
                  <a:pt x="748" y="346"/>
                </a:lnTo>
                <a:lnTo>
                  <a:pt x="748" y="346"/>
                </a:lnTo>
                <a:lnTo>
                  <a:pt x="748" y="346"/>
                </a:lnTo>
                <a:lnTo>
                  <a:pt x="749" y="346"/>
                </a:lnTo>
                <a:lnTo>
                  <a:pt x="749" y="346"/>
                </a:lnTo>
                <a:lnTo>
                  <a:pt x="750" y="346"/>
                </a:lnTo>
                <a:lnTo>
                  <a:pt x="750" y="346"/>
                </a:lnTo>
                <a:lnTo>
                  <a:pt x="751" y="346"/>
                </a:lnTo>
                <a:lnTo>
                  <a:pt x="751" y="345"/>
                </a:lnTo>
                <a:lnTo>
                  <a:pt x="751" y="344"/>
                </a:lnTo>
                <a:lnTo>
                  <a:pt x="752" y="344"/>
                </a:lnTo>
                <a:lnTo>
                  <a:pt x="752" y="344"/>
                </a:lnTo>
                <a:lnTo>
                  <a:pt x="752" y="343"/>
                </a:lnTo>
                <a:lnTo>
                  <a:pt x="753" y="342"/>
                </a:lnTo>
                <a:lnTo>
                  <a:pt x="753" y="342"/>
                </a:lnTo>
                <a:lnTo>
                  <a:pt x="754" y="342"/>
                </a:lnTo>
                <a:lnTo>
                  <a:pt x="754" y="342"/>
                </a:lnTo>
                <a:lnTo>
                  <a:pt x="755" y="342"/>
                </a:lnTo>
                <a:lnTo>
                  <a:pt x="756" y="342"/>
                </a:lnTo>
                <a:lnTo>
                  <a:pt x="756" y="342"/>
                </a:lnTo>
                <a:lnTo>
                  <a:pt x="757" y="342"/>
                </a:lnTo>
                <a:lnTo>
                  <a:pt x="757" y="342"/>
                </a:lnTo>
                <a:lnTo>
                  <a:pt x="757" y="343"/>
                </a:lnTo>
                <a:lnTo>
                  <a:pt x="758" y="343"/>
                </a:lnTo>
                <a:lnTo>
                  <a:pt x="758" y="342"/>
                </a:lnTo>
                <a:lnTo>
                  <a:pt x="758" y="343"/>
                </a:lnTo>
                <a:lnTo>
                  <a:pt x="759" y="343"/>
                </a:lnTo>
                <a:lnTo>
                  <a:pt x="760" y="342"/>
                </a:lnTo>
                <a:lnTo>
                  <a:pt x="760" y="342"/>
                </a:lnTo>
                <a:lnTo>
                  <a:pt x="761" y="343"/>
                </a:lnTo>
                <a:lnTo>
                  <a:pt x="762" y="342"/>
                </a:lnTo>
                <a:lnTo>
                  <a:pt x="762" y="342"/>
                </a:lnTo>
                <a:lnTo>
                  <a:pt x="762" y="341"/>
                </a:lnTo>
                <a:lnTo>
                  <a:pt x="763" y="341"/>
                </a:lnTo>
                <a:lnTo>
                  <a:pt x="764" y="341"/>
                </a:lnTo>
                <a:lnTo>
                  <a:pt x="764" y="342"/>
                </a:lnTo>
                <a:lnTo>
                  <a:pt x="764" y="341"/>
                </a:lnTo>
                <a:lnTo>
                  <a:pt x="764" y="341"/>
                </a:lnTo>
                <a:lnTo>
                  <a:pt x="765" y="341"/>
                </a:lnTo>
                <a:lnTo>
                  <a:pt x="765" y="342"/>
                </a:lnTo>
                <a:lnTo>
                  <a:pt x="765" y="341"/>
                </a:lnTo>
                <a:lnTo>
                  <a:pt x="766" y="341"/>
                </a:lnTo>
                <a:lnTo>
                  <a:pt x="766" y="341"/>
                </a:lnTo>
                <a:lnTo>
                  <a:pt x="767" y="341"/>
                </a:lnTo>
                <a:lnTo>
                  <a:pt x="767" y="341"/>
                </a:lnTo>
                <a:lnTo>
                  <a:pt x="767" y="340"/>
                </a:lnTo>
                <a:lnTo>
                  <a:pt x="768" y="340"/>
                </a:lnTo>
                <a:lnTo>
                  <a:pt x="769" y="340"/>
                </a:lnTo>
                <a:lnTo>
                  <a:pt x="770" y="340"/>
                </a:lnTo>
                <a:lnTo>
                  <a:pt x="771" y="340"/>
                </a:lnTo>
                <a:lnTo>
                  <a:pt x="772" y="341"/>
                </a:lnTo>
                <a:lnTo>
                  <a:pt x="773" y="341"/>
                </a:lnTo>
                <a:lnTo>
                  <a:pt x="774" y="341"/>
                </a:lnTo>
                <a:lnTo>
                  <a:pt x="775" y="341"/>
                </a:lnTo>
                <a:lnTo>
                  <a:pt x="775" y="341"/>
                </a:lnTo>
                <a:lnTo>
                  <a:pt x="776" y="341"/>
                </a:lnTo>
                <a:lnTo>
                  <a:pt x="777" y="341"/>
                </a:lnTo>
                <a:lnTo>
                  <a:pt x="778" y="342"/>
                </a:lnTo>
                <a:lnTo>
                  <a:pt x="779" y="342"/>
                </a:lnTo>
                <a:lnTo>
                  <a:pt x="780" y="343"/>
                </a:lnTo>
                <a:lnTo>
                  <a:pt x="781" y="343"/>
                </a:lnTo>
                <a:lnTo>
                  <a:pt x="781" y="343"/>
                </a:lnTo>
                <a:lnTo>
                  <a:pt x="782" y="343"/>
                </a:lnTo>
                <a:lnTo>
                  <a:pt x="783" y="343"/>
                </a:lnTo>
                <a:lnTo>
                  <a:pt x="783" y="343"/>
                </a:lnTo>
                <a:lnTo>
                  <a:pt x="783" y="344"/>
                </a:lnTo>
                <a:lnTo>
                  <a:pt x="784" y="344"/>
                </a:lnTo>
                <a:lnTo>
                  <a:pt x="784" y="344"/>
                </a:lnTo>
                <a:lnTo>
                  <a:pt x="785" y="344"/>
                </a:lnTo>
                <a:lnTo>
                  <a:pt x="786" y="344"/>
                </a:lnTo>
                <a:lnTo>
                  <a:pt x="786" y="344"/>
                </a:lnTo>
                <a:lnTo>
                  <a:pt x="786" y="345"/>
                </a:lnTo>
                <a:lnTo>
                  <a:pt x="787" y="345"/>
                </a:lnTo>
                <a:lnTo>
                  <a:pt x="788" y="345"/>
                </a:lnTo>
                <a:lnTo>
                  <a:pt x="788" y="346"/>
                </a:lnTo>
                <a:lnTo>
                  <a:pt x="789" y="346"/>
                </a:lnTo>
                <a:lnTo>
                  <a:pt x="789" y="346"/>
                </a:lnTo>
                <a:lnTo>
                  <a:pt x="790" y="347"/>
                </a:lnTo>
                <a:lnTo>
                  <a:pt x="790" y="348"/>
                </a:lnTo>
                <a:lnTo>
                  <a:pt x="791" y="348"/>
                </a:lnTo>
                <a:lnTo>
                  <a:pt x="792" y="348"/>
                </a:lnTo>
                <a:lnTo>
                  <a:pt x="792" y="348"/>
                </a:lnTo>
                <a:lnTo>
                  <a:pt x="793" y="349"/>
                </a:lnTo>
                <a:lnTo>
                  <a:pt x="794" y="349"/>
                </a:lnTo>
                <a:lnTo>
                  <a:pt x="794" y="350"/>
                </a:lnTo>
                <a:lnTo>
                  <a:pt x="795" y="350"/>
                </a:lnTo>
                <a:lnTo>
                  <a:pt x="796" y="350"/>
                </a:lnTo>
                <a:lnTo>
                  <a:pt x="796" y="350"/>
                </a:lnTo>
                <a:lnTo>
                  <a:pt x="797" y="350"/>
                </a:lnTo>
                <a:lnTo>
                  <a:pt x="798" y="350"/>
                </a:lnTo>
                <a:lnTo>
                  <a:pt x="798" y="351"/>
                </a:lnTo>
                <a:lnTo>
                  <a:pt x="799" y="351"/>
                </a:lnTo>
                <a:lnTo>
                  <a:pt x="800" y="351"/>
                </a:lnTo>
                <a:lnTo>
                  <a:pt x="800" y="352"/>
                </a:lnTo>
                <a:lnTo>
                  <a:pt x="801" y="352"/>
                </a:lnTo>
                <a:lnTo>
                  <a:pt x="801" y="352"/>
                </a:lnTo>
                <a:lnTo>
                  <a:pt x="801" y="352"/>
                </a:lnTo>
                <a:lnTo>
                  <a:pt x="802" y="353"/>
                </a:lnTo>
                <a:lnTo>
                  <a:pt x="803" y="353"/>
                </a:lnTo>
                <a:lnTo>
                  <a:pt x="803" y="354"/>
                </a:lnTo>
                <a:lnTo>
                  <a:pt x="804" y="354"/>
                </a:lnTo>
                <a:lnTo>
                  <a:pt x="805" y="355"/>
                </a:lnTo>
                <a:lnTo>
                  <a:pt x="805" y="356"/>
                </a:lnTo>
                <a:lnTo>
                  <a:pt x="805" y="356"/>
                </a:lnTo>
                <a:lnTo>
                  <a:pt x="806" y="357"/>
                </a:lnTo>
                <a:lnTo>
                  <a:pt x="806" y="358"/>
                </a:lnTo>
                <a:lnTo>
                  <a:pt x="807" y="358"/>
                </a:lnTo>
                <a:lnTo>
                  <a:pt x="807" y="358"/>
                </a:lnTo>
                <a:lnTo>
                  <a:pt x="807" y="359"/>
                </a:lnTo>
                <a:lnTo>
                  <a:pt x="808" y="360"/>
                </a:lnTo>
                <a:lnTo>
                  <a:pt x="809" y="360"/>
                </a:lnTo>
                <a:lnTo>
                  <a:pt x="809" y="360"/>
                </a:lnTo>
                <a:lnTo>
                  <a:pt x="809" y="361"/>
                </a:lnTo>
                <a:lnTo>
                  <a:pt x="810" y="361"/>
                </a:lnTo>
                <a:lnTo>
                  <a:pt x="811" y="361"/>
                </a:lnTo>
                <a:lnTo>
                  <a:pt x="811" y="362"/>
                </a:lnTo>
                <a:lnTo>
                  <a:pt x="812" y="362"/>
                </a:lnTo>
                <a:lnTo>
                  <a:pt x="813" y="362"/>
                </a:lnTo>
                <a:lnTo>
                  <a:pt x="813" y="363"/>
                </a:lnTo>
                <a:lnTo>
                  <a:pt x="813" y="363"/>
                </a:lnTo>
                <a:lnTo>
                  <a:pt x="814" y="363"/>
                </a:lnTo>
                <a:lnTo>
                  <a:pt x="814" y="364"/>
                </a:lnTo>
                <a:lnTo>
                  <a:pt x="815" y="364"/>
                </a:lnTo>
                <a:lnTo>
                  <a:pt x="815" y="365"/>
                </a:lnTo>
                <a:lnTo>
                  <a:pt x="815" y="365"/>
                </a:lnTo>
                <a:lnTo>
                  <a:pt x="816" y="365"/>
                </a:lnTo>
                <a:lnTo>
                  <a:pt x="816" y="365"/>
                </a:lnTo>
                <a:lnTo>
                  <a:pt x="817" y="365"/>
                </a:lnTo>
                <a:lnTo>
                  <a:pt x="817" y="366"/>
                </a:lnTo>
                <a:lnTo>
                  <a:pt x="818" y="366"/>
                </a:lnTo>
                <a:lnTo>
                  <a:pt x="819" y="367"/>
                </a:lnTo>
                <a:lnTo>
                  <a:pt x="819" y="367"/>
                </a:lnTo>
                <a:lnTo>
                  <a:pt x="820" y="367"/>
                </a:lnTo>
                <a:lnTo>
                  <a:pt x="820" y="367"/>
                </a:lnTo>
                <a:lnTo>
                  <a:pt x="821" y="367"/>
                </a:lnTo>
                <a:lnTo>
                  <a:pt x="822" y="368"/>
                </a:lnTo>
                <a:lnTo>
                  <a:pt x="822" y="369"/>
                </a:lnTo>
                <a:lnTo>
                  <a:pt x="822" y="369"/>
                </a:lnTo>
                <a:lnTo>
                  <a:pt x="823" y="369"/>
                </a:lnTo>
                <a:lnTo>
                  <a:pt x="824" y="370"/>
                </a:lnTo>
                <a:lnTo>
                  <a:pt x="824" y="370"/>
                </a:lnTo>
                <a:lnTo>
                  <a:pt x="825" y="370"/>
                </a:lnTo>
                <a:lnTo>
                  <a:pt x="826" y="371"/>
                </a:lnTo>
                <a:lnTo>
                  <a:pt x="826" y="371"/>
                </a:lnTo>
                <a:lnTo>
                  <a:pt x="826" y="372"/>
                </a:lnTo>
                <a:lnTo>
                  <a:pt x="826" y="373"/>
                </a:lnTo>
                <a:lnTo>
                  <a:pt x="826" y="373"/>
                </a:lnTo>
                <a:lnTo>
                  <a:pt x="826" y="374"/>
                </a:lnTo>
                <a:lnTo>
                  <a:pt x="826" y="375"/>
                </a:lnTo>
                <a:lnTo>
                  <a:pt x="826" y="376"/>
                </a:lnTo>
                <a:lnTo>
                  <a:pt x="826" y="377"/>
                </a:lnTo>
                <a:lnTo>
                  <a:pt x="826" y="378"/>
                </a:lnTo>
                <a:lnTo>
                  <a:pt x="826" y="378"/>
                </a:lnTo>
                <a:lnTo>
                  <a:pt x="826" y="379"/>
                </a:lnTo>
                <a:lnTo>
                  <a:pt x="827" y="380"/>
                </a:lnTo>
                <a:lnTo>
                  <a:pt x="827" y="380"/>
                </a:lnTo>
                <a:lnTo>
                  <a:pt x="827" y="381"/>
                </a:lnTo>
                <a:lnTo>
                  <a:pt x="827" y="382"/>
                </a:lnTo>
                <a:lnTo>
                  <a:pt x="827" y="382"/>
                </a:lnTo>
                <a:lnTo>
                  <a:pt x="827" y="383"/>
                </a:lnTo>
                <a:lnTo>
                  <a:pt x="827" y="384"/>
                </a:lnTo>
                <a:lnTo>
                  <a:pt x="827" y="384"/>
                </a:lnTo>
                <a:lnTo>
                  <a:pt x="827" y="385"/>
                </a:lnTo>
                <a:lnTo>
                  <a:pt x="826" y="386"/>
                </a:lnTo>
                <a:lnTo>
                  <a:pt x="826" y="386"/>
                </a:lnTo>
                <a:lnTo>
                  <a:pt x="826" y="387"/>
                </a:lnTo>
                <a:lnTo>
                  <a:pt x="826" y="388"/>
                </a:lnTo>
                <a:lnTo>
                  <a:pt x="827" y="388"/>
                </a:lnTo>
                <a:lnTo>
                  <a:pt x="827" y="389"/>
                </a:lnTo>
                <a:lnTo>
                  <a:pt x="827" y="390"/>
                </a:lnTo>
                <a:lnTo>
                  <a:pt x="826" y="390"/>
                </a:lnTo>
                <a:lnTo>
                  <a:pt x="827" y="390"/>
                </a:lnTo>
                <a:lnTo>
                  <a:pt x="826" y="391"/>
                </a:lnTo>
                <a:lnTo>
                  <a:pt x="826" y="392"/>
                </a:lnTo>
                <a:lnTo>
                  <a:pt x="826" y="392"/>
                </a:lnTo>
                <a:lnTo>
                  <a:pt x="826" y="393"/>
                </a:lnTo>
                <a:lnTo>
                  <a:pt x="826" y="394"/>
                </a:lnTo>
                <a:lnTo>
                  <a:pt x="825" y="395"/>
                </a:lnTo>
                <a:lnTo>
                  <a:pt x="825" y="396"/>
                </a:lnTo>
                <a:lnTo>
                  <a:pt x="824" y="396"/>
                </a:lnTo>
                <a:lnTo>
                  <a:pt x="824" y="397"/>
                </a:lnTo>
                <a:lnTo>
                  <a:pt x="823" y="398"/>
                </a:lnTo>
                <a:lnTo>
                  <a:pt x="823" y="399"/>
                </a:lnTo>
                <a:lnTo>
                  <a:pt x="823" y="399"/>
                </a:lnTo>
                <a:lnTo>
                  <a:pt x="823" y="400"/>
                </a:lnTo>
                <a:lnTo>
                  <a:pt x="823" y="401"/>
                </a:lnTo>
                <a:lnTo>
                  <a:pt x="822" y="401"/>
                </a:lnTo>
                <a:lnTo>
                  <a:pt x="822" y="401"/>
                </a:lnTo>
                <a:lnTo>
                  <a:pt x="821" y="401"/>
                </a:lnTo>
                <a:lnTo>
                  <a:pt x="820" y="401"/>
                </a:lnTo>
                <a:lnTo>
                  <a:pt x="820" y="401"/>
                </a:lnTo>
                <a:lnTo>
                  <a:pt x="820" y="402"/>
                </a:lnTo>
                <a:lnTo>
                  <a:pt x="819" y="403"/>
                </a:lnTo>
                <a:lnTo>
                  <a:pt x="819" y="403"/>
                </a:lnTo>
                <a:lnTo>
                  <a:pt x="819" y="403"/>
                </a:lnTo>
                <a:lnTo>
                  <a:pt x="819" y="404"/>
                </a:lnTo>
                <a:lnTo>
                  <a:pt x="819" y="405"/>
                </a:lnTo>
                <a:lnTo>
                  <a:pt x="819" y="405"/>
                </a:lnTo>
                <a:lnTo>
                  <a:pt x="819" y="406"/>
                </a:lnTo>
                <a:lnTo>
                  <a:pt x="819" y="407"/>
                </a:lnTo>
                <a:lnTo>
                  <a:pt x="819" y="407"/>
                </a:lnTo>
                <a:lnTo>
                  <a:pt x="819" y="407"/>
                </a:lnTo>
                <a:lnTo>
                  <a:pt x="819" y="408"/>
                </a:lnTo>
                <a:lnTo>
                  <a:pt x="819" y="409"/>
                </a:lnTo>
                <a:lnTo>
                  <a:pt x="820" y="409"/>
                </a:lnTo>
                <a:lnTo>
                  <a:pt x="820" y="408"/>
                </a:lnTo>
                <a:lnTo>
                  <a:pt x="820" y="409"/>
                </a:lnTo>
                <a:lnTo>
                  <a:pt x="821" y="409"/>
                </a:lnTo>
                <a:lnTo>
                  <a:pt x="821" y="409"/>
                </a:lnTo>
                <a:lnTo>
                  <a:pt x="822" y="409"/>
                </a:lnTo>
                <a:lnTo>
                  <a:pt x="822" y="409"/>
                </a:lnTo>
                <a:lnTo>
                  <a:pt x="822" y="411"/>
                </a:lnTo>
                <a:lnTo>
                  <a:pt x="822" y="411"/>
                </a:lnTo>
                <a:lnTo>
                  <a:pt x="822" y="411"/>
                </a:lnTo>
                <a:lnTo>
                  <a:pt x="821" y="411"/>
                </a:lnTo>
                <a:lnTo>
                  <a:pt x="821" y="412"/>
                </a:lnTo>
                <a:lnTo>
                  <a:pt x="820" y="412"/>
                </a:lnTo>
                <a:lnTo>
                  <a:pt x="820" y="413"/>
                </a:lnTo>
                <a:lnTo>
                  <a:pt x="820" y="413"/>
                </a:lnTo>
                <a:lnTo>
                  <a:pt x="819" y="413"/>
                </a:lnTo>
                <a:lnTo>
                  <a:pt x="819" y="414"/>
                </a:lnTo>
                <a:lnTo>
                  <a:pt x="818" y="414"/>
                </a:lnTo>
                <a:lnTo>
                  <a:pt x="817" y="414"/>
                </a:lnTo>
                <a:lnTo>
                  <a:pt x="817" y="414"/>
                </a:lnTo>
                <a:lnTo>
                  <a:pt x="816" y="415"/>
                </a:lnTo>
                <a:lnTo>
                  <a:pt x="815" y="415"/>
                </a:lnTo>
                <a:lnTo>
                  <a:pt x="815" y="415"/>
                </a:lnTo>
                <a:lnTo>
                  <a:pt x="814" y="415"/>
                </a:lnTo>
                <a:lnTo>
                  <a:pt x="813" y="415"/>
                </a:lnTo>
                <a:lnTo>
                  <a:pt x="813" y="415"/>
                </a:lnTo>
                <a:lnTo>
                  <a:pt x="812" y="415"/>
                </a:lnTo>
                <a:lnTo>
                  <a:pt x="811" y="416"/>
                </a:lnTo>
                <a:lnTo>
                  <a:pt x="811" y="416"/>
                </a:lnTo>
                <a:lnTo>
                  <a:pt x="810" y="416"/>
                </a:lnTo>
                <a:lnTo>
                  <a:pt x="809" y="416"/>
                </a:lnTo>
                <a:lnTo>
                  <a:pt x="809" y="416"/>
                </a:lnTo>
                <a:lnTo>
                  <a:pt x="808" y="416"/>
                </a:lnTo>
                <a:lnTo>
                  <a:pt x="807" y="416"/>
                </a:lnTo>
                <a:lnTo>
                  <a:pt x="806" y="416"/>
                </a:lnTo>
                <a:lnTo>
                  <a:pt x="805" y="416"/>
                </a:lnTo>
                <a:lnTo>
                  <a:pt x="805" y="417"/>
                </a:lnTo>
                <a:lnTo>
                  <a:pt x="804" y="417"/>
                </a:lnTo>
                <a:lnTo>
                  <a:pt x="804" y="418"/>
                </a:lnTo>
                <a:lnTo>
                  <a:pt x="803" y="418"/>
                </a:lnTo>
                <a:lnTo>
                  <a:pt x="803" y="418"/>
                </a:lnTo>
                <a:lnTo>
                  <a:pt x="802" y="418"/>
                </a:lnTo>
                <a:lnTo>
                  <a:pt x="801" y="419"/>
                </a:lnTo>
                <a:lnTo>
                  <a:pt x="801" y="419"/>
                </a:lnTo>
                <a:lnTo>
                  <a:pt x="801" y="420"/>
                </a:lnTo>
                <a:lnTo>
                  <a:pt x="800" y="420"/>
                </a:lnTo>
                <a:lnTo>
                  <a:pt x="800" y="420"/>
                </a:lnTo>
                <a:lnTo>
                  <a:pt x="800" y="420"/>
                </a:lnTo>
                <a:lnTo>
                  <a:pt x="799" y="420"/>
                </a:lnTo>
                <a:lnTo>
                  <a:pt x="798" y="420"/>
                </a:lnTo>
                <a:lnTo>
                  <a:pt x="798" y="421"/>
                </a:lnTo>
                <a:lnTo>
                  <a:pt x="798" y="421"/>
                </a:lnTo>
                <a:lnTo>
                  <a:pt x="798" y="422"/>
                </a:lnTo>
                <a:lnTo>
                  <a:pt x="797" y="422"/>
                </a:lnTo>
                <a:lnTo>
                  <a:pt x="797" y="421"/>
                </a:lnTo>
                <a:lnTo>
                  <a:pt x="796" y="420"/>
                </a:lnTo>
                <a:lnTo>
                  <a:pt x="796" y="421"/>
                </a:lnTo>
                <a:lnTo>
                  <a:pt x="796" y="421"/>
                </a:lnTo>
                <a:lnTo>
                  <a:pt x="795" y="421"/>
                </a:lnTo>
                <a:lnTo>
                  <a:pt x="794" y="420"/>
                </a:lnTo>
                <a:lnTo>
                  <a:pt x="794" y="420"/>
                </a:lnTo>
                <a:lnTo>
                  <a:pt x="794" y="421"/>
                </a:lnTo>
                <a:lnTo>
                  <a:pt x="793" y="421"/>
                </a:lnTo>
                <a:lnTo>
                  <a:pt x="792" y="421"/>
                </a:lnTo>
                <a:lnTo>
                  <a:pt x="792" y="422"/>
                </a:lnTo>
                <a:lnTo>
                  <a:pt x="792" y="421"/>
                </a:lnTo>
                <a:lnTo>
                  <a:pt x="791" y="421"/>
                </a:lnTo>
                <a:lnTo>
                  <a:pt x="790" y="421"/>
                </a:lnTo>
                <a:lnTo>
                  <a:pt x="790" y="421"/>
                </a:lnTo>
                <a:lnTo>
                  <a:pt x="789" y="421"/>
                </a:lnTo>
                <a:lnTo>
                  <a:pt x="788" y="421"/>
                </a:lnTo>
                <a:lnTo>
                  <a:pt x="786" y="421"/>
                </a:lnTo>
                <a:lnTo>
                  <a:pt x="785" y="421"/>
                </a:lnTo>
                <a:lnTo>
                  <a:pt x="784" y="421"/>
                </a:lnTo>
                <a:lnTo>
                  <a:pt x="784" y="421"/>
                </a:lnTo>
                <a:lnTo>
                  <a:pt x="783" y="421"/>
                </a:lnTo>
                <a:lnTo>
                  <a:pt x="782" y="421"/>
                </a:lnTo>
                <a:lnTo>
                  <a:pt x="781" y="421"/>
                </a:lnTo>
                <a:lnTo>
                  <a:pt x="781" y="421"/>
                </a:lnTo>
                <a:lnTo>
                  <a:pt x="781" y="422"/>
                </a:lnTo>
                <a:lnTo>
                  <a:pt x="779" y="422"/>
                </a:lnTo>
                <a:lnTo>
                  <a:pt x="779" y="422"/>
                </a:lnTo>
                <a:lnTo>
                  <a:pt x="778" y="422"/>
                </a:lnTo>
                <a:lnTo>
                  <a:pt x="777" y="422"/>
                </a:lnTo>
                <a:lnTo>
                  <a:pt x="777" y="422"/>
                </a:lnTo>
                <a:lnTo>
                  <a:pt x="776" y="422"/>
                </a:lnTo>
                <a:lnTo>
                  <a:pt x="775" y="422"/>
                </a:lnTo>
                <a:lnTo>
                  <a:pt x="775" y="422"/>
                </a:lnTo>
                <a:lnTo>
                  <a:pt x="774" y="423"/>
                </a:lnTo>
                <a:lnTo>
                  <a:pt x="773" y="423"/>
                </a:lnTo>
                <a:lnTo>
                  <a:pt x="773" y="424"/>
                </a:lnTo>
                <a:lnTo>
                  <a:pt x="772" y="424"/>
                </a:lnTo>
                <a:lnTo>
                  <a:pt x="771" y="424"/>
                </a:lnTo>
                <a:lnTo>
                  <a:pt x="771" y="424"/>
                </a:lnTo>
                <a:lnTo>
                  <a:pt x="770" y="424"/>
                </a:lnTo>
                <a:lnTo>
                  <a:pt x="770" y="423"/>
                </a:lnTo>
                <a:lnTo>
                  <a:pt x="769" y="423"/>
                </a:lnTo>
                <a:lnTo>
                  <a:pt x="769" y="422"/>
                </a:lnTo>
                <a:lnTo>
                  <a:pt x="768" y="422"/>
                </a:lnTo>
                <a:lnTo>
                  <a:pt x="767" y="422"/>
                </a:lnTo>
                <a:lnTo>
                  <a:pt x="767" y="422"/>
                </a:lnTo>
                <a:lnTo>
                  <a:pt x="766" y="422"/>
                </a:lnTo>
                <a:lnTo>
                  <a:pt x="765" y="422"/>
                </a:lnTo>
                <a:lnTo>
                  <a:pt x="765" y="422"/>
                </a:lnTo>
                <a:lnTo>
                  <a:pt x="765" y="423"/>
                </a:lnTo>
                <a:lnTo>
                  <a:pt x="765" y="424"/>
                </a:lnTo>
                <a:lnTo>
                  <a:pt x="765" y="425"/>
                </a:lnTo>
                <a:lnTo>
                  <a:pt x="765" y="426"/>
                </a:lnTo>
                <a:lnTo>
                  <a:pt x="766" y="426"/>
                </a:lnTo>
                <a:lnTo>
                  <a:pt x="767" y="426"/>
                </a:lnTo>
                <a:lnTo>
                  <a:pt x="767" y="426"/>
                </a:lnTo>
                <a:lnTo>
                  <a:pt x="767" y="427"/>
                </a:lnTo>
                <a:lnTo>
                  <a:pt x="767" y="428"/>
                </a:lnTo>
                <a:lnTo>
                  <a:pt x="767" y="430"/>
                </a:lnTo>
                <a:lnTo>
                  <a:pt x="766" y="431"/>
                </a:lnTo>
                <a:lnTo>
                  <a:pt x="766" y="432"/>
                </a:lnTo>
                <a:lnTo>
                  <a:pt x="765" y="432"/>
                </a:lnTo>
                <a:lnTo>
                  <a:pt x="765" y="433"/>
                </a:lnTo>
                <a:lnTo>
                  <a:pt x="765" y="433"/>
                </a:lnTo>
                <a:lnTo>
                  <a:pt x="765" y="435"/>
                </a:lnTo>
                <a:lnTo>
                  <a:pt x="764" y="436"/>
                </a:lnTo>
                <a:lnTo>
                  <a:pt x="764" y="437"/>
                </a:lnTo>
                <a:lnTo>
                  <a:pt x="764" y="438"/>
                </a:lnTo>
                <a:lnTo>
                  <a:pt x="764" y="438"/>
                </a:lnTo>
                <a:lnTo>
                  <a:pt x="764" y="439"/>
                </a:lnTo>
                <a:lnTo>
                  <a:pt x="764" y="439"/>
                </a:lnTo>
                <a:lnTo>
                  <a:pt x="764" y="440"/>
                </a:lnTo>
                <a:lnTo>
                  <a:pt x="764" y="440"/>
                </a:lnTo>
                <a:lnTo>
                  <a:pt x="764" y="441"/>
                </a:lnTo>
                <a:lnTo>
                  <a:pt x="764" y="441"/>
                </a:lnTo>
                <a:lnTo>
                  <a:pt x="764" y="443"/>
                </a:lnTo>
                <a:lnTo>
                  <a:pt x="764" y="443"/>
                </a:lnTo>
                <a:lnTo>
                  <a:pt x="765" y="444"/>
                </a:lnTo>
                <a:lnTo>
                  <a:pt x="765" y="445"/>
                </a:lnTo>
                <a:lnTo>
                  <a:pt x="765" y="446"/>
                </a:lnTo>
                <a:lnTo>
                  <a:pt x="765" y="447"/>
                </a:lnTo>
                <a:lnTo>
                  <a:pt x="765" y="447"/>
                </a:lnTo>
                <a:lnTo>
                  <a:pt x="765" y="447"/>
                </a:lnTo>
                <a:lnTo>
                  <a:pt x="765" y="448"/>
                </a:lnTo>
                <a:lnTo>
                  <a:pt x="764" y="448"/>
                </a:lnTo>
                <a:lnTo>
                  <a:pt x="765" y="449"/>
                </a:lnTo>
                <a:lnTo>
                  <a:pt x="765" y="449"/>
                </a:lnTo>
                <a:lnTo>
                  <a:pt x="765" y="450"/>
                </a:lnTo>
                <a:lnTo>
                  <a:pt x="765" y="450"/>
                </a:lnTo>
                <a:lnTo>
                  <a:pt x="765" y="450"/>
                </a:lnTo>
                <a:lnTo>
                  <a:pt x="765" y="451"/>
                </a:lnTo>
                <a:lnTo>
                  <a:pt x="764" y="451"/>
                </a:lnTo>
                <a:lnTo>
                  <a:pt x="764" y="452"/>
                </a:lnTo>
                <a:lnTo>
                  <a:pt x="764" y="452"/>
                </a:lnTo>
                <a:lnTo>
                  <a:pt x="764" y="452"/>
                </a:lnTo>
                <a:lnTo>
                  <a:pt x="763" y="452"/>
                </a:lnTo>
                <a:lnTo>
                  <a:pt x="763" y="453"/>
                </a:lnTo>
                <a:lnTo>
                  <a:pt x="762" y="453"/>
                </a:lnTo>
                <a:lnTo>
                  <a:pt x="762" y="454"/>
                </a:lnTo>
                <a:lnTo>
                  <a:pt x="762" y="454"/>
                </a:lnTo>
                <a:lnTo>
                  <a:pt x="762" y="454"/>
                </a:lnTo>
                <a:lnTo>
                  <a:pt x="761" y="454"/>
                </a:lnTo>
                <a:lnTo>
                  <a:pt x="761" y="455"/>
                </a:lnTo>
                <a:lnTo>
                  <a:pt x="760" y="455"/>
                </a:lnTo>
                <a:lnTo>
                  <a:pt x="760" y="456"/>
                </a:lnTo>
                <a:lnTo>
                  <a:pt x="760" y="456"/>
                </a:lnTo>
                <a:lnTo>
                  <a:pt x="760" y="456"/>
                </a:lnTo>
                <a:lnTo>
                  <a:pt x="760" y="457"/>
                </a:lnTo>
                <a:lnTo>
                  <a:pt x="759" y="457"/>
                </a:lnTo>
                <a:lnTo>
                  <a:pt x="759" y="458"/>
                </a:lnTo>
                <a:lnTo>
                  <a:pt x="758" y="458"/>
                </a:lnTo>
                <a:lnTo>
                  <a:pt x="758" y="458"/>
                </a:lnTo>
                <a:lnTo>
                  <a:pt x="758" y="459"/>
                </a:lnTo>
                <a:lnTo>
                  <a:pt x="757" y="459"/>
                </a:lnTo>
                <a:lnTo>
                  <a:pt x="757" y="460"/>
                </a:lnTo>
                <a:lnTo>
                  <a:pt x="756" y="460"/>
                </a:lnTo>
                <a:lnTo>
                  <a:pt x="756" y="460"/>
                </a:lnTo>
                <a:lnTo>
                  <a:pt x="756" y="460"/>
                </a:lnTo>
                <a:lnTo>
                  <a:pt x="755" y="460"/>
                </a:lnTo>
                <a:lnTo>
                  <a:pt x="755" y="461"/>
                </a:lnTo>
                <a:lnTo>
                  <a:pt x="754" y="461"/>
                </a:lnTo>
                <a:lnTo>
                  <a:pt x="754" y="462"/>
                </a:lnTo>
                <a:lnTo>
                  <a:pt x="754" y="462"/>
                </a:lnTo>
                <a:lnTo>
                  <a:pt x="754" y="462"/>
                </a:lnTo>
                <a:lnTo>
                  <a:pt x="754" y="463"/>
                </a:lnTo>
                <a:lnTo>
                  <a:pt x="753" y="463"/>
                </a:lnTo>
                <a:lnTo>
                  <a:pt x="753" y="464"/>
                </a:lnTo>
                <a:lnTo>
                  <a:pt x="752" y="464"/>
                </a:lnTo>
                <a:lnTo>
                  <a:pt x="752" y="464"/>
                </a:lnTo>
                <a:lnTo>
                  <a:pt x="753" y="465"/>
                </a:lnTo>
                <a:lnTo>
                  <a:pt x="753" y="466"/>
                </a:lnTo>
                <a:lnTo>
                  <a:pt x="753" y="466"/>
                </a:lnTo>
                <a:lnTo>
                  <a:pt x="753" y="467"/>
                </a:lnTo>
                <a:lnTo>
                  <a:pt x="752" y="467"/>
                </a:lnTo>
                <a:lnTo>
                  <a:pt x="752" y="468"/>
                </a:lnTo>
                <a:lnTo>
                  <a:pt x="752" y="468"/>
                </a:lnTo>
                <a:lnTo>
                  <a:pt x="752" y="468"/>
                </a:lnTo>
                <a:lnTo>
                  <a:pt x="751" y="469"/>
                </a:lnTo>
                <a:lnTo>
                  <a:pt x="751" y="470"/>
                </a:lnTo>
                <a:lnTo>
                  <a:pt x="750" y="471"/>
                </a:lnTo>
                <a:lnTo>
                  <a:pt x="750" y="471"/>
                </a:lnTo>
                <a:lnTo>
                  <a:pt x="750" y="472"/>
                </a:lnTo>
                <a:lnTo>
                  <a:pt x="750" y="473"/>
                </a:lnTo>
                <a:lnTo>
                  <a:pt x="751" y="473"/>
                </a:lnTo>
                <a:lnTo>
                  <a:pt x="751" y="473"/>
                </a:lnTo>
                <a:lnTo>
                  <a:pt x="751" y="474"/>
                </a:lnTo>
                <a:lnTo>
                  <a:pt x="751" y="475"/>
                </a:lnTo>
                <a:lnTo>
                  <a:pt x="752" y="475"/>
                </a:lnTo>
                <a:lnTo>
                  <a:pt x="752" y="475"/>
                </a:lnTo>
                <a:lnTo>
                  <a:pt x="752" y="476"/>
                </a:lnTo>
                <a:lnTo>
                  <a:pt x="752" y="476"/>
                </a:lnTo>
                <a:lnTo>
                  <a:pt x="752" y="477"/>
                </a:lnTo>
                <a:lnTo>
                  <a:pt x="752" y="477"/>
                </a:lnTo>
                <a:lnTo>
                  <a:pt x="752" y="478"/>
                </a:lnTo>
                <a:lnTo>
                  <a:pt x="752" y="479"/>
                </a:lnTo>
                <a:lnTo>
                  <a:pt x="753" y="479"/>
                </a:lnTo>
                <a:lnTo>
                  <a:pt x="753" y="479"/>
                </a:lnTo>
                <a:lnTo>
                  <a:pt x="753" y="480"/>
                </a:lnTo>
                <a:lnTo>
                  <a:pt x="754" y="481"/>
                </a:lnTo>
                <a:lnTo>
                  <a:pt x="754" y="481"/>
                </a:lnTo>
                <a:lnTo>
                  <a:pt x="754" y="482"/>
                </a:lnTo>
                <a:lnTo>
                  <a:pt x="754" y="483"/>
                </a:lnTo>
                <a:lnTo>
                  <a:pt x="754" y="483"/>
                </a:lnTo>
                <a:lnTo>
                  <a:pt x="754" y="483"/>
                </a:lnTo>
                <a:lnTo>
                  <a:pt x="754" y="484"/>
                </a:lnTo>
                <a:lnTo>
                  <a:pt x="754" y="485"/>
                </a:lnTo>
                <a:lnTo>
                  <a:pt x="755" y="485"/>
                </a:lnTo>
                <a:lnTo>
                  <a:pt x="755" y="485"/>
                </a:lnTo>
                <a:lnTo>
                  <a:pt x="756" y="486"/>
                </a:lnTo>
                <a:lnTo>
                  <a:pt x="756" y="486"/>
                </a:lnTo>
                <a:lnTo>
                  <a:pt x="756" y="487"/>
                </a:lnTo>
                <a:lnTo>
                  <a:pt x="756" y="488"/>
                </a:lnTo>
                <a:lnTo>
                  <a:pt x="756" y="488"/>
                </a:lnTo>
                <a:lnTo>
                  <a:pt x="756" y="488"/>
                </a:lnTo>
                <a:lnTo>
                  <a:pt x="756" y="488"/>
                </a:lnTo>
                <a:lnTo>
                  <a:pt x="756" y="489"/>
                </a:lnTo>
                <a:lnTo>
                  <a:pt x="757" y="489"/>
                </a:lnTo>
                <a:lnTo>
                  <a:pt x="757" y="490"/>
                </a:lnTo>
                <a:lnTo>
                  <a:pt x="757" y="490"/>
                </a:lnTo>
                <a:lnTo>
                  <a:pt x="758" y="490"/>
                </a:lnTo>
                <a:lnTo>
                  <a:pt x="758" y="491"/>
                </a:lnTo>
                <a:lnTo>
                  <a:pt x="758" y="492"/>
                </a:lnTo>
                <a:lnTo>
                  <a:pt x="758" y="492"/>
                </a:lnTo>
                <a:lnTo>
                  <a:pt x="758" y="492"/>
                </a:lnTo>
                <a:lnTo>
                  <a:pt x="758" y="493"/>
                </a:lnTo>
                <a:lnTo>
                  <a:pt x="759" y="494"/>
                </a:lnTo>
                <a:lnTo>
                  <a:pt x="759" y="494"/>
                </a:lnTo>
                <a:lnTo>
                  <a:pt x="760" y="494"/>
                </a:lnTo>
                <a:lnTo>
                  <a:pt x="760" y="494"/>
                </a:lnTo>
                <a:lnTo>
                  <a:pt x="760" y="495"/>
                </a:lnTo>
                <a:lnTo>
                  <a:pt x="761" y="496"/>
                </a:lnTo>
                <a:lnTo>
                  <a:pt x="761" y="496"/>
                </a:lnTo>
                <a:lnTo>
                  <a:pt x="762" y="496"/>
                </a:lnTo>
                <a:lnTo>
                  <a:pt x="762" y="496"/>
                </a:lnTo>
                <a:lnTo>
                  <a:pt x="762" y="497"/>
                </a:lnTo>
                <a:lnTo>
                  <a:pt x="762" y="497"/>
                </a:lnTo>
                <a:lnTo>
                  <a:pt x="762" y="498"/>
                </a:lnTo>
                <a:lnTo>
                  <a:pt x="762" y="498"/>
                </a:lnTo>
                <a:lnTo>
                  <a:pt x="763" y="498"/>
                </a:lnTo>
                <a:lnTo>
                  <a:pt x="763" y="499"/>
                </a:lnTo>
                <a:lnTo>
                  <a:pt x="764" y="499"/>
                </a:lnTo>
                <a:lnTo>
                  <a:pt x="764" y="500"/>
                </a:lnTo>
                <a:lnTo>
                  <a:pt x="764" y="500"/>
                </a:lnTo>
                <a:lnTo>
                  <a:pt x="764" y="501"/>
                </a:lnTo>
                <a:lnTo>
                  <a:pt x="764" y="501"/>
                </a:lnTo>
                <a:lnTo>
                  <a:pt x="765" y="501"/>
                </a:lnTo>
                <a:lnTo>
                  <a:pt x="765" y="502"/>
                </a:lnTo>
                <a:lnTo>
                  <a:pt x="765" y="502"/>
                </a:lnTo>
                <a:lnTo>
                  <a:pt x="765" y="502"/>
                </a:lnTo>
                <a:lnTo>
                  <a:pt x="765" y="503"/>
                </a:lnTo>
                <a:lnTo>
                  <a:pt x="766" y="503"/>
                </a:lnTo>
                <a:lnTo>
                  <a:pt x="766" y="504"/>
                </a:lnTo>
                <a:lnTo>
                  <a:pt x="766" y="504"/>
                </a:lnTo>
                <a:lnTo>
                  <a:pt x="766" y="505"/>
                </a:lnTo>
                <a:lnTo>
                  <a:pt x="765" y="505"/>
                </a:lnTo>
                <a:lnTo>
                  <a:pt x="765" y="505"/>
                </a:lnTo>
                <a:lnTo>
                  <a:pt x="765" y="506"/>
                </a:lnTo>
                <a:lnTo>
                  <a:pt x="765" y="507"/>
                </a:lnTo>
                <a:lnTo>
                  <a:pt x="765" y="507"/>
                </a:lnTo>
                <a:lnTo>
                  <a:pt x="765" y="508"/>
                </a:lnTo>
                <a:lnTo>
                  <a:pt x="765" y="509"/>
                </a:lnTo>
                <a:lnTo>
                  <a:pt x="764" y="510"/>
                </a:lnTo>
                <a:lnTo>
                  <a:pt x="764" y="511"/>
                </a:lnTo>
                <a:lnTo>
                  <a:pt x="764" y="511"/>
                </a:lnTo>
                <a:lnTo>
                  <a:pt x="764" y="512"/>
                </a:lnTo>
                <a:lnTo>
                  <a:pt x="764" y="512"/>
                </a:lnTo>
                <a:lnTo>
                  <a:pt x="764" y="513"/>
                </a:lnTo>
                <a:lnTo>
                  <a:pt x="763" y="513"/>
                </a:lnTo>
                <a:lnTo>
                  <a:pt x="763" y="514"/>
                </a:lnTo>
                <a:lnTo>
                  <a:pt x="762" y="514"/>
                </a:lnTo>
                <a:lnTo>
                  <a:pt x="762" y="514"/>
                </a:lnTo>
                <a:lnTo>
                  <a:pt x="761" y="514"/>
                </a:lnTo>
                <a:lnTo>
                  <a:pt x="761" y="515"/>
                </a:lnTo>
                <a:lnTo>
                  <a:pt x="760" y="515"/>
                </a:lnTo>
                <a:lnTo>
                  <a:pt x="760" y="515"/>
                </a:lnTo>
                <a:lnTo>
                  <a:pt x="760" y="515"/>
                </a:lnTo>
                <a:lnTo>
                  <a:pt x="760" y="516"/>
                </a:lnTo>
                <a:lnTo>
                  <a:pt x="759" y="516"/>
                </a:lnTo>
                <a:lnTo>
                  <a:pt x="759" y="517"/>
                </a:lnTo>
                <a:lnTo>
                  <a:pt x="758" y="517"/>
                </a:lnTo>
                <a:lnTo>
                  <a:pt x="758" y="517"/>
                </a:lnTo>
                <a:lnTo>
                  <a:pt x="758" y="517"/>
                </a:lnTo>
                <a:lnTo>
                  <a:pt x="757" y="517"/>
                </a:lnTo>
                <a:lnTo>
                  <a:pt x="757" y="518"/>
                </a:lnTo>
                <a:lnTo>
                  <a:pt x="756" y="518"/>
                </a:lnTo>
                <a:lnTo>
                  <a:pt x="756" y="519"/>
                </a:lnTo>
                <a:lnTo>
                  <a:pt x="756" y="519"/>
                </a:lnTo>
                <a:lnTo>
                  <a:pt x="756" y="519"/>
                </a:lnTo>
                <a:lnTo>
                  <a:pt x="755" y="519"/>
                </a:lnTo>
                <a:lnTo>
                  <a:pt x="755" y="520"/>
                </a:lnTo>
                <a:lnTo>
                  <a:pt x="754" y="520"/>
                </a:lnTo>
                <a:lnTo>
                  <a:pt x="754" y="521"/>
                </a:lnTo>
                <a:lnTo>
                  <a:pt x="754" y="521"/>
                </a:lnTo>
                <a:lnTo>
                  <a:pt x="754" y="521"/>
                </a:lnTo>
                <a:lnTo>
                  <a:pt x="753" y="521"/>
                </a:lnTo>
                <a:lnTo>
                  <a:pt x="753" y="522"/>
                </a:lnTo>
                <a:lnTo>
                  <a:pt x="752" y="522"/>
                </a:lnTo>
                <a:lnTo>
                  <a:pt x="752" y="522"/>
                </a:lnTo>
                <a:lnTo>
                  <a:pt x="752" y="523"/>
                </a:lnTo>
                <a:lnTo>
                  <a:pt x="752" y="524"/>
                </a:lnTo>
                <a:lnTo>
                  <a:pt x="752" y="524"/>
                </a:lnTo>
                <a:lnTo>
                  <a:pt x="752" y="524"/>
                </a:lnTo>
                <a:lnTo>
                  <a:pt x="752" y="525"/>
                </a:lnTo>
                <a:lnTo>
                  <a:pt x="752" y="526"/>
                </a:lnTo>
                <a:lnTo>
                  <a:pt x="751" y="526"/>
                </a:lnTo>
                <a:lnTo>
                  <a:pt x="751" y="527"/>
                </a:lnTo>
                <a:lnTo>
                  <a:pt x="751" y="528"/>
                </a:lnTo>
                <a:lnTo>
                  <a:pt x="750" y="528"/>
                </a:lnTo>
                <a:lnTo>
                  <a:pt x="750" y="529"/>
                </a:lnTo>
                <a:lnTo>
                  <a:pt x="750" y="530"/>
                </a:lnTo>
                <a:lnTo>
                  <a:pt x="749" y="530"/>
                </a:lnTo>
                <a:lnTo>
                  <a:pt x="749" y="531"/>
                </a:lnTo>
                <a:lnTo>
                  <a:pt x="748" y="532"/>
                </a:lnTo>
                <a:lnTo>
                  <a:pt x="748" y="532"/>
                </a:lnTo>
                <a:lnTo>
                  <a:pt x="748" y="532"/>
                </a:lnTo>
                <a:lnTo>
                  <a:pt x="748" y="533"/>
                </a:lnTo>
                <a:lnTo>
                  <a:pt x="748" y="534"/>
                </a:lnTo>
                <a:lnTo>
                  <a:pt x="747" y="534"/>
                </a:lnTo>
                <a:lnTo>
                  <a:pt x="747" y="534"/>
                </a:lnTo>
                <a:lnTo>
                  <a:pt x="747" y="534"/>
                </a:lnTo>
                <a:lnTo>
                  <a:pt x="746" y="535"/>
                </a:lnTo>
                <a:lnTo>
                  <a:pt x="745" y="535"/>
                </a:lnTo>
                <a:lnTo>
                  <a:pt x="745" y="536"/>
                </a:lnTo>
                <a:lnTo>
                  <a:pt x="744" y="536"/>
                </a:lnTo>
                <a:lnTo>
                  <a:pt x="743" y="537"/>
                </a:lnTo>
                <a:lnTo>
                  <a:pt x="743" y="538"/>
                </a:lnTo>
                <a:lnTo>
                  <a:pt x="743" y="538"/>
                </a:lnTo>
                <a:lnTo>
                  <a:pt x="742" y="538"/>
                </a:lnTo>
                <a:lnTo>
                  <a:pt x="741" y="539"/>
                </a:lnTo>
                <a:lnTo>
                  <a:pt x="741" y="539"/>
                </a:lnTo>
                <a:lnTo>
                  <a:pt x="740" y="539"/>
                </a:lnTo>
                <a:lnTo>
                  <a:pt x="739" y="540"/>
                </a:lnTo>
                <a:lnTo>
                  <a:pt x="737" y="541"/>
                </a:lnTo>
                <a:lnTo>
                  <a:pt x="737" y="541"/>
                </a:lnTo>
                <a:lnTo>
                  <a:pt x="737" y="542"/>
                </a:lnTo>
                <a:lnTo>
                  <a:pt x="736" y="542"/>
                </a:lnTo>
                <a:lnTo>
                  <a:pt x="735" y="542"/>
                </a:lnTo>
                <a:lnTo>
                  <a:pt x="735" y="543"/>
                </a:lnTo>
                <a:lnTo>
                  <a:pt x="735" y="543"/>
                </a:lnTo>
                <a:lnTo>
                  <a:pt x="733" y="543"/>
                </a:lnTo>
                <a:lnTo>
                  <a:pt x="733" y="543"/>
                </a:lnTo>
                <a:lnTo>
                  <a:pt x="732" y="543"/>
                </a:lnTo>
                <a:lnTo>
                  <a:pt x="732" y="544"/>
                </a:lnTo>
                <a:lnTo>
                  <a:pt x="731" y="545"/>
                </a:lnTo>
                <a:lnTo>
                  <a:pt x="731" y="545"/>
                </a:lnTo>
                <a:lnTo>
                  <a:pt x="730" y="547"/>
                </a:lnTo>
                <a:lnTo>
                  <a:pt x="729" y="547"/>
                </a:lnTo>
                <a:lnTo>
                  <a:pt x="729" y="547"/>
                </a:lnTo>
                <a:lnTo>
                  <a:pt x="729" y="548"/>
                </a:lnTo>
                <a:lnTo>
                  <a:pt x="728" y="548"/>
                </a:lnTo>
                <a:lnTo>
                  <a:pt x="727" y="549"/>
                </a:lnTo>
                <a:lnTo>
                  <a:pt x="726" y="549"/>
                </a:lnTo>
                <a:lnTo>
                  <a:pt x="726" y="550"/>
                </a:lnTo>
                <a:lnTo>
                  <a:pt x="725" y="551"/>
                </a:lnTo>
                <a:lnTo>
                  <a:pt x="724" y="551"/>
                </a:lnTo>
                <a:lnTo>
                  <a:pt x="724" y="552"/>
                </a:lnTo>
                <a:lnTo>
                  <a:pt x="724" y="553"/>
                </a:lnTo>
                <a:lnTo>
                  <a:pt x="723" y="553"/>
                </a:lnTo>
                <a:lnTo>
                  <a:pt x="723" y="553"/>
                </a:lnTo>
                <a:lnTo>
                  <a:pt x="723" y="554"/>
                </a:lnTo>
                <a:lnTo>
                  <a:pt x="723" y="555"/>
                </a:lnTo>
                <a:lnTo>
                  <a:pt x="723" y="555"/>
                </a:lnTo>
                <a:lnTo>
                  <a:pt x="722" y="555"/>
                </a:lnTo>
                <a:lnTo>
                  <a:pt x="722" y="556"/>
                </a:lnTo>
                <a:lnTo>
                  <a:pt x="721" y="557"/>
                </a:lnTo>
                <a:lnTo>
                  <a:pt x="720" y="557"/>
                </a:lnTo>
                <a:lnTo>
                  <a:pt x="720" y="557"/>
                </a:lnTo>
                <a:lnTo>
                  <a:pt x="720" y="557"/>
                </a:lnTo>
                <a:lnTo>
                  <a:pt x="719" y="558"/>
                </a:lnTo>
                <a:lnTo>
                  <a:pt x="718" y="558"/>
                </a:lnTo>
                <a:lnTo>
                  <a:pt x="718" y="558"/>
                </a:lnTo>
                <a:lnTo>
                  <a:pt x="718" y="558"/>
                </a:lnTo>
                <a:lnTo>
                  <a:pt x="717" y="559"/>
                </a:lnTo>
                <a:lnTo>
                  <a:pt x="716" y="560"/>
                </a:lnTo>
                <a:lnTo>
                  <a:pt x="716" y="560"/>
                </a:lnTo>
                <a:lnTo>
                  <a:pt x="715" y="560"/>
                </a:lnTo>
                <a:lnTo>
                  <a:pt x="712" y="562"/>
                </a:lnTo>
                <a:lnTo>
                  <a:pt x="712" y="562"/>
                </a:lnTo>
                <a:lnTo>
                  <a:pt x="711" y="563"/>
                </a:lnTo>
                <a:lnTo>
                  <a:pt x="710" y="563"/>
                </a:lnTo>
                <a:lnTo>
                  <a:pt x="710" y="564"/>
                </a:lnTo>
                <a:lnTo>
                  <a:pt x="709" y="564"/>
                </a:lnTo>
                <a:lnTo>
                  <a:pt x="709" y="564"/>
                </a:lnTo>
                <a:lnTo>
                  <a:pt x="708" y="565"/>
                </a:lnTo>
                <a:lnTo>
                  <a:pt x="707" y="566"/>
                </a:lnTo>
                <a:lnTo>
                  <a:pt x="707" y="566"/>
                </a:lnTo>
                <a:lnTo>
                  <a:pt x="707" y="566"/>
                </a:lnTo>
                <a:lnTo>
                  <a:pt x="706" y="566"/>
                </a:lnTo>
                <a:lnTo>
                  <a:pt x="705" y="566"/>
                </a:lnTo>
                <a:lnTo>
                  <a:pt x="705" y="567"/>
                </a:lnTo>
                <a:lnTo>
                  <a:pt x="705" y="568"/>
                </a:lnTo>
                <a:lnTo>
                  <a:pt x="705" y="568"/>
                </a:lnTo>
                <a:lnTo>
                  <a:pt x="704" y="568"/>
                </a:lnTo>
                <a:lnTo>
                  <a:pt x="703" y="568"/>
                </a:lnTo>
                <a:lnTo>
                  <a:pt x="703" y="569"/>
                </a:lnTo>
                <a:lnTo>
                  <a:pt x="703" y="569"/>
                </a:lnTo>
                <a:lnTo>
                  <a:pt x="703" y="570"/>
                </a:lnTo>
                <a:lnTo>
                  <a:pt x="702" y="570"/>
                </a:lnTo>
                <a:lnTo>
                  <a:pt x="702" y="570"/>
                </a:lnTo>
                <a:lnTo>
                  <a:pt x="702" y="571"/>
                </a:lnTo>
                <a:lnTo>
                  <a:pt x="703" y="572"/>
                </a:lnTo>
                <a:lnTo>
                  <a:pt x="703" y="573"/>
                </a:lnTo>
                <a:lnTo>
                  <a:pt x="703" y="574"/>
                </a:lnTo>
                <a:lnTo>
                  <a:pt x="703" y="575"/>
                </a:lnTo>
                <a:lnTo>
                  <a:pt x="704" y="575"/>
                </a:lnTo>
                <a:lnTo>
                  <a:pt x="704" y="575"/>
                </a:lnTo>
                <a:lnTo>
                  <a:pt x="704" y="576"/>
                </a:lnTo>
                <a:lnTo>
                  <a:pt x="705" y="577"/>
                </a:lnTo>
                <a:lnTo>
                  <a:pt x="705" y="577"/>
                </a:lnTo>
                <a:lnTo>
                  <a:pt x="705" y="578"/>
                </a:lnTo>
                <a:lnTo>
                  <a:pt x="705" y="579"/>
                </a:lnTo>
                <a:lnTo>
                  <a:pt x="705" y="579"/>
                </a:lnTo>
                <a:lnTo>
                  <a:pt x="705" y="580"/>
                </a:lnTo>
                <a:lnTo>
                  <a:pt x="704" y="581"/>
                </a:lnTo>
                <a:lnTo>
                  <a:pt x="703" y="582"/>
                </a:lnTo>
                <a:lnTo>
                  <a:pt x="703" y="583"/>
                </a:lnTo>
                <a:lnTo>
                  <a:pt x="703" y="583"/>
                </a:lnTo>
                <a:lnTo>
                  <a:pt x="702" y="583"/>
                </a:lnTo>
                <a:lnTo>
                  <a:pt x="702" y="584"/>
                </a:lnTo>
                <a:lnTo>
                  <a:pt x="701" y="584"/>
                </a:lnTo>
                <a:lnTo>
                  <a:pt x="701" y="585"/>
                </a:lnTo>
                <a:lnTo>
                  <a:pt x="701" y="585"/>
                </a:lnTo>
                <a:lnTo>
                  <a:pt x="701" y="586"/>
                </a:lnTo>
                <a:lnTo>
                  <a:pt x="700" y="586"/>
                </a:lnTo>
                <a:lnTo>
                  <a:pt x="699" y="586"/>
                </a:lnTo>
                <a:lnTo>
                  <a:pt x="699" y="586"/>
                </a:lnTo>
                <a:lnTo>
                  <a:pt x="698" y="586"/>
                </a:lnTo>
                <a:lnTo>
                  <a:pt x="697" y="586"/>
                </a:lnTo>
                <a:lnTo>
                  <a:pt x="697" y="586"/>
                </a:lnTo>
                <a:lnTo>
                  <a:pt x="696" y="586"/>
                </a:lnTo>
                <a:lnTo>
                  <a:pt x="695" y="586"/>
                </a:lnTo>
                <a:lnTo>
                  <a:pt x="695" y="586"/>
                </a:lnTo>
                <a:lnTo>
                  <a:pt x="694" y="586"/>
                </a:lnTo>
                <a:lnTo>
                  <a:pt x="693" y="586"/>
                </a:lnTo>
                <a:lnTo>
                  <a:pt x="693" y="587"/>
                </a:lnTo>
                <a:lnTo>
                  <a:pt x="692" y="587"/>
                </a:lnTo>
                <a:lnTo>
                  <a:pt x="692" y="587"/>
                </a:lnTo>
                <a:lnTo>
                  <a:pt x="692" y="588"/>
                </a:lnTo>
                <a:lnTo>
                  <a:pt x="691" y="588"/>
                </a:lnTo>
                <a:lnTo>
                  <a:pt x="690" y="588"/>
                </a:lnTo>
                <a:lnTo>
                  <a:pt x="690" y="589"/>
                </a:lnTo>
                <a:lnTo>
                  <a:pt x="690" y="589"/>
                </a:lnTo>
                <a:lnTo>
                  <a:pt x="689" y="589"/>
                </a:lnTo>
                <a:lnTo>
                  <a:pt x="688" y="589"/>
                </a:lnTo>
                <a:lnTo>
                  <a:pt x="688" y="589"/>
                </a:lnTo>
                <a:lnTo>
                  <a:pt x="687" y="589"/>
                </a:lnTo>
                <a:lnTo>
                  <a:pt x="686" y="589"/>
                </a:lnTo>
                <a:lnTo>
                  <a:pt x="686" y="589"/>
                </a:lnTo>
                <a:lnTo>
                  <a:pt x="685" y="589"/>
                </a:lnTo>
                <a:lnTo>
                  <a:pt x="684" y="589"/>
                </a:lnTo>
                <a:lnTo>
                  <a:pt x="683" y="589"/>
                </a:lnTo>
                <a:lnTo>
                  <a:pt x="682" y="589"/>
                </a:lnTo>
                <a:lnTo>
                  <a:pt x="681" y="589"/>
                </a:lnTo>
                <a:lnTo>
                  <a:pt x="679" y="589"/>
                </a:lnTo>
                <a:lnTo>
                  <a:pt x="678" y="589"/>
                </a:lnTo>
                <a:lnTo>
                  <a:pt x="678" y="589"/>
                </a:lnTo>
                <a:lnTo>
                  <a:pt x="677" y="589"/>
                </a:lnTo>
                <a:lnTo>
                  <a:pt x="676" y="589"/>
                </a:lnTo>
                <a:lnTo>
                  <a:pt x="676" y="588"/>
                </a:lnTo>
                <a:lnTo>
                  <a:pt x="675" y="588"/>
                </a:lnTo>
                <a:lnTo>
                  <a:pt x="674" y="587"/>
                </a:lnTo>
                <a:lnTo>
                  <a:pt x="674" y="587"/>
                </a:lnTo>
                <a:lnTo>
                  <a:pt x="673" y="587"/>
                </a:lnTo>
                <a:lnTo>
                  <a:pt x="673" y="587"/>
                </a:lnTo>
                <a:lnTo>
                  <a:pt x="672" y="587"/>
                </a:lnTo>
                <a:lnTo>
                  <a:pt x="671" y="587"/>
                </a:lnTo>
                <a:lnTo>
                  <a:pt x="670" y="586"/>
                </a:lnTo>
                <a:lnTo>
                  <a:pt x="669" y="586"/>
                </a:lnTo>
                <a:lnTo>
                  <a:pt x="668" y="586"/>
                </a:lnTo>
                <a:lnTo>
                  <a:pt x="667" y="585"/>
                </a:lnTo>
                <a:lnTo>
                  <a:pt x="667" y="585"/>
                </a:lnTo>
                <a:lnTo>
                  <a:pt x="666" y="585"/>
                </a:lnTo>
                <a:lnTo>
                  <a:pt x="665" y="585"/>
                </a:lnTo>
                <a:lnTo>
                  <a:pt x="665" y="585"/>
                </a:lnTo>
                <a:lnTo>
                  <a:pt x="664" y="585"/>
                </a:lnTo>
                <a:lnTo>
                  <a:pt x="663" y="586"/>
                </a:lnTo>
                <a:lnTo>
                  <a:pt x="663" y="586"/>
                </a:lnTo>
                <a:lnTo>
                  <a:pt x="662" y="586"/>
                </a:lnTo>
                <a:lnTo>
                  <a:pt x="661" y="586"/>
                </a:lnTo>
                <a:lnTo>
                  <a:pt x="661" y="586"/>
                </a:lnTo>
                <a:lnTo>
                  <a:pt x="660" y="586"/>
                </a:lnTo>
                <a:lnTo>
                  <a:pt x="659" y="586"/>
                </a:lnTo>
                <a:lnTo>
                  <a:pt x="657" y="585"/>
                </a:lnTo>
                <a:lnTo>
                  <a:pt x="657" y="585"/>
                </a:lnTo>
                <a:lnTo>
                  <a:pt x="656" y="585"/>
                </a:lnTo>
                <a:lnTo>
                  <a:pt x="656" y="585"/>
                </a:lnTo>
                <a:lnTo>
                  <a:pt x="655" y="585"/>
                </a:lnTo>
                <a:lnTo>
                  <a:pt x="654" y="585"/>
                </a:lnTo>
                <a:lnTo>
                  <a:pt x="654" y="585"/>
                </a:lnTo>
                <a:lnTo>
                  <a:pt x="652" y="585"/>
                </a:lnTo>
                <a:lnTo>
                  <a:pt x="652" y="585"/>
                </a:lnTo>
                <a:lnTo>
                  <a:pt x="651" y="585"/>
                </a:lnTo>
                <a:lnTo>
                  <a:pt x="650" y="585"/>
                </a:lnTo>
                <a:lnTo>
                  <a:pt x="649" y="584"/>
                </a:lnTo>
                <a:lnTo>
                  <a:pt x="648" y="583"/>
                </a:lnTo>
                <a:lnTo>
                  <a:pt x="648" y="583"/>
                </a:lnTo>
                <a:lnTo>
                  <a:pt x="647" y="583"/>
                </a:lnTo>
                <a:lnTo>
                  <a:pt x="646" y="582"/>
                </a:lnTo>
                <a:lnTo>
                  <a:pt x="646" y="582"/>
                </a:lnTo>
                <a:lnTo>
                  <a:pt x="646" y="581"/>
                </a:lnTo>
                <a:lnTo>
                  <a:pt x="645" y="581"/>
                </a:lnTo>
                <a:lnTo>
                  <a:pt x="644" y="581"/>
                </a:lnTo>
                <a:lnTo>
                  <a:pt x="644" y="581"/>
                </a:lnTo>
                <a:lnTo>
                  <a:pt x="643" y="581"/>
                </a:lnTo>
                <a:lnTo>
                  <a:pt x="642" y="581"/>
                </a:lnTo>
                <a:lnTo>
                  <a:pt x="641" y="581"/>
                </a:lnTo>
                <a:lnTo>
                  <a:pt x="640" y="581"/>
                </a:lnTo>
                <a:lnTo>
                  <a:pt x="640" y="582"/>
                </a:lnTo>
                <a:lnTo>
                  <a:pt x="639" y="582"/>
                </a:lnTo>
                <a:lnTo>
                  <a:pt x="639" y="583"/>
                </a:lnTo>
                <a:lnTo>
                  <a:pt x="638" y="583"/>
                </a:lnTo>
                <a:lnTo>
                  <a:pt x="638" y="583"/>
                </a:lnTo>
                <a:lnTo>
                  <a:pt x="637" y="583"/>
                </a:lnTo>
                <a:lnTo>
                  <a:pt x="637" y="583"/>
                </a:lnTo>
                <a:lnTo>
                  <a:pt x="635" y="584"/>
                </a:lnTo>
                <a:lnTo>
                  <a:pt x="635" y="585"/>
                </a:lnTo>
                <a:lnTo>
                  <a:pt x="635" y="585"/>
                </a:lnTo>
                <a:lnTo>
                  <a:pt x="635" y="585"/>
                </a:lnTo>
                <a:lnTo>
                  <a:pt x="634" y="585"/>
                </a:lnTo>
                <a:lnTo>
                  <a:pt x="633" y="585"/>
                </a:lnTo>
                <a:lnTo>
                  <a:pt x="633" y="585"/>
                </a:lnTo>
                <a:lnTo>
                  <a:pt x="633" y="585"/>
                </a:lnTo>
                <a:lnTo>
                  <a:pt x="633" y="584"/>
                </a:lnTo>
                <a:lnTo>
                  <a:pt x="632" y="584"/>
                </a:lnTo>
                <a:lnTo>
                  <a:pt x="631" y="584"/>
                </a:lnTo>
                <a:lnTo>
                  <a:pt x="631" y="583"/>
                </a:lnTo>
                <a:lnTo>
                  <a:pt x="630" y="583"/>
                </a:lnTo>
                <a:lnTo>
                  <a:pt x="629" y="583"/>
                </a:lnTo>
                <a:lnTo>
                  <a:pt x="628" y="583"/>
                </a:lnTo>
                <a:lnTo>
                  <a:pt x="627" y="583"/>
                </a:lnTo>
                <a:lnTo>
                  <a:pt x="626" y="583"/>
                </a:lnTo>
                <a:lnTo>
                  <a:pt x="625" y="583"/>
                </a:lnTo>
                <a:lnTo>
                  <a:pt x="624" y="583"/>
                </a:lnTo>
                <a:lnTo>
                  <a:pt x="623" y="583"/>
                </a:lnTo>
                <a:lnTo>
                  <a:pt x="623" y="583"/>
                </a:lnTo>
                <a:lnTo>
                  <a:pt x="622" y="583"/>
                </a:lnTo>
                <a:lnTo>
                  <a:pt x="621" y="583"/>
                </a:lnTo>
                <a:lnTo>
                  <a:pt x="621" y="584"/>
                </a:lnTo>
                <a:lnTo>
                  <a:pt x="620" y="584"/>
                </a:lnTo>
                <a:lnTo>
                  <a:pt x="620" y="584"/>
                </a:lnTo>
                <a:lnTo>
                  <a:pt x="619" y="584"/>
                </a:lnTo>
                <a:lnTo>
                  <a:pt x="619" y="585"/>
                </a:lnTo>
                <a:lnTo>
                  <a:pt x="618" y="585"/>
                </a:lnTo>
                <a:lnTo>
                  <a:pt x="618" y="585"/>
                </a:lnTo>
                <a:lnTo>
                  <a:pt x="617" y="585"/>
                </a:lnTo>
                <a:lnTo>
                  <a:pt x="616" y="585"/>
                </a:lnTo>
                <a:lnTo>
                  <a:pt x="616" y="585"/>
                </a:lnTo>
                <a:lnTo>
                  <a:pt x="616" y="585"/>
                </a:lnTo>
                <a:lnTo>
                  <a:pt x="615" y="585"/>
                </a:lnTo>
                <a:lnTo>
                  <a:pt x="614" y="585"/>
                </a:lnTo>
                <a:lnTo>
                  <a:pt x="614" y="585"/>
                </a:lnTo>
                <a:lnTo>
                  <a:pt x="613" y="585"/>
                </a:lnTo>
                <a:lnTo>
                  <a:pt x="612" y="585"/>
                </a:lnTo>
                <a:lnTo>
                  <a:pt x="611" y="585"/>
                </a:lnTo>
                <a:lnTo>
                  <a:pt x="610" y="585"/>
                </a:lnTo>
                <a:lnTo>
                  <a:pt x="609" y="585"/>
                </a:lnTo>
                <a:lnTo>
                  <a:pt x="607" y="585"/>
                </a:lnTo>
                <a:lnTo>
                  <a:pt x="606" y="585"/>
                </a:lnTo>
                <a:lnTo>
                  <a:pt x="605" y="585"/>
                </a:lnTo>
                <a:lnTo>
                  <a:pt x="604" y="585"/>
                </a:lnTo>
                <a:lnTo>
                  <a:pt x="603" y="586"/>
                </a:lnTo>
                <a:lnTo>
                  <a:pt x="602" y="586"/>
                </a:lnTo>
                <a:lnTo>
                  <a:pt x="601" y="586"/>
                </a:lnTo>
                <a:lnTo>
                  <a:pt x="601" y="586"/>
                </a:lnTo>
                <a:lnTo>
                  <a:pt x="600" y="586"/>
                </a:lnTo>
                <a:lnTo>
                  <a:pt x="599" y="585"/>
                </a:lnTo>
                <a:lnTo>
                  <a:pt x="598" y="585"/>
                </a:lnTo>
                <a:lnTo>
                  <a:pt x="597" y="585"/>
                </a:lnTo>
                <a:lnTo>
                  <a:pt x="597" y="585"/>
                </a:lnTo>
                <a:lnTo>
                  <a:pt x="596" y="584"/>
                </a:lnTo>
                <a:lnTo>
                  <a:pt x="595" y="583"/>
                </a:lnTo>
                <a:lnTo>
                  <a:pt x="594" y="583"/>
                </a:lnTo>
                <a:lnTo>
                  <a:pt x="593" y="583"/>
                </a:lnTo>
                <a:lnTo>
                  <a:pt x="593" y="582"/>
                </a:lnTo>
                <a:lnTo>
                  <a:pt x="592" y="582"/>
                </a:lnTo>
                <a:lnTo>
                  <a:pt x="591" y="582"/>
                </a:lnTo>
                <a:lnTo>
                  <a:pt x="591" y="581"/>
                </a:lnTo>
                <a:lnTo>
                  <a:pt x="590" y="581"/>
                </a:lnTo>
                <a:lnTo>
                  <a:pt x="589" y="581"/>
                </a:lnTo>
                <a:lnTo>
                  <a:pt x="589" y="581"/>
                </a:lnTo>
                <a:lnTo>
                  <a:pt x="588" y="581"/>
                </a:lnTo>
                <a:lnTo>
                  <a:pt x="587" y="581"/>
                </a:lnTo>
                <a:lnTo>
                  <a:pt x="587" y="581"/>
                </a:lnTo>
                <a:lnTo>
                  <a:pt x="586" y="581"/>
                </a:lnTo>
                <a:lnTo>
                  <a:pt x="585" y="581"/>
                </a:lnTo>
                <a:lnTo>
                  <a:pt x="585" y="581"/>
                </a:lnTo>
                <a:lnTo>
                  <a:pt x="584" y="580"/>
                </a:lnTo>
                <a:lnTo>
                  <a:pt x="583" y="580"/>
                </a:lnTo>
                <a:lnTo>
                  <a:pt x="582" y="580"/>
                </a:lnTo>
                <a:lnTo>
                  <a:pt x="582" y="580"/>
                </a:lnTo>
                <a:lnTo>
                  <a:pt x="582" y="579"/>
                </a:lnTo>
                <a:lnTo>
                  <a:pt x="581" y="579"/>
                </a:lnTo>
                <a:lnTo>
                  <a:pt x="580" y="579"/>
                </a:lnTo>
                <a:lnTo>
                  <a:pt x="580" y="579"/>
                </a:lnTo>
                <a:lnTo>
                  <a:pt x="580" y="579"/>
                </a:lnTo>
                <a:lnTo>
                  <a:pt x="579" y="579"/>
                </a:lnTo>
                <a:lnTo>
                  <a:pt x="578" y="579"/>
                </a:lnTo>
                <a:lnTo>
                  <a:pt x="578" y="579"/>
                </a:lnTo>
                <a:lnTo>
                  <a:pt x="577" y="579"/>
                </a:lnTo>
                <a:lnTo>
                  <a:pt x="576" y="579"/>
                </a:lnTo>
                <a:lnTo>
                  <a:pt x="576" y="579"/>
                </a:lnTo>
                <a:lnTo>
                  <a:pt x="575" y="580"/>
                </a:lnTo>
                <a:lnTo>
                  <a:pt x="574" y="580"/>
                </a:lnTo>
                <a:lnTo>
                  <a:pt x="574" y="579"/>
                </a:lnTo>
                <a:lnTo>
                  <a:pt x="574" y="580"/>
                </a:lnTo>
                <a:lnTo>
                  <a:pt x="573" y="580"/>
                </a:lnTo>
                <a:lnTo>
                  <a:pt x="572" y="580"/>
                </a:lnTo>
                <a:lnTo>
                  <a:pt x="572" y="581"/>
                </a:lnTo>
                <a:lnTo>
                  <a:pt x="572" y="581"/>
                </a:lnTo>
                <a:lnTo>
                  <a:pt x="570" y="581"/>
                </a:lnTo>
                <a:lnTo>
                  <a:pt x="570" y="582"/>
                </a:lnTo>
                <a:lnTo>
                  <a:pt x="569" y="582"/>
                </a:lnTo>
                <a:lnTo>
                  <a:pt x="568" y="582"/>
                </a:lnTo>
                <a:lnTo>
                  <a:pt x="568" y="583"/>
                </a:lnTo>
                <a:lnTo>
                  <a:pt x="568" y="583"/>
                </a:lnTo>
                <a:lnTo>
                  <a:pt x="567" y="583"/>
                </a:lnTo>
                <a:lnTo>
                  <a:pt x="567" y="583"/>
                </a:lnTo>
                <a:lnTo>
                  <a:pt x="566" y="583"/>
                </a:lnTo>
                <a:lnTo>
                  <a:pt x="566" y="584"/>
                </a:lnTo>
                <a:lnTo>
                  <a:pt x="566" y="585"/>
                </a:lnTo>
                <a:lnTo>
                  <a:pt x="566" y="585"/>
                </a:lnTo>
                <a:lnTo>
                  <a:pt x="566" y="586"/>
                </a:lnTo>
                <a:lnTo>
                  <a:pt x="565" y="587"/>
                </a:lnTo>
                <a:lnTo>
                  <a:pt x="565" y="587"/>
                </a:lnTo>
                <a:lnTo>
                  <a:pt x="565" y="588"/>
                </a:lnTo>
                <a:lnTo>
                  <a:pt x="564" y="588"/>
                </a:lnTo>
                <a:lnTo>
                  <a:pt x="563" y="588"/>
                </a:lnTo>
                <a:lnTo>
                  <a:pt x="563" y="588"/>
                </a:lnTo>
                <a:lnTo>
                  <a:pt x="562" y="588"/>
                </a:lnTo>
                <a:lnTo>
                  <a:pt x="562" y="587"/>
                </a:lnTo>
                <a:lnTo>
                  <a:pt x="561" y="588"/>
                </a:lnTo>
                <a:lnTo>
                  <a:pt x="561" y="588"/>
                </a:lnTo>
                <a:lnTo>
                  <a:pt x="560" y="588"/>
                </a:lnTo>
                <a:lnTo>
                  <a:pt x="560" y="587"/>
                </a:lnTo>
                <a:lnTo>
                  <a:pt x="559" y="587"/>
                </a:lnTo>
                <a:lnTo>
                  <a:pt x="559" y="587"/>
                </a:lnTo>
                <a:lnTo>
                  <a:pt x="559" y="586"/>
                </a:lnTo>
                <a:lnTo>
                  <a:pt x="558" y="586"/>
                </a:lnTo>
                <a:lnTo>
                  <a:pt x="558" y="585"/>
                </a:lnTo>
                <a:lnTo>
                  <a:pt x="557" y="585"/>
                </a:lnTo>
                <a:lnTo>
                  <a:pt x="557" y="585"/>
                </a:lnTo>
                <a:lnTo>
                  <a:pt x="557" y="585"/>
                </a:lnTo>
                <a:lnTo>
                  <a:pt x="557" y="584"/>
                </a:lnTo>
                <a:lnTo>
                  <a:pt x="556" y="584"/>
                </a:lnTo>
                <a:lnTo>
                  <a:pt x="555" y="584"/>
                </a:lnTo>
                <a:lnTo>
                  <a:pt x="555" y="584"/>
                </a:lnTo>
                <a:lnTo>
                  <a:pt x="554" y="584"/>
                </a:lnTo>
                <a:lnTo>
                  <a:pt x="553" y="584"/>
                </a:lnTo>
                <a:lnTo>
                  <a:pt x="552" y="585"/>
                </a:lnTo>
                <a:lnTo>
                  <a:pt x="551" y="585"/>
                </a:lnTo>
                <a:lnTo>
                  <a:pt x="551" y="585"/>
                </a:lnTo>
                <a:lnTo>
                  <a:pt x="550" y="585"/>
                </a:lnTo>
                <a:lnTo>
                  <a:pt x="549" y="586"/>
                </a:lnTo>
                <a:lnTo>
                  <a:pt x="548" y="586"/>
                </a:lnTo>
                <a:lnTo>
                  <a:pt x="548" y="587"/>
                </a:lnTo>
                <a:lnTo>
                  <a:pt x="547" y="587"/>
                </a:lnTo>
                <a:lnTo>
                  <a:pt x="546" y="587"/>
                </a:lnTo>
                <a:lnTo>
                  <a:pt x="546" y="587"/>
                </a:lnTo>
                <a:lnTo>
                  <a:pt x="545" y="587"/>
                </a:lnTo>
                <a:lnTo>
                  <a:pt x="544" y="586"/>
                </a:lnTo>
                <a:lnTo>
                  <a:pt x="544" y="586"/>
                </a:lnTo>
                <a:lnTo>
                  <a:pt x="544" y="585"/>
                </a:lnTo>
                <a:lnTo>
                  <a:pt x="543" y="585"/>
                </a:lnTo>
                <a:lnTo>
                  <a:pt x="543" y="585"/>
                </a:lnTo>
                <a:lnTo>
                  <a:pt x="542" y="584"/>
                </a:lnTo>
                <a:lnTo>
                  <a:pt x="542" y="583"/>
                </a:lnTo>
                <a:lnTo>
                  <a:pt x="541" y="583"/>
                </a:lnTo>
                <a:lnTo>
                  <a:pt x="541" y="582"/>
                </a:lnTo>
                <a:lnTo>
                  <a:pt x="540" y="582"/>
                </a:lnTo>
                <a:lnTo>
                  <a:pt x="540" y="582"/>
                </a:lnTo>
                <a:lnTo>
                  <a:pt x="539" y="581"/>
                </a:lnTo>
                <a:lnTo>
                  <a:pt x="538" y="581"/>
                </a:lnTo>
                <a:lnTo>
                  <a:pt x="538" y="581"/>
                </a:lnTo>
                <a:lnTo>
                  <a:pt x="537" y="581"/>
                </a:lnTo>
                <a:lnTo>
                  <a:pt x="537" y="582"/>
                </a:lnTo>
                <a:lnTo>
                  <a:pt x="536" y="582"/>
                </a:lnTo>
                <a:lnTo>
                  <a:pt x="534" y="583"/>
                </a:lnTo>
                <a:lnTo>
                  <a:pt x="534" y="583"/>
                </a:lnTo>
                <a:lnTo>
                  <a:pt x="533" y="583"/>
                </a:lnTo>
                <a:lnTo>
                  <a:pt x="532" y="583"/>
                </a:lnTo>
                <a:lnTo>
                  <a:pt x="532" y="583"/>
                </a:lnTo>
                <a:lnTo>
                  <a:pt x="531" y="583"/>
                </a:lnTo>
                <a:lnTo>
                  <a:pt x="530" y="583"/>
                </a:lnTo>
                <a:lnTo>
                  <a:pt x="530" y="583"/>
                </a:lnTo>
                <a:lnTo>
                  <a:pt x="530" y="583"/>
                </a:lnTo>
                <a:lnTo>
                  <a:pt x="530" y="582"/>
                </a:lnTo>
                <a:lnTo>
                  <a:pt x="529" y="582"/>
                </a:lnTo>
                <a:lnTo>
                  <a:pt x="529" y="581"/>
                </a:lnTo>
                <a:lnTo>
                  <a:pt x="528" y="581"/>
                </a:lnTo>
                <a:lnTo>
                  <a:pt x="527" y="581"/>
                </a:lnTo>
                <a:lnTo>
                  <a:pt x="526" y="581"/>
                </a:lnTo>
                <a:lnTo>
                  <a:pt x="525" y="580"/>
                </a:lnTo>
                <a:lnTo>
                  <a:pt x="525" y="580"/>
                </a:lnTo>
                <a:lnTo>
                  <a:pt x="524" y="580"/>
                </a:lnTo>
                <a:lnTo>
                  <a:pt x="523" y="579"/>
                </a:lnTo>
                <a:lnTo>
                  <a:pt x="523" y="579"/>
                </a:lnTo>
                <a:lnTo>
                  <a:pt x="522" y="579"/>
                </a:lnTo>
                <a:lnTo>
                  <a:pt x="521" y="579"/>
                </a:lnTo>
                <a:lnTo>
                  <a:pt x="520" y="579"/>
                </a:lnTo>
                <a:lnTo>
                  <a:pt x="519" y="579"/>
                </a:lnTo>
                <a:lnTo>
                  <a:pt x="518" y="579"/>
                </a:lnTo>
                <a:lnTo>
                  <a:pt x="518" y="579"/>
                </a:lnTo>
                <a:lnTo>
                  <a:pt x="517" y="579"/>
                </a:lnTo>
                <a:lnTo>
                  <a:pt x="517" y="579"/>
                </a:lnTo>
                <a:lnTo>
                  <a:pt x="516" y="579"/>
                </a:lnTo>
                <a:lnTo>
                  <a:pt x="515" y="579"/>
                </a:lnTo>
                <a:lnTo>
                  <a:pt x="515" y="579"/>
                </a:lnTo>
                <a:lnTo>
                  <a:pt x="514" y="579"/>
                </a:lnTo>
                <a:lnTo>
                  <a:pt x="514" y="579"/>
                </a:lnTo>
                <a:lnTo>
                  <a:pt x="513" y="579"/>
                </a:lnTo>
                <a:lnTo>
                  <a:pt x="513" y="579"/>
                </a:lnTo>
                <a:lnTo>
                  <a:pt x="513" y="580"/>
                </a:lnTo>
                <a:lnTo>
                  <a:pt x="512" y="580"/>
                </a:lnTo>
                <a:lnTo>
                  <a:pt x="512" y="581"/>
                </a:lnTo>
                <a:lnTo>
                  <a:pt x="512" y="581"/>
                </a:lnTo>
                <a:lnTo>
                  <a:pt x="512" y="582"/>
                </a:lnTo>
                <a:lnTo>
                  <a:pt x="511" y="582"/>
                </a:lnTo>
                <a:lnTo>
                  <a:pt x="510" y="583"/>
                </a:lnTo>
                <a:lnTo>
                  <a:pt x="510" y="583"/>
                </a:lnTo>
                <a:lnTo>
                  <a:pt x="510" y="584"/>
                </a:lnTo>
                <a:lnTo>
                  <a:pt x="510" y="585"/>
                </a:lnTo>
                <a:lnTo>
                  <a:pt x="509" y="585"/>
                </a:lnTo>
                <a:lnTo>
                  <a:pt x="508" y="586"/>
                </a:lnTo>
                <a:lnTo>
                  <a:pt x="508" y="587"/>
                </a:lnTo>
                <a:lnTo>
                  <a:pt x="508" y="587"/>
                </a:lnTo>
                <a:lnTo>
                  <a:pt x="507" y="587"/>
                </a:lnTo>
                <a:lnTo>
                  <a:pt x="506" y="587"/>
                </a:lnTo>
                <a:lnTo>
                  <a:pt x="506" y="587"/>
                </a:lnTo>
                <a:lnTo>
                  <a:pt x="505" y="588"/>
                </a:lnTo>
                <a:lnTo>
                  <a:pt x="504" y="588"/>
                </a:lnTo>
                <a:lnTo>
                  <a:pt x="504" y="588"/>
                </a:lnTo>
                <a:lnTo>
                  <a:pt x="504" y="587"/>
                </a:lnTo>
                <a:lnTo>
                  <a:pt x="503" y="587"/>
                </a:lnTo>
                <a:lnTo>
                  <a:pt x="502" y="587"/>
                </a:lnTo>
                <a:lnTo>
                  <a:pt x="502" y="587"/>
                </a:lnTo>
                <a:lnTo>
                  <a:pt x="502" y="587"/>
                </a:lnTo>
                <a:lnTo>
                  <a:pt x="501" y="588"/>
                </a:lnTo>
                <a:lnTo>
                  <a:pt x="501" y="589"/>
                </a:lnTo>
                <a:lnTo>
                  <a:pt x="502" y="589"/>
                </a:lnTo>
                <a:lnTo>
                  <a:pt x="502" y="589"/>
                </a:lnTo>
                <a:lnTo>
                  <a:pt x="502" y="590"/>
                </a:lnTo>
                <a:lnTo>
                  <a:pt x="502" y="591"/>
                </a:lnTo>
                <a:lnTo>
                  <a:pt x="501" y="591"/>
                </a:lnTo>
                <a:lnTo>
                  <a:pt x="501" y="592"/>
                </a:lnTo>
                <a:lnTo>
                  <a:pt x="501" y="593"/>
                </a:lnTo>
                <a:lnTo>
                  <a:pt x="501" y="593"/>
                </a:lnTo>
                <a:lnTo>
                  <a:pt x="501" y="594"/>
                </a:lnTo>
                <a:lnTo>
                  <a:pt x="500" y="594"/>
                </a:lnTo>
                <a:lnTo>
                  <a:pt x="500" y="595"/>
                </a:lnTo>
                <a:lnTo>
                  <a:pt x="500" y="595"/>
                </a:lnTo>
                <a:lnTo>
                  <a:pt x="500" y="596"/>
                </a:lnTo>
                <a:lnTo>
                  <a:pt x="499" y="596"/>
                </a:lnTo>
                <a:lnTo>
                  <a:pt x="498" y="596"/>
                </a:lnTo>
                <a:lnTo>
                  <a:pt x="498" y="596"/>
                </a:lnTo>
                <a:lnTo>
                  <a:pt x="497" y="597"/>
                </a:lnTo>
                <a:lnTo>
                  <a:pt x="496" y="597"/>
                </a:lnTo>
                <a:lnTo>
                  <a:pt x="496" y="598"/>
                </a:lnTo>
                <a:lnTo>
                  <a:pt x="495" y="598"/>
                </a:lnTo>
                <a:lnTo>
                  <a:pt x="495" y="598"/>
                </a:lnTo>
                <a:lnTo>
                  <a:pt x="494" y="598"/>
                </a:lnTo>
                <a:lnTo>
                  <a:pt x="494" y="599"/>
                </a:lnTo>
                <a:lnTo>
                  <a:pt x="493" y="600"/>
                </a:lnTo>
                <a:lnTo>
                  <a:pt x="493" y="601"/>
                </a:lnTo>
                <a:lnTo>
                  <a:pt x="492" y="602"/>
                </a:lnTo>
                <a:lnTo>
                  <a:pt x="491" y="602"/>
                </a:lnTo>
                <a:lnTo>
                  <a:pt x="491" y="602"/>
                </a:lnTo>
                <a:lnTo>
                  <a:pt x="490" y="602"/>
                </a:lnTo>
                <a:lnTo>
                  <a:pt x="490" y="603"/>
                </a:lnTo>
                <a:lnTo>
                  <a:pt x="489" y="603"/>
                </a:lnTo>
                <a:lnTo>
                  <a:pt x="489" y="602"/>
                </a:lnTo>
                <a:lnTo>
                  <a:pt x="489" y="602"/>
                </a:lnTo>
                <a:lnTo>
                  <a:pt x="488" y="602"/>
                </a:lnTo>
                <a:lnTo>
                  <a:pt x="488" y="602"/>
                </a:lnTo>
                <a:lnTo>
                  <a:pt x="487" y="600"/>
                </a:lnTo>
                <a:lnTo>
                  <a:pt x="487" y="600"/>
                </a:lnTo>
                <a:lnTo>
                  <a:pt x="486" y="600"/>
                </a:lnTo>
                <a:lnTo>
                  <a:pt x="485" y="600"/>
                </a:lnTo>
                <a:lnTo>
                  <a:pt x="485" y="600"/>
                </a:lnTo>
                <a:lnTo>
                  <a:pt x="484" y="600"/>
                </a:lnTo>
                <a:lnTo>
                  <a:pt x="484" y="601"/>
                </a:lnTo>
                <a:lnTo>
                  <a:pt x="483" y="601"/>
                </a:lnTo>
                <a:lnTo>
                  <a:pt x="483" y="601"/>
                </a:lnTo>
                <a:lnTo>
                  <a:pt x="482" y="601"/>
                </a:lnTo>
                <a:lnTo>
                  <a:pt x="481" y="602"/>
                </a:lnTo>
                <a:lnTo>
                  <a:pt x="481" y="602"/>
                </a:lnTo>
                <a:lnTo>
                  <a:pt x="480" y="603"/>
                </a:lnTo>
                <a:lnTo>
                  <a:pt x="480" y="604"/>
                </a:lnTo>
                <a:lnTo>
                  <a:pt x="479" y="604"/>
                </a:lnTo>
                <a:lnTo>
                  <a:pt x="479" y="603"/>
                </a:lnTo>
                <a:lnTo>
                  <a:pt x="479" y="604"/>
                </a:lnTo>
                <a:lnTo>
                  <a:pt x="478" y="604"/>
                </a:lnTo>
                <a:lnTo>
                  <a:pt x="478" y="604"/>
                </a:lnTo>
                <a:lnTo>
                  <a:pt x="477" y="604"/>
                </a:lnTo>
                <a:lnTo>
                  <a:pt x="477" y="604"/>
                </a:lnTo>
                <a:lnTo>
                  <a:pt x="477" y="605"/>
                </a:lnTo>
                <a:lnTo>
                  <a:pt x="476" y="605"/>
                </a:lnTo>
                <a:lnTo>
                  <a:pt x="476" y="606"/>
                </a:lnTo>
                <a:lnTo>
                  <a:pt x="475" y="606"/>
                </a:lnTo>
                <a:lnTo>
                  <a:pt x="474" y="606"/>
                </a:lnTo>
                <a:lnTo>
                  <a:pt x="474" y="606"/>
                </a:lnTo>
                <a:lnTo>
                  <a:pt x="473" y="606"/>
                </a:lnTo>
                <a:lnTo>
                  <a:pt x="472" y="606"/>
                </a:lnTo>
                <a:lnTo>
                  <a:pt x="472" y="606"/>
                </a:lnTo>
                <a:lnTo>
                  <a:pt x="472" y="606"/>
                </a:lnTo>
                <a:lnTo>
                  <a:pt x="471" y="606"/>
                </a:lnTo>
                <a:lnTo>
                  <a:pt x="470" y="606"/>
                </a:lnTo>
                <a:lnTo>
                  <a:pt x="470" y="607"/>
                </a:lnTo>
                <a:lnTo>
                  <a:pt x="470" y="607"/>
                </a:lnTo>
                <a:lnTo>
                  <a:pt x="469" y="607"/>
                </a:lnTo>
                <a:lnTo>
                  <a:pt x="468" y="607"/>
                </a:lnTo>
                <a:lnTo>
                  <a:pt x="468" y="606"/>
                </a:lnTo>
                <a:lnTo>
                  <a:pt x="468" y="606"/>
                </a:lnTo>
                <a:lnTo>
                  <a:pt x="467" y="606"/>
                </a:lnTo>
                <a:lnTo>
                  <a:pt x="466" y="606"/>
                </a:lnTo>
                <a:lnTo>
                  <a:pt x="466" y="606"/>
                </a:lnTo>
                <a:lnTo>
                  <a:pt x="466" y="607"/>
                </a:lnTo>
                <a:lnTo>
                  <a:pt x="466" y="608"/>
                </a:lnTo>
                <a:lnTo>
                  <a:pt x="466" y="608"/>
                </a:lnTo>
                <a:lnTo>
                  <a:pt x="465" y="608"/>
                </a:lnTo>
                <a:lnTo>
                  <a:pt x="464" y="609"/>
                </a:lnTo>
                <a:lnTo>
                  <a:pt x="464" y="608"/>
                </a:lnTo>
                <a:lnTo>
                  <a:pt x="464" y="608"/>
                </a:lnTo>
                <a:lnTo>
                  <a:pt x="463" y="608"/>
                </a:lnTo>
                <a:lnTo>
                  <a:pt x="462" y="609"/>
                </a:lnTo>
                <a:lnTo>
                  <a:pt x="462" y="610"/>
                </a:lnTo>
                <a:lnTo>
                  <a:pt x="462" y="610"/>
                </a:lnTo>
                <a:lnTo>
                  <a:pt x="462" y="610"/>
                </a:lnTo>
                <a:lnTo>
                  <a:pt x="461" y="610"/>
                </a:lnTo>
                <a:lnTo>
                  <a:pt x="460" y="610"/>
                </a:lnTo>
                <a:lnTo>
                  <a:pt x="460" y="610"/>
                </a:lnTo>
                <a:lnTo>
                  <a:pt x="460" y="610"/>
                </a:lnTo>
                <a:lnTo>
                  <a:pt x="459" y="610"/>
                </a:lnTo>
                <a:lnTo>
                  <a:pt x="458" y="610"/>
                </a:lnTo>
                <a:lnTo>
                  <a:pt x="458" y="610"/>
                </a:lnTo>
                <a:lnTo>
                  <a:pt x="458" y="610"/>
                </a:lnTo>
                <a:lnTo>
                  <a:pt x="458" y="611"/>
                </a:lnTo>
                <a:lnTo>
                  <a:pt x="458" y="611"/>
                </a:lnTo>
                <a:lnTo>
                  <a:pt x="458" y="611"/>
                </a:lnTo>
                <a:lnTo>
                  <a:pt x="458" y="611"/>
                </a:lnTo>
                <a:lnTo>
                  <a:pt x="457" y="611"/>
                </a:lnTo>
                <a:lnTo>
                  <a:pt x="457" y="612"/>
                </a:lnTo>
                <a:lnTo>
                  <a:pt x="457" y="612"/>
                </a:lnTo>
                <a:lnTo>
                  <a:pt x="457" y="613"/>
                </a:lnTo>
                <a:lnTo>
                  <a:pt x="456" y="613"/>
                </a:lnTo>
                <a:lnTo>
                  <a:pt x="456" y="612"/>
                </a:lnTo>
                <a:lnTo>
                  <a:pt x="455" y="612"/>
                </a:lnTo>
                <a:lnTo>
                  <a:pt x="455" y="613"/>
                </a:lnTo>
                <a:lnTo>
                  <a:pt x="455" y="613"/>
                </a:lnTo>
                <a:lnTo>
                  <a:pt x="454" y="613"/>
                </a:lnTo>
                <a:lnTo>
                  <a:pt x="453" y="613"/>
                </a:lnTo>
                <a:lnTo>
                  <a:pt x="453" y="613"/>
                </a:lnTo>
                <a:lnTo>
                  <a:pt x="453" y="613"/>
                </a:lnTo>
                <a:lnTo>
                  <a:pt x="453" y="613"/>
                </a:lnTo>
                <a:lnTo>
                  <a:pt x="452" y="613"/>
                </a:lnTo>
                <a:lnTo>
                  <a:pt x="451" y="613"/>
                </a:lnTo>
                <a:lnTo>
                  <a:pt x="451" y="613"/>
                </a:lnTo>
                <a:lnTo>
                  <a:pt x="451" y="613"/>
                </a:lnTo>
                <a:lnTo>
                  <a:pt x="450" y="613"/>
                </a:lnTo>
                <a:lnTo>
                  <a:pt x="449" y="614"/>
                </a:lnTo>
                <a:lnTo>
                  <a:pt x="449" y="615"/>
                </a:lnTo>
                <a:lnTo>
                  <a:pt x="449" y="614"/>
                </a:lnTo>
                <a:lnTo>
                  <a:pt x="449" y="615"/>
                </a:lnTo>
                <a:lnTo>
                  <a:pt x="449" y="615"/>
                </a:lnTo>
                <a:lnTo>
                  <a:pt x="449" y="615"/>
                </a:lnTo>
                <a:lnTo>
                  <a:pt x="449" y="616"/>
                </a:lnTo>
                <a:lnTo>
                  <a:pt x="449" y="616"/>
                </a:lnTo>
                <a:lnTo>
                  <a:pt x="449" y="617"/>
                </a:lnTo>
                <a:lnTo>
                  <a:pt x="449" y="617"/>
                </a:lnTo>
                <a:lnTo>
                  <a:pt x="448" y="617"/>
                </a:lnTo>
                <a:lnTo>
                  <a:pt x="448" y="618"/>
                </a:lnTo>
                <a:lnTo>
                  <a:pt x="448" y="619"/>
                </a:lnTo>
                <a:lnTo>
                  <a:pt x="447" y="619"/>
                </a:lnTo>
                <a:lnTo>
                  <a:pt x="447" y="619"/>
                </a:lnTo>
                <a:lnTo>
                  <a:pt x="447" y="619"/>
                </a:lnTo>
                <a:lnTo>
                  <a:pt x="447" y="620"/>
                </a:lnTo>
                <a:lnTo>
                  <a:pt x="447" y="621"/>
                </a:lnTo>
                <a:lnTo>
                  <a:pt x="446" y="621"/>
                </a:lnTo>
                <a:lnTo>
                  <a:pt x="445" y="621"/>
                </a:lnTo>
                <a:lnTo>
                  <a:pt x="445" y="621"/>
                </a:lnTo>
                <a:lnTo>
                  <a:pt x="444" y="621"/>
                </a:lnTo>
                <a:lnTo>
                  <a:pt x="443" y="622"/>
                </a:lnTo>
                <a:lnTo>
                  <a:pt x="443" y="623"/>
                </a:lnTo>
                <a:lnTo>
                  <a:pt x="443" y="623"/>
                </a:lnTo>
                <a:lnTo>
                  <a:pt x="442" y="623"/>
                </a:lnTo>
                <a:lnTo>
                  <a:pt x="441" y="623"/>
                </a:lnTo>
                <a:lnTo>
                  <a:pt x="441" y="624"/>
                </a:lnTo>
                <a:lnTo>
                  <a:pt x="441" y="624"/>
                </a:lnTo>
                <a:lnTo>
                  <a:pt x="441" y="625"/>
                </a:lnTo>
                <a:lnTo>
                  <a:pt x="441" y="625"/>
                </a:lnTo>
                <a:lnTo>
                  <a:pt x="440" y="625"/>
                </a:lnTo>
                <a:lnTo>
                  <a:pt x="440" y="626"/>
                </a:lnTo>
                <a:lnTo>
                  <a:pt x="439" y="626"/>
                </a:lnTo>
                <a:lnTo>
                  <a:pt x="439" y="625"/>
                </a:lnTo>
                <a:lnTo>
                  <a:pt x="438" y="625"/>
                </a:lnTo>
                <a:lnTo>
                  <a:pt x="438" y="626"/>
                </a:lnTo>
                <a:lnTo>
                  <a:pt x="438" y="626"/>
                </a:lnTo>
                <a:lnTo>
                  <a:pt x="438" y="627"/>
                </a:lnTo>
                <a:lnTo>
                  <a:pt x="438" y="627"/>
                </a:lnTo>
                <a:lnTo>
                  <a:pt x="437" y="627"/>
                </a:lnTo>
                <a:lnTo>
                  <a:pt x="436" y="627"/>
                </a:lnTo>
                <a:lnTo>
                  <a:pt x="436" y="627"/>
                </a:lnTo>
                <a:lnTo>
                  <a:pt x="435" y="627"/>
                </a:lnTo>
                <a:lnTo>
                  <a:pt x="434" y="627"/>
                </a:lnTo>
                <a:lnTo>
                  <a:pt x="434" y="627"/>
                </a:lnTo>
                <a:lnTo>
                  <a:pt x="434" y="627"/>
                </a:lnTo>
                <a:lnTo>
                  <a:pt x="433" y="627"/>
                </a:lnTo>
                <a:lnTo>
                  <a:pt x="432" y="627"/>
                </a:lnTo>
                <a:lnTo>
                  <a:pt x="432" y="626"/>
                </a:lnTo>
                <a:lnTo>
                  <a:pt x="432" y="627"/>
                </a:lnTo>
                <a:lnTo>
                  <a:pt x="432" y="627"/>
                </a:lnTo>
                <a:lnTo>
                  <a:pt x="432" y="626"/>
                </a:lnTo>
                <a:lnTo>
                  <a:pt x="431" y="626"/>
                </a:lnTo>
                <a:lnTo>
                  <a:pt x="430" y="627"/>
                </a:lnTo>
                <a:lnTo>
                  <a:pt x="430" y="627"/>
                </a:lnTo>
                <a:lnTo>
                  <a:pt x="430" y="627"/>
                </a:lnTo>
                <a:lnTo>
                  <a:pt x="430" y="628"/>
                </a:lnTo>
                <a:lnTo>
                  <a:pt x="430" y="627"/>
                </a:lnTo>
                <a:lnTo>
                  <a:pt x="429" y="627"/>
                </a:lnTo>
                <a:lnTo>
                  <a:pt x="429" y="628"/>
                </a:lnTo>
                <a:lnTo>
                  <a:pt x="428" y="628"/>
                </a:lnTo>
                <a:lnTo>
                  <a:pt x="428" y="628"/>
                </a:lnTo>
                <a:lnTo>
                  <a:pt x="428" y="629"/>
                </a:lnTo>
                <a:lnTo>
                  <a:pt x="427" y="629"/>
                </a:lnTo>
                <a:lnTo>
                  <a:pt x="427" y="630"/>
                </a:lnTo>
                <a:lnTo>
                  <a:pt x="426" y="630"/>
                </a:lnTo>
                <a:lnTo>
                  <a:pt x="426" y="630"/>
                </a:lnTo>
                <a:lnTo>
                  <a:pt x="426" y="630"/>
                </a:lnTo>
                <a:lnTo>
                  <a:pt x="425" y="630"/>
                </a:lnTo>
                <a:lnTo>
                  <a:pt x="425" y="631"/>
                </a:lnTo>
                <a:lnTo>
                  <a:pt x="425" y="632"/>
                </a:lnTo>
                <a:lnTo>
                  <a:pt x="424" y="632"/>
                </a:lnTo>
                <a:lnTo>
                  <a:pt x="424" y="632"/>
                </a:lnTo>
                <a:lnTo>
                  <a:pt x="424" y="632"/>
                </a:lnTo>
                <a:lnTo>
                  <a:pt x="423" y="633"/>
                </a:lnTo>
                <a:lnTo>
                  <a:pt x="422" y="634"/>
                </a:lnTo>
                <a:lnTo>
                  <a:pt x="422" y="634"/>
                </a:lnTo>
                <a:lnTo>
                  <a:pt x="422" y="635"/>
                </a:lnTo>
                <a:lnTo>
                  <a:pt x="422" y="636"/>
                </a:lnTo>
                <a:lnTo>
                  <a:pt x="422" y="637"/>
                </a:lnTo>
                <a:lnTo>
                  <a:pt x="422" y="638"/>
                </a:lnTo>
                <a:lnTo>
                  <a:pt x="422" y="638"/>
                </a:lnTo>
                <a:lnTo>
                  <a:pt x="422" y="638"/>
                </a:lnTo>
                <a:lnTo>
                  <a:pt x="422" y="639"/>
                </a:lnTo>
                <a:lnTo>
                  <a:pt x="421" y="639"/>
                </a:lnTo>
                <a:lnTo>
                  <a:pt x="421" y="640"/>
                </a:lnTo>
                <a:lnTo>
                  <a:pt x="420" y="639"/>
                </a:lnTo>
                <a:lnTo>
                  <a:pt x="419" y="639"/>
                </a:lnTo>
                <a:lnTo>
                  <a:pt x="419" y="639"/>
                </a:lnTo>
                <a:lnTo>
                  <a:pt x="418" y="638"/>
                </a:lnTo>
                <a:lnTo>
                  <a:pt x="417" y="638"/>
                </a:lnTo>
                <a:lnTo>
                  <a:pt x="417" y="639"/>
                </a:lnTo>
                <a:lnTo>
                  <a:pt x="417" y="639"/>
                </a:lnTo>
                <a:lnTo>
                  <a:pt x="417" y="640"/>
                </a:lnTo>
                <a:lnTo>
                  <a:pt x="416" y="640"/>
                </a:lnTo>
                <a:lnTo>
                  <a:pt x="416" y="640"/>
                </a:lnTo>
                <a:lnTo>
                  <a:pt x="415" y="640"/>
                </a:lnTo>
                <a:lnTo>
                  <a:pt x="415" y="641"/>
                </a:lnTo>
                <a:lnTo>
                  <a:pt x="415" y="640"/>
                </a:lnTo>
                <a:lnTo>
                  <a:pt x="414" y="640"/>
                </a:lnTo>
                <a:lnTo>
                  <a:pt x="414" y="640"/>
                </a:lnTo>
                <a:lnTo>
                  <a:pt x="413" y="639"/>
                </a:lnTo>
                <a:lnTo>
                  <a:pt x="413" y="638"/>
                </a:lnTo>
                <a:lnTo>
                  <a:pt x="412" y="638"/>
                </a:lnTo>
                <a:lnTo>
                  <a:pt x="411" y="638"/>
                </a:lnTo>
                <a:lnTo>
                  <a:pt x="411" y="638"/>
                </a:lnTo>
                <a:lnTo>
                  <a:pt x="411" y="637"/>
                </a:lnTo>
                <a:lnTo>
                  <a:pt x="411" y="636"/>
                </a:lnTo>
                <a:lnTo>
                  <a:pt x="411" y="636"/>
                </a:lnTo>
                <a:lnTo>
                  <a:pt x="410" y="636"/>
                </a:lnTo>
                <a:lnTo>
                  <a:pt x="409" y="636"/>
                </a:lnTo>
                <a:lnTo>
                  <a:pt x="409" y="636"/>
                </a:lnTo>
                <a:lnTo>
                  <a:pt x="408" y="636"/>
                </a:lnTo>
                <a:lnTo>
                  <a:pt x="407" y="636"/>
                </a:lnTo>
                <a:lnTo>
                  <a:pt x="407" y="636"/>
                </a:lnTo>
                <a:lnTo>
                  <a:pt x="406" y="636"/>
                </a:lnTo>
                <a:lnTo>
                  <a:pt x="406" y="637"/>
                </a:lnTo>
                <a:lnTo>
                  <a:pt x="405" y="637"/>
                </a:lnTo>
                <a:lnTo>
                  <a:pt x="405" y="637"/>
                </a:lnTo>
                <a:lnTo>
                  <a:pt x="404" y="637"/>
                </a:lnTo>
                <a:lnTo>
                  <a:pt x="404" y="638"/>
                </a:lnTo>
                <a:lnTo>
                  <a:pt x="404" y="638"/>
                </a:lnTo>
                <a:lnTo>
                  <a:pt x="404" y="638"/>
                </a:lnTo>
                <a:lnTo>
                  <a:pt x="404" y="639"/>
                </a:lnTo>
                <a:lnTo>
                  <a:pt x="403" y="639"/>
                </a:lnTo>
                <a:lnTo>
                  <a:pt x="402" y="638"/>
                </a:lnTo>
                <a:lnTo>
                  <a:pt x="402" y="638"/>
                </a:lnTo>
                <a:lnTo>
                  <a:pt x="402" y="639"/>
                </a:lnTo>
                <a:lnTo>
                  <a:pt x="402" y="640"/>
                </a:lnTo>
                <a:lnTo>
                  <a:pt x="401" y="640"/>
                </a:lnTo>
                <a:lnTo>
                  <a:pt x="400" y="641"/>
                </a:lnTo>
                <a:lnTo>
                  <a:pt x="400" y="640"/>
                </a:lnTo>
                <a:lnTo>
                  <a:pt x="400" y="640"/>
                </a:lnTo>
                <a:lnTo>
                  <a:pt x="400" y="640"/>
                </a:lnTo>
                <a:lnTo>
                  <a:pt x="400" y="640"/>
                </a:lnTo>
                <a:lnTo>
                  <a:pt x="400" y="641"/>
                </a:lnTo>
                <a:lnTo>
                  <a:pt x="400" y="642"/>
                </a:lnTo>
                <a:lnTo>
                  <a:pt x="400" y="642"/>
                </a:lnTo>
                <a:lnTo>
                  <a:pt x="400" y="643"/>
                </a:lnTo>
                <a:lnTo>
                  <a:pt x="400" y="644"/>
                </a:lnTo>
                <a:lnTo>
                  <a:pt x="400" y="644"/>
                </a:lnTo>
                <a:lnTo>
                  <a:pt x="400" y="645"/>
                </a:lnTo>
                <a:lnTo>
                  <a:pt x="400" y="646"/>
                </a:lnTo>
                <a:lnTo>
                  <a:pt x="400" y="646"/>
                </a:lnTo>
                <a:lnTo>
                  <a:pt x="399" y="647"/>
                </a:lnTo>
                <a:lnTo>
                  <a:pt x="399" y="647"/>
                </a:lnTo>
                <a:lnTo>
                  <a:pt x="399" y="648"/>
                </a:lnTo>
                <a:lnTo>
                  <a:pt x="399" y="649"/>
                </a:lnTo>
                <a:lnTo>
                  <a:pt x="399" y="649"/>
                </a:lnTo>
                <a:lnTo>
                  <a:pt x="398" y="650"/>
                </a:lnTo>
                <a:lnTo>
                  <a:pt x="398" y="651"/>
                </a:lnTo>
                <a:lnTo>
                  <a:pt x="398" y="651"/>
                </a:lnTo>
                <a:lnTo>
                  <a:pt x="399" y="651"/>
                </a:lnTo>
                <a:lnTo>
                  <a:pt x="400" y="651"/>
                </a:lnTo>
                <a:lnTo>
                  <a:pt x="400" y="652"/>
                </a:lnTo>
                <a:lnTo>
                  <a:pt x="400" y="652"/>
                </a:lnTo>
                <a:lnTo>
                  <a:pt x="401" y="652"/>
                </a:lnTo>
                <a:lnTo>
                  <a:pt x="401" y="653"/>
                </a:lnTo>
                <a:lnTo>
                  <a:pt x="400" y="653"/>
                </a:lnTo>
                <a:lnTo>
                  <a:pt x="401" y="653"/>
                </a:lnTo>
                <a:lnTo>
                  <a:pt x="400" y="653"/>
                </a:lnTo>
                <a:lnTo>
                  <a:pt x="400" y="654"/>
                </a:lnTo>
                <a:lnTo>
                  <a:pt x="400" y="654"/>
                </a:lnTo>
                <a:lnTo>
                  <a:pt x="400" y="654"/>
                </a:lnTo>
                <a:lnTo>
                  <a:pt x="400" y="655"/>
                </a:lnTo>
                <a:lnTo>
                  <a:pt x="400" y="655"/>
                </a:lnTo>
                <a:lnTo>
                  <a:pt x="400" y="656"/>
                </a:lnTo>
                <a:lnTo>
                  <a:pt x="400" y="657"/>
                </a:lnTo>
                <a:lnTo>
                  <a:pt x="400" y="657"/>
                </a:lnTo>
                <a:lnTo>
                  <a:pt x="399" y="657"/>
                </a:lnTo>
                <a:lnTo>
                  <a:pt x="399" y="658"/>
                </a:lnTo>
                <a:lnTo>
                  <a:pt x="399" y="659"/>
                </a:lnTo>
                <a:lnTo>
                  <a:pt x="398" y="659"/>
                </a:lnTo>
                <a:lnTo>
                  <a:pt x="398" y="659"/>
                </a:lnTo>
                <a:lnTo>
                  <a:pt x="397" y="659"/>
                </a:lnTo>
                <a:lnTo>
                  <a:pt x="396" y="659"/>
                </a:lnTo>
                <a:lnTo>
                  <a:pt x="396" y="659"/>
                </a:lnTo>
                <a:lnTo>
                  <a:pt x="396" y="660"/>
                </a:lnTo>
                <a:lnTo>
                  <a:pt x="395" y="660"/>
                </a:lnTo>
                <a:lnTo>
                  <a:pt x="395" y="661"/>
                </a:lnTo>
                <a:lnTo>
                  <a:pt x="395" y="661"/>
                </a:lnTo>
                <a:lnTo>
                  <a:pt x="394" y="662"/>
                </a:lnTo>
                <a:lnTo>
                  <a:pt x="394" y="663"/>
                </a:lnTo>
                <a:lnTo>
                  <a:pt x="393" y="663"/>
                </a:lnTo>
                <a:lnTo>
                  <a:pt x="393" y="663"/>
                </a:lnTo>
                <a:lnTo>
                  <a:pt x="392" y="663"/>
                </a:lnTo>
                <a:lnTo>
                  <a:pt x="392" y="664"/>
                </a:lnTo>
                <a:lnTo>
                  <a:pt x="392" y="664"/>
                </a:lnTo>
                <a:lnTo>
                  <a:pt x="391" y="664"/>
                </a:lnTo>
                <a:lnTo>
                  <a:pt x="391" y="665"/>
                </a:lnTo>
                <a:lnTo>
                  <a:pt x="390" y="665"/>
                </a:lnTo>
                <a:lnTo>
                  <a:pt x="390" y="665"/>
                </a:lnTo>
                <a:lnTo>
                  <a:pt x="390" y="666"/>
                </a:lnTo>
                <a:lnTo>
                  <a:pt x="389" y="666"/>
                </a:lnTo>
                <a:lnTo>
                  <a:pt x="389" y="665"/>
                </a:lnTo>
                <a:lnTo>
                  <a:pt x="388" y="665"/>
                </a:lnTo>
                <a:lnTo>
                  <a:pt x="388" y="666"/>
                </a:lnTo>
                <a:lnTo>
                  <a:pt x="388" y="666"/>
                </a:lnTo>
                <a:lnTo>
                  <a:pt x="388" y="667"/>
                </a:lnTo>
                <a:lnTo>
                  <a:pt x="387" y="667"/>
                </a:lnTo>
                <a:lnTo>
                  <a:pt x="387" y="666"/>
                </a:lnTo>
                <a:lnTo>
                  <a:pt x="386" y="666"/>
                </a:lnTo>
                <a:lnTo>
                  <a:pt x="386" y="666"/>
                </a:lnTo>
                <a:lnTo>
                  <a:pt x="386" y="667"/>
                </a:lnTo>
                <a:lnTo>
                  <a:pt x="386" y="667"/>
                </a:lnTo>
                <a:lnTo>
                  <a:pt x="386" y="668"/>
                </a:lnTo>
                <a:lnTo>
                  <a:pt x="386" y="668"/>
                </a:lnTo>
                <a:lnTo>
                  <a:pt x="386" y="668"/>
                </a:lnTo>
                <a:lnTo>
                  <a:pt x="386" y="669"/>
                </a:lnTo>
                <a:lnTo>
                  <a:pt x="386" y="670"/>
                </a:lnTo>
                <a:lnTo>
                  <a:pt x="386" y="670"/>
                </a:lnTo>
                <a:lnTo>
                  <a:pt x="386" y="670"/>
                </a:lnTo>
                <a:lnTo>
                  <a:pt x="386" y="671"/>
                </a:lnTo>
                <a:lnTo>
                  <a:pt x="385" y="671"/>
                </a:lnTo>
                <a:lnTo>
                  <a:pt x="385" y="671"/>
                </a:lnTo>
                <a:lnTo>
                  <a:pt x="385" y="672"/>
                </a:lnTo>
                <a:lnTo>
                  <a:pt x="384" y="672"/>
                </a:lnTo>
                <a:lnTo>
                  <a:pt x="384" y="671"/>
                </a:lnTo>
                <a:lnTo>
                  <a:pt x="383" y="671"/>
                </a:lnTo>
                <a:lnTo>
                  <a:pt x="383" y="672"/>
                </a:lnTo>
                <a:lnTo>
                  <a:pt x="383" y="672"/>
                </a:lnTo>
                <a:lnTo>
                  <a:pt x="383" y="673"/>
                </a:lnTo>
                <a:lnTo>
                  <a:pt x="383" y="674"/>
                </a:lnTo>
                <a:lnTo>
                  <a:pt x="383" y="674"/>
                </a:lnTo>
                <a:lnTo>
                  <a:pt x="383" y="674"/>
                </a:lnTo>
                <a:lnTo>
                  <a:pt x="382" y="674"/>
                </a:lnTo>
                <a:lnTo>
                  <a:pt x="381" y="675"/>
                </a:lnTo>
                <a:lnTo>
                  <a:pt x="381" y="675"/>
                </a:lnTo>
                <a:lnTo>
                  <a:pt x="381" y="676"/>
                </a:lnTo>
                <a:lnTo>
                  <a:pt x="380" y="676"/>
                </a:lnTo>
                <a:lnTo>
                  <a:pt x="380" y="676"/>
                </a:lnTo>
                <a:lnTo>
                  <a:pt x="379" y="677"/>
                </a:lnTo>
                <a:lnTo>
                  <a:pt x="379" y="678"/>
                </a:lnTo>
                <a:lnTo>
                  <a:pt x="378" y="678"/>
                </a:lnTo>
                <a:lnTo>
                  <a:pt x="377" y="678"/>
                </a:lnTo>
                <a:lnTo>
                  <a:pt x="377" y="678"/>
                </a:lnTo>
                <a:lnTo>
                  <a:pt x="375" y="678"/>
                </a:lnTo>
                <a:lnTo>
                  <a:pt x="375" y="678"/>
                </a:lnTo>
                <a:lnTo>
                  <a:pt x="374" y="679"/>
                </a:lnTo>
                <a:lnTo>
                  <a:pt x="374" y="680"/>
                </a:lnTo>
                <a:lnTo>
                  <a:pt x="373" y="680"/>
                </a:lnTo>
                <a:lnTo>
                  <a:pt x="373" y="681"/>
                </a:lnTo>
                <a:lnTo>
                  <a:pt x="373" y="682"/>
                </a:lnTo>
                <a:lnTo>
                  <a:pt x="373" y="682"/>
                </a:lnTo>
                <a:lnTo>
                  <a:pt x="373" y="682"/>
                </a:lnTo>
                <a:lnTo>
                  <a:pt x="373" y="683"/>
                </a:lnTo>
                <a:lnTo>
                  <a:pt x="373" y="683"/>
                </a:lnTo>
                <a:lnTo>
                  <a:pt x="372" y="683"/>
                </a:lnTo>
                <a:lnTo>
                  <a:pt x="371" y="684"/>
                </a:lnTo>
                <a:lnTo>
                  <a:pt x="371" y="685"/>
                </a:lnTo>
                <a:lnTo>
                  <a:pt x="371" y="685"/>
                </a:lnTo>
                <a:lnTo>
                  <a:pt x="370" y="686"/>
                </a:lnTo>
                <a:lnTo>
                  <a:pt x="369" y="687"/>
                </a:lnTo>
                <a:lnTo>
                  <a:pt x="368" y="687"/>
                </a:lnTo>
                <a:lnTo>
                  <a:pt x="368" y="688"/>
                </a:lnTo>
                <a:lnTo>
                  <a:pt x="366" y="689"/>
                </a:lnTo>
                <a:lnTo>
                  <a:pt x="366" y="690"/>
                </a:lnTo>
                <a:lnTo>
                  <a:pt x="365" y="691"/>
                </a:lnTo>
                <a:lnTo>
                  <a:pt x="364" y="691"/>
                </a:lnTo>
                <a:lnTo>
                  <a:pt x="364" y="692"/>
                </a:lnTo>
                <a:lnTo>
                  <a:pt x="364" y="693"/>
                </a:lnTo>
                <a:lnTo>
                  <a:pt x="363" y="693"/>
                </a:lnTo>
                <a:lnTo>
                  <a:pt x="364" y="694"/>
                </a:lnTo>
                <a:lnTo>
                  <a:pt x="364" y="695"/>
                </a:lnTo>
                <a:lnTo>
                  <a:pt x="364" y="695"/>
                </a:lnTo>
                <a:lnTo>
                  <a:pt x="364" y="696"/>
                </a:lnTo>
                <a:lnTo>
                  <a:pt x="364" y="697"/>
                </a:lnTo>
                <a:lnTo>
                  <a:pt x="364" y="697"/>
                </a:lnTo>
                <a:lnTo>
                  <a:pt x="364" y="698"/>
                </a:lnTo>
                <a:lnTo>
                  <a:pt x="365" y="699"/>
                </a:lnTo>
                <a:lnTo>
                  <a:pt x="365" y="699"/>
                </a:lnTo>
                <a:lnTo>
                  <a:pt x="366" y="700"/>
                </a:lnTo>
                <a:lnTo>
                  <a:pt x="366" y="701"/>
                </a:lnTo>
                <a:lnTo>
                  <a:pt x="366" y="701"/>
                </a:lnTo>
                <a:lnTo>
                  <a:pt x="366" y="701"/>
                </a:lnTo>
                <a:lnTo>
                  <a:pt x="366" y="702"/>
                </a:lnTo>
                <a:lnTo>
                  <a:pt x="367" y="702"/>
                </a:lnTo>
                <a:lnTo>
                  <a:pt x="368" y="702"/>
                </a:lnTo>
                <a:lnTo>
                  <a:pt x="368" y="702"/>
                </a:lnTo>
                <a:lnTo>
                  <a:pt x="368" y="702"/>
                </a:lnTo>
                <a:lnTo>
                  <a:pt x="369" y="702"/>
                </a:lnTo>
                <a:lnTo>
                  <a:pt x="369" y="703"/>
                </a:lnTo>
                <a:lnTo>
                  <a:pt x="369" y="704"/>
                </a:lnTo>
                <a:lnTo>
                  <a:pt x="369" y="704"/>
                </a:lnTo>
                <a:lnTo>
                  <a:pt x="369" y="705"/>
                </a:lnTo>
                <a:lnTo>
                  <a:pt x="369" y="706"/>
                </a:lnTo>
                <a:lnTo>
                  <a:pt x="370" y="706"/>
                </a:lnTo>
                <a:lnTo>
                  <a:pt x="370" y="707"/>
                </a:lnTo>
                <a:lnTo>
                  <a:pt x="371" y="708"/>
                </a:lnTo>
                <a:lnTo>
                  <a:pt x="371" y="709"/>
                </a:lnTo>
                <a:lnTo>
                  <a:pt x="372" y="710"/>
                </a:lnTo>
                <a:lnTo>
                  <a:pt x="373" y="710"/>
                </a:lnTo>
                <a:lnTo>
                  <a:pt x="373" y="711"/>
                </a:lnTo>
                <a:lnTo>
                  <a:pt x="373" y="712"/>
                </a:lnTo>
                <a:lnTo>
                  <a:pt x="373" y="712"/>
                </a:lnTo>
                <a:lnTo>
                  <a:pt x="373" y="713"/>
                </a:lnTo>
                <a:lnTo>
                  <a:pt x="374" y="714"/>
                </a:lnTo>
                <a:lnTo>
                  <a:pt x="374" y="714"/>
                </a:lnTo>
                <a:lnTo>
                  <a:pt x="375" y="714"/>
                </a:lnTo>
                <a:lnTo>
                  <a:pt x="375" y="715"/>
                </a:lnTo>
                <a:lnTo>
                  <a:pt x="375" y="716"/>
                </a:lnTo>
                <a:lnTo>
                  <a:pt x="376" y="716"/>
                </a:lnTo>
                <a:lnTo>
                  <a:pt x="376" y="716"/>
                </a:lnTo>
                <a:lnTo>
                  <a:pt x="376" y="717"/>
                </a:lnTo>
                <a:lnTo>
                  <a:pt x="376" y="718"/>
                </a:lnTo>
                <a:lnTo>
                  <a:pt x="376" y="718"/>
                </a:lnTo>
                <a:lnTo>
                  <a:pt x="376" y="719"/>
                </a:lnTo>
                <a:lnTo>
                  <a:pt x="377" y="719"/>
                </a:lnTo>
                <a:lnTo>
                  <a:pt x="377" y="720"/>
                </a:lnTo>
                <a:lnTo>
                  <a:pt x="377" y="720"/>
                </a:lnTo>
                <a:lnTo>
                  <a:pt x="377" y="721"/>
                </a:lnTo>
                <a:lnTo>
                  <a:pt x="377" y="721"/>
                </a:lnTo>
                <a:lnTo>
                  <a:pt x="377" y="722"/>
                </a:lnTo>
                <a:lnTo>
                  <a:pt x="377" y="723"/>
                </a:lnTo>
                <a:lnTo>
                  <a:pt x="377" y="724"/>
                </a:lnTo>
                <a:lnTo>
                  <a:pt x="377" y="725"/>
                </a:lnTo>
                <a:lnTo>
                  <a:pt x="377" y="725"/>
                </a:lnTo>
                <a:lnTo>
                  <a:pt x="377" y="726"/>
                </a:lnTo>
                <a:lnTo>
                  <a:pt x="377" y="727"/>
                </a:lnTo>
                <a:lnTo>
                  <a:pt x="377" y="727"/>
                </a:lnTo>
                <a:lnTo>
                  <a:pt x="377" y="727"/>
                </a:lnTo>
                <a:lnTo>
                  <a:pt x="378" y="727"/>
                </a:lnTo>
                <a:lnTo>
                  <a:pt x="379" y="728"/>
                </a:lnTo>
                <a:lnTo>
                  <a:pt x="379" y="729"/>
                </a:lnTo>
                <a:lnTo>
                  <a:pt x="379" y="729"/>
                </a:lnTo>
                <a:lnTo>
                  <a:pt x="379" y="729"/>
                </a:lnTo>
                <a:lnTo>
                  <a:pt x="379" y="730"/>
                </a:lnTo>
                <a:lnTo>
                  <a:pt x="379" y="731"/>
                </a:lnTo>
                <a:lnTo>
                  <a:pt x="380" y="732"/>
                </a:lnTo>
                <a:lnTo>
                  <a:pt x="380" y="733"/>
                </a:lnTo>
                <a:lnTo>
                  <a:pt x="380" y="734"/>
                </a:lnTo>
                <a:lnTo>
                  <a:pt x="380" y="735"/>
                </a:lnTo>
                <a:lnTo>
                  <a:pt x="380" y="735"/>
                </a:lnTo>
                <a:lnTo>
                  <a:pt x="381" y="735"/>
                </a:lnTo>
                <a:lnTo>
                  <a:pt x="381" y="736"/>
                </a:lnTo>
                <a:lnTo>
                  <a:pt x="381" y="737"/>
                </a:lnTo>
                <a:lnTo>
                  <a:pt x="381" y="737"/>
                </a:lnTo>
                <a:lnTo>
                  <a:pt x="381" y="738"/>
                </a:lnTo>
                <a:lnTo>
                  <a:pt x="381" y="738"/>
                </a:lnTo>
                <a:lnTo>
                  <a:pt x="381" y="739"/>
                </a:lnTo>
                <a:lnTo>
                  <a:pt x="381" y="741"/>
                </a:lnTo>
                <a:lnTo>
                  <a:pt x="381" y="742"/>
                </a:lnTo>
                <a:lnTo>
                  <a:pt x="381" y="742"/>
                </a:lnTo>
                <a:lnTo>
                  <a:pt x="381" y="743"/>
                </a:lnTo>
                <a:lnTo>
                  <a:pt x="381" y="744"/>
                </a:lnTo>
                <a:lnTo>
                  <a:pt x="380" y="745"/>
                </a:lnTo>
                <a:lnTo>
                  <a:pt x="380" y="746"/>
                </a:lnTo>
                <a:lnTo>
                  <a:pt x="381" y="746"/>
                </a:lnTo>
                <a:lnTo>
                  <a:pt x="381" y="747"/>
                </a:lnTo>
                <a:lnTo>
                  <a:pt x="382" y="748"/>
                </a:lnTo>
                <a:lnTo>
                  <a:pt x="382" y="748"/>
                </a:lnTo>
                <a:lnTo>
                  <a:pt x="383" y="749"/>
                </a:lnTo>
                <a:lnTo>
                  <a:pt x="383" y="750"/>
                </a:lnTo>
                <a:lnTo>
                  <a:pt x="383" y="750"/>
                </a:lnTo>
                <a:lnTo>
                  <a:pt x="384" y="751"/>
                </a:lnTo>
                <a:lnTo>
                  <a:pt x="384" y="752"/>
                </a:lnTo>
                <a:lnTo>
                  <a:pt x="384" y="752"/>
                </a:lnTo>
                <a:lnTo>
                  <a:pt x="383" y="753"/>
                </a:lnTo>
                <a:lnTo>
                  <a:pt x="383" y="754"/>
                </a:lnTo>
                <a:lnTo>
                  <a:pt x="383" y="755"/>
                </a:lnTo>
                <a:lnTo>
                  <a:pt x="383" y="755"/>
                </a:lnTo>
                <a:lnTo>
                  <a:pt x="384" y="756"/>
                </a:lnTo>
                <a:lnTo>
                  <a:pt x="384" y="757"/>
                </a:lnTo>
                <a:lnTo>
                  <a:pt x="384" y="757"/>
                </a:lnTo>
                <a:lnTo>
                  <a:pt x="383" y="758"/>
                </a:lnTo>
                <a:lnTo>
                  <a:pt x="383" y="758"/>
                </a:lnTo>
                <a:lnTo>
                  <a:pt x="383" y="759"/>
                </a:lnTo>
                <a:lnTo>
                  <a:pt x="383" y="759"/>
                </a:lnTo>
                <a:lnTo>
                  <a:pt x="383" y="760"/>
                </a:lnTo>
                <a:lnTo>
                  <a:pt x="383" y="761"/>
                </a:lnTo>
                <a:lnTo>
                  <a:pt x="384" y="761"/>
                </a:lnTo>
                <a:lnTo>
                  <a:pt x="385" y="761"/>
                </a:lnTo>
                <a:lnTo>
                  <a:pt x="385" y="761"/>
                </a:lnTo>
                <a:lnTo>
                  <a:pt x="385" y="762"/>
                </a:lnTo>
                <a:lnTo>
                  <a:pt x="385" y="762"/>
                </a:lnTo>
                <a:lnTo>
                  <a:pt x="386" y="762"/>
                </a:lnTo>
                <a:lnTo>
                  <a:pt x="386" y="763"/>
                </a:lnTo>
                <a:lnTo>
                  <a:pt x="386" y="763"/>
                </a:lnTo>
                <a:lnTo>
                  <a:pt x="386" y="763"/>
                </a:lnTo>
                <a:lnTo>
                  <a:pt x="386" y="764"/>
                </a:lnTo>
                <a:lnTo>
                  <a:pt x="387" y="765"/>
                </a:lnTo>
                <a:lnTo>
                  <a:pt x="388" y="765"/>
                </a:lnTo>
                <a:lnTo>
                  <a:pt x="389" y="765"/>
                </a:lnTo>
                <a:lnTo>
                  <a:pt x="390" y="766"/>
                </a:lnTo>
                <a:lnTo>
                  <a:pt x="390" y="766"/>
                </a:lnTo>
                <a:lnTo>
                  <a:pt x="392" y="767"/>
                </a:lnTo>
                <a:lnTo>
                  <a:pt x="392" y="767"/>
                </a:lnTo>
                <a:lnTo>
                  <a:pt x="394" y="767"/>
                </a:lnTo>
                <a:lnTo>
                  <a:pt x="394" y="767"/>
                </a:lnTo>
                <a:lnTo>
                  <a:pt x="394" y="767"/>
                </a:lnTo>
                <a:lnTo>
                  <a:pt x="395" y="767"/>
                </a:lnTo>
                <a:lnTo>
                  <a:pt x="396" y="767"/>
                </a:lnTo>
                <a:lnTo>
                  <a:pt x="396" y="767"/>
                </a:lnTo>
                <a:lnTo>
                  <a:pt x="397" y="767"/>
                </a:lnTo>
                <a:lnTo>
                  <a:pt x="398" y="767"/>
                </a:lnTo>
                <a:lnTo>
                  <a:pt x="398" y="768"/>
                </a:lnTo>
                <a:lnTo>
                  <a:pt x="399" y="769"/>
                </a:lnTo>
                <a:lnTo>
                  <a:pt x="400" y="769"/>
                </a:lnTo>
                <a:lnTo>
                  <a:pt x="401" y="769"/>
                </a:lnTo>
                <a:lnTo>
                  <a:pt x="402" y="769"/>
                </a:lnTo>
                <a:lnTo>
                  <a:pt x="402" y="769"/>
                </a:lnTo>
                <a:lnTo>
                  <a:pt x="403" y="770"/>
                </a:lnTo>
                <a:lnTo>
                  <a:pt x="404" y="770"/>
                </a:lnTo>
                <a:lnTo>
                  <a:pt x="404" y="771"/>
                </a:lnTo>
                <a:lnTo>
                  <a:pt x="405" y="771"/>
                </a:lnTo>
                <a:lnTo>
                  <a:pt x="405" y="772"/>
                </a:lnTo>
                <a:lnTo>
                  <a:pt x="406" y="772"/>
                </a:lnTo>
                <a:lnTo>
                  <a:pt x="406" y="773"/>
                </a:lnTo>
                <a:lnTo>
                  <a:pt x="405" y="773"/>
                </a:lnTo>
                <a:lnTo>
                  <a:pt x="405" y="773"/>
                </a:lnTo>
                <a:lnTo>
                  <a:pt x="405" y="773"/>
                </a:lnTo>
                <a:lnTo>
                  <a:pt x="404" y="773"/>
                </a:lnTo>
                <a:lnTo>
                  <a:pt x="404" y="773"/>
                </a:lnTo>
                <a:lnTo>
                  <a:pt x="404" y="774"/>
                </a:lnTo>
                <a:lnTo>
                  <a:pt x="404" y="774"/>
                </a:lnTo>
                <a:lnTo>
                  <a:pt x="403" y="775"/>
                </a:lnTo>
                <a:lnTo>
                  <a:pt x="402" y="776"/>
                </a:lnTo>
                <a:lnTo>
                  <a:pt x="402" y="776"/>
                </a:lnTo>
                <a:lnTo>
                  <a:pt x="401" y="776"/>
                </a:lnTo>
                <a:lnTo>
                  <a:pt x="400" y="776"/>
                </a:lnTo>
                <a:lnTo>
                  <a:pt x="399" y="777"/>
                </a:lnTo>
                <a:lnTo>
                  <a:pt x="398" y="777"/>
                </a:lnTo>
                <a:lnTo>
                  <a:pt x="398" y="778"/>
                </a:lnTo>
                <a:lnTo>
                  <a:pt x="397" y="778"/>
                </a:lnTo>
                <a:lnTo>
                  <a:pt x="396" y="778"/>
                </a:lnTo>
                <a:lnTo>
                  <a:pt x="396" y="778"/>
                </a:lnTo>
                <a:lnTo>
                  <a:pt x="395" y="779"/>
                </a:lnTo>
                <a:lnTo>
                  <a:pt x="394" y="780"/>
                </a:lnTo>
                <a:lnTo>
                  <a:pt x="393" y="780"/>
                </a:lnTo>
                <a:lnTo>
                  <a:pt x="393" y="781"/>
                </a:lnTo>
                <a:lnTo>
                  <a:pt x="392" y="782"/>
                </a:lnTo>
                <a:lnTo>
                  <a:pt x="392" y="782"/>
                </a:lnTo>
                <a:lnTo>
                  <a:pt x="392" y="782"/>
                </a:lnTo>
                <a:lnTo>
                  <a:pt x="392" y="783"/>
                </a:lnTo>
                <a:lnTo>
                  <a:pt x="392" y="784"/>
                </a:lnTo>
                <a:lnTo>
                  <a:pt x="390" y="784"/>
                </a:lnTo>
                <a:lnTo>
                  <a:pt x="390" y="785"/>
                </a:lnTo>
                <a:lnTo>
                  <a:pt x="390" y="785"/>
                </a:lnTo>
                <a:lnTo>
                  <a:pt x="389" y="786"/>
                </a:lnTo>
                <a:lnTo>
                  <a:pt x="388" y="786"/>
                </a:lnTo>
                <a:lnTo>
                  <a:pt x="388" y="787"/>
                </a:lnTo>
                <a:lnTo>
                  <a:pt x="388" y="787"/>
                </a:lnTo>
                <a:lnTo>
                  <a:pt x="388" y="788"/>
                </a:lnTo>
                <a:lnTo>
                  <a:pt x="387" y="788"/>
                </a:lnTo>
                <a:lnTo>
                  <a:pt x="386" y="788"/>
                </a:lnTo>
                <a:lnTo>
                  <a:pt x="386" y="788"/>
                </a:lnTo>
                <a:lnTo>
                  <a:pt x="385" y="788"/>
                </a:lnTo>
                <a:lnTo>
                  <a:pt x="385" y="788"/>
                </a:lnTo>
                <a:lnTo>
                  <a:pt x="383" y="788"/>
                </a:lnTo>
                <a:lnTo>
                  <a:pt x="383" y="788"/>
                </a:lnTo>
                <a:lnTo>
                  <a:pt x="381" y="788"/>
                </a:lnTo>
                <a:lnTo>
                  <a:pt x="380" y="788"/>
                </a:lnTo>
                <a:lnTo>
                  <a:pt x="379" y="788"/>
                </a:lnTo>
                <a:lnTo>
                  <a:pt x="379" y="788"/>
                </a:lnTo>
                <a:lnTo>
                  <a:pt x="378" y="788"/>
                </a:lnTo>
                <a:lnTo>
                  <a:pt x="377" y="787"/>
                </a:lnTo>
                <a:lnTo>
                  <a:pt x="377" y="787"/>
                </a:lnTo>
                <a:lnTo>
                  <a:pt x="377" y="786"/>
                </a:lnTo>
                <a:lnTo>
                  <a:pt x="376" y="786"/>
                </a:lnTo>
                <a:lnTo>
                  <a:pt x="375" y="786"/>
                </a:lnTo>
                <a:lnTo>
                  <a:pt x="375" y="786"/>
                </a:lnTo>
                <a:lnTo>
                  <a:pt x="374" y="786"/>
                </a:lnTo>
                <a:lnTo>
                  <a:pt x="373" y="786"/>
                </a:lnTo>
                <a:lnTo>
                  <a:pt x="373" y="786"/>
                </a:lnTo>
                <a:lnTo>
                  <a:pt x="372" y="786"/>
                </a:lnTo>
                <a:lnTo>
                  <a:pt x="371" y="786"/>
                </a:lnTo>
                <a:lnTo>
                  <a:pt x="371" y="786"/>
                </a:lnTo>
                <a:lnTo>
                  <a:pt x="371" y="786"/>
                </a:lnTo>
                <a:lnTo>
                  <a:pt x="371" y="786"/>
                </a:lnTo>
                <a:lnTo>
                  <a:pt x="370" y="786"/>
                </a:lnTo>
                <a:lnTo>
                  <a:pt x="370" y="785"/>
                </a:lnTo>
                <a:lnTo>
                  <a:pt x="369" y="785"/>
                </a:lnTo>
                <a:lnTo>
                  <a:pt x="369" y="784"/>
                </a:lnTo>
                <a:lnTo>
                  <a:pt x="369" y="784"/>
                </a:lnTo>
                <a:lnTo>
                  <a:pt x="368" y="784"/>
                </a:lnTo>
                <a:lnTo>
                  <a:pt x="368" y="784"/>
                </a:lnTo>
                <a:lnTo>
                  <a:pt x="368" y="784"/>
                </a:lnTo>
                <a:lnTo>
                  <a:pt x="367" y="784"/>
                </a:lnTo>
                <a:lnTo>
                  <a:pt x="367" y="783"/>
                </a:lnTo>
                <a:lnTo>
                  <a:pt x="367" y="782"/>
                </a:lnTo>
                <a:lnTo>
                  <a:pt x="366" y="782"/>
                </a:lnTo>
                <a:lnTo>
                  <a:pt x="366" y="782"/>
                </a:lnTo>
                <a:lnTo>
                  <a:pt x="366" y="781"/>
                </a:lnTo>
                <a:lnTo>
                  <a:pt x="366" y="780"/>
                </a:lnTo>
                <a:lnTo>
                  <a:pt x="366" y="780"/>
                </a:lnTo>
                <a:lnTo>
                  <a:pt x="366" y="780"/>
                </a:lnTo>
                <a:lnTo>
                  <a:pt x="366" y="779"/>
                </a:lnTo>
                <a:lnTo>
                  <a:pt x="366" y="778"/>
                </a:lnTo>
                <a:lnTo>
                  <a:pt x="366" y="778"/>
                </a:lnTo>
                <a:lnTo>
                  <a:pt x="365" y="778"/>
                </a:lnTo>
                <a:lnTo>
                  <a:pt x="365" y="777"/>
                </a:lnTo>
                <a:lnTo>
                  <a:pt x="364" y="776"/>
                </a:lnTo>
                <a:lnTo>
                  <a:pt x="364" y="776"/>
                </a:lnTo>
                <a:lnTo>
                  <a:pt x="364" y="776"/>
                </a:lnTo>
                <a:lnTo>
                  <a:pt x="364" y="775"/>
                </a:lnTo>
                <a:lnTo>
                  <a:pt x="363" y="775"/>
                </a:lnTo>
                <a:lnTo>
                  <a:pt x="362" y="775"/>
                </a:lnTo>
                <a:lnTo>
                  <a:pt x="362" y="774"/>
                </a:lnTo>
                <a:lnTo>
                  <a:pt x="362" y="774"/>
                </a:lnTo>
                <a:lnTo>
                  <a:pt x="362" y="774"/>
                </a:lnTo>
                <a:lnTo>
                  <a:pt x="361" y="773"/>
                </a:lnTo>
                <a:lnTo>
                  <a:pt x="361" y="773"/>
                </a:lnTo>
                <a:lnTo>
                  <a:pt x="360" y="773"/>
                </a:lnTo>
                <a:lnTo>
                  <a:pt x="360" y="772"/>
                </a:lnTo>
                <a:lnTo>
                  <a:pt x="360" y="771"/>
                </a:lnTo>
                <a:lnTo>
                  <a:pt x="360" y="770"/>
                </a:lnTo>
                <a:lnTo>
                  <a:pt x="360" y="769"/>
                </a:lnTo>
                <a:lnTo>
                  <a:pt x="360" y="769"/>
                </a:lnTo>
                <a:lnTo>
                  <a:pt x="360" y="768"/>
                </a:lnTo>
                <a:lnTo>
                  <a:pt x="359" y="768"/>
                </a:lnTo>
                <a:lnTo>
                  <a:pt x="358" y="768"/>
                </a:lnTo>
                <a:lnTo>
                  <a:pt x="358" y="769"/>
                </a:lnTo>
                <a:lnTo>
                  <a:pt x="357" y="769"/>
                </a:lnTo>
                <a:lnTo>
                  <a:pt x="356" y="769"/>
                </a:lnTo>
                <a:lnTo>
                  <a:pt x="356" y="769"/>
                </a:lnTo>
                <a:lnTo>
                  <a:pt x="355" y="769"/>
                </a:lnTo>
                <a:lnTo>
                  <a:pt x="354" y="770"/>
                </a:lnTo>
                <a:lnTo>
                  <a:pt x="353" y="770"/>
                </a:lnTo>
                <a:lnTo>
                  <a:pt x="352" y="770"/>
                </a:lnTo>
                <a:lnTo>
                  <a:pt x="352" y="771"/>
                </a:lnTo>
                <a:lnTo>
                  <a:pt x="351" y="771"/>
                </a:lnTo>
                <a:lnTo>
                  <a:pt x="350" y="771"/>
                </a:lnTo>
                <a:lnTo>
                  <a:pt x="350" y="771"/>
                </a:lnTo>
                <a:lnTo>
                  <a:pt x="348" y="772"/>
                </a:lnTo>
                <a:lnTo>
                  <a:pt x="347" y="772"/>
                </a:lnTo>
                <a:lnTo>
                  <a:pt x="347" y="771"/>
                </a:lnTo>
                <a:lnTo>
                  <a:pt x="347" y="771"/>
                </a:lnTo>
                <a:lnTo>
                  <a:pt x="346" y="771"/>
                </a:lnTo>
                <a:lnTo>
                  <a:pt x="345" y="771"/>
                </a:lnTo>
                <a:lnTo>
                  <a:pt x="345" y="770"/>
                </a:lnTo>
                <a:lnTo>
                  <a:pt x="345" y="769"/>
                </a:lnTo>
                <a:lnTo>
                  <a:pt x="345" y="769"/>
                </a:lnTo>
                <a:lnTo>
                  <a:pt x="345" y="768"/>
                </a:lnTo>
                <a:lnTo>
                  <a:pt x="344" y="768"/>
                </a:lnTo>
                <a:lnTo>
                  <a:pt x="344" y="767"/>
                </a:lnTo>
                <a:lnTo>
                  <a:pt x="344" y="767"/>
                </a:lnTo>
                <a:lnTo>
                  <a:pt x="343" y="766"/>
                </a:lnTo>
                <a:lnTo>
                  <a:pt x="343" y="766"/>
                </a:lnTo>
                <a:lnTo>
                  <a:pt x="342" y="766"/>
                </a:lnTo>
                <a:lnTo>
                  <a:pt x="341" y="767"/>
                </a:lnTo>
                <a:lnTo>
                  <a:pt x="341" y="767"/>
                </a:lnTo>
                <a:lnTo>
                  <a:pt x="340" y="767"/>
                </a:lnTo>
                <a:lnTo>
                  <a:pt x="340" y="767"/>
                </a:lnTo>
                <a:lnTo>
                  <a:pt x="339" y="767"/>
                </a:lnTo>
                <a:lnTo>
                  <a:pt x="339" y="767"/>
                </a:lnTo>
                <a:lnTo>
                  <a:pt x="339" y="767"/>
                </a:lnTo>
                <a:lnTo>
                  <a:pt x="338" y="767"/>
                </a:lnTo>
                <a:lnTo>
                  <a:pt x="337" y="767"/>
                </a:lnTo>
                <a:lnTo>
                  <a:pt x="337" y="766"/>
                </a:lnTo>
                <a:lnTo>
                  <a:pt x="337" y="765"/>
                </a:lnTo>
                <a:lnTo>
                  <a:pt x="336" y="765"/>
                </a:lnTo>
                <a:lnTo>
                  <a:pt x="335" y="765"/>
                </a:lnTo>
                <a:lnTo>
                  <a:pt x="335" y="765"/>
                </a:lnTo>
                <a:lnTo>
                  <a:pt x="334" y="765"/>
                </a:lnTo>
                <a:lnTo>
                  <a:pt x="333" y="765"/>
                </a:lnTo>
                <a:lnTo>
                  <a:pt x="333" y="765"/>
                </a:lnTo>
                <a:lnTo>
                  <a:pt x="332" y="765"/>
                </a:lnTo>
                <a:lnTo>
                  <a:pt x="332" y="764"/>
                </a:lnTo>
                <a:lnTo>
                  <a:pt x="332" y="763"/>
                </a:lnTo>
                <a:lnTo>
                  <a:pt x="332" y="763"/>
                </a:lnTo>
                <a:lnTo>
                  <a:pt x="332" y="763"/>
                </a:lnTo>
                <a:lnTo>
                  <a:pt x="331" y="763"/>
                </a:lnTo>
                <a:lnTo>
                  <a:pt x="331" y="763"/>
                </a:lnTo>
                <a:lnTo>
                  <a:pt x="330" y="763"/>
                </a:lnTo>
                <a:lnTo>
                  <a:pt x="330" y="762"/>
                </a:lnTo>
                <a:lnTo>
                  <a:pt x="330" y="762"/>
                </a:lnTo>
                <a:lnTo>
                  <a:pt x="329" y="762"/>
                </a:lnTo>
                <a:lnTo>
                  <a:pt x="328" y="762"/>
                </a:lnTo>
                <a:lnTo>
                  <a:pt x="328" y="762"/>
                </a:lnTo>
                <a:lnTo>
                  <a:pt x="327" y="762"/>
                </a:lnTo>
                <a:lnTo>
                  <a:pt x="327" y="761"/>
                </a:lnTo>
                <a:lnTo>
                  <a:pt x="326" y="761"/>
                </a:lnTo>
                <a:lnTo>
                  <a:pt x="326" y="761"/>
                </a:lnTo>
                <a:lnTo>
                  <a:pt x="325" y="761"/>
                </a:lnTo>
                <a:lnTo>
                  <a:pt x="324" y="761"/>
                </a:lnTo>
                <a:lnTo>
                  <a:pt x="324" y="761"/>
                </a:lnTo>
                <a:lnTo>
                  <a:pt x="324" y="761"/>
                </a:lnTo>
                <a:lnTo>
                  <a:pt x="323" y="761"/>
                </a:lnTo>
                <a:lnTo>
                  <a:pt x="323" y="760"/>
                </a:lnTo>
                <a:lnTo>
                  <a:pt x="322" y="760"/>
                </a:lnTo>
                <a:lnTo>
                  <a:pt x="322" y="760"/>
                </a:lnTo>
                <a:lnTo>
                  <a:pt x="321" y="760"/>
                </a:lnTo>
                <a:lnTo>
                  <a:pt x="320" y="760"/>
                </a:lnTo>
                <a:lnTo>
                  <a:pt x="320" y="759"/>
                </a:lnTo>
                <a:lnTo>
                  <a:pt x="320" y="759"/>
                </a:lnTo>
                <a:lnTo>
                  <a:pt x="319" y="759"/>
                </a:lnTo>
                <a:lnTo>
                  <a:pt x="319" y="759"/>
                </a:lnTo>
                <a:lnTo>
                  <a:pt x="318" y="759"/>
                </a:lnTo>
                <a:lnTo>
                  <a:pt x="318" y="758"/>
                </a:lnTo>
                <a:lnTo>
                  <a:pt x="318" y="757"/>
                </a:lnTo>
                <a:lnTo>
                  <a:pt x="318" y="757"/>
                </a:lnTo>
                <a:lnTo>
                  <a:pt x="318" y="757"/>
                </a:lnTo>
                <a:lnTo>
                  <a:pt x="317" y="757"/>
                </a:lnTo>
                <a:lnTo>
                  <a:pt x="317" y="756"/>
                </a:lnTo>
                <a:lnTo>
                  <a:pt x="316" y="755"/>
                </a:lnTo>
                <a:lnTo>
                  <a:pt x="316" y="755"/>
                </a:lnTo>
                <a:lnTo>
                  <a:pt x="315" y="755"/>
                </a:lnTo>
                <a:lnTo>
                  <a:pt x="314" y="754"/>
                </a:lnTo>
                <a:lnTo>
                  <a:pt x="314" y="754"/>
                </a:lnTo>
                <a:lnTo>
                  <a:pt x="314" y="754"/>
                </a:lnTo>
                <a:lnTo>
                  <a:pt x="313" y="754"/>
                </a:lnTo>
                <a:lnTo>
                  <a:pt x="313" y="754"/>
                </a:lnTo>
                <a:lnTo>
                  <a:pt x="313" y="754"/>
                </a:lnTo>
                <a:lnTo>
                  <a:pt x="312" y="754"/>
                </a:lnTo>
                <a:lnTo>
                  <a:pt x="311" y="754"/>
                </a:lnTo>
                <a:lnTo>
                  <a:pt x="311" y="754"/>
                </a:lnTo>
                <a:lnTo>
                  <a:pt x="310" y="754"/>
                </a:lnTo>
                <a:lnTo>
                  <a:pt x="310" y="754"/>
                </a:lnTo>
                <a:lnTo>
                  <a:pt x="309" y="754"/>
                </a:lnTo>
                <a:lnTo>
                  <a:pt x="309" y="753"/>
                </a:lnTo>
                <a:lnTo>
                  <a:pt x="309" y="752"/>
                </a:lnTo>
                <a:lnTo>
                  <a:pt x="309" y="752"/>
                </a:lnTo>
                <a:lnTo>
                  <a:pt x="309" y="753"/>
                </a:lnTo>
                <a:lnTo>
                  <a:pt x="308" y="753"/>
                </a:lnTo>
                <a:lnTo>
                  <a:pt x="307" y="754"/>
                </a:lnTo>
                <a:lnTo>
                  <a:pt x="307" y="753"/>
                </a:lnTo>
                <a:lnTo>
                  <a:pt x="307" y="753"/>
                </a:lnTo>
                <a:lnTo>
                  <a:pt x="307" y="752"/>
                </a:lnTo>
                <a:lnTo>
                  <a:pt x="306" y="752"/>
                </a:lnTo>
                <a:lnTo>
                  <a:pt x="306" y="752"/>
                </a:lnTo>
                <a:lnTo>
                  <a:pt x="305" y="752"/>
                </a:lnTo>
                <a:lnTo>
                  <a:pt x="305" y="751"/>
                </a:lnTo>
                <a:lnTo>
                  <a:pt x="305" y="751"/>
                </a:lnTo>
                <a:lnTo>
                  <a:pt x="304" y="751"/>
                </a:lnTo>
                <a:lnTo>
                  <a:pt x="303" y="751"/>
                </a:lnTo>
                <a:lnTo>
                  <a:pt x="303" y="752"/>
                </a:lnTo>
                <a:lnTo>
                  <a:pt x="303" y="752"/>
                </a:lnTo>
                <a:lnTo>
                  <a:pt x="302" y="752"/>
                </a:lnTo>
                <a:lnTo>
                  <a:pt x="301" y="752"/>
                </a:lnTo>
                <a:lnTo>
                  <a:pt x="301" y="752"/>
                </a:lnTo>
                <a:lnTo>
                  <a:pt x="300" y="752"/>
                </a:lnTo>
                <a:lnTo>
                  <a:pt x="299" y="752"/>
                </a:lnTo>
                <a:lnTo>
                  <a:pt x="299" y="752"/>
                </a:lnTo>
                <a:lnTo>
                  <a:pt x="298" y="752"/>
                </a:lnTo>
                <a:lnTo>
                  <a:pt x="297" y="752"/>
                </a:lnTo>
                <a:lnTo>
                  <a:pt x="297" y="753"/>
                </a:lnTo>
                <a:lnTo>
                  <a:pt x="297" y="753"/>
                </a:lnTo>
                <a:lnTo>
                  <a:pt x="296" y="753"/>
                </a:lnTo>
                <a:lnTo>
                  <a:pt x="296" y="754"/>
                </a:lnTo>
                <a:lnTo>
                  <a:pt x="296" y="754"/>
                </a:lnTo>
                <a:lnTo>
                  <a:pt x="294" y="754"/>
                </a:lnTo>
                <a:lnTo>
                  <a:pt x="294" y="754"/>
                </a:lnTo>
                <a:lnTo>
                  <a:pt x="293" y="754"/>
                </a:lnTo>
                <a:lnTo>
                  <a:pt x="292" y="754"/>
                </a:lnTo>
                <a:lnTo>
                  <a:pt x="292" y="754"/>
                </a:lnTo>
                <a:lnTo>
                  <a:pt x="291" y="755"/>
                </a:lnTo>
                <a:lnTo>
                  <a:pt x="291" y="755"/>
                </a:lnTo>
                <a:lnTo>
                  <a:pt x="290" y="755"/>
                </a:lnTo>
                <a:lnTo>
                  <a:pt x="290" y="756"/>
                </a:lnTo>
                <a:lnTo>
                  <a:pt x="290" y="756"/>
                </a:lnTo>
                <a:lnTo>
                  <a:pt x="290" y="757"/>
                </a:lnTo>
                <a:lnTo>
                  <a:pt x="289" y="757"/>
                </a:lnTo>
                <a:lnTo>
                  <a:pt x="288" y="757"/>
                </a:lnTo>
                <a:lnTo>
                  <a:pt x="288" y="757"/>
                </a:lnTo>
                <a:lnTo>
                  <a:pt x="288" y="756"/>
                </a:lnTo>
                <a:lnTo>
                  <a:pt x="287" y="756"/>
                </a:lnTo>
                <a:lnTo>
                  <a:pt x="287" y="757"/>
                </a:lnTo>
                <a:lnTo>
                  <a:pt x="286" y="757"/>
                </a:lnTo>
                <a:lnTo>
                  <a:pt x="286" y="757"/>
                </a:lnTo>
                <a:lnTo>
                  <a:pt x="286" y="757"/>
                </a:lnTo>
                <a:lnTo>
                  <a:pt x="286" y="758"/>
                </a:lnTo>
                <a:lnTo>
                  <a:pt x="286" y="757"/>
                </a:lnTo>
                <a:lnTo>
                  <a:pt x="286" y="758"/>
                </a:lnTo>
                <a:lnTo>
                  <a:pt x="285" y="757"/>
                </a:lnTo>
                <a:lnTo>
                  <a:pt x="285" y="757"/>
                </a:lnTo>
                <a:lnTo>
                  <a:pt x="284" y="757"/>
                </a:lnTo>
                <a:lnTo>
                  <a:pt x="284" y="756"/>
                </a:lnTo>
                <a:lnTo>
                  <a:pt x="284" y="756"/>
                </a:lnTo>
                <a:lnTo>
                  <a:pt x="284" y="755"/>
                </a:lnTo>
                <a:lnTo>
                  <a:pt x="284" y="755"/>
                </a:lnTo>
                <a:lnTo>
                  <a:pt x="283" y="755"/>
                </a:lnTo>
                <a:lnTo>
                  <a:pt x="283" y="754"/>
                </a:lnTo>
                <a:lnTo>
                  <a:pt x="283" y="754"/>
                </a:lnTo>
                <a:lnTo>
                  <a:pt x="283" y="753"/>
                </a:lnTo>
                <a:lnTo>
                  <a:pt x="282" y="753"/>
                </a:lnTo>
                <a:lnTo>
                  <a:pt x="282" y="753"/>
                </a:lnTo>
                <a:lnTo>
                  <a:pt x="282" y="752"/>
                </a:lnTo>
                <a:lnTo>
                  <a:pt x="282" y="752"/>
                </a:lnTo>
                <a:lnTo>
                  <a:pt x="281" y="752"/>
                </a:lnTo>
                <a:lnTo>
                  <a:pt x="280" y="752"/>
                </a:lnTo>
                <a:lnTo>
                  <a:pt x="280" y="751"/>
                </a:lnTo>
                <a:lnTo>
                  <a:pt x="280" y="751"/>
                </a:lnTo>
                <a:lnTo>
                  <a:pt x="280" y="750"/>
                </a:lnTo>
                <a:lnTo>
                  <a:pt x="279" y="750"/>
                </a:lnTo>
                <a:lnTo>
                  <a:pt x="278" y="750"/>
                </a:lnTo>
                <a:lnTo>
                  <a:pt x="278" y="750"/>
                </a:lnTo>
                <a:lnTo>
                  <a:pt x="278" y="749"/>
                </a:lnTo>
                <a:lnTo>
                  <a:pt x="277" y="749"/>
                </a:lnTo>
                <a:lnTo>
                  <a:pt x="277" y="748"/>
                </a:lnTo>
                <a:lnTo>
                  <a:pt x="277" y="748"/>
                </a:lnTo>
                <a:lnTo>
                  <a:pt x="276" y="748"/>
                </a:lnTo>
                <a:lnTo>
                  <a:pt x="276" y="748"/>
                </a:lnTo>
                <a:lnTo>
                  <a:pt x="275" y="748"/>
                </a:lnTo>
                <a:lnTo>
                  <a:pt x="275" y="747"/>
                </a:lnTo>
                <a:lnTo>
                  <a:pt x="275" y="746"/>
                </a:lnTo>
                <a:lnTo>
                  <a:pt x="275" y="746"/>
                </a:lnTo>
                <a:lnTo>
                  <a:pt x="274" y="746"/>
                </a:lnTo>
                <a:lnTo>
                  <a:pt x="274" y="746"/>
                </a:lnTo>
                <a:lnTo>
                  <a:pt x="274" y="746"/>
                </a:lnTo>
                <a:lnTo>
                  <a:pt x="273" y="746"/>
                </a:lnTo>
                <a:lnTo>
                  <a:pt x="273" y="746"/>
                </a:lnTo>
                <a:lnTo>
                  <a:pt x="272" y="746"/>
                </a:lnTo>
                <a:lnTo>
                  <a:pt x="271" y="746"/>
                </a:lnTo>
                <a:lnTo>
                  <a:pt x="271" y="746"/>
                </a:lnTo>
                <a:lnTo>
                  <a:pt x="271" y="745"/>
                </a:lnTo>
                <a:lnTo>
                  <a:pt x="271" y="744"/>
                </a:lnTo>
                <a:lnTo>
                  <a:pt x="271" y="744"/>
                </a:lnTo>
                <a:lnTo>
                  <a:pt x="271" y="743"/>
                </a:lnTo>
                <a:lnTo>
                  <a:pt x="271" y="742"/>
                </a:lnTo>
                <a:lnTo>
                  <a:pt x="272" y="742"/>
                </a:lnTo>
                <a:lnTo>
                  <a:pt x="273" y="741"/>
                </a:lnTo>
                <a:lnTo>
                  <a:pt x="273" y="740"/>
                </a:lnTo>
                <a:lnTo>
                  <a:pt x="273" y="740"/>
                </a:lnTo>
                <a:lnTo>
                  <a:pt x="273" y="739"/>
                </a:lnTo>
                <a:lnTo>
                  <a:pt x="273" y="738"/>
                </a:lnTo>
                <a:lnTo>
                  <a:pt x="273" y="737"/>
                </a:lnTo>
                <a:lnTo>
                  <a:pt x="273" y="737"/>
                </a:lnTo>
                <a:lnTo>
                  <a:pt x="273" y="735"/>
                </a:lnTo>
                <a:lnTo>
                  <a:pt x="273" y="734"/>
                </a:lnTo>
                <a:lnTo>
                  <a:pt x="273" y="733"/>
                </a:lnTo>
                <a:lnTo>
                  <a:pt x="273" y="733"/>
                </a:lnTo>
                <a:lnTo>
                  <a:pt x="274" y="732"/>
                </a:lnTo>
                <a:lnTo>
                  <a:pt x="273" y="732"/>
                </a:lnTo>
                <a:lnTo>
                  <a:pt x="273" y="732"/>
                </a:lnTo>
                <a:lnTo>
                  <a:pt x="272" y="732"/>
                </a:lnTo>
                <a:lnTo>
                  <a:pt x="271" y="732"/>
                </a:lnTo>
                <a:lnTo>
                  <a:pt x="271" y="731"/>
                </a:lnTo>
                <a:lnTo>
                  <a:pt x="271" y="731"/>
                </a:lnTo>
                <a:lnTo>
                  <a:pt x="271" y="732"/>
                </a:lnTo>
                <a:lnTo>
                  <a:pt x="270" y="732"/>
                </a:lnTo>
                <a:lnTo>
                  <a:pt x="270" y="731"/>
                </a:lnTo>
                <a:lnTo>
                  <a:pt x="270" y="732"/>
                </a:lnTo>
                <a:lnTo>
                  <a:pt x="269" y="732"/>
                </a:lnTo>
                <a:lnTo>
                  <a:pt x="269" y="732"/>
                </a:lnTo>
                <a:lnTo>
                  <a:pt x="268" y="732"/>
                </a:lnTo>
                <a:lnTo>
                  <a:pt x="267" y="732"/>
                </a:lnTo>
                <a:lnTo>
                  <a:pt x="267" y="732"/>
                </a:lnTo>
                <a:lnTo>
                  <a:pt x="266" y="732"/>
                </a:lnTo>
                <a:lnTo>
                  <a:pt x="265" y="732"/>
                </a:lnTo>
                <a:lnTo>
                  <a:pt x="265" y="733"/>
                </a:lnTo>
                <a:lnTo>
                  <a:pt x="265" y="733"/>
                </a:lnTo>
                <a:lnTo>
                  <a:pt x="265" y="733"/>
                </a:lnTo>
                <a:lnTo>
                  <a:pt x="264" y="733"/>
                </a:lnTo>
                <a:lnTo>
                  <a:pt x="263" y="733"/>
                </a:lnTo>
                <a:lnTo>
                  <a:pt x="263" y="734"/>
                </a:lnTo>
                <a:lnTo>
                  <a:pt x="263" y="734"/>
                </a:lnTo>
                <a:lnTo>
                  <a:pt x="262" y="734"/>
                </a:lnTo>
                <a:lnTo>
                  <a:pt x="261" y="734"/>
                </a:lnTo>
                <a:lnTo>
                  <a:pt x="261" y="735"/>
                </a:lnTo>
                <a:lnTo>
                  <a:pt x="261" y="735"/>
                </a:lnTo>
                <a:lnTo>
                  <a:pt x="261" y="735"/>
                </a:lnTo>
                <a:lnTo>
                  <a:pt x="260" y="735"/>
                </a:lnTo>
                <a:lnTo>
                  <a:pt x="260" y="735"/>
                </a:lnTo>
                <a:lnTo>
                  <a:pt x="260" y="736"/>
                </a:lnTo>
                <a:lnTo>
                  <a:pt x="259" y="737"/>
                </a:lnTo>
                <a:lnTo>
                  <a:pt x="258" y="737"/>
                </a:lnTo>
                <a:lnTo>
                  <a:pt x="258" y="737"/>
                </a:lnTo>
                <a:lnTo>
                  <a:pt x="258" y="738"/>
                </a:lnTo>
                <a:lnTo>
                  <a:pt x="257" y="738"/>
                </a:lnTo>
                <a:lnTo>
                  <a:pt x="256" y="738"/>
                </a:lnTo>
                <a:lnTo>
                  <a:pt x="256" y="738"/>
                </a:lnTo>
                <a:lnTo>
                  <a:pt x="256" y="737"/>
                </a:lnTo>
                <a:lnTo>
                  <a:pt x="256" y="737"/>
                </a:lnTo>
                <a:lnTo>
                  <a:pt x="256" y="736"/>
                </a:lnTo>
                <a:lnTo>
                  <a:pt x="255" y="736"/>
                </a:lnTo>
                <a:lnTo>
                  <a:pt x="254" y="736"/>
                </a:lnTo>
                <a:lnTo>
                  <a:pt x="254" y="736"/>
                </a:lnTo>
                <a:lnTo>
                  <a:pt x="254" y="737"/>
                </a:lnTo>
                <a:lnTo>
                  <a:pt x="254" y="737"/>
                </a:lnTo>
                <a:lnTo>
                  <a:pt x="253" y="738"/>
                </a:lnTo>
                <a:lnTo>
                  <a:pt x="252" y="738"/>
                </a:lnTo>
                <a:lnTo>
                  <a:pt x="252" y="738"/>
                </a:lnTo>
                <a:lnTo>
                  <a:pt x="252" y="738"/>
                </a:lnTo>
                <a:lnTo>
                  <a:pt x="252" y="738"/>
                </a:lnTo>
                <a:lnTo>
                  <a:pt x="251" y="738"/>
                </a:lnTo>
                <a:lnTo>
                  <a:pt x="250" y="738"/>
                </a:lnTo>
                <a:lnTo>
                  <a:pt x="250" y="738"/>
                </a:lnTo>
                <a:lnTo>
                  <a:pt x="250" y="738"/>
                </a:lnTo>
                <a:lnTo>
                  <a:pt x="250" y="737"/>
                </a:lnTo>
                <a:lnTo>
                  <a:pt x="250" y="737"/>
                </a:lnTo>
                <a:lnTo>
                  <a:pt x="250" y="736"/>
                </a:lnTo>
                <a:lnTo>
                  <a:pt x="250" y="736"/>
                </a:lnTo>
                <a:lnTo>
                  <a:pt x="250" y="735"/>
                </a:lnTo>
                <a:lnTo>
                  <a:pt x="250" y="734"/>
                </a:lnTo>
                <a:lnTo>
                  <a:pt x="250" y="733"/>
                </a:lnTo>
                <a:lnTo>
                  <a:pt x="250" y="733"/>
                </a:lnTo>
                <a:lnTo>
                  <a:pt x="251" y="733"/>
                </a:lnTo>
                <a:lnTo>
                  <a:pt x="251" y="732"/>
                </a:lnTo>
                <a:lnTo>
                  <a:pt x="252" y="732"/>
                </a:lnTo>
                <a:lnTo>
                  <a:pt x="252" y="732"/>
                </a:lnTo>
                <a:lnTo>
                  <a:pt x="253" y="732"/>
                </a:lnTo>
                <a:lnTo>
                  <a:pt x="253" y="733"/>
                </a:lnTo>
                <a:lnTo>
                  <a:pt x="254" y="733"/>
                </a:lnTo>
                <a:lnTo>
                  <a:pt x="254" y="734"/>
                </a:lnTo>
                <a:lnTo>
                  <a:pt x="254" y="735"/>
                </a:lnTo>
                <a:lnTo>
                  <a:pt x="254" y="735"/>
                </a:lnTo>
                <a:lnTo>
                  <a:pt x="254" y="735"/>
                </a:lnTo>
                <a:lnTo>
                  <a:pt x="255" y="735"/>
                </a:lnTo>
                <a:lnTo>
                  <a:pt x="256" y="735"/>
                </a:lnTo>
                <a:lnTo>
                  <a:pt x="256" y="735"/>
                </a:lnTo>
                <a:lnTo>
                  <a:pt x="256" y="735"/>
                </a:lnTo>
                <a:lnTo>
                  <a:pt x="256" y="735"/>
                </a:lnTo>
                <a:lnTo>
                  <a:pt x="256" y="734"/>
                </a:lnTo>
                <a:lnTo>
                  <a:pt x="257" y="734"/>
                </a:lnTo>
                <a:lnTo>
                  <a:pt x="258" y="733"/>
                </a:lnTo>
                <a:lnTo>
                  <a:pt x="258" y="733"/>
                </a:lnTo>
                <a:lnTo>
                  <a:pt x="258" y="732"/>
                </a:lnTo>
                <a:lnTo>
                  <a:pt x="258" y="731"/>
                </a:lnTo>
                <a:lnTo>
                  <a:pt x="257" y="731"/>
                </a:lnTo>
                <a:lnTo>
                  <a:pt x="257" y="730"/>
                </a:lnTo>
                <a:lnTo>
                  <a:pt x="257" y="729"/>
                </a:lnTo>
                <a:lnTo>
                  <a:pt x="256" y="729"/>
                </a:lnTo>
                <a:lnTo>
                  <a:pt x="256" y="729"/>
                </a:lnTo>
                <a:lnTo>
                  <a:pt x="256" y="730"/>
                </a:lnTo>
                <a:lnTo>
                  <a:pt x="255" y="731"/>
                </a:lnTo>
                <a:lnTo>
                  <a:pt x="254" y="731"/>
                </a:lnTo>
                <a:lnTo>
                  <a:pt x="254" y="731"/>
                </a:lnTo>
                <a:lnTo>
                  <a:pt x="254" y="730"/>
                </a:lnTo>
                <a:lnTo>
                  <a:pt x="253" y="730"/>
                </a:lnTo>
                <a:lnTo>
                  <a:pt x="252" y="730"/>
                </a:lnTo>
                <a:lnTo>
                  <a:pt x="252" y="731"/>
                </a:lnTo>
                <a:lnTo>
                  <a:pt x="251" y="730"/>
                </a:lnTo>
                <a:lnTo>
                  <a:pt x="250" y="730"/>
                </a:lnTo>
                <a:lnTo>
                  <a:pt x="250" y="730"/>
                </a:lnTo>
                <a:lnTo>
                  <a:pt x="249" y="730"/>
                </a:lnTo>
                <a:lnTo>
                  <a:pt x="248" y="730"/>
                </a:lnTo>
                <a:lnTo>
                  <a:pt x="248" y="730"/>
                </a:lnTo>
                <a:lnTo>
                  <a:pt x="247" y="730"/>
                </a:lnTo>
                <a:lnTo>
                  <a:pt x="246" y="730"/>
                </a:lnTo>
                <a:lnTo>
                  <a:pt x="246" y="730"/>
                </a:lnTo>
                <a:lnTo>
                  <a:pt x="245" y="731"/>
                </a:lnTo>
                <a:lnTo>
                  <a:pt x="244" y="731"/>
                </a:lnTo>
                <a:lnTo>
                  <a:pt x="243" y="731"/>
                </a:lnTo>
                <a:lnTo>
                  <a:pt x="243" y="730"/>
                </a:lnTo>
                <a:lnTo>
                  <a:pt x="242" y="730"/>
                </a:lnTo>
                <a:lnTo>
                  <a:pt x="242" y="730"/>
                </a:lnTo>
                <a:lnTo>
                  <a:pt x="241" y="730"/>
                </a:lnTo>
                <a:lnTo>
                  <a:pt x="241" y="731"/>
                </a:lnTo>
                <a:lnTo>
                  <a:pt x="241" y="731"/>
                </a:lnTo>
                <a:lnTo>
                  <a:pt x="241" y="731"/>
                </a:lnTo>
                <a:lnTo>
                  <a:pt x="240" y="731"/>
                </a:lnTo>
                <a:lnTo>
                  <a:pt x="239" y="731"/>
                </a:lnTo>
                <a:lnTo>
                  <a:pt x="239" y="732"/>
                </a:lnTo>
                <a:lnTo>
                  <a:pt x="239" y="732"/>
                </a:lnTo>
                <a:lnTo>
                  <a:pt x="238" y="732"/>
                </a:lnTo>
                <a:lnTo>
                  <a:pt x="237" y="733"/>
                </a:lnTo>
                <a:lnTo>
                  <a:pt x="237" y="733"/>
                </a:lnTo>
                <a:lnTo>
                  <a:pt x="236" y="733"/>
                </a:lnTo>
                <a:lnTo>
                  <a:pt x="235" y="733"/>
                </a:lnTo>
                <a:lnTo>
                  <a:pt x="234" y="733"/>
                </a:lnTo>
                <a:lnTo>
                  <a:pt x="233" y="733"/>
                </a:lnTo>
                <a:lnTo>
                  <a:pt x="233" y="733"/>
                </a:lnTo>
                <a:lnTo>
                  <a:pt x="232" y="733"/>
                </a:lnTo>
                <a:lnTo>
                  <a:pt x="231" y="733"/>
                </a:lnTo>
                <a:lnTo>
                  <a:pt x="231" y="734"/>
                </a:lnTo>
                <a:lnTo>
                  <a:pt x="231" y="734"/>
                </a:lnTo>
                <a:lnTo>
                  <a:pt x="230" y="734"/>
                </a:lnTo>
                <a:lnTo>
                  <a:pt x="229" y="735"/>
                </a:lnTo>
                <a:lnTo>
                  <a:pt x="229" y="735"/>
                </a:lnTo>
                <a:lnTo>
                  <a:pt x="228" y="735"/>
                </a:lnTo>
                <a:lnTo>
                  <a:pt x="227" y="736"/>
                </a:lnTo>
                <a:lnTo>
                  <a:pt x="227" y="737"/>
                </a:lnTo>
                <a:lnTo>
                  <a:pt x="225" y="737"/>
                </a:lnTo>
                <a:lnTo>
                  <a:pt x="225" y="738"/>
                </a:lnTo>
                <a:lnTo>
                  <a:pt x="224" y="738"/>
                </a:lnTo>
                <a:lnTo>
                  <a:pt x="224" y="739"/>
                </a:lnTo>
                <a:lnTo>
                  <a:pt x="224" y="740"/>
                </a:lnTo>
                <a:lnTo>
                  <a:pt x="223" y="740"/>
                </a:lnTo>
                <a:lnTo>
                  <a:pt x="222" y="741"/>
                </a:lnTo>
                <a:lnTo>
                  <a:pt x="221" y="742"/>
                </a:lnTo>
                <a:lnTo>
                  <a:pt x="220" y="742"/>
                </a:lnTo>
                <a:lnTo>
                  <a:pt x="220" y="743"/>
                </a:lnTo>
                <a:lnTo>
                  <a:pt x="219" y="743"/>
                </a:lnTo>
                <a:lnTo>
                  <a:pt x="218" y="743"/>
                </a:lnTo>
                <a:lnTo>
                  <a:pt x="218" y="744"/>
                </a:lnTo>
                <a:lnTo>
                  <a:pt x="217" y="744"/>
                </a:lnTo>
                <a:lnTo>
                  <a:pt x="214" y="745"/>
                </a:lnTo>
                <a:lnTo>
                  <a:pt x="214" y="745"/>
                </a:lnTo>
                <a:lnTo>
                  <a:pt x="213" y="745"/>
                </a:lnTo>
                <a:lnTo>
                  <a:pt x="212" y="745"/>
                </a:lnTo>
                <a:lnTo>
                  <a:pt x="212" y="744"/>
                </a:lnTo>
                <a:lnTo>
                  <a:pt x="211" y="744"/>
                </a:lnTo>
                <a:lnTo>
                  <a:pt x="211" y="744"/>
                </a:lnTo>
                <a:lnTo>
                  <a:pt x="210" y="744"/>
                </a:lnTo>
                <a:lnTo>
                  <a:pt x="210" y="743"/>
                </a:lnTo>
                <a:lnTo>
                  <a:pt x="209" y="743"/>
                </a:lnTo>
                <a:lnTo>
                  <a:pt x="208" y="743"/>
                </a:lnTo>
                <a:lnTo>
                  <a:pt x="208" y="743"/>
                </a:lnTo>
                <a:lnTo>
                  <a:pt x="207" y="743"/>
                </a:lnTo>
                <a:lnTo>
                  <a:pt x="207" y="744"/>
                </a:lnTo>
                <a:lnTo>
                  <a:pt x="207" y="744"/>
                </a:lnTo>
                <a:lnTo>
                  <a:pt x="206" y="744"/>
                </a:lnTo>
                <a:lnTo>
                  <a:pt x="206" y="745"/>
                </a:lnTo>
                <a:lnTo>
                  <a:pt x="205" y="746"/>
                </a:lnTo>
                <a:lnTo>
                  <a:pt x="205" y="746"/>
                </a:lnTo>
                <a:lnTo>
                  <a:pt x="204" y="748"/>
                </a:lnTo>
                <a:lnTo>
                  <a:pt x="203" y="750"/>
                </a:lnTo>
                <a:lnTo>
                  <a:pt x="203" y="750"/>
                </a:lnTo>
                <a:lnTo>
                  <a:pt x="203" y="751"/>
                </a:lnTo>
                <a:lnTo>
                  <a:pt x="203" y="752"/>
                </a:lnTo>
                <a:lnTo>
                  <a:pt x="203" y="752"/>
                </a:lnTo>
                <a:lnTo>
                  <a:pt x="202" y="752"/>
                </a:lnTo>
                <a:lnTo>
                  <a:pt x="201" y="752"/>
                </a:lnTo>
                <a:lnTo>
                  <a:pt x="201" y="753"/>
                </a:lnTo>
                <a:lnTo>
                  <a:pt x="200" y="753"/>
                </a:lnTo>
                <a:lnTo>
                  <a:pt x="199" y="752"/>
                </a:lnTo>
                <a:lnTo>
                  <a:pt x="199" y="752"/>
                </a:lnTo>
                <a:lnTo>
                  <a:pt x="199" y="752"/>
                </a:lnTo>
                <a:lnTo>
                  <a:pt x="198" y="752"/>
                </a:lnTo>
                <a:lnTo>
                  <a:pt x="197" y="752"/>
                </a:lnTo>
                <a:lnTo>
                  <a:pt x="197" y="751"/>
                </a:lnTo>
                <a:lnTo>
                  <a:pt x="196" y="751"/>
                </a:lnTo>
                <a:lnTo>
                  <a:pt x="195" y="751"/>
                </a:lnTo>
                <a:lnTo>
                  <a:pt x="195" y="750"/>
                </a:lnTo>
                <a:lnTo>
                  <a:pt x="194" y="750"/>
                </a:lnTo>
                <a:lnTo>
                  <a:pt x="193" y="751"/>
                </a:lnTo>
                <a:lnTo>
                  <a:pt x="193" y="751"/>
                </a:lnTo>
                <a:lnTo>
                  <a:pt x="192" y="752"/>
                </a:lnTo>
                <a:lnTo>
                  <a:pt x="191" y="752"/>
                </a:lnTo>
                <a:lnTo>
                  <a:pt x="191" y="752"/>
                </a:lnTo>
                <a:lnTo>
                  <a:pt x="191" y="752"/>
                </a:lnTo>
                <a:lnTo>
                  <a:pt x="189" y="753"/>
                </a:lnTo>
                <a:lnTo>
                  <a:pt x="189" y="754"/>
                </a:lnTo>
                <a:lnTo>
                  <a:pt x="188" y="754"/>
                </a:lnTo>
                <a:lnTo>
                  <a:pt x="188" y="755"/>
                </a:lnTo>
                <a:lnTo>
                  <a:pt x="187" y="755"/>
                </a:lnTo>
                <a:lnTo>
                  <a:pt x="186" y="755"/>
                </a:lnTo>
                <a:lnTo>
                  <a:pt x="186" y="756"/>
                </a:lnTo>
                <a:lnTo>
                  <a:pt x="185" y="756"/>
                </a:lnTo>
                <a:lnTo>
                  <a:pt x="185" y="757"/>
                </a:lnTo>
                <a:lnTo>
                  <a:pt x="184" y="757"/>
                </a:lnTo>
                <a:lnTo>
                  <a:pt x="184" y="758"/>
                </a:lnTo>
                <a:lnTo>
                  <a:pt x="184" y="759"/>
                </a:lnTo>
                <a:lnTo>
                  <a:pt x="184" y="759"/>
                </a:lnTo>
                <a:lnTo>
                  <a:pt x="184" y="759"/>
                </a:lnTo>
                <a:lnTo>
                  <a:pt x="183" y="760"/>
                </a:lnTo>
                <a:lnTo>
                  <a:pt x="183" y="761"/>
                </a:lnTo>
                <a:lnTo>
                  <a:pt x="182" y="761"/>
                </a:lnTo>
                <a:lnTo>
                  <a:pt x="182" y="761"/>
                </a:lnTo>
                <a:lnTo>
                  <a:pt x="181" y="761"/>
                </a:lnTo>
                <a:lnTo>
                  <a:pt x="180" y="761"/>
                </a:lnTo>
                <a:lnTo>
                  <a:pt x="180" y="761"/>
                </a:lnTo>
                <a:lnTo>
                  <a:pt x="179" y="762"/>
                </a:lnTo>
                <a:lnTo>
                  <a:pt x="178" y="762"/>
                </a:lnTo>
                <a:lnTo>
                  <a:pt x="178" y="763"/>
                </a:lnTo>
                <a:lnTo>
                  <a:pt x="178" y="763"/>
                </a:lnTo>
                <a:lnTo>
                  <a:pt x="177" y="763"/>
                </a:lnTo>
                <a:lnTo>
                  <a:pt x="176" y="763"/>
                </a:lnTo>
                <a:lnTo>
                  <a:pt x="176" y="763"/>
                </a:lnTo>
                <a:lnTo>
                  <a:pt x="174" y="764"/>
                </a:lnTo>
                <a:lnTo>
                  <a:pt x="174" y="764"/>
                </a:lnTo>
                <a:lnTo>
                  <a:pt x="172" y="764"/>
                </a:lnTo>
                <a:lnTo>
                  <a:pt x="172" y="765"/>
                </a:lnTo>
                <a:lnTo>
                  <a:pt x="171" y="765"/>
                </a:lnTo>
                <a:lnTo>
                  <a:pt x="169" y="765"/>
                </a:lnTo>
                <a:lnTo>
                  <a:pt x="168" y="766"/>
                </a:lnTo>
                <a:lnTo>
                  <a:pt x="167" y="766"/>
                </a:lnTo>
                <a:lnTo>
                  <a:pt x="167" y="767"/>
                </a:lnTo>
                <a:lnTo>
                  <a:pt x="166" y="767"/>
                </a:lnTo>
                <a:lnTo>
                  <a:pt x="165" y="767"/>
                </a:lnTo>
                <a:lnTo>
                  <a:pt x="164" y="768"/>
                </a:lnTo>
                <a:lnTo>
                  <a:pt x="163" y="768"/>
                </a:lnTo>
                <a:lnTo>
                  <a:pt x="163" y="769"/>
                </a:lnTo>
                <a:lnTo>
                  <a:pt x="163" y="769"/>
                </a:lnTo>
                <a:lnTo>
                  <a:pt x="162" y="769"/>
                </a:lnTo>
                <a:lnTo>
                  <a:pt x="162" y="770"/>
                </a:lnTo>
                <a:lnTo>
                  <a:pt x="161" y="771"/>
                </a:lnTo>
                <a:lnTo>
                  <a:pt x="159" y="772"/>
                </a:lnTo>
                <a:lnTo>
                  <a:pt x="159" y="773"/>
                </a:lnTo>
                <a:lnTo>
                  <a:pt x="159" y="773"/>
                </a:lnTo>
                <a:lnTo>
                  <a:pt x="158" y="773"/>
                </a:lnTo>
                <a:lnTo>
                  <a:pt x="158" y="774"/>
                </a:lnTo>
                <a:lnTo>
                  <a:pt x="158" y="774"/>
                </a:lnTo>
                <a:lnTo>
                  <a:pt x="157" y="774"/>
                </a:lnTo>
                <a:lnTo>
                  <a:pt x="157" y="775"/>
                </a:lnTo>
                <a:lnTo>
                  <a:pt x="157" y="775"/>
                </a:lnTo>
                <a:lnTo>
                  <a:pt x="156" y="776"/>
                </a:lnTo>
                <a:lnTo>
                  <a:pt x="155" y="777"/>
                </a:lnTo>
                <a:lnTo>
                  <a:pt x="155" y="778"/>
                </a:lnTo>
                <a:lnTo>
                  <a:pt x="155" y="778"/>
                </a:lnTo>
                <a:lnTo>
                  <a:pt x="154" y="779"/>
                </a:lnTo>
                <a:lnTo>
                  <a:pt x="154" y="780"/>
                </a:lnTo>
                <a:lnTo>
                  <a:pt x="153" y="780"/>
                </a:lnTo>
                <a:lnTo>
                  <a:pt x="153" y="781"/>
                </a:lnTo>
                <a:lnTo>
                  <a:pt x="153" y="782"/>
                </a:lnTo>
                <a:lnTo>
                  <a:pt x="153" y="782"/>
                </a:lnTo>
                <a:lnTo>
                  <a:pt x="152" y="783"/>
                </a:lnTo>
                <a:lnTo>
                  <a:pt x="151" y="783"/>
                </a:lnTo>
                <a:lnTo>
                  <a:pt x="150" y="783"/>
                </a:lnTo>
                <a:lnTo>
                  <a:pt x="150" y="783"/>
                </a:lnTo>
                <a:lnTo>
                  <a:pt x="149" y="783"/>
                </a:lnTo>
                <a:lnTo>
                  <a:pt x="148" y="783"/>
                </a:lnTo>
                <a:lnTo>
                  <a:pt x="148" y="782"/>
                </a:lnTo>
                <a:lnTo>
                  <a:pt x="147" y="782"/>
                </a:lnTo>
                <a:lnTo>
                  <a:pt x="146" y="782"/>
                </a:lnTo>
                <a:lnTo>
                  <a:pt x="146" y="782"/>
                </a:lnTo>
                <a:lnTo>
                  <a:pt x="145" y="782"/>
                </a:lnTo>
                <a:lnTo>
                  <a:pt x="144" y="782"/>
                </a:lnTo>
                <a:lnTo>
                  <a:pt x="144" y="782"/>
                </a:lnTo>
                <a:lnTo>
                  <a:pt x="143" y="782"/>
                </a:lnTo>
                <a:lnTo>
                  <a:pt x="142" y="782"/>
                </a:lnTo>
                <a:lnTo>
                  <a:pt x="142" y="782"/>
                </a:lnTo>
                <a:lnTo>
                  <a:pt x="141" y="782"/>
                </a:lnTo>
                <a:lnTo>
                  <a:pt x="140" y="782"/>
                </a:lnTo>
                <a:lnTo>
                  <a:pt x="140" y="782"/>
                </a:lnTo>
                <a:lnTo>
                  <a:pt x="140" y="783"/>
                </a:lnTo>
                <a:lnTo>
                  <a:pt x="140" y="784"/>
                </a:lnTo>
                <a:lnTo>
                  <a:pt x="139" y="784"/>
                </a:lnTo>
                <a:lnTo>
                  <a:pt x="139" y="784"/>
                </a:lnTo>
                <a:lnTo>
                  <a:pt x="138" y="786"/>
                </a:lnTo>
                <a:lnTo>
                  <a:pt x="138" y="786"/>
                </a:lnTo>
                <a:lnTo>
                  <a:pt x="138" y="787"/>
                </a:lnTo>
                <a:lnTo>
                  <a:pt x="138" y="788"/>
                </a:lnTo>
                <a:lnTo>
                  <a:pt x="138" y="788"/>
                </a:lnTo>
                <a:lnTo>
                  <a:pt x="138" y="789"/>
                </a:lnTo>
                <a:lnTo>
                  <a:pt x="138" y="789"/>
                </a:lnTo>
                <a:lnTo>
                  <a:pt x="138" y="790"/>
                </a:lnTo>
                <a:lnTo>
                  <a:pt x="137" y="790"/>
                </a:lnTo>
                <a:lnTo>
                  <a:pt x="137" y="790"/>
                </a:lnTo>
                <a:lnTo>
                  <a:pt x="136" y="790"/>
                </a:lnTo>
                <a:lnTo>
                  <a:pt x="136" y="791"/>
                </a:lnTo>
                <a:lnTo>
                  <a:pt x="135" y="791"/>
                </a:lnTo>
                <a:lnTo>
                  <a:pt x="134" y="791"/>
                </a:lnTo>
                <a:lnTo>
                  <a:pt x="134" y="791"/>
                </a:lnTo>
                <a:lnTo>
                  <a:pt x="133" y="791"/>
                </a:lnTo>
                <a:lnTo>
                  <a:pt x="133" y="791"/>
                </a:lnTo>
                <a:lnTo>
                  <a:pt x="132" y="790"/>
                </a:lnTo>
                <a:lnTo>
                  <a:pt x="131" y="790"/>
                </a:lnTo>
                <a:lnTo>
                  <a:pt x="130" y="790"/>
                </a:lnTo>
                <a:lnTo>
                  <a:pt x="129" y="790"/>
                </a:lnTo>
                <a:lnTo>
                  <a:pt x="129" y="790"/>
                </a:lnTo>
                <a:lnTo>
                  <a:pt x="128" y="790"/>
                </a:lnTo>
                <a:lnTo>
                  <a:pt x="128" y="789"/>
                </a:lnTo>
                <a:lnTo>
                  <a:pt x="127" y="789"/>
                </a:lnTo>
                <a:lnTo>
                  <a:pt x="127" y="788"/>
                </a:lnTo>
                <a:lnTo>
                  <a:pt x="126" y="788"/>
                </a:lnTo>
                <a:lnTo>
                  <a:pt x="125" y="788"/>
                </a:lnTo>
                <a:lnTo>
                  <a:pt x="124" y="787"/>
                </a:lnTo>
                <a:lnTo>
                  <a:pt x="123" y="786"/>
                </a:lnTo>
                <a:lnTo>
                  <a:pt x="123" y="786"/>
                </a:lnTo>
                <a:lnTo>
                  <a:pt x="122" y="786"/>
                </a:lnTo>
                <a:lnTo>
                  <a:pt x="121" y="785"/>
                </a:lnTo>
                <a:lnTo>
                  <a:pt x="121" y="785"/>
                </a:lnTo>
                <a:lnTo>
                  <a:pt x="120" y="785"/>
                </a:lnTo>
                <a:lnTo>
                  <a:pt x="119" y="785"/>
                </a:lnTo>
                <a:lnTo>
                  <a:pt x="119" y="785"/>
                </a:lnTo>
                <a:lnTo>
                  <a:pt x="119" y="786"/>
                </a:lnTo>
                <a:lnTo>
                  <a:pt x="118" y="786"/>
                </a:lnTo>
                <a:lnTo>
                  <a:pt x="118" y="786"/>
                </a:lnTo>
                <a:lnTo>
                  <a:pt x="117" y="787"/>
                </a:lnTo>
                <a:lnTo>
                  <a:pt x="117" y="787"/>
                </a:lnTo>
                <a:lnTo>
                  <a:pt x="117" y="788"/>
                </a:lnTo>
                <a:lnTo>
                  <a:pt x="116" y="788"/>
                </a:lnTo>
                <a:lnTo>
                  <a:pt x="116" y="788"/>
                </a:lnTo>
                <a:lnTo>
                  <a:pt x="115" y="788"/>
                </a:lnTo>
                <a:lnTo>
                  <a:pt x="114" y="788"/>
                </a:lnTo>
                <a:lnTo>
                  <a:pt x="113" y="788"/>
                </a:lnTo>
                <a:lnTo>
                  <a:pt x="113" y="788"/>
                </a:lnTo>
                <a:lnTo>
                  <a:pt x="112" y="788"/>
                </a:lnTo>
                <a:lnTo>
                  <a:pt x="112" y="788"/>
                </a:lnTo>
                <a:lnTo>
                  <a:pt x="111" y="788"/>
                </a:lnTo>
                <a:lnTo>
                  <a:pt x="110" y="788"/>
                </a:lnTo>
                <a:lnTo>
                  <a:pt x="109" y="788"/>
                </a:lnTo>
                <a:lnTo>
                  <a:pt x="108" y="788"/>
                </a:lnTo>
                <a:lnTo>
                  <a:pt x="108" y="789"/>
                </a:lnTo>
                <a:lnTo>
                  <a:pt x="108" y="789"/>
                </a:lnTo>
                <a:lnTo>
                  <a:pt x="108" y="790"/>
                </a:lnTo>
                <a:lnTo>
                  <a:pt x="108" y="790"/>
                </a:lnTo>
                <a:lnTo>
                  <a:pt x="107" y="790"/>
                </a:lnTo>
                <a:lnTo>
                  <a:pt x="108" y="791"/>
                </a:lnTo>
                <a:lnTo>
                  <a:pt x="108" y="791"/>
                </a:lnTo>
                <a:lnTo>
                  <a:pt x="108" y="792"/>
                </a:lnTo>
                <a:lnTo>
                  <a:pt x="108" y="793"/>
                </a:lnTo>
                <a:lnTo>
                  <a:pt x="109" y="793"/>
                </a:lnTo>
                <a:lnTo>
                  <a:pt x="109" y="794"/>
                </a:lnTo>
                <a:lnTo>
                  <a:pt x="109" y="795"/>
                </a:lnTo>
                <a:lnTo>
                  <a:pt x="110" y="795"/>
                </a:lnTo>
                <a:lnTo>
                  <a:pt x="110" y="796"/>
                </a:lnTo>
                <a:lnTo>
                  <a:pt x="110" y="797"/>
                </a:lnTo>
                <a:lnTo>
                  <a:pt x="109" y="797"/>
                </a:lnTo>
                <a:lnTo>
                  <a:pt x="108" y="797"/>
                </a:lnTo>
                <a:lnTo>
                  <a:pt x="108" y="797"/>
                </a:lnTo>
                <a:lnTo>
                  <a:pt x="106" y="798"/>
                </a:lnTo>
                <a:lnTo>
                  <a:pt x="106" y="799"/>
                </a:lnTo>
                <a:lnTo>
                  <a:pt x="106" y="799"/>
                </a:lnTo>
                <a:lnTo>
                  <a:pt x="105" y="799"/>
                </a:lnTo>
                <a:lnTo>
                  <a:pt x="104" y="799"/>
                </a:lnTo>
                <a:lnTo>
                  <a:pt x="104" y="799"/>
                </a:lnTo>
                <a:lnTo>
                  <a:pt x="103" y="800"/>
                </a:lnTo>
                <a:lnTo>
                  <a:pt x="102" y="801"/>
                </a:lnTo>
                <a:lnTo>
                  <a:pt x="101" y="801"/>
                </a:lnTo>
                <a:lnTo>
                  <a:pt x="101" y="801"/>
                </a:lnTo>
                <a:lnTo>
                  <a:pt x="100" y="801"/>
                </a:lnTo>
                <a:lnTo>
                  <a:pt x="100" y="802"/>
                </a:lnTo>
                <a:lnTo>
                  <a:pt x="99" y="802"/>
                </a:lnTo>
                <a:lnTo>
                  <a:pt x="98" y="802"/>
                </a:lnTo>
                <a:lnTo>
                  <a:pt x="98" y="802"/>
                </a:lnTo>
                <a:lnTo>
                  <a:pt x="0" y="803"/>
                </a:lnTo>
                <a:lnTo>
                  <a:pt x="1" y="801"/>
                </a:lnTo>
                <a:lnTo>
                  <a:pt x="15" y="733"/>
                </a:lnTo>
                <a:lnTo>
                  <a:pt x="14" y="733"/>
                </a:lnTo>
                <a:lnTo>
                  <a:pt x="13" y="733"/>
                </a:lnTo>
                <a:lnTo>
                  <a:pt x="13" y="732"/>
                </a:lnTo>
                <a:lnTo>
                  <a:pt x="13" y="731"/>
                </a:lnTo>
                <a:lnTo>
                  <a:pt x="13" y="731"/>
                </a:lnTo>
                <a:lnTo>
                  <a:pt x="13" y="730"/>
                </a:lnTo>
                <a:lnTo>
                  <a:pt x="13" y="729"/>
                </a:lnTo>
                <a:lnTo>
                  <a:pt x="13" y="729"/>
                </a:lnTo>
                <a:lnTo>
                  <a:pt x="13" y="728"/>
                </a:lnTo>
                <a:lnTo>
                  <a:pt x="13" y="728"/>
                </a:lnTo>
                <a:lnTo>
                  <a:pt x="13" y="727"/>
                </a:lnTo>
                <a:lnTo>
                  <a:pt x="13" y="727"/>
                </a:lnTo>
                <a:lnTo>
                  <a:pt x="13" y="726"/>
                </a:lnTo>
                <a:lnTo>
                  <a:pt x="13" y="725"/>
                </a:lnTo>
                <a:lnTo>
                  <a:pt x="13" y="725"/>
                </a:lnTo>
                <a:lnTo>
                  <a:pt x="13" y="724"/>
                </a:lnTo>
                <a:lnTo>
                  <a:pt x="13" y="723"/>
                </a:lnTo>
                <a:lnTo>
                  <a:pt x="13" y="723"/>
                </a:lnTo>
                <a:lnTo>
                  <a:pt x="13" y="723"/>
                </a:lnTo>
                <a:lnTo>
                  <a:pt x="13" y="722"/>
                </a:lnTo>
                <a:lnTo>
                  <a:pt x="14" y="722"/>
                </a:lnTo>
                <a:lnTo>
                  <a:pt x="14" y="721"/>
                </a:lnTo>
                <a:lnTo>
                  <a:pt x="15" y="721"/>
                </a:lnTo>
                <a:lnTo>
                  <a:pt x="15" y="721"/>
                </a:lnTo>
                <a:lnTo>
                  <a:pt x="15" y="721"/>
                </a:lnTo>
                <a:lnTo>
                  <a:pt x="15" y="721"/>
                </a:lnTo>
                <a:lnTo>
                  <a:pt x="15" y="720"/>
                </a:lnTo>
                <a:lnTo>
                  <a:pt x="15" y="719"/>
                </a:lnTo>
                <a:lnTo>
                  <a:pt x="15" y="719"/>
                </a:lnTo>
                <a:lnTo>
                  <a:pt x="15" y="718"/>
                </a:lnTo>
                <a:lnTo>
                  <a:pt x="15" y="718"/>
                </a:lnTo>
                <a:lnTo>
                  <a:pt x="15" y="718"/>
                </a:lnTo>
                <a:lnTo>
                  <a:pt x="15" y="717"/>
                </a:lnTo>
                <a:lnTo>
                  <a:pt x="15" y="716"/>
                </a:lnTo>
                <a:lnTo>
                  <a:pt x="15" y="716"/>
                </a:lnTo>
                <a:lnTo>
                  <a:pt x="15" y="715"/>
                </a:lnTo>
                <a:lnTo>
                  <a:pt x="15" y="714"/>
                </a:lnTo>
                <a:lnTo>
                  <a:pt x="15" y="714"/>
                </a:lnTo>
                <a:lnTo>
                  <a:pt x="15" y="714"/>
                </a:lnTo>
                <a:lnTo>
                  <a:pt x="15" y="714"/>
                </a:lnTo>
                <a:lnTo>
                  <a:pt x="15" y="714"/>
                </a:lnTo>
                <a:lnTo>
                  <a:pt x="14" y="713"/>
                </a:lnTo>
                <a:lnTo>
                  <a:pt x="15" y="713"/>
                </a:lnTo>
                <a:lnTo>
                  <a:pt x="15" y="713"/>
                </a:lnTo>
                <a:lnTo>
                  <a:pt x="16" y="712"/>
                </a:lnTo>
                <a:lnTo>
                  <a:pt x="16" y="712"/>
                </a:lnTo>
                <a:lnTo>
                  <a:pt x="16" y="711"/>
                </a:lnTo>
                <a:lnTo>
                  <a:pt x="17" y="711"/>
                </a:lnTo>
                <a:lnTo>
                  <a:pt x="17" y="711"/>
                </a:lnTo>
                <a:lnTo>
                  <a:pt x="18" y="711"/>
                </a:lnTo>
                <a:lnTo>
                  <a:pt x="19" y="711"/>
                </a:lnTo>
                <a:lnTo>
                  <a:pt x="19" y="712"/>
                </a:lnTo>
                <a:lnTo>
                  <a:pt x="19" y="711"/>
                </a:lnTo>
                <a:lnTo>
                  <a:pt x="19" y="711"/>
                </a:lnTo>
                <a:lnTo>
                  <a:pt x="20" y="711"/>
                </a:lnTo>
                <a:lnTo>
                  <a:pt x="20" y="710"/>
                </a:lnTo>
                <a:lnTo>
                  <a:pt x="19" y="710"/>
                </a:lnTo>
                <a:lnTo>
                  <a:pt x="19" y="710"/>
                </a:lnTo>
                <a:lnTo>
                  <a:pt x="20" y="710"/>
                </a:lnTo>
                <a:lnTo>
                  <a:pt x="20" y="710"/>
                </a:lnTo>
                <a:lnTo>
                  <a:pt x="20" y="710"/>
                </a:lnTo>
                <a:lnTo>
                  <a:pt x="21" y="710"/>
                </a:lnTo>
                <a:lnTo>
                  <a:pt x="21" y="709"/>
                </a:lnTo>
                <a:lnTo>
                  <a:pt x="21" y="709"/>
                </a:lnTo>
                <a:lnTo>
                  <a:pt x="21" y="708"/>
                </a:lnTo>
                <a:lnTo>
                  <a:pt x="21" y="708"/>
                </a:lnTo>
                <a:lnTo>
                  <a:pt x="21" y="708"/>
                </a:lnTo>
                <a:lnTo>
                  <a:pt x="21" y="707"/>
                </a:lnTo>
                <a:lnTo>
                  <a:pt x="22" y="706"/>
                </a:lnTo>
                <a:lnTo>
                  <a:pt x="22" y="707"/>
                </a:lnTo>
                <a:lnTo>
                  <a:pt x="23" y="707"/>
                </a:lnTo>
                <a:lnTo>
                  <a:pt x="23" y="706"/>
                </a:lnTo>
                <a:lnTo>
                  <a:pt x="23" y="706"/>
                </a:lnTo>
                <a:lnTo>
                  <a:pt x="22" y="706"/>
                </a:lnTo>
                <a:lnTo>
                  <a:pt x="23" y="705"/>
                </a:lnTo>
                <a:lnTo>
                  <a:pt x="22" y="705"/>
                </a:lnTo>
                <a:lnTo>
                  <a:pt x="21" y="705"/>
                </a:lnTo>
                <a:lnTo>
                  <a:pt x="21" y="704"/>
                </a:lnTo>
                <a:lnTo>
                  <a:pt x="21" y="704"/>
                </a:lnTo>
                <a:lnTo>
                  <a:pt x="21" y="704"/>
                </a:lnTo>
                <a:lnTo>
                  <a:pt x="21" y="703"/>
                </a:lnTo>
                <a:lnTo>
                  <a:pt x="21" y="704"/>
                </a:lnTo>
                <a:lnTo>
                  <a:pt x="21" y="703"/>
                </a:lnTo>
                <a:lnTo>
                  <a:pt x="20" y="704"/>
                </a:lnTo>
                <a:lnTo>
                  <a:pt x="20" y="703"/>
                </a:lnTo>
                <a:lnTo>
                  <a:pt x="19" y="703"/>
                </a:lnTo>
                <a:lnTo>
                  <a:pt x="19" y="704"/>
                </a:lnTo>
                <a:lnTo>
                  <a:pt x="19" y="703"/>
                </a:lnTo>
                <a:lnTo>
                  <a:pt x="19" y="703"/>
                </a:lnTo>
                <a:lnTo>
                  <a:pt x="19" y="704"/>
                </a:lnTo>
                <a:lnTo>
                  <a:pt x="18" y="704"/>
                </a:lnTo>
                <a:lnTo>
                  <a:pt x="18" y="703"/>
                </a:lnTo>
                <a:lnTo>
                  <a:pt x="17" y="703"/>
                </a:lnTo>
                <a:lnTo>
                  <a:pt x="17" y="702"/>
                </a:lnTo>
                <a:lnTo>
                  <a:pt x="17" y="702"/>
                </a:lnTo>
                <a:lnTo>
                  <a:pt x="17" y="702"/>
                </a:lnTo>
                <a:lnTo>
                  <a:pt x="17" y="701"/>
                </a:lnTo>
                <a:lnTo>
                  <a:pt x="17" y="701"/>
                </a:lnTo>
                <a:lnTo>
                  <a:pt x="17" y="700"/>
                </a:lnTo>
                <a:lnTo>
                  <a:pt x="16" y="700"/>
                </a:lnTo>
                <a:lnTo>
                  <a:pt x="16" y="699"/>
                </a:lnTo>
                <a:lnTo>
                  <a:pt x="16" y="699"/>
                </a:lnTo>
                <a:lnTo>
                  <a:pt x="16" y="698"/>
                </a:lnTo>
                <a:lnTo>
                  <a:pt x="17" y="698"/>
                </a:lnTo>
                <a:lnTo>
                  <a:pt x="17" y="697"/>
                </a:lnTo>
                <a:lnTo>
                  <a:pt x="17" y="697"/>
                </a:lnTo>
                <a:lnTo>
                  <a:pt x="16" y="697"/>
                </a:lnTo>
                <a:lnTo>
                  <a:pt x="16" y="697"/>
                </a:lnTo>
                <a:lnTo>
                  <a:pt x="16" y="697"/>
                </a:lnTo>
                <a:lnTo>
                  <a:pt x="16" y="696"/>
                </a:lnTo>
                <a:lnTo>
                  <a:pt x="15" y="696"/>
                </a:lnTo>
                <a:lnTo>
                  <a:pt x="15" y="695"/>
                </a:lnTo>
                <a:lnTo>
                  <a:pt x="15" y="695"/>
                </a:lnTo>
                <a:lnTo>
                  <a:pt x="15" y="695"/>
                </a:lnTo>
                <a:lnTo>
                  <a:pt x="15" y="694"/>
                </a:lnTo>
                <a:lnTo>
                  <a:pt x="15" y="693"/>
                </a:lnTo>
                <a:lnTo>
                  <a:pt x="14" y="694"/>
                </a:lnTo>
                <a:lnTo>
                  <a:pt x="14" y="693"/>
                </a:lnTo>
                <a:lnTo>
                  <a:pt x="13" y="693"/>
                </a:lnTo>
                <a:lnTo>
                  <a:pt x="13" y="693"/>
                </a:lnTo>
                <a:lnTo>
                  <a:pt x="13" y="693"/>
                </a:lnTo>
                <a:lnTo>
                  <a:pt x="13" y="692"/>
                </a:lnTo>
                <a:lnTo>
                  <a:pt x="13" y="692"/>
                </a:lnTo>
                <a:lnTo>
                  <a:pt x="13" y="691"/>
                </a:lnTo>
                <a:lnTo>
                  <a:pt x="13" y="691"/>
                </a:lnTo>
                <a:lnTo>
                  <a:pt x="13" y="691"/>
                </a:lnTo>
                <a:lnTo>
                  <a:pt x="13" y="691"/>
                </a:lnTo>
                <a:lnTo>
                  <a:pt x="14" y="691"/>
                </a:lnTo>
                <a:lnTo>
                  <a:pt x="14" y="690"/>
                </a:lnTo>
                <a:lnTo>
                  <a:pt x="13" y="690"/>
                </a:lnTo>
                <a:lnTo>
                  <a:pt x="13" y="689"/>
                </a:lnTo>
                <a:lnTo>
                  <a:pt x="13" y="689"/>
                </a:lnTo>
                <a:lnTo>
                  <a:pt x="14" y="689"/>
                </a:lnTo>
                <a:lnTo>
                  <a:pt x="14" y="688"/>
                </a:lnTo>
                <a:lnTo>
                  <a:pt x="14" y="687"/>
                </a:lnTo>
                <a:lnTo>
                  <a:pt x="15" y="687"/>
                </a:lnTo>
                <a:lnTo>
                  <a:pt x="15" y="687"/>
                </a:lnTo>
                <a:lnTo>
                  <a:pt x="14" y="687"/>
                </a:lnTo>
                <a:lnTo>
                  <a:pt x="13" y="687"/>
                </a:lnTo>
                <a:lnTo>
                  <a:pt x="13" y="686"/>
                </a:lnTo>
                <a:lnTo>
                  <a:pt x="13" y="686"/>
                </a:lnTo>
                <a:lnTo>
                  <a:pt x="12" y="686"/>
                </a:lnTo>
                <a:lnTo>
                  <a:pt x="12" y="685"/>
                </a:lnTo>
                <a:lnTo>
                  <a:pt x="11" y="685"/>
                </a:lnTo>
                <a:lnTo>
                  <a:pt x="11" y="685"/>
                </a:lnTo>
                <a:lnTo>
                  <a:pt x="12" y="685"/>
                </a:lnTo>
                <a:lnTo>
                  <a:pt x="12" y="684"/>
                </a:lnTo>
                <a:lnTo>
                  <a:pt x="13" y="684"/>
                </a:lnTo>
                <a:lnTo>
                  <a:pt x="13" y="683"/>
                </a:lnTo>
                <a:lnTo>
                  <a:pt x="13" y="683"/>
                </a:lnTo>
                <a:lnTo>
                  <a:pt x="13" y="683"/>
                </a:lnTo>
                <a:lnTo>
                  <a:pt x="13" y="682"/>
                </a:lnTo>
                <a:lnTo>
                  <a:pt x="14" y="682"/>
                </a:lnTo>
                <a:lnTo>
                  <a:pt x="14" y="682"/>
                </a:lnTo>
                <a:lnTo>
                  <a:pt x="13" y="682"/>
                </a:lnTo>
                <a:lnTo>
                  <a:pt x="13" y="682"/>
                </a:lnTo>
                <a:lnTo>
                  <a:pt x="13" y="681"/>
                </a:lnTo>
                <a:lnTo>
                  <a:pt x="13" y="682"/>
                </a:lnTo>
                <a:lnTo>
                  <a:pt x="12" y="681"/>
                </a:lnTo>
                <a:lnTo>
                  <a:pt x="11" y="681"/>
                </a:lnTo>
                <a:lnTo>
                  <a:pt x="11" y="680"/>
                </a:lnTo>
                <a:lnTo>
                  <a:pt x="11" y="680"/>
                </a:lnTo>
                <a:lnTo>
                  <a:pt x="11" y="680"/>
                </a:lnTo>
                <a:lnTo>
                  <a:pt x="10" y="680"/>
                </a:lnTo>
                <a:lnTo>
                  <a:pt x="10" y="679"/>
                </a:lnTo>
                <a:lnTo>
                  <a:pt x="11" y="679"/>
                </a:lnTo>
                <a:lnTo>
                  <a:pt x="11" y="678"/>
                </a:lnTo>
                <a:lnTo>
                  <a:pt x="11" y="678"/>
                </a:lnTo>
                <a:lnTo>
                  <a:pt x="10" y="677"/>
                </a:lnTo>
                <a:lnTo>
                  <a:pt x="10" y="678"/>
                </a:lnTo>
                <a:lnTo>
                  <a:pt x="9" y="678"/>
                </a:lnTo>
                <a:lnTo>
                  <a:pt x="9" y="677"/>
                </a:lnTo>
                <a:lnTo>
                  <a:pt x="9" y="676"/>
                </a:lnTo>
                <a:lnTo>
                  <a:pt x="10" y="676"/>
                </a:lnTo>
                <a:lnTo>
                  <a:pt x="11" y="676"/>
                </a:lnTo>
                <a:lnTo>
                  <a:pt x="11" y="676"/>
                </a:lnTo>
                <a:lnTo>
                  <a:pt x="11" y="675"/>
                </a:lnTo>
                <a:lnTo>
                  <a:pt x="11" y="674"/>
                </a:lnTo>
                <a:lnTo>
                  <a:pt x="10" y="674"/>
                </a:lnTo>
                <a:lnTo>
                  <a:pt x="10" y="675"/>
                </a:lnTo>
                <a:lnTo>
                  <a:pt x="9" y="675"/>
                </a:lnTo>
                <a:lnTo>
                  <a:pt x="9" y="674"/>
                </a:lnTo>
                <a:lnTo>
                  <a:pt x="9" y="674"/>
                </a:lnTo>
                <a:lnTo>
                  <a:pt x="8" y="674"/>
                </a:lnTo>
                <a:lnTo>
                  <a:pt x="9" y="674"/>
                </a:lnTo>
                <a:lnTo>
                  <a:pt x="8" y="674"/>
                </a:lnTo>
                <a:lnTo>
                  <a:pt x="8" y="673"/>
                </a:lnTo>
                <a:lnTo>
                  <a:pt x="8" y="673"/>
                </a:lnTo>
                <a:lnTo>
                  <a:pt x="8" y="672"/>
                </a:lnTo>
                <a:lnTo>
                  <a:pt x="8" y="672"/>
                </a:lnTo>
                <a:lnTo>
                  <a:pt x="8" y="672"/>
                </a:lnTo>
                <a:lnTo>
                  <a:pt x="9" y="672"/>
                </a:lnTo>
                <a:lnTo>
                  <a:pt x="9" y="671"/>
                </a:lnTo>
                <a:lnTo>
                  <a:pt x="9" y="670"/>
                </a:lnTo>
                <a:lnTo>
                  <a:pt x="9" y="670"/>
                </a:lnTo>
                <a:lnTo>
                  <a:pt x="9" y="669"/>
                </a:lnTo>
                <a:lnTo>
                  <a:pt x="9" y="668"/>
                </a:lnTo>
                <a:lnTo>
                  <a:pt x="9" y="668"/>
                </a:lnTo>
                <a:lnTo>
                  <a:pt x="9" y="667"/>
                </a:lnTo>
                <a:lnTo>
                  <a:pt x="9" y="666"/>
                </a:lnTo>
                <a:lnTo>
                  <a:pt x="9" y="666"/>
                </a:lnTo>
                <a:lnTo>
                  <a:pt x="9" y="666"/>
                </a:lnTo>
                <a:lnTo>
                  <a:pt x="9" y="665"/>
                </a:lnTo>
                <a:lnTo>
                  <a:pt x="9" y="665"/>
                </a:lnTo>
                <a:lnTo>
                  <a:pt x="9" y="665"/>
                </a:lnTo>
                <a:lnTo>
                  <a:pt x="9" y="665"/>
                </a:lnTo>
                <a:lnTo>
                  <a:pt x="9" y="664"/>
                </a:lnTo>
                <a:lnTo>
                  <a:pt x="9" y="665"/>
                </a:lnTo>
                <a:lnTo>
                  <a:pt x="8" y="665"/>
                </a:lnTo>
                <a:lnTo>
                  <a:pt x="8" y="664"/>
                </a:lnTo>
                <a:lnTo>
                  <a:pt x="9" y="664"/>
                </a:lnTo>
                <a:lnTo>
                  <a:pt x="9" y="663"/>
                </a:lnTo>
                <a:lnTo>
                  <a:pt x="8" y="663"/>
                </a:lnTo>
                <a:lnTo>
                  <a:pt x="8" y="663"/>
                </a:lnTo>
                <a:lnTo>
                  <a:pt x="8" y="662"/>
                </a:lnTo>
                <a:lnTo>
                  <a:pt x="9" y="662"/>
                </a:lnTo>
                <a:lnTo>
                  <a:pt x="9" y="661"/>
                </a:lnTo>
                <a:lnTo>
                  <a:pt x="9" y="661"/>
                </a:lnTo>
                <a:lnTo>
                  <a:pt x="9" y="661"/>
                </a:lnTo>
                <a:lnTo>
                  <a:pt x="9" y="660"/>
                </a:lnTo>
                <a:lnTo>
                  <a:pt x="10" y="660"/>
                </a:lnTo>
                <a:lnTo>
                  <a:pt x="10" y="659"/>
                </a:lnTo>
                <a:lnTo>
                  <a:pt x="9" y="659"/>
                </a:lnTo>
                <a:lnTo>
                  <a:pt x="9" y="659"/>
                </a:lnTo>
                <a:lnTo>
                  <a:pt x="10" y="659"/>
                </a:lnTo>
                <a:lnTo>
                  <a:pt x="10" y="658"/>
                </a:lnTo>
                <a:lnTo>
                  <a:pt x="11" y="658"/>
                </a:lnTo>
                <a:lnTo>
                  <a:pt x="11" y="657"/>
                </a:lnTo>
                <a:lnTo>
                  <a:pt x="10" y="657"/>
                </a:lnTo>
                <a:lnTo>
                  <a:pt x="10" y="657"/>
                </a:lnTo>
                <a:lnTo>
                  <a:pt x="9" y="657"/>
                </a:lnTo>
                <a:lnTo>
                  <a:pt x="9" y="656"/>
                </a:lnTo>
                <a:lnTo>
                  <a:pt x="9" y="655"/>
                </a:lnTo>
                <a:lnTo>
                  <a:pt x="9" y="655"/>
                </a:lnTo>
                <a:lnTo>
                  <a:pt x="9" y="655"/>
                </a:lnTo>
                <a:lnTo>
                  <a:pt x="9" y="654"/>
                </a:lnTo>
                <a:lnTo>
                  <a:pt x="9" y="653"/>
                </a:lnTo>
                <a:lnTo>
                  <a:pt x="9" y="653"/>
                </a:lnTo>
                <a:lnTo>
                  <a:pt x="9" y="652"/>
                </a:lnTo>
                <a:lnTo>
                  <a:pt x="8" y="652"/>
                </a:lnTo>
                <a:lnTo>
                  <a:pt x="8" y="651"/>
                </a:lnTo>
                <a:lnTo>
                  <a:pt x="9" y="651"/>
                </a:lnTo>
                <a:lnTo>
                  <a:pt x="9" y="651"/>
                </a:lnTo>
                <a:lnTo>
                  <a:pt x="9" y="651"/>
                </a:lnTo>
                <a:lnTo>
                  <a:pt x="10" y="651"/>
                </a:lnTo>
                <a:lnTo>
                  <a:pt x="11" y="651"/>
                </a:lnTo>
                <a:lnTo>
                  <a:pt x="11" y="651"/>
                </a:lnTo>
                <a:lnTo>
                  <a:pt x="11" y="650"/>
                </a:lnTo>
                <a:lnTo>
                  <a:pt x="11" y="649"/>
                </a:lnTo>
                <a:lnTo>
                  <a:pt x="12" y="649"/>
                </a:lnTo>
                <a:lnTo>
                  <a:pt x="13" y="649"/>
                </a:lnTo>
                <a:lnTo>
                  <a:pt x="13" y="649"/>
                </a:lnTo>
                <a:lnTo>
                  <a:pt x="14" y="649"/>
                </a:lnTo>
                <a:lnTo>
                  <a:pt x="15" y="649"/>
                </a:lnTo>
                <a:lnTo>
                  <a:pt x="15" y="649"/>
                </a:lnTo>
                <a:lnTo>
                  <a:pt x="15" y="648"/>
                </a:lnTo>
                <a:lnTo>
                  <a:pt x="15" y="647"/>
                </a:lnTo>
                <a:lnTo>
                  <a:pt x="16" y="647"/>
                </a:lnTo>
                <a:lnTo>
                  <a:pt x="16" y="647"/>
                </a:lnTo>
                <a:lnTo>
                  <a:pt x="17" y="646"/>
                </a:lnTo>
                <a:lnTo>
                  <a:pt x="17" y="646"/>
                </a:lnTo>
                <a:lnTo>
                  <a:pt x="17" y="645"/>
                </a:lnTo>
                <a:lnTo>
                  <a:pt x="17" y="644"/>
                </a:lnTo>
                <a:lnTo>
                  <a:pt x="17" y="644"/>
                </a:lnTo>
                <a:lnTo>
                  <a:pt x="18" y="644"/>
                </a:lnTo>
                <a:lnTo>
                  <a:pt x="18" y="644"/>
                </a:lnTo>
                <a:lnTo>
                  <a:pt x="17" y="644"/>
                </a:lnTo>
                <a:lnTo>
                  <a:pt x="17" y="643"/>
                </a:lnTo>
                <a:lnTo>
                  <a:pt x="17" y="642"/>
                </a:lnTo>
                <a:lnTo>
                  <a:pt x="17" y="642"/>
                </a:lnTo>
                <a:lnTo>
                  <a:pt x="17" y="641"/>
                </a:lnTo>
                <a:lnTo>
                  <a:pt x="17" y="640"/>
                </a:lnTo>
                <a:lnTo>
                  <a:pt x="17" y="640"/>
                </a:lnTo>
                <a:lnTo>
                  <a:pt x="18" y="640"/>
                </a:lnTo>
                <a:lnTo>
                  <a:pt x="17" y="640"/>
                </a:lnTo>
                <a:lnTo>
                  <a:pt x="17" y="639"/>
                </a:lnTo>
                <a:lnTo>
                  <a:pt x="17" y="638"/>
                </a:lnTo>
                <a:lnTo>
                  <a:pt x="17" y="638"/>
                </a:lnTo>
                <a:lnTo>
                  <a:pt x="18" y="638"/>
                </a:lnTo>
                <a:lnTo>
                  <a:pt x="18" y="637"/>
                </a:lnTo>
                <a:lnTo>
                  <a:pt x="17" y="637"/>
                </a:lnTo>
                <a:lnTo>
                  <a:pt x="17" y="636"/>
                </a:lnTo>
                <a:lnTo>
                  <a:pt x="17" y="636"/>
                </a:lnTo>
                <a:lnTo>
                  <a:pt x="17" y="635"/>
                </a:lnTo>
                <a:lnTo>
                  <a:pt x="17" y="634"/>
                </a:lnTo>
                <a:lnTo>
                  <a:pt x="17" y="634"/>
                </a:lnTo>
                <a:lnTo>
                  <a:pt x="17" y="633"/>
                </a:lnTo>
                <a:lnTo>
                  <a:pt x="17" y="632"/>
                </a:lnTo>
                <a:lnTo>
                  <a:pt x="18" y="632"/>
                </a:lnTo>
                <a:lnTo>
                  <a:pt x="18" y="632"/>
                </a:lnTo>
                <a:lnTo>
                  <a:pt x="18" y="631"/>
                </a:lnTo>
                <a:lnTo>
                  <a:pt x="19" y="631"/>
                </a:lnTo>
                <a:lnTo>
                  <a:pt x="19" y="631"/>
                </a:lnTo>
                <a:lnTo>
                  <a:pt x="19" y="630"/>
                </a:lnTo>
                <a:lnTo>
                  <a:pt x="19" y="630"/>
                </a:lnTo>
                <a:lnTo>
                  <a:pt x="19" y="629"/>
                </a:lnTo>
                <a:lnTo>
                  <a:pt x="19" y="629"/>
                </a:lnTo>
                <a:lnTo>
                  <a:pt x="19" y="628"/>
                </a:lnTo>
                <a:lnTo>
                  <a:pt x="20" y="628"/>
                </a:lnTo>
                <a:lnTo>
                  <a:pt x="20" y="627"/>
                </a:lnTo>
                <a:lnTo>
                  <a:pt x="21" y="627"/>
                </a:lnTo>
                <a:lnTo>
                  <a:pt x="20" y="627"/>
                </a:lnTo>
                <a:lnTo>
                  <a:pt x="19" y="627"/>
                </a:lnTo>
                <a:lnTo>
                  <a:pt x="19" y="627"/>
                </a:lnTo>
                <a:lnTo>
                  <a:pt x="20" y="627"/>
                </a:lnTo>
                <a:lnTo>
                  <a:pt x="19" y="627"/>
                </a:lnTo>
                <a:lnTo>
                  <a:pt x="19" y="627"/>
                </a:lnTo>
                <a:lnTo>
                  <a:pt x="19" y="626"/>
                </a:lnTo>
                <a:lnTo>
                  <a:pt x="18" y="625"/>
                </a:lnTo>
                <a:lnTo>
                  <a:pt x="18" y="625"/>
                </a:lnTo>
                <a:lnTo>
                  <a:pt x="19" y="625"/>
                </a:lnTo>
                <a:lnTo>
                  <a:pt x="19" y="625"/>
                </a:lnTo>
                <a:lnTo>
                  <a:pt x="20" y="625"/>
                </a:lnTo>
                <a:lnTo>
                  <a:pt x="21" y="625"/>
                </a:lnTo>
                <a:lnTo>
                  <a:pt x="21" y="624"/>
                </a:lnTo>
                <a:lnTo>
                  <a:pt x="21" y="624"/>
                </a:lnTo>
                <a:lnTo>
                  <a:pt x="21" y="623"/>
                </a:lnTo>
                <a:lnTo>
                  <a:pt x="21" y="624"/>
                </a:lnTo>
                <a:lnTo>
                  <a:pt x="22" y="624"/>
                </a:lnTo>
                <a:lnTo>
                  <a:pt x="22" y="623"/>
                </a:lnTo>
                <a:lnTo>
                  <a:pt x="22" y="623"/>
                </a:lnTo>
                <a:lnTo>
                  <a:pt x="23" y="623"/>
                </a:lnTo>
                <a:lnTo>
                  <a:pt x="23" y="622"/>
                </a:lnTo>
                <a:lnTo>
                  <a:pt x="23" y="621"/>
                </a:lnTo>
                <a:lnTo>
                  <a:pt x="23" y="621"/>
                </a:lnTo>
                <a:lnTo>
                  <a:pt x="24" y="621"/>
                </a:lnTo>
                <a:lnTo>
                  <a:pt x="25" y="621"/>
                </a:lnTo>
                <a:lnTo>
                  <a:pt x="25" y="621"/>
                </a:lnTo>
                <a:lnTo>
                  <a:pt x="26" y="621"/>
                </a:lnTo>
                <a:lnTo>
                  <a:pt x="26" y="621"/>
                </a:lnTo>
                <a:lnTo>
                  <a:pt x="26" y="620"/>
                </a:lnTo>
                <a:lnTo>
                  <a:pt x="26" y="620"/>
                </a:lnTo>
                <a:lnTo>
                  <a:pt x="26" y="619"/>
                </a:lnTo>
                <a:lnTo>
                  <a:pt x="27" y="619"/>
                </a:lnTo>
                <a:lnTo>
                  <a:pt x="27" y="619"/>
                </a:lnTo>
                <a:lnTo>
                  <a:pt x="28" y="619"/>
                </a:lnTo>
                <a:lnTo>
                  <a:pt x="28" y="618"/>
                </a:lnTo>
                <a:lnTo>
                  <a:pt x="28" y="617"/>
                </a:lnTo>
                <a:lnTo>
                  <a:pt x="29" y="617"/>
                </a:lnTo>
                <a:lnTo>
                  <a:pt x="29" y="617"/>
                </a:lnTo>
                <a:lnTo>
                  <a:pt x="30" y="617"/>
                </a:lnTo>
                <a:lnTo>
                  <a:pt x="30" y="616"/>
                </a:lnTo>
                <a:lnTo>
                  <a:pt x="30" y="616"/>
                </a:lnTo>
                <a:lnTo>
                  <a:pt x="31" y="615"/>
                </a:lnTo>
                <a:lnTo>
                  <a:pt x="32" y="615"/>
                </a:lnTo>
                <a:lnTo>
                  <a:pt x="32" y="615"/>
                </a:lnTo>
                <a:lnTo>
                  <a:pt x="32" y="615"/>
                </a:lnTo>
                <a:lnTo>
                  <a:pt x="32" y="614"/>
                </a:lnTo>
                <a:lnTo>
                  <a:pt x="33" y="614"/>
                </a:lnTo>
                <a:lnTo>
                  <a:pt x="34" y="613"/>
                </a:lnTo>
                <a:lnTo>
                  <a:pt x="34" y="613"/>
                </a:lnTo>
                <a:lnTo>
                  <a:pt x="34" y="613"/>
                </a:lnTo>
                <a:lnTo>
                  <a:pt x="35" y="612"/>
                </a:lnTo>
                <a:lnTo>
                  <a:pt x="35" y="611"/>
                </a:lnTo>
                <a:lnTo>
                  <a:pt x="35" y="611"/>
                </a:lnTo>
                <a:lnTo>
                  <a:pt x="36" y="611"/>
                </a:lnTo>
                <a:lnTo>
                  <a:pt x="36" y="610"/>
                </a:lnTo>
                <a:lnTo>
                  <a:pt x="36" y="610"/>
                </a:lnTo>
                <a:lnTo>
                  <a:pt x="36" y="610"/>
                </a:lnTo>
                <a:lnTo>
                  <a:pt x="36" y="609"/>
                </a:lnTo>
                <a:lnTo>
                  <a:pt x="36" y="608"/>
                </a:lnTo>
                <a:lnTo>
                  <a:pt x="37" y="608"/>
                </a:lnTo>
                <a:lnTo>
                  <a:pt x="36" y="608"/>
                </a:lnTo>
                <a:lnTo>
                  <a:pt x="36" y="607"/>
                </a:lnTo>
                <a:lnTo>
                  <a:pt x="36" y="606"/>
                </a:lnTo>
                <a:lnTo>
                  <a:pt x="36" y="606"/>
                </a:lnTo>
                <a:lnTo>
                  <a:pt x="36" y="606"/>
                </a:lnTo>
                <a:lnTo>
                  <a:pt x="36" y="605"/>
                </a:lnTo>
                <a:lnTo>
                  <a:pt x="36" y="604"/>
                </a:lnTo>
                <a:lnTo>
                  <a:pt x="36" y="604"/>
                </a:lnTo>
                <a:lnTo>
                  <a:pt x="36" y="604"/>
                </a:lnTo>
                <a:lnTo>
                  <a:pt x="37" y="604"/>
                </a:lnTo>
                <a:lnTo>
                  <a:pt x="38" y="604"/>
                </a:lnTo>
                <a:lnTo>
                  <a:pt x="38" y="604"/>
                </a:lnTo>
                <a:lnTo>
                  <a:pt x="38" y="604"/>
                </a:lnTo>
                <a:lnTo>
                  <a:pt x="39" y="604"/>
                </a:lnTo>
                <a:lnTo>
                  <a:pt x="40" y="604"/>
                </a:lnTo>
                <a:lnTo>
                  <a:pt x="40" y="603"/>
                </a:lnTo>
                <a:lnTo>
                  <a:pt x="40" y="602"/>
                </a:lnTo>
                <a:lnTo>
                  <a:pt x="41" y="602"/>
                </a:lnTo>
                <a:lnTo>
                  <a:pt x="42" y="602"/>
                </a:lnTo>
                <a:lnTo>
                  <a:pt x="42" y="602"/>
                </a:lnTo>
                <a:lnTo>
                  <a:pt x="42" y="602"/>
                </a:lnTo>
                <a:lnTo>
                  <a:pt x="43" y="602"/>
                </a:lnTo>
                <a:lnTo>
                  <a:pt x="44" y="602"/>
                </a:lnTo>
                <a:lnTo>
                  <a:pt x="44" y="602"/>
                </a:lnTo>
                <a:lnTo>
                  <a:pt x="44" y="603"/>
                </a:lnTo>
                <a:lnTo>
                  <a:pt x="44" y="603"/>
                </a:lnTo>
                <a:lnTo>
                  <a:pt x="45" y="603"/>
                </a:lnTo>
                <a:lnTo>
                  <a:pt x="45" y="602"/>
                </a:lnTo>
                <a:lnTo>
                  <a:pt x="45" y="602"/>
                </a:lnTo>
                <a:lnTo>
                  <a:pt x="46" y="602"/>
                </a:lnTo>
                <a:lnTo>
                  <a:pt x="46" y="602"/>
                </a:lnTo>
                <a:lnTo>
                  <a:pt x="47" y="602"/>
                </a:lnTo>
                <a:lnTo>
                  <a:pt x="47" y="601"/>
                </a:lnTo>
                <a:lnTo>
                  <a:pt x="47" y="601"/>
                </a:lnTo>
                <a:lnTo>
                  <a:pt x="47" y="602"/>
                </a:lnTo>
                <a:lnTo>
                  <a:pt x="47" y="601"/>
                </a:lnTo>
                <a:lnTo>
                  <a:pt x="48" y="601"/>
                </a:lnTo>
                <a:lnTo>
                  <a:pt x="48" y="602"/>
                </a:lnTo>
                <a:lnTo>
                  <a:pt x="49" y="602"/>
                </a:lnTo>
                <a:lnTo>
                  <a:pt x="49" y="602"/>
                </a:lnTo>
                <a:lnTo>
                  <a:pt x="49" y="602"/>
                </a:lnTo>
                <a:lnTo>
                  <a:pt x="50" y="602"/>
                </a:lnTo>
                <a:lnTo>
                  <a:pt x="51" y="602"/>
                </a:lnTo>
                <a:lnTo>
                  <a:pt x="51" y="602"/>
                </a:lnTo>
                <a:lnTo>
                  <a:pt x="51" y="602"/>
                </a:lnTo>
                <a:lnTo>
                  <a:pt x="52" y="602"/>
                </a:lnTo>
                <a:lnTo>
                  <a:pt x="52" y="602"/>
                </a:lnTo>
                <a:lnTo>
                  <a:pt x="53" y="602"/>
                </a:lnTo>
                <a:lnTo>
                  <a:pt x="53" y="603"/>
                </a:lnTo>
                <a:lnTo>
                  <a:pt x="53" y="603"/>
                </a:lnTo>
                <a:lnTo>
                  <a:pt x="54" y="603"/>
                </a:lnTo>
                <a:lnTo>
                  <a:pt x="54" y="604"/>
                </a:lnTo>
                <a:lnTo>
                  <a:pt x="55" y="604"/>
                </a:lnTo>
                <a:lnTo>
                  <a:pt x="55" y="604"/>
                </a:lnTo>
                <a:lnTo>
                  <a:pt x="56" y="604"/>
                </a:lnTo>
                <a:lnTo>
                  <a:pt x="57" y="604"/>
                </a:lnTo>
                <a:lnTo>
                  <a:pt x="57" y="604"/>
                </a:lnTo>
                <a:lnTo>
                  <a:pt x="58" y="604"/>
                </a:lnTo>
                <a:lnTo>
                  <a:pt x="59" y="604"/>
                </a:lnTo>
                <a:lnTo>
                  <a:pt x="59" y="604"/>
                </a:lnTo>
                <a:lnTo>
                  <a:pt x="60" y="604"/>
                </a:lnTo>
                <a:lnTo>
                  <a:pt x="61" y="604"/>
                </a:lnTo>
                <a:lnTo>
                  <a:pt x="61" y="604"/>
                </a:lnTo>
                <a:lnTo>
                  <a:pt x="62" y="604"/>
                </a:lnTo>
                <a:lnTo>
                  <a:pt x="62" y="603"/>
                </a:lnTo>
                <a:lnTo>
                  <a:pt x="62" y="603"/>
                </a:lnTo>
                <a:lnTo>
                  <a:pt x="63" y="603"/>
                </a:lnTo>
                <a:lnTo>
                  <a:pt x="63" y="602"/>
                </a:lnTo>
                <a:lnTo>
                  <a:pt x="63" y="602"/>
                </a:lnTo>
                <a:lnTo>
                  <a:pt x="64" y="602"/>
                </a:lnTo>
                <a:lnTo>
                  <a:pt x="64" y="601"/>
                </a:lnTo>
                <a:lnTo>
                  <a:pt x="64" y="601"/>
                </a:lnTo>
                <a:lnTo>
                  <a:pt x="64" y="600"/>
                </a:lnTo>
                <a:lnTo>
                  <a:pt x="64" y="600"/>
                </a:lnTo>
                <a:lnTo>
                  <a:pt x="65" y="600"/>
                </a:lnTo>
                <a:lnTo>
                  <a:pt x="69" y="582"/>
                </a:lnTo>
                <a:lnTo>
                  <a:pt x="74" y="560"/>
                </a:lnTo>
                <a:lnTo>
                  <a:pt x="82" y="524"/>
                </a:lnTo>
                <a:lnTo>
                  <a:pt x="87" y="505"/>
                </a:lnTo>
                <a:lnTo>
                  <a:pt x="91" y="486"/>
                </a:lnTo>
                <a:lnTo>
                  <a:pt x="93" y="483"/>
                </a:lnTo>
                <a:lnTo>
                  <a:pt x="114" y="458"/>
                </a:lnTo>
                <a:lnTo>
                  <a:pt x="139" y="427"/>
                </a:lnTo>
                <a:lnTo>
                  <a:pt x="148" y="416"/>
                </a:lnTo>
                <a:lnTo>
                  <a:pt x="148" y="415"/>
                </a:lnTo>
                <a:lnTo>
                  <a:pt x="148" y="415"/>
                </a:lnTo>
                <a:lnTo>
                  <a:pt x="148" y="414"/>
                </a:lnTo>
                <a:lnTo>
                  <a:pt x="147" y="414"/>
                </a:lnTo>
                <a:lnTo>
                  <a:pt x="147" y="414"/>
                </a:lnTo>
                <a:lnTo>
                  <a:pt x="147" y="413"/>
                </a:lnTo>
                <a:lnTo>
                  <a:pt x="146" y="413"/>
                </a:lnTo>
                <a:lnTo>
                  <a:pt x="146" y="413"/>
                </a:lnTo>
                <a:lnTo>
                  <a:pt x="146" y="412"/>
                </a:lnTo>
                <a:lnTo>
                  <a:pt x="146" y="411"/>
                </a:lnTo>
                <a:lnTo>
                  <a:pt x="146" y="411"/>
                </a:lnTo>
                <a:lnTo>
                  <a:pt x="146" y="410"/>
                </a:lnTo>
                <a:lnTo>
                  <a:pt x="147" y="410"/>
                </a:lnTo>
                <a:lnTo>
                  <a:pt x="147" y="409"/>
                </a:lnTo>
                <a:lnTo>
                  <a:pt x="148" y="409"/>
                </a:lnTo>
                <a:lnTo>
                  <a:pt x="148" y="409"/>
                </a:lnTo>
                <a:lnTo>
                  <a:pt x="148" y="408"/>
                </a:lnTo>
                <a:lnTo>
                  <a:pt x="148" y="408"/>
                </a:lnTo>
                <a:lnTo>
                  <a:pt x="147" y="408"/>
                </a:lnTo>
                <a:lnTo>
                  <a:pt x="147" y="407"/>
                </a:lnTo>
                <a:lnTo>
                  <a:pt x="146" y="407"/>
                </a:lnTo>
                <a:lnTo>
                  <a:pt x="146" y="407"/>
                </a:lnTo>
                <a:lnTo>
                  <a:pt x="146" y="406"/>
                </a:lnTo>
                <a:lnTo>
                  <a:pt x="146" y="405"/>
                </a:lnTo>
                <a:lnTo>
                  <a:pt x="146" y="404"/>
                </a:lnTo>
                <a:lnTo>
                  <a:pt x="146" y="403"/>
                </a:lnTo>
                <a:lnTo>
                  <a:pt x="146" y="403"/>
                </a:lnTo>
                <a:lnTo>
                  <a:pt x="146" y="402"/>
                </a:lnTo>
                <a:lnTo>
                  <a:pt x="146" y="403"/>
                </a:lnTo>
                <a:lnTo>
                  <a:pt x="147" y="403"/>
                </a:lnTo>
                <a:lnTo>
                  <a:pt x="147" y="402"/>
                </a:lnTo>
                <a:lnTo>
                  <a:pt x="148" y="401"/>
                </a:lnTo>
                <a:lnTo>
                  <a:pt x="148" y="401"/>
                </a:lnTo>
                <a:lnTo>
                  <a:pt x="148" y="400"/>
                </a:lnTo>
                <a:lnTo>
                  <a:pt x="148" y="399"/>
                </a:lnTo>
                <a:lnTo>
                  <a:pt x="148" y="399"/>
                </a:lnTo>
                <a:lnTo>
                  <a:pt x="148" y="398"/>
                </a:lnTo>
                <a:lnTo>
                  <a:pt x="148" y="397"/>
                </a:lnTo>
                <a:lnTo>
                  <a:pt x="148" y="397"/>
                </a:lnTo>
                <a:lnTo>
                  <a:pt x="148" y="396"/>
                </a:lnTo>
                <a:lnTo>
                  <a:pt x="148" y="396"/>
                </a:lnTo>
                <a:lnTo>
                  <a:pt x="149" y="396"/>
                </a:lnTo>
                <a:lnTo>
                  <a:pt x="149" y="395"/>
                </a:lnTo>
                <a:lnTo>
                  <a:pt x="148" y="395"/>
                </a:lnTo>
                <a:lnTo>
                  <a:pt x="148" y="395"/>
                </a:lnTo>
                <a:lnTo>
                  <a:pt x="147" y="395"/>
                </a:lnTo>
                <a:lnTo>
                  <a:pt x="147" y="394"/>
                </a:lnTo>
                <a:lnTo>
                  <a:pt x="146" y="394"/>
                </a:lnTo>
                <a:lnTo>
                  <a:pt x="147" y="394"/>
                </a:lnTo>
                <a:lnTo>
                  <a:pt x="147" y="393"/>
                </a:lnTo>
                <a:lnTo>
                  <a:pt x="147" y="392"/>
                </a:lnTo>
                <a:lnTo>
                  <a:pt x="146" y="392"/>
                </a:lnTo>
                <a:lnTo>
                  <a:pt x="146" y="392"/>
                </a:lnTo>
                <a:lnTo>
                  <a:pt x="146" y="392"/>
                </a:lnTo>
                <a:lnTo>
                  <a:pt x="146" y="392"/>
                </a:lnTo>
                <a:lnTo>
                  <a:pt x="145" y="393"/>
                </a:lnTo>
                <a:lnTo>
                  <a:pt x="145" y="394"/>
                </a:lnTo>
                <a:lnTo>
                  <a:pt x="144" y="394"/>
                </a:lnTo>
                <a:lnTo>
                  <a:pt x="144" y="393"/>
                </a:lnTo>
                <a:lnTo>
                  <a:pt x="144" y="393"/>
                </a:lnTo>
                <a:lnTo>
                  <a:pt x="144" y="392"/>
                </a:lnTo>
                <a:lnTo>
                  <a:pt x="144" y="392"/>
                </a:lnTo>
                <a:lnTo>
                  <a:pt x="143" y="391"/>
                </a:lnTo>
                <a:lnTo>
                  <a:pt x="142" y="391"/>
                </a:lnTo>
                <a:lnTo>
                  <a:pt x="142" y="390"/>
                </a:lnTo>
                <a:lnTo>
                  <a:pt x="142" y="390"/>
                </a:lnTo>
                <a:lnTo>
                  <a:pt x="143" y="390"/>
                </a:lnTo>
                <a:lnTo>
                  <a:pt x="143" y="389"/>
                </a:lnTo>
                <a:lnTo>
                  <a:pt x="143" y="390"/>
                </a:lnTo>
                <a:lnTo>
                  <a:pt x="144" y="390"/>
                </a:lnTo>
                <a:lnTo>
                  <a:pt x="144" y="389"/>
                </a:lnTo>
                <a:lnTo>
                  <a:pt x="144" y="388"/>
                </a:lnTo>
                <a:lnTo>
                  <a:pt x="144" y="388"/>
                </a:lnTo>
                <a:lnTo>
                  <a:pt x="143" y="388"/>
                </a:lnTo>
                <a:lnTo>
                  <a:pt x="142" y="387"/>
                </a:lnTo>
                <a:lnTo>
                  <a:pt x="142" y="386"/>
                </a:lnTo>
                <a:lnTo>
                  <a:pt x="142" y="386"/>
                </a:lnTo>
                <a:lnTo>
                  <a:pt x="142" y="386"/>
                </a:lnTo>
                <a:lnTo>
                  <a:pt x="142" y="385"/>
                </a:lnTo>
                <a:lnTo>
                  <a:pt x="142" y="384"/>
                </a:lnTo>
                <a:lnTo>
                  <a:pt x="142" y="384"/>
                </a:lnTo>
                <a:lnTo>
                  <a:pt x="142" y="383"/>
                </a:lnTo>
                <a:lnTo>
                  <a:pt x="142" y="382"/>
                </a:lnTo>
                <a:lnTo>
                  <a:pt x="142" y="382"/>
                </a:lnTo>
                <a:lnTo>
                  <a:pt x="142" y="382"/>
                </a:lnTo>
                <a:lnTo>
                  <a:pt x="143" y="382"/>
                </a:lnTo>
                <a:lnTo>
                  <a:pt x="143" y="381"/>
                </a:lnTo>
                <a:lnTo>
                  <a:pt x="143" y="380"/>
                </a:lnTo>
                <a:lnTo>
                  <a:pt x="144" y="380"/>
                </a:lnTo>
                <a:lnTo>
                  <a:pt x="144" y="380"/>
                </a:lnTo>
                <a:lnTo>
                  <a:pt x="143" y="380"/>
                </a:lnTo>
                <a:lnTo>
                  <a:pt x="143" y="379"/>
                </a:lnTo>
                <a:lnTo>
                  <a:pt x="142" y="379"/>
                </a:lnTo>
                <a:lnTo>
                  <a:pt x="142" y="378"/>
                </a:lnTo>
                <a:lnTo>
                  <a:pt x="143" y="378"/>
                </a:lnTo>
                <a:lnTo>
                  <a:pt x="143" y="378"/>
                </a:lnTo>
                <a:lnTo>
                  <a:pt x="143" y="377"/>
                </a:lnTo>
                <a:lnTo>
                  <a:pt x="142" y="377"/>
                </a:lnTo>
                <a:lnTo>
                  <a:pt x="142" y="377"/>
                </a:lnTo>
                <a:lnTo>
                  <a:pt x="143" y="377"/>
                </a:lnTo>
                <a:lnTo>
                  <a:pt x="143" y="376"/>
                </a:lnTo>
                <a:lnTo>
                  <a:pt x="144" y="376"/>
                </a:lnTo>
                <a:lnTo>
                  <a:pt x="144" y="375"/>
                </a:lnTo>
                <a:lnTo>
                  <a:pt x="144" y="375"/>
                </a:lnTo>
                <a:lnTo>
                  <a:pt x="144" y="374"/>
                </a:lnTo>
                <a:lnTo>
                  <a:pt x="144" y="373"/>
                </a:lnTo>
                <a:lnTo>
                  <a:pt x="144" y="373"/>
                </a:lnTo>
                <a:lnTo>
                  <a:pt x="144" y="372"/>
                </a:lnTo>
                <a:lnTo>
                  <a:pt x="143" y="371"/>
                </a:lnTo>
                <a:lnTo>
                  <a:pt x="143" y="371"/>
                </a:lnTo>
                <a:lnTo>
                  <a:pt x="143" y="370"/>
                </a:lnTo>
                <a:lnTo>
                  <a:pt x="142" y="370"/>
                </a:lnTo>
                <a:lnTo>
                  <a:pt x="142" y="369"/>
                </a:lnTo>
                <a:lnTo>
                  <a:pt x="142" y="369"/>
                </a:lnTo>
                <a:lnTo>
                  <a:pt x="142" y="368"/>
                </a:lnTo>
                <a:lnTo>
                  <a:pt x="141" y="368"/>
                </a:lnTo>
                <a:lnTo>
                  <a:pt x="141" y="367"/>
                </a:lnTo>
                <a:lnTo>
                  <a:pt x="141" y="367"/>
                </a:lnTo>
                <a:lnTo>
                  <a:pt x="140" y="367"/>
                </a:lnTo>
                <a:lnTo>
                  <a:pt x="140" y="366"/>
                </a:lnTo>
                <a:lnTo>
                  <a:pt x="140" y="365"/>
                </a:lnTo>
                <a:lnTo>
                  <a:pt x="140" y="365"/>
                </a:lnTo>
                <a:lnTo>
                  <a:pt x="140" y="364"/>
                </a:lnTo>
                <a:lnTo>
                  <a:pt x="139" y="364"/>
                </a:lnTo>
                <a:lnTo>
                  <a:pt x="138" y="364"/>
                </a:lnTo>
                <a:lnTo>
                  <a:pt x="138" y="363"/>
                </a:lnTo>
                <a:lnTo>
                  <a:pt x="139" y="363"/>
                </a:lnTo>
                <a:lnTo>
                  <a:pt x="139" y="363"/>
                </a:lnTo>
                <a:lnTo>
                  <a:pt x="139" y="362"/>
                </a:lnTo>
                <a:lnTo>
                  <a:pt x="138" y="362"/>
                </a:lnTo>
                <a:lnTo>
                  <a:pt x="138" y="361"/>
                </a:lnTo>
                <a:lnTo>
                  <a:pt x="138" y="361"/>
                </a:lnTo>
                <a:lnTo>
                  <a:pt x="138" y="361"/>
                </a:lnTo>
                <a:lnTo>
                  <a:pt x="138" y="360"/>
                </a:lnTo>
                <a:lnTo>
                  <a:pt x="137" y="360"/>
                </a:lnTo>
                <a:lnTo>
                  <a:pt x="137" y="359"/>
                </a:lnTo>
                <a:lnTo>
                  <a:pt x="137" y="358"/>
                </a:lnTo>
                <a:lnTo>
                  <a:pt x="136" y="358"/>
                </a:lnTo>
                <a:lnTo>
                  <a:pt x="136" y="358"/>
                </a:lnTo>
                <a:lnTo>
                  <a:pt x="136" y="357"/>
                </a:lnTo>
                <a:lnTo>
                  <a:pt x="136" y="356"/>
                </a:lnTo>
                <a:lnTo>
                  <a:pt x="136" y="356"/>
                </a:lnTo>
                <a:lnTo>
                  <a:pt x="135" y="356"/>
                </a:lnTo>
                <a:lnTo>
                  <a:pt x="135" y="355"/>
                </a:lnTo>
                <a:lnTo>
                  <a:pt x="135" y="354"/>
                </a:lnTo>
                <a:lnTo>
                  <a:pt x="135" y="354"/>
                </a:lnTo>
                <a:lnTo>
                  <a:pt x="134" y="354"/>
                </a:lnTo>
                <a:lnTo>
                  <a:pt x="134" y="353"/>
                </a:lnTo>
                <a:lnTo>
                  <a:pt x="134" y="352"/>
                </a:lnTo>
                <a:lnTo>
                  <a:pt x="134" y="352"/>
                </a:lnTo>
                <a:lnTo>
                  <a:pt x="135" y="352"/>
                </a:lnTo>
                <a:lnTo>
                  <a:pt x="135" y="351"/>
                </a:lnTo>
                <a:lnTo>
                  <a:pt x="134" y="351"/>
                </a:lnTo>
                <a:lnTo>
                  <a:pt x="134" y="350"/>
                </a:lnTo>
                <a:lnTo>
                  <a:pt x="134" y="350"/>
                </a:lnTo>
                <a:lnTo>
                  <a:pt x="135" y="349"/>
                </a:lnTo>
                <a:lnTo>
                  <a:pt x="135" y="348"/>
                </a:lnTo>
                <a:lnTo>
                  <a:pt x="135" y="347"/>
                </a:lnTo>
                <a:lnTo>
                  <a:pt x="136" y="346"/>
                </a:lnTo>
                <a:lnTo>
                  <a:pt x="136" y="346"/>
                </a:lnTo>
                <a:lnTo>
                  <a:pt x="136" y="345"/>
                </a:lnTo>
                <a:lnTo>
                  <a:pt x="136" y="344"/>
                </a:lnTo>
                <a:lnTo>
                  <a:pt x="136" y="344"/>
                </a:lnTo>
                <a:lnTo>
                  <a:pt x="136" y="343"/>
                </a:lnTo>
                <a:lnTo>
                  <a:pt x="136" y="342"/>
                </a:lnTo>
                <a:lnTo>
                  <a:pt x="136" y="342"/>
                </a:lnTo>
                <a:lnTo>
                  <a:pt x="136" y="341"/>
                </a:lnTo>
                <a:lnTo>
                  <a:pt x="137" y="341"/>
                </a:lnTo>
                <a:lnTo>
                  <a:pt x="137" y="340"/>
                </a:lnTo>
                <a:lnTo>
                  <a:pt x="137" y="339"/>
                </a:lnTo>
                <a:lnTo>
                  <a:pt x="137" y="339"/>
                </a:lnTo>
                <a:lnTo>
                  <a:pt x="138" y="338"/>
                </a:lnTo>
                <a:lnTo>
                  <a:pt x="138" y="337"/>
                </a:lnTo>
                <a:lnTo>
                  <a:pt x="138" y="337"/>
                </a:lnTo>
                <a:lnTo>
                  <a:pt x="138" y="336"/>
                </a:lnTo>
                <a:lnTo>
                  <a:pt x="138" y="335"/>
                </a:lnTo>
                <a:lnTo>
                  <a:pt x="138" y="335"/>
                </a:lnTo>
                <a:lnTo>
                  <a:pt x="138" y="335"/>
                </a:lnTo>
                <a:lnTo>
                  <a:pt x="138" y="334"/>
                </a:lnTo>
                <a:lnTo>
                  <a:pt x="139" y="334"/>
                </a:lnTo>
                <a:lnTo>
                  <a:pt x="139" y="333"/>
                </a:lnTo>
                <a:lnTo>
                  <a:pt x="139" y="333"/>
                </a:lnTo>
                <a:lnTo>
                  <a:pt x="139" y="332"/>
                </a:lnTo>
                <a:lnTo>
                  <a:pt x="138" y="332"/>
                </a:lnTo>
                <a:lnTo>
                  <a:pt x="138" y="331"/>
                </a:lnTo>
                <a:lnTo>
                  <a:pt x="138" y="331"/>
                </a:lnTo>
                <a:lnTo>
                  <a:pt x="138" y="330"/>
                </a:lnTo>
                <a:lnTo>
                  <a:pt x="138" y="329"/>
                </a:lnTo>
                <a:lnTo>
                  <a:pt x="139" y="329"/>
                </a:lnTo>
                <a:lnTo>
                  <a:pt x="139" y="329"/>
                </a:lnTo>
                <a:lnTo>
                  <a:pt x="140" y="328"/>
                </a:lnTo>
                <a:lnTo>
                  <a:pt x="140" y="328"/>
                </a:lnTo>
                <a:lnTo>
                  <a:pt x="140" y="329"/>
                </a:lnTo>
                <a:lnTo>
                  <a:pt x="141" y="329"/>
                </a:lnTo>
                <a:lnTo>
                  <a:pt x="141" y="328"/>
                </a:lnTo>
                <a:lnTo>
                  <a:pt x="141" y="327"/>
                </a:lnTo>
                <a:lnTo>
                  <a:pt x="142" y="327"/>
                </a:lnTo>
                <a:lnTo>
                  <a:pt x="141" y="327"/>
                </a:lnTo>
                <a:lnTo>
                  <a:pt x="141" y="326"/>
                </a:lnTo>
                <a:lnTo>
                  <a:pt x="142" y="326"/>
                </a:lnTo>
                <a:lnTo>
                  <a:pt x="142" y="325"/>
                </a:lnTo>
                <a:lnTo>
                  <a:pt x="142" y="325"/>
                </a:lnTo>
                <a:lnTo>
                  <a:pt x="142" y="325"/>
                </a:lnTo>
                <a:lnTo>
                  <a:pt x="142" y="324"/>
                </a:lnTo>
                <a:lnTo>
                  <a:pt x="143" y="324"/>
                </a:lnTo>
                <a:lnTo>
                  <a:pt x="143" y="324"/>
                </a:lnTo>
                <a:lnTo>
                  <a:pt x="143" y="323"/>
                </a:lnTo>
                <a:lnTo>
                  <a:pt x="144" y="323"/>
                </a:lnTo>
                <a:lnTo>
                  <a:pt x="143" y="322"/>
                </a:lnTo>
                <a:lnTo>
                  <a:pt x="143" y="322"/>
                </a:lnTo>
                <a:lnTo>
                  <a:pt x="144" y="322"/>
                </a:lnTo>
                <a:lnTo>
                  <a:pt x="144" y="321"/>
                </a:lnTo>
                <a:lnTo>
                  <a:pt x="144" y="320"/>
                </a:lnTo>
                <a:lnTo>
                  <a:pt x="143" y="320"/>
                </a:lnTo>
                <a:lnTo>
                  <a:pt x="143" y="320"/>
                </a:lnTo>
                <a:lnTo>
                  <a:pt x="142" y="320"/>
                </a:lnTo>
                <a:lnTo>
                  <a:pt x="142" y="319"/>
                </a:lnTo>
                <a:lnTo>
                  <a:pt x="142" y="318"/>
                </a:lnTo>
                <a:lnTo>
                  <a:pt x="142" y="318"/>
                </a:lnTo>
                <a:lnTo>
                  <a:pt x="142" y="318"/>
                </a:lnTo>
                <a:lnTo>
                  <a:pt x="142" y="318"/>
                </a:lnTo>
                <a:lnTo>
                  <a:pt x="142" y="317"/>
                </a:lnTo>
                <a:lnTo>
                  <a:pt x="143" y="317"/>
                </a:lnTo>
                <a:lnTo>
                  <a:pt x="143" y="316"/>
                </a:lnTo>
                <a:lnTo>
                  <a:pt x="144" y="316"/>
                </a:lnTo>
                <a:lnTo>
                  <a:pt x="143" y="316"/>
                </a:lnTo>
                <a:lnTo>
                  <a:pt x="143" y="316"/>
                </a:lnTo>
                <a:lnTo>
                  <a:pt x="144" y="316"/>
                </a:lnTo>
                <a:lnTo>
                  <a:pt x="144" y="315"/>
                </a:lnTo>
                <a:lnTo>
                  <a:pt x="143" y="315"/>
                </a:lnTo>
                <a:lnTo>
                  <a:pt x="144" y="315"/>
                </a:lnTo>
                <a:lnTo>
                  <a:pt x="144" y="314"/>
                </a:lnTo>
                <a:lnTo>
                  <a:pt x="143" y="314"/>
                </a:lnTo>
                <a:lnTo>
                  <a:pt x="143" y="314"/>
                </a:lnTo>
                <a:lnTo>
                  <a:pt x="142" y="314"/>
                </a:lnTo>
                <a:lnTo>
                  <a:pt x="142" y="313"/>
                </a:lnTo>
                <a:lnTo>
                  <a:pt x="143" y="313"/>
                </a:lnTo>
                <a:lnTo>
                  <a:pt x="142" y="312"/>
                </a:lnTo>
                <a:lnTo>
                  <a:pt x="142" y="312"/>
                </a:lnTo>
                <a:lnTo>
                  <a:pt x="142" y="312"/>
                </a:lnTo>
                <a:lnTo>
                  <a:pt x="142" y="311"/>
                </a:lnTo>
                <a:lnTo>
                  <a:pt x="141" y="312"/>
                </a:lnTo>
                <a:lnTo>
                  <a:pt x="141" y="311"/>
                </a:lnTo>
                <a:lnTo>
                  <a:pt x="142" y="311"/>
                </a:lnTo>
                <a:lnTo>
                  <a:pt x="141" y="310"/>
                </a:lnTo>
                <a:lnTo>
                  <a:pt x="142" y="310"/>
                </a:lnTo>
                <a:lnTo>
                  <a:pt x="142" y="310"/>
                </a:lnTo>
                <a:lnTo>
                  <a:pt x="142" y="310"/>
                </a:lnTo>
                <a:lnTo>
                  <a:pt x="142" y="309"/>
                </a:lnTo>
                <a:lnTo>
                  <a:pt x="142" y="308"/>
                </a:lnTo>
                <a:lnTo>
                  <a:pt x="142" y="308"/>
                </a:lnTo>
                <a:lnTo>
                  <a:pt x="142" y="307"/>
                </a:lnTo>
                <a:lnTo>
                  <a:pt x="142" y="306"/>
                </a:lnTo>
                <a:lnTo>
                  <a:pt x="142" y="306"/>
                </a:lnTo>
                <a:lnTo>
                  <a:pt x="142" y="306"/>
                </a:lnTo>
                <a:lnTo>
                  <a:pt x="142" y="306"/>
                </a:lnTo>
                <a:lnTo>
                  <a:pt x="143" y="306"/>
                </a:lnTo>
                <a:lnTo>
                  <a:pt x="144" y="306"/>
                </a:lnTo>
                <a:lnTo>
                  <a:pt x="143" y="305"/>
                </a:lnTo>
                <a:lnTo>
                  <a:pt x="143" y="305"/>
                </a:lnTo>
                <a:lnTo>
                  <a:pt x="144" y="304"/>
                </a:lnTo>
                <a:lnTo>
                  <a:pt x="144" y="305"/>
                </a:lnTo>
                <a:lnTo>
                  <a:pt x="144" y="304"/>
                </a:lnTo>
                <a:lnTo>
                  <a:pt x="145" y="304"/>
                </a:lnTo>
                <a:lnTo>
                  <a:pt x="145" y="303"/>
                </a:lnTo>
                <a:lnTo>
                  <a:pt x="144" y="303"/>
                </a:lnTo>
                <a:lnTo>
                  <a:pt x="144" y="303"/>
                </a:lnTo>
                <a:lnTo>
                  <a:pt x="144" y="302"/>
                </a:lnTo>
                <a:lnTo>
                  <a:pt x="145" y="302"/>
                </a:lnTo>
                <a:lnTo>
                  <a:pt x="145" y="301"/>
                </a:lnTo>
                <a:lnTo>
                  <a:pt x="145" y="301"/>
                </a:lnTo>
                <a:lnTo>
                  <a:pt x="145" y="300"/>
                </a:lnTo>
                <a:lnTo>
                  <a:pt x="145" y="299"/>
                </a:lnTo>
                <a:lnTo>
                  <a:pt x="146" y="299"/>
                </a:lnTo>
                <a:lnTo>
                  <a:pt x="146" y="299"/>
                </a:lnTo>
                <a:lnTo>
                  <a:pt x="146" y="298"/>
                </a:lnTo>
                <a:lnTo>
                  <a:pt x="146" y="297"/>
                </a:lnTo>
                <a:lnTo>
                  <a:pt x="146" y="297"/>
                </a:lnTo>
                <a:lnTo>
                  <a:pt x="146" y="296"/>
                </a:lnTo>
                <a:lnTo>
                  <a:pt x="146" y="295"/>
                </a:lnTo>
                <a:lnTo>
                  <a:pt x="146" y="295"/>
                </a:lnTo>
                <a:lnTo>
                  <a:pt x="146" y="294"/>
                </a:lnTo>
                <a:lnTo>
                  <a:pt x="146" y="294"/>
                </a:lnTo>
                <a:lnTo>
                  <a:pt x="146" y="294"/>
                </a:lnTo>
                <a:lnTo>
                  <a:pt x="145" y="294"/>
                </a:lnTo>
                <a:lnTo>
                  <a:pt x="144" y="294"/>
                </a:lnTo>
                <a:lnTo>
                  <a:pt x="144" y="293"/>
                </a:lnTo>
                <a:lnTo>
                  <a:pt x="144" y="293"/>
                </a:lnTo>
                <a:lnTo>
                  <a:pt x="144" y="293"/>
                </a:lnTo>
                <a:lnTo>
                  <a:pt x="144" y="292"/>
                </a:lnTo>
                <a:lnTo>
                  <a:pt x="144" y="291"/>
                </a:lnTo>
                <a:lnTo>
                  <a:pt x="144" y="291"/>
                </a:lnTo>
                <a:lnTo>
                  <a:pt x="144" y="291"/>
                </a:lnTo>
                <a:lnTo>
                  <a:pt x="144" y="291"/>
                </a:lnTo>
                <a:lnTo>
                  <a:pt x="144" y="290"/>
                </a:lnTo>
                <a:lnTo>
                  <a:pt x="143" y="289"/>
                </a:lnTo>
                <a:lnTo>
                  <a:pt x="142" y="289"/>
                </a:lnTo>
                <a:lnTo>
                  <a:pt x="143" y="289"/>
                </a:lnTo>
                <a:lnTo>
                  <a:pt x="143" y="289"/>
                </a:lnTo>
                <a:lnTo>
                  <a:pt x="142" y="289"/>
                </a:lnTo>
                <a:lnTo>
                  <a:pt x="142" y="288"/>
                </a:lnTo>
                <a:lnTo>
                  <a:pt x="142" y="288"/>
                </a:lnTo>
                <a:lnTo>
                  <a:pt x="142" y="288"/>
                </a:lnTo>
                <a:lnTo>
                  <a:pt x="141" y="288"/>
                </a:lnTo>
                <a:lnTo>
                  <a:pt x="141" y="288"/>
                </a:lnTo>
                <a:lnTo>
                  <a:pt x="140" y="288"/>
                </a:lnTo>
                <a:lnTo>
                  <a:pt x="140" y="287"/>
                </a:lnTo>
                <a:lnTo>
                  <a:pt x="140" y="286"/>
                </a:lnTo>
                <a:lnTo>
                  <a:pt x="141" y="286"/>
                </a:lnTo>
                <a:lnTo>
                  <a:pt x="141" y="286"/>
                </a:lnTo>
                <a:lnTo>
                  <a:pt x="142" y="286"/>
                </a:lnTo>
                <a:lnTo>
                  <a:pt x="142" y="285"/>
                </a:lnTo>
                <a:lnTo>
                  <a:pt x="141" y="285"/>
                </a:lnTo>
                <a:lnTo>
                  <a:pt x="141" y="284"/>
                </a:lnTo>
                <a:lnTo>
                  <a:pt x="141" y="284"/>
                </a:lnTo>
                <a:lnTo>
                  <a:pt x="140" y="284"/>
                </a:lnTo>
                <a:lnTo>
                  <a:pt x="140" y="284"/>
                </a:lnTo>
                <a:lnTo>
                  <a:pt x="140" y="284"/>
                </a:lnTo>
                <a:lnTo>
                  <a:pt x="140" y="283"/>
                </a:lnTo>
                <a:lnTo>
                  <a:pt x="140" y="282"/>
                </a:lnTo>
                <a:lnTo>
                  <a:pt x="140" y="282"/>
                </a:lnTo>
                <a:lnTo>
                  <a:pt x="140" y="282"/>
                </a:lnTo>
                <a:lnTo>
                  <a:pt x="140" y="282"/>
                </a:lnTo>
                <a:lnTo>
                  <a:pt x="140" y="281"/>
                </a:lnTo>
                <a:lnTo>
                  <a:pt x="140" y="281"/>
                </a:lnTo>
                <a:lnTo>
                  <a:pt x="140" y="281"/>
                </a:lnTo>
                <a:lnTo>
                  <a:pt x="140" y="280"/>
                </a:lnTo>
                <a:lnTo>
                  <a:pt x="140" y="280"/>
                </a:lnTo>
                <a:lnTo>
                  <a:pt x="140" y="280"/>
                </a:lnTo>
                <a:lnTo>
                  <a:pt x="140" y="279"/>
                </a:lnTo>
                <a:lnTo>
                  <a:pt x="139" y="279"/>
                </a:lnTo>
                <a:lnTo>
                  <a:pt x="139" y="280"/>
                </a:lnTo>
                <a:lnTo>
                  <a:pt x="138" y="280"/>
                </a:lnTo>
                <a:lnTo>
                  <a:pt x="138" y="279"/>
                </a:lnTo>
                <a:lnTo>
                  <a:pt x="139" y="279"/>
                </a:lnTo>
                <a:lnTo>
                  <a:pt x="139" y="278"/>
                </a:lnTo>
                <a:lnTo>
                  <a:pt x="139" y="278"/>
                </a:lnTo>
                <a:lnTo>
                  <a:pt x="139" y="277"/>
                </a:lnTo>
                <a:lnTo>
                  <a:pt x="139" y="276"/>
                </a:lnTo>
                <a:lnTo>
                  <a:pt x="140" y="276"/>
                </a:lnTo>
                <a:lnTo>
                  <a:pt x="140" y="277"/>
                </a:lnTo>
                <a:lnTo>
                  <a:pt x="140" y="276"/>
                </a:lnTo>
                <a:lnTo>
                  <a:pt x="140" y="276"/>
                </a:lnTo>
                <a:lnTo>
                  <a:pt x="141" y="276"/>
                </a:lnTo>
                <a:lnTo>
                  <a:pt x="140" y="276"/>
                </a:lnTo>
                <a:lnTo>
                  <a:pt x="140" y="275"/>
                </a:lnTo>
                <a:lnTo>
                  <a:pt x="141" y="275"/>
                </a:lnTo>
                <a:lnTo>
                  <a:pt x="141" y="274"/>
                </a:lnTo>
                <a:lnTo>
                  <a:pt x="141" y="274"/>
                </a:lnTo>
                <a:lnTo>
                  <a:pt x="140" y="274"/>
                </a:lnTo>
                <a:lnTo>
                  <a:pt x="140" y="273"/>
                </a:lnTo>
                <a:lnTo>
                  <a:pt x="141" y="273"/>
                </a:lnTo>
                <a:lnTo>
                  <a:pt x="142" y="273"/>
                </a:lnTo>
                <a:lnTo>
                  <a:pt x="142" y="272"/>
                </a:lnTo>
                <a:lnTo>
                  <a:pt x="142" y="272"/>
                </a:lnTo>
                <a:lnTo>
                  <a:pt x="141" y="272"/>
                </a:lnTo>
                <a:lnTo>
                  <a:pt x="141" y="271"/>
                </a:lnTo>
                <a:lnTo>
                  <a:pt x="141" y="270"/>
                </a:lnTo>
                <a:lnTo>
                  <a:pt x="142" y="270"/>
                </a:lnTo>
                <a:lnTo>
                  <a:pt x="142" y="270"/>
                </a:lnTo>
                <a:lnTo>
                  <a:pt x="142" y="270"/>
                </a:lnTo>
                <a:lnTo>
                  <a:pt x="142" y="270"/>
                </a:lnTo>
                <a:lnTo>
                  <a:pt x="142" y="269"/>
                </a:lnTo>
                <a:lnTo>
                  <a:pt x="142" y="269"/>
                </a:lnTo>
                <a:lnTo>
                  <a:pt x="143" y="269"/>
                </a:lnTo>
                <a:lnTo>
                  <a:pt x="142" y="269"/>
                </a:lnTo>
                <a:lnTo>
                  <a:pt x="142" y="268"/>
                </a:lnTo>
                <a:lnTo>
                  <a:pt x="142" y="268"/>
                </a:lnTo>
                <a:lnTo>
                  <a:pt x="142" y="267"/>
                </a:lnTo>
                <a:lnTo>
                  <a:pt x="142" y="268"/>
                </a:lnTo>
                <a:lnTo>
                  <a:pt x="142" y="267"/>
                </a:lnTo>
                <a:lnTo>
                  <a:pt x="142" y="267"/>
                </a:lnTo>
                <a:lnTo>
                  <a:pt x="142" y="267"/>
                </a:lnTo>
                <a:lnTo>
                  <a:pt x="143" y="267"/>
                </a:lnTo>
                <a:lnTo>
                  <a:pt x="143" y="266"/>
                </a:lnTo>
                <a:lnTo>
                  <a:pt x="143" y="265"/>
                </a:lnTo>
                <a:lnTo>
                  <a:pt x="143" y="265"/>
                </a:lnTo>
                <a:lnTo>
                  <a:pt x="143" y="264"/>
                </a:lnTo>
                <a:lnTo>
                  <a:pt x="143" y="263"/>
                </a:lnTo>
                <a:lnTo>
                  <a:pt x="143" y="263"/>
                </a:lnTo>
                <a:lnTo>
                  <a:pt x="143" y="262"/>
                </a:lnTo>
                <a:lnTo>
                  <a:pt x="143" y="261"/>
                </a:lnTo>
                <a:lnTo>
                  <a:pt x="143" y="261"/>
                </a:lnTo>
                <a:lnTo>
                  <a:pt x="144" y="261"/>
                </a:lnTo>
                <a:lnTo>
                  <a:pt x="144" y="260"/>
                </a:lnTo>
                <a:lnTo>
                  <a:pt x="144" y="259"/>
                </a:lnTo>
                <a:lnTo>
                  <a:pt x="143" y="259"/>
                </a:lnTo>
                <a:lnTo>
                  <a:pt x="144" y="259"/>
                </a:lnTo>
                <a:lnTo>
                  <a:pt x="144" y="259"/>
                </a:lnTo>
                <a:lnTo>
                  <a:pt x="144" y="258"/>
                </a:lnTo>
                <a:lnTo>
                  <a:pt x="144" y="258"/>
                </a:lnTo>
                <a:lnTo>
                  <a:pt x="144" y="257"/>
                </a:lnTo>
                <a:lnTo>
                  <a:pt x="145" y="257"/>
                </a:lnTo>
                <a:lnTo>
                  <a:pt x="145" y="257"/>
                </a:lnTo>
                <a:lnTo>
                  <a:pt x="146" y="257"/>
                </a:lnTo>
                <a:lnTo>
                  <a:pt x="146" y="256"/>
                </a:lnTo>
                <a:lnTo>
                  <a:pt x="146" y="255"/>
                </a:lnTo>
                <a:lnTo>
                  <a:pt x="146" y="255"/>
                </a:lnTo>
                <a:lnTo>
                  <a:pt x="146" y="255"/>
                </a:lnTo>
                <a:lnTo>
                  <a:pt x="146" y="254"/>
                </a:lnTo>
                <a:lnTo>
                  <a:pt x="147" y="254"/>
                </a:lnTo>
                <a:lnTo>
                  <a:pt x="146" y="254"/>
                </a:lnTo>
                <a:lnTo>
                  <a:pt x="147" y="254"/>
                </a:lnTo>
                <a:lnTo>
                  <a:pt x="146" y="253"/>
                </a:lnTo>
                <a:lnTo>
                  <a:pt x="147" y="253"/>
                </a:lnTo>
                <a:lnTo>
                  <a:pt x="147" y="253"/>
                </a:lnTo>
                <a:lnTo>
                  <a:pt x="148" y="253"/>
                </a:lnTo>
                <a:lnTo>
                  <a:pt x="148" y="252"/>
                </a:lnTo>
                <a:lnTo>
                  <a:pt x="147" y="252"/>
                </a:lnTo>
                <a:lnTo>
                  <a:pt x="147" y="252"/>
                </a:lnTo>
                <a:lnTo>
                  <a:pt x="148" y="252"/>
                </a:lnTo>
                <a:lnTo>
                  <a:pt x="148" y="251"/>
                </a:lnTo>
                <a:lnTo>
                  <a:pt x="148" y="251"/>
                </a:lnTo>
                <a:lnTo>
                  <a:pt x="148" y="250"/>
                </a:lnTo>
                <a:lnTo>
                  <a:pt x="149" y="250"/>
                </a:lnTo>
                <a:lnTo>
                  <a:pt x="150" y="250"/>
                </a:lnTo>
                <a:lnTo>
                  <a:pt x="150" y="250"/>
                </a:lnTo>
                <a:lnTo>
                  <a:pt x="150" y="250"/>
                </a:lnTo>
                <a:lnTo>
                  <a:pt x="150" y="249"/>
                </a:lnTo>
                <a:lnTo>
                  <a:pt x="150" y="248"/>
                </a:lnTo>
                <a:lnTo>
                  <a:pt x="150" y="248"/>
                </a:lnTo>
                <a:lnTo>
                  <a:pt x="150" y="247"/>
                </a:lnTo>
                <a:lnTo>
                  <a:pt x="151" y="247"/>
                </a:lnTo>
                <a:lnTo>
                  <a:pt x="150" y="247"/>
                </a:lnTo>
                <a:lnTo>
                  <a:pt x="151" y="247"/>
                </a:lnTo>
                <a:lnTo>
                  <a:pt x="151" y="246"/>
                </a:lnTo>
                <a:lnTo>
                  <a:pt x="151" y="246"/>
                </a:lnTo>
                <a:lnTo>
                  <a:pt x="152" y="246"/>
                </a:lnTo>
                <a:lnTo>
                  <a:pt x="152" y="246"/>
                </a:lnTo>
                <a:lnTo>
                  <a:pt x="153" y="246"/>
                </a:lnTo>
                <a:lnTo>
                  <a:pt x="153" y="245"/>
                </a:lnTo>
                <a:lnTo>
                  <a:pt x="153" y="244"/>
                </a:lnTo>
                <a:lnTo>
                  <a:pt x="154" y="244"/>
                </a:lnTo>
                <a:lnTo>
                  <a:pt x="155" y="244"/>
                </a:lnTo>
                <a:lnTo>
                  <a:pt x="155" y="244"/>
                </a:lnTo>
                <a:lnTo>
                  <a:pt x="156" y="244"/>
                </a:lnTo>
                <a:lnTo>
                  <a:pt x="157" y="245"/>
                </a:lnTo>
                <a:lnTo>
                  <a:pt x="157" y="245"/>
                </a:lnTo>
                <a:lnTo>
                  <a:pt x="158" y="245"/>
                </a:lnTo>
                <a:lnTo>
                  <a:pt x="158" y="244"/>
                </a:lnTo>
                <a:lnTo>
                  <a:pt x="158" y="244"/>
                </a:lnTo>
                <a:lnTo>
                  <a:pt x="157" y="243"/>
                </a:lnTo>
                <a:lnTo>
                  <a:pt x="157" y="242"/>
                </a:lnTo>
                <a:lnTo>
                  <a:pt x="157" y="242"/>
                </a:lnTo>
                <a:lnTo>
                  <a:pt x="157" y="241"/>
                </a:lnTo>
                <a:lnTo>
                  <a:pt x="157" y="240"/>
                </a:lnTo>
                <a:lnTo>
                  <a:pt x="157" y="240"/>
                </a:lnTo>
                <a:lnTo>
                  <a:pt x="157" y="240"/>
                </a:lnTo>
                <a:lnTo>
                  <a:pt x="158" y="240"/>
                </a:lnTo>
                <a:lnTo>
                  <a:pt x="159" y="240"/>
                </a:lnTo>
                <a:lnTo>
                  <a:pt x="159" y="240"/>
                </a:lnTo>
                <a:lnTo>
                  <a:pt x="160" y="240"/>
                </a:lnTo>
                <a:lnTo>
                  <a:pt x="161" y="240"/>
                </a:lnTo>
                <a:lnTo>
                  <a:pt x="161" y="240"/>
                </a:lnTo>
                <a:lnTo>
                  <a:pt x="161" y="240"/>
                </a:lnTo>
                <a:lnTo>
                  <a:pt x="162" y="240"/>
                </a:lnTo>
                <a:lnTo>
                  <a:pt x="163" y="241"/>
                </a:lnTo>
                <a:lnTo>
                  <a:pt x="163" y="240"/>
                </a:lnTo>
                <a:lnTo>
                  <a:pt x="164" y="240"/>
                </a:lnTo>
                <a:lnTo>
                  <a:pt x="164" y="240"/>
                </a:lnTo>
                <a:lnTo>
                  <a:pt x="165" y="240"/>
                </a:lnTo>
                <a:lnTo>
                  <a:pt x="165" y="239"/>
                </a:lnTo>
                <a:lnTo>
                  <a:pt x="165" y="238"/>
                </a:lnTo>
                <a:lnTo>
                  <a:pt x="165" y="238"/>
                </a:lnTo>
                <a:lnTo>
                  <a:pt x="166" y="238"/>
                </a:lnTo>
                <a:lnTo>
                  <a:pt x="166" y="237"/>
                </a:lnTo>
                <a:lnTo>
                  <a:pt x="166" y="236"/>
                </a:lnTo>
                <a:lnTo>
                  <a:pt x="167" y="236"/>
                </a:lnTo>
                <a:lnTo>
                  <a:pt x="167" y="236"/>
                </a:lnTo>
                <a:lnTo>
                  <a:pt x="168" y="236"/>
                </a:lnTo>
                <a:lnTo>
                  <a:pt x="169" y="236"/>
                </a:lnTo>
                <a:lnTo>
                  <a:pt x="169" y="236"/>
                </a:lnTo>
                <a:lnTo>
                  <a:pt x="169" y="236"/>
                </a:lnTo>
                <a:lnTo>
                  <a:pt x="170" y="236"/>
                </a:lnTo>
                <a:lnTo>
                  <a:pt x="170" y="236"/>
                </a:lnTo>
                <a:lnTo>
                  <a:pt x="171" y="236"/>
                </a:lnTo>
                <a:lnTo>
                  <a:pt x="172" y="236"/>
                </a:lnTo>
                <a:lnTo>
                  <a:pt x="172" y="236"/>
                </a:lnTo>
                <a:lnTo>
                  <a:pt x="174" y="236"/>
                </a:lnTo>
                <a:lnTo>
                  <a:pt x="174" y="236"/>
                </a:lnTo>
                <a:lnTo>
                  <a:pt x="174" y="235"/>
                </a:lnTo>
                <a:lnTo>
                  <a:pt x="174" y="234"/>
                </a:lnTo>
                <a:lnTo>
                  <a:pt x="174" y="234"/>
                </a:lnTo>
                <a:lnTo>
                  <a:pt x="175" y="234"/>
                </a:lnTo>
                <a:lnTo>
                  <a:pt x="176" y="234"/>
                </a:lnTo>
                <a:lnTo>
                  <a:pt x="176" y="234"/>
                </a:lnTo>
                <a:lnTo>
                  <a:pt x="176" y="234"/>
                </a:lnTo>
                <a:lnTo>
                  <a:pt x="177" y="234"/>
                </a:lnTo>
                <a:lnTo>
                  <a:pt x="177" y="234"/>
                </a:lnTo>
                <a:lnTo>
                  <a:pt x="177" y="233"/>
                </a:lnTo>
                <a:lnTo>
                  <a:pt x="177" y="233"/>
                </a:lnTo>
                <a:lnTo>
                  <a:pt x="177" y="232"/>
                </a:lnTo>
                <a:lnTo>
                  <a:pt x="176" y="231"/>
                </a:lnTo>
                <a:lnTo>
                  <a:pt x="176" y="231"/>
                </a:lnTo>
                <a:lnTo>
                  <a:pt x="176" y="230"/>
                </a:lnTo>
                <a:lnTo>
                  <a:pt x="177" y="230"/>
                </a:lnTo>
                <a:lnTo>
                  <a:pt x="178" y="230"/>
                </a:lnTo>
                <a:lnTo>
                  <a:pt x="178" y="231"/>
                </a:lnTo>
                <a:lnTo>
                  <a:pt x="178" y="231"/>
                </a:lnTo>
                <a:lnTo>
                  <a:pt x="179" y="232"/>
                </a:lnTo>
                <a:lnTo>
                  <a:pt x="180" y="233"/>
                </a:lnTo>
                <a:lnTo>
                  <a:pt x="180" y="232"/>
                </a:lnTo>
                <a:lnTo>
                  <a:pt x="180" y="232"/>
                </a:lnTo>
                <a:lnTo>
                  <a:pt x="180" y="231"/>
                </a:lnTo>
                <a:lnTo>
                  <a:pt x="180" y="231"/>
                </a:lnTo>
                <a:lnTo>
                  <a:pt x="181" y="230"/>
                </a:lnTo>
                <a:lnTo>
                  <a:pt x="182" y="230"/>
                </a:lnTo>
                <a:lnTo>
                  <a:pt x="182" y="230"/>
                </a:lnTo>
                <a:lnTo>
                  <a:pt x="183" y="230"/>
                </a:lnTo>
                <a:lnTo>
                  <a:pt x="183" y="229"/>
                </a:lnTo>
                <a:lnTo>
                  <a:pt x="184" y="229"/>
                </a:lnTo>
                <a:lnTo>
                  <a:pt x="184" y="229"/>
                </a:lnTo>
                <a:lnTo>
                  <a:pt x="184" y="229"/>
                </a:lnTo>
                <a:lnTo>
                  <a:pt x="185" y="229"/>
                </a:lnTo>
                <a:lnTo>
                  <a:pt x="185" y="229"/>
                </a:lnTo>
                <a:lnTo>
                  <a:pt x="186" y="230"/>
                </a:lnTo>
                <a:lnTo>
                  <a:pt x="186" y="230"/>
                </a:lnTo>
                <a:lnTo>
                  <a:pt x="187" y="231"/>
                </a:lnTo>
                <a:lnTo>
                  <a:pt x="188" y="230"/>
                </a:lnTo>
                <a:lnTo>
                  <a:pt x="188" y="230"/>
                </a:lnTo>
                <a:lnTo>
                  <a:pt x="188" y="229"/>
                </a:lnTo>
                <a:lnTo>
                  <a:pt x="188" y="229"/>
                </a:lnTo>
                <a:lnTo>
                  <a:pt x="189" y="229"/>
                </a:lnTo>
                <a:lnTo>
                  <a:pt x="189" y="228"/>
                </a:lnTo>
                <a:lnTo>
                  <a:pt x="189" y="228"/>
                </a:lnTo>
                <a:lnTo>
                  <a:pt x="190" y="228"/>
                </a:lnTo>
                <a:lnTo>
                  <a:pt x="190" y="229"/>
                </a:lnTo>
                <a:lnTo>
                  <a:pt x="190" y="229"/>
                </a:lnTo>
                <a:lnTo>
                  <a:pt x="190" y="230"/>
                </a:lnTo>
                <a:lnTo>
                  <a:pt x="189" y="231"/>
                </a:lnTo>
                <a:lnTo>
                  <a:pt x="189" y="231"/>
                </a:lnTo>
                <a:lnTo>
                  <a:pt x="189" y="232"/>
                </a:lnTo>
                <a:lnTo>
                  <a:pt x="189" y="233"/>
                </a:lnTo>
                <a:lnTo>
                  <a:pt x="190" y="233"/>
                </a:lnTo>
                <a:lnTo>
                  <a:pt x="191" y="233"/>
                </a:lnTo>
                <a:lnTo>
                  <a:pt x="191" y="233"/>
                </a:lnTo>
                <a:lnTo>
                  <a:pt x="191" y="232"/>
                </a:lnTo>
                <a:lnTo>
                  <a:pt x="192" y="232"/>
                </a:lnTo>
                <a:lnTo>
                  <a:pt x="191" y="231"/>
                </a:lnTo>
                <a:lnTo>
                  <a:pt x="191" y="231"/>
                </a:lnTo>
                <a:lnTo>
                  <a:pt x="191" y="230"/>
                </a:lnTo>
                <a:lnTo>
                  <a:pt x="191" y="229"/>
                </a:lnTo>
                <a:lnTo>
                  <a:pt x="191" y="229"/>
                </a:lnTo>
                <a:lnTo>
                  <a:pt x="191" y="229"/>
                </a:lnTo>
                <a:lnTo>
                  <a:pt x="191" y="228"/>
                </a:lnTo>
                <a:lnTo>
                  <a:pt x="192" y="228"/>
                </a:lnTo>
                <a:lnTo>
                  <a:pt x="192" y="227"/>
                </a:lnTo>
                <a:lnTo>
                  <a:pt x="193" y="227"/>
                </a:lnTo>
                <a:lnTo>
                  <a:pt x="193" y="226"/>
                </a:lnTo>
                <a:lnTo>
                  <a:pt x="193" y="225"/>
                </a:lnTo>
                <a:lnTo>
                  <a:pt x="193" y="225"/>
                </a:lnTo>
                <a:lnTo>
                  <a:pt x="193" y="224"/>
                </a:lnTo>
                <a:lnTo>
                  <a:pt x="194" y="224"/>
                </a:lnTo>
                <a:lnTo>
                  <a:pt x="195" y="224"/>
                </a:lnTo>
                <a:lnTo>
                  <a:pt x="195" y="224"/>
                </a:lnTo>
                <a:lnTo>
                  <a:pt x="196" y="224"/>
                </a:lnTo>
                <a:lnTo>
                  <a:pt x="196" y="223"/>
                </a:lnTo>
                <a:lnTo>
                  <a:pt x="197" y="223"/>
                </a:lnTo>
                <a:lnTo>
                  <a:pt x="197" y="222"/>
                </a:lnTo>
                <a:lnTo>
                  <a:pt x="197" y="222"/>
                </a:lnTo>
                <a:lnTo>
                  <a:pt x="198" y="222"/>
                </a:lnTo>
                <a:lnTo>
                  <a:pt x="198" y="223"/>
                </a:lnTo>
                <a:lnTo>
                  <a:pt x="199" y="223"/>
                </a:lnTo>
                <a:lnTo>
                  <a:pt x="199" y="223"/>
                </a:lnTo>
                <a:lnTo>
                  <a:pt x="199" y="222"/>
                </a:lnTo>
                <a:lnTo>
                  <a:pt x="200" y="222"/>
                </a:lnTo>
                <a:lnTo>
                  <a:pt x="201" y="222"/>
                </a:lnTo>
                <a:lnTo>
                  <a:pt x="201" y="223"/>
                </a:lnTo>
                <a:lnTo>
                  <a:pt x="201" y="223"/>
                </a:lnTo>
                <a:lnTo>
                  <a:pt x="201" y="224"/>
                </a:lnTo>
                <a:lnTo>
                  <a:pt x="202" y="224"/>
                </a:lnTo>
                <a:lnTo>
                  <a:pt x="202" y="223"/>
                </a:lnTo>
                <a:lnTo>
                  <a:pt x="203" y="223"/>
                </a:lnTo>
                <a:lnTo>
                  <a:pt x="203" y="223"/>
                </a:lnTo>
                <a:lnTo>
                  <a:pt x="203" y="223"/>
                </a:lnTo>
                <a:lnTo>
                  <a:pt x="204" y="223"/>
                </a:lnTo>
                <a:lnTo>
                  <a:pt x="205" y="223"/>
                </a:lnTo>
                <a:lnTo>
                  <a:pt x="205" y="223"/>
                </a:lnTo>
                <a:lnTo>
                  <a:pt x="206" y="223"/>
                </a:lnTo>
                <a:lnTo>
                  <a:pt x="206" y="222"/>
                </a:lnTo>
                <a:lnTo>
                  <a:pt x="207" y="221"/>
                </a:lnTo>
                <a:lnTo>
                  <a:pt x="208" y="221"/>
                </a:lnTo>
                <a:lnTo>
                  <a:pt x="208" y="221"/>
                </a:lnTo>
                <a:lnTo>
                  <a:pt x="209" y="222"/>
                </a:lnTo>
                <a:lnTo>
                  <a:pt x="210" y="222"/>
                </a:lnTo>
                <a:lnTo>
                  <a:pt x="210" y="221"/>
                </a:lnTo>
                <a:lnTo>
                  <a:pt x="210" y="221"/>
                </a:lnTo>
                <a:lnTo>
                  <a:pt x="210" y="220"/>
                </a:lnTo>
                <a:lnTo>
                  <a:pt x="210" y="219"/>
                </a:lnTo>
                <a:lnTo>
                  <a:pt x="210" y="219"/>
                </a:lnTo>
                <a:lnTo>
                  <a:pt x="210" y="219"/>
                </a:lnTo>
                <a:lnTo>
                  <a:pt x="210" y="218"/>
                </a:lnTo>
                <a:lnTo>
                  <a:pt x="211" y="218"/>
                </a:lnTo>
                <a:lnTo>
                  <a:pt x="212" y="218"/>
                </a:lnTo>
                <a:lnTo>
                  <a:pt x="212" y="218"/>
                </a:lnTo>
                <a:lnTo>
                  <a:pt x="212" y="219"/>
                </a:lnTo>
                <a:lnTo>
                  <a:pt x="213" y="219"/>
                </a:lnTo>
                <a:lnTo>
                  <a:pt x="213" y="219"/>
                </a:lnTo>
                <a:lnTo>
                  <a:pt x="214" y="219"/>
                </a:lnTo>
                <a:lnTo>
                  <a:pt x="214" y="218"/>
                </a:lnTo>
                <a:lnTo>
                  <a:pt x="214" y="217"/>
                </a:lnTo>
                <a:lnTo>
                  <a:pt x="213" y="217"/>
                </a:lnTo>
                <a:lnTo>
                  <a:pt x="213" y="217"/>
                </a:lnTo>
                <a:lnTo>
                  <a:pt x="213" y="216"/>
                </a:lnTo>
                <a:lnTo>
                  <a:pt x="214" y="216"/>
                </a:lnTo>
                <a:lnTo>
                  <a:pt x="214" y="216"/>
                </a:lnTo>
                <a:lnTo>
                  <a:pt x="215" y="217"/>
                </a:lnTo>
                <a:lnTo>
                  <a:pt x="216" y="217"/>
                </a:lnTo>
                <a:lnTo>
                  <a:pt x="216" y="217"/>
                </a:lnTo>
                <a:lnTo>
                  <a:pt x="216" y="217"/>
                </a:lnTo>
                <a:lnTo>
                  <a:pt x="217" y="217"/>
                </a:lnTo>
                <a:lnTo>
                  <a:pt x="217" y="216"/>
                </a:lnTo>
                <a:lnTo>
                  <a:pt x="218" y="216"/>
                </a:lnTo>
                <a:lnTo>
                  <a:pt x="218" y="216"/>
                </a:lnTo>
                <a:lnTo>
                  <a:pt x="218" y="216"/>
                </a:lnTo>
                <a:lnTo>
                  <a:pt x="219" y="216"/>
                </a:lnTo>
                <a:lnTo>
                  <a:pt x="219" y="217"/>
                </a:lnTo>
                <a:lnTo>
                  <a:pt x="220" y="217"/>
                </a:lnTo>
                <a:lnTo>
                  <a:pt x="220" y="216"/>
                </a:lnTo>
                <a:lnTo>
                  <a:pt x="220" y="216"/>
                </a:lnTo>
                <a:lnTo>
                  <a:pt x="221" y="216"/>
                </a:lnTo>
                <a:lnTo>
                  <a:pt x="222" y="216"/>
                </a:lnTo>
                <a:lnTo>
                  <a:pt x="222" y="216"/>
                </a:lnTo>
                <a:lnTo>
                  <a:pt x="222" y="216"/>
                </a:lnTo>
                <a:lnTo>
                  <a:pt x="222" y="217"/>
                </a:lnTo>
                <a:lnTo>
                  <a:pt x="223" y="217"/>
                </a:lnTo>
                <a:lnTo>
                  <a:pt x="224" y="217"/>
                </a:lnTo>
                <a:lnTo>
                  <a:pt x="224" y="218"/>
                </a:lnTo>
                <a:lnTo>
                  <a:pt x="224" y="217"/>
                </a:lnTo>
                <a:lnTo>
                  <a:pt x="225" y="217"/>
                </a:lnTo>
                <a:lnTo>
                  <a:pt x="225" y="218"/>
                </a:lnTo>
                <a:lnTo>
                  <a:pt x="225" y="219"/>
                </a:lnTo>
                <a:lnTo>
                  <a:pt x="225" y="219"/>
                </a:lnTo>
                <a:lnTo>
                  <a:pt x="225" y="219"/>
                </a:lnTo>
                <a:lnTo>
                  <a:pt x="225" y="220"/>
                </a:lnTo>
                <a:lnTo>
                  <a:pt x="226" y="220"/>
                </a:lnTo>
                <a:lnTo>
                  <a:pt x="227" y="219"/>
                </a:lnTo>
                <a:lnTo>
                  <a:pt x="227" y="219"/>
                </a:lnTo>
                <a:lnTo>
                  <a:pt x="227" y="218"/>
                </a:lnTo>
                <a:lnTo>
                  <a:pt x="227" y="217"/>
                </a:lnTo>
                <a:lnTo>
                  <a:pt x="228" y="217"/>
                </a:lnTo>
                <a:lnTo>
                  <a:pt x="229" y="217"/>
                </a:lnTo>
                <a:lnTo>
                  <a:pt x="229" y="217"/>
                </a:lnTo>
                <a:lnTo>
                  <a:pt x="230" y="218"/>
                </a:lnTo>
                <a:lnTo>
                  <a:pt x="230" y="219"/>
                </a:lnTo>
                <a:lnTo>
                  <a:pt x="229" y="219"/>
                </a:lnTo>
                <a:lnTo>
                  <a:pt x="229" y="220"/>
                </a:lnTo>
                <a:lnTo>
                  <a:pt x="229" y="221"/>
                </a:lnTo>
                <a:lnTo>
                  <a:pt x="229" y="221"/>
                </a:lnTo>
                <a:lnTo>
                  <a:pt x="230" y="222"/>
                </a:lnTo>
                <a:lnTo>
                  <a:pt x="231" y="222"/>
                </a:lnTo>
                <a:lnTo>
                  <a:pt x="231" y="222"/>
                </a:lnTo>
                <a:lnTo>
                  <a:pt x="232" y="222"/>
                </a:lnTo>
                <a:lnTo>
                  <a:pt x="233" y="222"/>
                </a:lnTo>
                <a:lnTo>
                  <a:pt x="233" y="221"/>
                </a:lnTo>
                <a:lnTo>
                  <a:pt x="233" y="221"/>
                </a:lnTo>
                <a:lnTo>
                  <a:pt x="232" y="221"/>
                </a:lnTo>
                <a:lnTo>
                  <a:pt x="232" y="220"/>
                </a:lnTo>
                <a:lnTo>
                  <a:pt x="233" y="219"/>
                </a:lnTo>
                <a:lnTo>
                  <a:pt x="233" y="219"/>
                </a:lnTo>
                <a:lnTo>
                  <a:pt x="234" y="219"/>
                </a:lnTo>
                <a:lnTo>
                  <a:pt x="234" y="220"/>
                </a:lnTo>
                <a:lnTo>
                  <a:pt x="235" y="221"/>
                </a:lnTo>
                <a:lnTo>
                  <a:pt x="235" y="221"/>
                </a:lnTo>
                <a:lnTo>
                  <a:pt x="235" y="221"/>
                </a:lnTo>
                <a:lnTo>
                  <a:pt x="236" y="221"/>
                </a:lnTo>
                <a:lnTo>
                  <a:pt x="236" y="221"/>
                </a:lnTo>
                <a:lnTo>
                  <a:pt x="236" y="220"/>
                </a:lnTo>
                <a:lnTo>
                  <a:pt x="235" y="219"/>
                </a:lnTo>
                <a:lnTo>
                  <a:pt x="235" y="219"/>
                </a:lnTo>
                <a:lnTo>
                  <a:pt x="236" y="219"/>
                </a:lnTo>
                <a:lnTo>
                  <a:pt x="237" y="219"/>
                </a:lnTo>
                <a:lnTo>
                  <a:pt x="237" y="219"/>
                </a:lnTo>
                <a:lnTo>
                  <a:pt x="237" y="220"/>
                </a:lnTo>
                <a:lnTo>
                  <a:pt x="238" y="220"/>
                </a:lnTo>
                <a:lnTo>
                  <a:pt x="239" y="221"/>
                </a:lnTo>
                <a:lnTo>
                  <a:pt x="239" y="221"/>
                </a:lnTo>
                <a:lnTo>
                  <a:pt x="240" y="221"/>
                </a:lnTo>
                <a:lnTo>
                  <a:pt x="241" y="221"/>
                </a:lnTo>
                <a:lnTo>
                  <a:pt x="241" y="221"/>
                </a:lnTo>
                <a:lnTo>
                  <a:pt x="242" y="220"/>
                </a:lnTo>
                <a:lnTo>
                  <a:pt x="242" y="219"/>
                </a:lnTo>
                <a:lnTo>
                  <a:pt x="241" y="219"/>
                </a:lnTo>
                <a:lnTo>
                  <a:pt x="241" y="219"/>
                </a:lnTo>
                <a:lnTo>
                  <a:pt x="240" y="219"/>
                </a:lnTo>
                <a:lnTo>
                  <a:pt x="240" y="218"/>
                </a:lnTo>
                <a:lnTo>
                  <a:pt x="239" y="217"/>
                </a:lnTo>
                <a:lnTo>
                  <a:pt x="239" y="217"/>
                </a:lnTo>
                <a:lnTo>
                  <a:pt x="240" y="216"/>
                </a:lnTo>
                <a:lnTo>
                  <a:pt x="241" y="216"/>
                </a:lnTo>
                <a:lnTo>
                  <a:pt x="240" y="216"/>
                </a:lnTo>
                <a:lnTo>
                  <a:pt x="240" y="215"/>
                </a:lnTo>
                <a:lnTo>
                  <a:pt x="239" y="214"/>
                </a:lnTo>
                <a:lnTo>
                  <a:pt x="240" y="214"/>
                </a:lnTo>
                <a:lnTo>
                  <a:pt x="241" y="214"/>
                </a:lnTo>
                <a:lnTo>
                  <a:pt x="241" y="214"/>
                </a:lnTo>
                <a:lnTo>
                  <a:pt x="241" y="214"/>
                </a:lnTo>
                <a:lnTo>
                  <a:pt x="241" y="214"/>
                </a:lnTo>
                <a:lnTo>
                  <a:pt x="241" y="213"/>
                </a:lnTo>
                <a:lnTo>
                  <a:pt x="241" y="212"/>
                </a:lnTo>
                <a:lnTo>
                  <a:pt x="242" y="212"/>
                </a:lnTo>
                <a:lnTo>
                  <a:pt x="242" y="213"/>
                </a:lnTo>
                <a:lnTo>
                  <a:pt x="242" y="214"/>
                </a:lnTo>
                <a:lnTo>
                  <a:pt x="243" y="214"/>
                </a:lnTo>
                <a:lnTo>
                  <a:pt x="243" y="213"/>
                </a:lnTo>
                <a:lnTo>
                  <a:pt x="242" y="212"/>
                </a:lnTo>
                <a:lnTo>
                  <a:pt x="242" y="212"/>
                </a:lnTo>
                <a:lnTo>
                  <a:pt x="243" y="211"/>
                </a:lnTo>
                <a:lnTo>
                  <a:pt x="244" y="212"/>
                </a:lnTo>
                <a:lnTo>
                  <a:pt x="244" y="212"/>
                </a:lnTo>
                <a:lnTo>
                  <a:pt x="244" y="213"/>
                </a:lnTo>
                <a:lnTo>
                  <a:pt x="244" y="213"/>
                </a:lnTo>
                <a:lnTo>
                  <a:pt x="245" y="213"/>
                </a:lnTo>
                <a:lnTo>
                  <a:pt x="245" y="212"/>
                </a:lnTo>
                <a:lnTo>
                  <a:pt x="246" y="212"/>
                </a:lnTo>
                <a:lnTo>
                  <a:pt x="246" y="212"/>
                </a:lnTo>
                <a:lnTo>
                  <a:pt x="246" y="211"/>
                </a:lnTo>
                <a:lnTo>
                  <a:pt x="246" y="210"/>
                </a:lnTo>
                <a:lnTo>
                  <a:pt x="246" y="210"/>
                </a:lnTo>
                <a:lnTo>
                  <a:pt x="246" y="209"/>
                </a:lnTo>
                <a:lnTo>
                  <a:pt x="245" y="209"/>
                </a:lnTo>
                <a:lnTo>
                  <a:pt x="245" y="208"/>
                </a:lnTo>
                <a:lnTo>
                  <a:pt x="244" y="208"/>
                </a:lnTo>
                <a:lnTo>
                  <a:pt x="244" y="208"/>
                </a:lnTo>
                <a:lnTo>
                  <a:pt x="244" y="207"/>
                </a:lnTo>
                <a:lnTo>
                  <a:pt x="244" y="207"/>
                </a:lnTo>
                <a:lnTo>
                  <a:pt x="245" y="207"/>
                </a:lnTo>
                <a:lnTo>
                  <a:pt x="246" y="207"/>
                </a:lnTo>
                <a:lnTo>
                  <a:pt x="246" y="208"/>
                </a:lnTo>
                <a:lnTo>
                  <a:pt x="246" y="208"/>
                </a:lnTo>
                <a:lnTo>
                  <a:pt x="247" y="209"/>
                </a:lnTo>
                <a:lnTo>
                  <a:pt x="247" y="210"/>
                </a:lnTo>
                <a:lnTo>
                  <a:pt x="248" y="210"/>
                </a:lnTo>
                <a:lnTo>
                  <a:pt x="248" y="210"/>
                </a:lnTo>
                <a:lnTo>
                  <a:pt x="249" y="210"/>
                </a:lnTo>
                <a:lnTo>
                  <a:pt x="249" y="209"/>
                </a:lnTo>
                <a:lnTo>
                  <a:pt x="249" y="208"/>
                </a:lnTo>
                <a:lnTo>
                  <a:pt x="249" y="208"/>
                </a:lnTo>
                <a:lnTo>
                  <a:pt x="248" y="207"/>
                </a:lnTo>
                <a:lnTo>
                  <a:pt x="249" y="206"/>
                </a:lnTo>
                <a:lnTo>
                  <a:pt x="250" y="206"/>
                </a:lnTo>
                <a:lnTo>
                  <a:pt x="250" y="206"/>
                </a:lnTo>
                <a:lnTo>
                  <a:pt x="250" y="206"/>
                </a:lnTo>
                <a:lnTo>
                  <a:pt x="251" y="206"/>
                </a:lnTo>
                <a:lnTo>
                  <a:pt x="250" y="205"/>
                </a:lnTo>
                <a:lnTo>
                  <a:pt x="250" y="204"/>
                </a:lnTo>
                <a:lnTo>
                  <a:pt x="250" y="204"/>
                </a:lnTo>
                <a:lnTo>
                  <a:pt x="250" y="203"/>
                </a:lnTo>
                <a:lnTo>
                  <a:pt x="249" y="203"/>
                </a:lnTo>
                <a:lnTo>
                  <a:pt x="248" y="202"/>
                </a:lnTo>
                <a:lnTo>
                  <a:pt x="248" y="202"/>
                </a:lnTo>
                <a:lnTo>
                  <a:pt x="247" y="202"/>
                </a:lnTo>
                <a:lnTo>
                  <a:pt x="247" y="202"/>
                </a:lnTo>
                <a:lnTo>
                  <a:pt x="248" y="202"/>
                </a:lnTo>
                <a:lnTo>
                  <a:pt x="248" y="201"/>
                </a:lnTo>
                <a:lnTo>
                  <a:pt x="248" y="201"/>
                </a:lnTo>
                <a:lnTo>
                  <a:pt x="249" y="201"/>
                </a:lnTo>
                <a:lnTo>
                  <a:pt x="250" y="200"/>
                </a:lnTo>
                <a:lnTo>
                  <a:pt x="250" y="200"/>
                </a:lnTo>
                <a:lnTo>
                  <a:pt x="250" y="200"/>
                </a:lnTo>
                <a:lnTo>
                  <a:pt x="250" y="200"/>
                </a:lnTo>
                <a:lnTo>
                  <a:pt x="250" y="199"/>
                </a:lnTo>
                <a:lnTo>
                  <a:pt x="249" y="199"/>
                </a:lnTo>
                <a:lnTo>
                  <a:pt x="248" y="199"/>
                </a:lnTo>
                <a:lnTo>
                  <a:pt x="249" y="198"/>
                </a:lnTo>
                <a:lnTo>
                  <a:pt x="250" y="198"/>
                </a:lnTo>
                <a:lnTo>
                  <a:pt x="250" y="197"/>
                </a:lnTo>
                <a:lnTo>
                  <a:pt x="250" y="197"/>
                </a:lnTo>
                <a:lnTo>
                  <a:pt x="250" y="196"/>
                </a:lnTo>
                <a:lnTo>
                  <a:pt x="250" y="195"/>
                </a:lnTo>
                <a:lnTo>
                  <a:pt x="250" y="195"/>
                </a:lnTo>
                <a:lnTo>
                  <a:pt x="251" y="194"/>
                </a:lnTo>
                <a:lnTo>
                  <a:pt x="251" y="193"/>
                </a:lnTo>
                <a:lnTo>
                  <a:pt x="251" y="193"/>
                </a:lnTo>
                <a:lnTo>
                  <a:pt x="251" y="192"/>
                </a:lnTo>
                <a:lnTo>
                  <a:pt x="251" y="191"/>
                </a:lnTo>
                <a:lnTo>
                  <a:pt x="251" y="191"/>
                </a:lnTo>
                <a:lnTo>
                  <a:pt x="251" y="190"/>
                </a:lnTo>
                <a:lnTo>
                  <a:pt x="252" y="190"/>
                </a:lnTo>
                <a:lnTo>
                  <a:pt x="252" y="190"/>
                </a:lnTo>
                <a:lnTo>
                  <a:pt x="253" y="189"/>
                </a:lnTo>
                <a:lnTo>
                  <a:pt x="253" y="189"/>
                </a:lnTo>
                <a:lnTo>
                  <a:pt x="252" y="189"/>
                </a:lnTo>
                <a:lnTo>
                  <a:pt x="252" y="189"/>
                </a:lnTo>
                <a:lnTo>
                  <a:pt x="251" y="189"/>
                </a:lnTo>
                <a:lnTo>
                  <a:pt x="250" y="189"/>
                </a:lnTo>
                <a:lnTo>
                  <a:pt x="250" y="188"/>
                </a:lnTo>
                <a:lnTo>
                  <a:pt x="251" y="188"/>
                </a:lnTo>
                <a:lnTo>
                  <a:pt x="252" y="188"/>
                </a:lnTo>
                <a:lnTo>
                  <a:pt x="252" y="188"/>
                </a:lnTo>
                <a:lnTo>
                  <a:pt x="253" y="188"/>
                </a:lnTo>
                <a:lnTo>
                  <a:pt x="254" y="189"/>
                </a:lnTo>
                <a:lnTo>
                  <a:pt x="254" y="189"/>
                </a:lnTo>
                <a:lnTo>
                  <a:pt x="254" y="189"/>
                </a:lnTo>
                <a:lnTo>
                  <a:pt x="255" y="190"/>
                </a:lnTo>
                <a:lnTo>
                  <a:pt x="256" y="190"/>
                </a:lnTo>
                <a:lnTo>
                  <a:pt x="256" y="189"/>
                </a:lnTo>
                <a:lnTo>
                  <a:pt x="256" y="189"/>
                </a:lnTo>
                <a:lnTo>
                  <a:pt x="256" y="189"/>
                </a:lnTo>
                <a:lnTo>
                  <a:pt x="256" y="188"/>
                </a:lnTo>
                <a:lnTo>
                  <a:pt x="256" y="188"/>
                </a:lnTo>
                <a:lnTo>
                  <a:pt x="256" y="187"/>
                </a:lnTo>
                <a:lnTo>
                  <a:pt x="255" y="187"/>
                </a:lnTo>
                <a:lnTo>
                  <a:pt x="254" y="187"/>
                </a:lnTo>
                <a:lnTo>
                  <a:pt x="254" y="186"/>
                </a:lnTo>
                <a:lnTo>
                  <a:pt x="254" y="185"/>
                </a:lnTo>
                <a:lnTo>
                  <a:pt x="254" y="185"/>
                </a:lnTo>
                <a:lnTo>
                  <a:pt x="254" y="184"/>
                </a:lnTo>
                <a:lnTo>
                  <a:pt x="255" y="184"/>
                </a:lnTo>
                <a:lnTo>
                  <a:pt x="256" y="184"/>
                </a:lnTo>
                <a:lnTo>
                  <a:pt x="256" y="185"/>
                </a:lnTo>
                <a:lnTo>
                  <a:pt x="256" y="185"/>
                </a:lnTo>
                <a:lnTo>
                  <a:pt x="256" y="186"/>
                </a:lnTo>
                <a:lnTo>
                  <a:pt x="257" y="187"/>
                </a:lnTo>
                <a:lnTo>
                  <a:pt x="258" y="187"/>
                </a:lnTo>
                <a:lnTo>
                  <a:pt x="258" y="187"/>
                </a:lnTo>
                <a:lnTo>
                  <a:pt x="259" y="187"/>
                </a:lnTo>
                <a:lnTo>
                  <a:pt x="260" y="187"/>
                </a:lnTo>
                <a:lnTo>
                  <a:pt x="260" y="186"/>
                </a:lnTo>
                <a:lnTo>
                  <a:pt x="260" y="185"/>
                </a:lnTo>
                <a:lnTo>
                  <a:pt x="260" y="185"/>
                </a:lnTo>
                <a:lnTo>
                  <a:pt x="259" y="185"/>
                </a:lnTo>
                <a:lnTo>
                  <a:pt x="258" y="184"/>
                </a:lnTo>
                <a:lnTo>
                  <a:pt x="258" y="184"/>
                </a:lnTo>
                <a:lnTo>
                  <a:pt x="257" y="183"/>
                </a:lnTo>
                <a:lnTo>
                  <a:pt x="257" y="183"/>
                </a:lnTo>
                <a:lnTo>
                  <a:pt x="256" y="183"/>
                </a:lnTo>
                <a:lnTo>
                  <a:pt x="257" y="182"/>
                </a:lnTo>
                <a:lnTo>
                  <a:pt x="257" y="181"/>
                </a:lnTo>
                <a:lnTo>
                  <a:pt x="258" y="181"/>
                </a:lnTo>
                <a:lnTo>
                  <a:pt x="258" y="181"/>
                </a:lnTo>
                <a:lnTo>
                  <a:pt x="258" y="182"/>
                </a:lnTo>
                <a:lnTo>
                  <a:pt x="259" y="182"/>
                </a:lnTo>
                <a:lnTo>
                  <a:pt x="259" y="183"/>
                </a:lnTo>
                <a:lnTo>
                  <a:pt x="260" y="183"/>
                </a:lnTo>
                <a:lnTo>
                  <a:pt x="260" y="183"/>
                </a:lnTo>
                <a:lnTo>
                  <a:pt x="261" y="183"/>
                </a:lnTo>
                <a:lnTo>
                  <a:pt x="261" y="182"/>
                </a:lnTo>
                <a:lnTo>
                  <a:pt x="260" y="181"/>
                </a:lnTo>
                <a:lnTo>
                  <a:pt x="260" y="181"/>
                </a:lnTo>
                <a:lnTo>
                  <a:pt x="259" y="180"/>
                </a:lnTo>
                <a:lnTo>
                  <a:pt x="258" y="180"/>
                </a:lnTo>
                <a:lnTo>
                  <a:pt x="258" y="180"/>
                </a:lnTo>
                <a:lnTo>
                  <a:pt x="257" y="180"/>
                </a:lnTo>
                <a:lnTo>
                  <a:pt x="256" y="180"/>
                </a:lnTo>
                <a:lnTo>
                  <a:pt x="256" y="180"/>
                </a:lnTo>
                <a:lnTo>
                  <a:pt x="256" y="179"/>
                </a:lnTo>
                <a:lnTo>
                  <a:pt x="257" y="179"/>
                </a:lnTo>
                <a:lnTo>
                  <a:pt x="258" y="179"/>
                </a:lnTo>
                <a:lnTo>
                  <a:pt x="258" y="179"/>
                </a:lnTo>
                <a:lnTo>
                  <a:pt x="259" y="179"/>
                </a:lnTo>
                <a:lnTo>
                  <a:pt x="260" y="179"/>
                </a:lnTo>
                <a:lnTo>
                  <a:pt x="260" y="180"/>
                </a:lnTo>
                <a:lnTo>
                  <a:pt x="261" y="180"/>
                </a:lnTo>
                <a:lnTo>
                  <a:pt x="261" y="179"/>
                </a:lnTo>
                <a:lnTo>
                  <a:pt x="261" y="178"/>
                </a:lnTo>
                <a:lnTo>
                  <a:pt x="261" y="178"/>
                </a:lnTo>
                <a:lnTo>
                  <a:pt x="261" y="177"/>
                </a:lnTo>
                <a:lnTo>
                  <a:pt x="260" y="176"/>
                </a:lnTo>
                <a:lnTo>
                  <a:pt x="260" y="176"/>
                </a:lnTo>
                <a:lnTo>
                  <a:pt x="260" y="176"/>
                </a:lnTo>
                <a:lnTo>
                  <a:pt x="260" y="175"/>
                </a:lnTo>
                <a:lnTo>
                  <a:pt x="260" y="174"/>
                </a:lnTo>
                <a:lnTo>
                  <a:pt x="261" y="174"/>
                </a:lnTo>
                <a:lnTo>
                  <a:pt x="261" y="175"/>
                </a:lnTo>
                <a:lnTo>
                  <a:pt x="262" y="176"/>
                </a:lnTo>
                <a:lnTo>
                  <a:pt x="263" y="176"/>
                </a:lnTo>
                <a:lnTo>
                  <a:pt x="263" y="177"/>
                </a:lnTo>
                <a:lnTo>
                  <a:pt x="264" y="178"/>
                </a:lnTo>
                <a:lnTo>
                  <a:pt x="265" y="178"/>
                </a:lnTo>
                <a:lnTo>
                  <a:pt x="265" y="178"/>
                </a:lnTo>
                <a:lnTo>
                  <a:pt x="265" y="178"/>
                </a:lnTo>
                <a:lnTo>
                  <a:pt x="266" y="178"/>
                </a:lnTo>
                <a:lnTo>
                  <a:pt x="265" y="177"/>
                </a:lnTo>
                <a:lnTo>
                  <a:pt x="265" y="176"/>
                </a:lnTo>
                <a:lnTo>
                  <a:pt x="265" y="176"/>
                </a:lnTo>
                <a:lnTo>
                  <a:pt x="265" y="174"/>
                </a:lnTo>
                <a:lnTo>
                  <a:pt x="265" y="173"/>
                </a:lnTo>
                <a:lnTo>
                  <a:pt x="265" y="172"/>
                </a:lnTo>
                <a:lnTo>
                  <a:pt x="265" y="172"/>
                </a:lnTo>
                <a:lnTo>
                  <a:pt x="265" y="171"/>
                </a:lnTo>
                <a:lnTo>
                  <a:pt x="266" y="171"/>
                </a:lnTo>
                <a:lnTo>
                  <a:pt x="267" y="172"/>
                </a:lnTo>
                <a:lnTo>
                  <a:pt x="267" y="172"/>
                </a:lnTo>
                <a:lnTo>
                  <a:pt x="267" y="174"/>
                </a:lnTo>
                <a:lnTo>
                  <a:pt x="267" y="174"/>
                </a:lnTo>
                <a:lnTo>
                  <a:pt x="268" y="174"/>
                </a:lnTo>
                <a:lnTo>
                  <a:pt x="269" y="174"/>
                </a:lnTo>
                <a:lnTo>
                  <a:pt x="269" y="173"/>
                </a:lnTo>
                <a:lnTo>
                  <a:pt x="270" y="173"/>
                </a:lnTo>
                <a:lnTo>
                  <a:pt x="271" y="173"/>
                </a:lnTo>
                <a:lnTo>
                  <a:pt x="271" y="173"/>
                </a:lnTo>
                <a:lnTo>
                  <a:pt x="272" y="173"/>
                </a:lnTo>
                <a:lnTo>
                  <a:pt x="273" y="173"/>
                </a:lnTo>
                <a:lnTo>
                  <a:pt x="273" y="173"/>
                </a:lnTo>
                <a:lnTo>
                  <a:pt x="273" y="172"/>
                </a:lnTo>
                <a:lnTo>
                  <a:pt x="273" y="172"/>
                </a:lnTo>
                <a:lnTo>
                  <a:pt x="273" y="172"/>
                </a:lnTo>
                <a:lnTo>
                  <a:pt x="273" y="171"/>
                </a:lnTo>
                <a:lnTo>
                  <a:pt x="272" y="171"/>
                </a:lnTo>
                <a:lnTo>
                  <a:pt x="271" y="171"/>
                </a:lnTo>
                <a:lnTo>
                  <a:pt x="271" y="171"/>
                </a:lnTo>
                <a:lnTo>
                  <a:pt x="270" y="171"/>
                </a:lnTo>
                <a:lnTo>
                  <a:pt x="269" y="170"/>
                </a:lnTo>
                <a:lnTo>
                  <a:pt x="269" y="170"/>
                </a:lnTo>
                <a:lnTo>
                  <a:pt x="269" y="169"/>
                </a:lnTo>
                <a:lnTo>
                  <a:pt x="270" y="169"/>
                </a:lnTo>
                <a:lnTo>
                  <a:pt x="271" y="169"/>
                </a:lnTo>
                <a:lnTo>
                  <a:pt x="271" y="169"/>
                </a:lnTo>
                <a:lnTo>
                  <a:pt x="272" y="169"/>
                </a:lnTo>
                <a:lnTo>
                  <a:pt x="273" y="169"/>
                </a:lnTo>
                <a:lnTo>
                  <a:pt x="273" y="168"/>
                </a:lnTo>
                <a:lnTo>
                  <a:pt x="273" y="168"/>
                </a:lnTo>
                <a:lnTo>
                  <a:pt x="273" y="167"/>
                </a:lnTo>
                <a:lnTo>
                  <a:pt x="273" y="166"/>
                </a:lnTo>
                <a:lnTo>
                  <a:pt x="272" y="166"/>
                </a:lnTo>
                <a:lnTo>
                  <a:pt x="273" y="165"/>
                </a:lnTo>
                <a:lnTo>
                  <a:pt x="273" y="166"/>
                </a:lnTo>
                <a:lnTo>
                  <a:pt x="274" y="166"/>
                </a:lnTo>
                <a:lnTo>
                  <a:pt x="274" y="167"/>
                </a:lnTo>
                <a:lnTo>
                  <a:pt x="275" y="168"/>
                </a:lnTo>
                <a:lnTo>
                  <a:pt x="275" y="168"/>
                </a:lnTo>
                <a:lnTo>
                  <a:pt x="276" y="168"/>
                </a:lnTo>
                <a:lnTo>
                  <a:pt x="276" y="167"/>
                </a:lnTo>
                <a:lnTo>
                  <a:pt x="276" y="166"/>
                </a:lnTo>
                <a:lnTo>
                  <a:pt x="275" y="166"/>
                </a:lnTo>
                <a:lnTo>
                  <a:pt x="275" y="165"/>
                </a:lnTo>
                <a:lnTo>
                  <a:pt x="275" y="164"/>
                </a:lnTo>
                <a:lnTo>
                  <a:pt x="276" y="164"/>
                </a:lnTo>
                <a:lnTo>
                  <a:pt x="277" y="164"/>
                </a:lnTo>
                <a:lnTo>
                  <a:pt x="277" y="164"/>
                </a:lnTo>
                <a:lnTo>
                  <a:pt x="277" y="165"/>
                </a:lnTo>
                <a:lnTo>
                  <a:pt x="277" y="166"/>
                </a:lnTo>
                <a:lnTo>
                  <a:pt x="277" y="166"/>
                </a:lnTo>
                <a:lnTo>
                  <a:pt x="277" y="167"/>
                </a:lnTo>
                <a:lnTo>
                  <a:pt x="278" y="167"/>
                </a:lnTo>
                <a:lnTo>
                  <a:pt x="278" y="166"/>
                </a:lnTo>
                <a:lnTo>
                  <a:pt x="278" y="166"/>
                </a:lnTo>
                <a:lnTo>
                  <a:pt x="278" y="165"/>
                </a:lnTo>
                <a:lnTo>
                  <a:pt x="279" y="164"/>
                </a:lnTo>
                <a:lnTo>
                  <a:pt x="279" y="164"/>
                </a:lnTo>
                <a:lnTo>
                  <a:pt x="278" y="164"/>
                </a:lnTo>
                <a:lnTo>
                  <a:pt x="278" y="164"/>
                </a:lnTo>
                <a:lnTo>
                  <a:pt x="277" y="164"/>
                </a:lnTo>
                <a:lnTo>
                  <a:pt x="277" y="163"/>
                </a:lnTo>
                <a:lnTo>
                  <a:pt x="277" y="163"/>
                </a:lnTo>
                <a:lnTo>
                  <a:pt x="277" y="163"/>
                </a:lnTo>
                <a:lnTo>
                  <a:pt x="277" y="162"/>
                </a:lnTo>
                <a:lnTo>
                  <a:pt x="277" y="161"/>
                </a:lnTo>
                <a:lnTo>
                  <a:pt x="278" y="161"/>
                </a:lnTo>
                <a:lnTo>
                  <a:pt x="278" y="160"/>
                </a:lnTo>
                <a:lnTo>
                  <a:pt x="279" y="160"/>
                </a:lnTo>
                <a:lnTo>
                  <a:pt x="280" y="160"/>
                </a:lnTo>
                <a:lnTo>
                  <a:pt x="280" y="160"/>
                </a:lnTo>
                <a:lnTo>
                  <a:pt x="281" y="160"/>
                </a:lnTo>
                <a:lnTo>
                  <a:pt x="282" y="160"/>
                </a:lnTo>
                <a:lnTo>
                  <a:pt x="282" y="159"/>
                </a:lnTo>
                <a:lnTo>
                  <a:pt x="282" y="159"/>
                </a:lnTo>
                <a:lnTo>
                  <a:pt x="282" y="159"/>
                </a:lnTo>
                <a:lnTo>
                  <a:pt x="282" y="158"/>
                </a:lnTo>
                <a:lnTo>
                  <a:pt x="282" y="158"/>
                </a:lnTo>
                <a:lnTo>
                  <a:pt x="282" y="157"/>
                </a:lnTo>
                <a:lnTo>
                  <a:pt x="281" y="157"/>
                </a:lnTo>
                <a:lnTo>
                  <a:pt x="280" y="158"/>
                </a:lnTo>
                <a:lnTo>
                  <a:pt x="280" y="158"/>
                </a:lnTo>
                <a:lnTo>
                  <a:pt x="279" y="159"/>
                </a:lnTo>
                <a:lnTo>
                  <a:pt x="278" y="159"/>
                </a:lnTo>
                <a:lnTo>
                  <a:pt x="278" y="159"/>
                </a:lnTo>
                <a:lnTo>
                  <a:pt x="277" y="159"/>
                </a:lnTo>
                <a:lnTo>
                  <a:pt x="277" y="158"/>
                </a:lnTo>
                <a:lnTo>
                  <a:pt x="277" y="157"/>
                </a:lnTo>
                <a:lnTo>
                  <a:pt x="277" y="157"/>
                </a:lnTo>
                <a:lnTo>
                  <a:pt x="277" y="157"/>
                </a:lnTo>
                <a:lnTo>
                  <a:pt x="277" y="156"/>
                </a:lnTo>
                <a:lnTo>
                  <a:pt x="278" y="156"/>
                </a:lnTo>
                <a:lnTo>
                  <a:pt x="278" y="155"/>
                </a:lnTo>
                <a:lnTo>
                  <a:pt x="279" y="155"/>
                </a:lnTo>
                <a:lnTo>
                  <a:pt x="280" y="154"/>
                </a:lnTo>
                <a:lnTo>
                  <a:pt x="280" y="153"/>
                </a:lnTo>
                <a:lnTo>
                  <a:pt x="279" y="153"/>
                </a:lnTo>
                <a:lnTo>
                  <a:pt x="279" y="153"/>
                </a:lnTo>
                <a:lnTo>
                  <a:pt x="278" y="153"/>
                </a:lnTo>
                <a:lnTo>
                  <a:pt x="278" y="153"/>
                </a:lnTo>
                <a:lnTo>
                  <a:pt x="278" y="152"/>
                </a:lnTo>
                <a:lnTo>
                  <a:pt x="277" y="152"/>
                </a:lnTo>
                <a:lnTo>
                  <a:pt x="277" y="151"/>
                </a:lnTo>
                <a:lnTo>
                  <a:pt x="277" y="151"/>
                </a:lnTo>
                <a:lnTo>
                  <a:pt x="278" y="151"/>
                </a:lnTo>
                <a:lnTo>
                  <a:pt x="278" y="150"/>
                </a:lnTo>
                <a:lnTo>
                  <a:pt x="278" y="149"/>
                </a:lnTo>
                <a:lnTo>
                  <a:pt x="277" y="149"/>
                </a:lnTo>
                <a:lnTo>
                  <a:pt x="277" y="149"/>
                </a:lnTo>
                <a:lnTo>
                  <a:pt x="277" y="149"/>
                </a:lnTo>
                <a:lnTo>
                  <a:pt x="277" y="148"/>
                </a:lnTo>
                <a:lnTo>
                  <a:pt x="277" y="147"/>
                </a:lnTo>
                <a:lnTo>
                  <a:pt x="278" y="147"/>
                </a:lnTo>
                <a:lnTo>
                  <a:pt x="278" y="147"/>
                </a:lnTo>
                <a:lnTo>
                  <a:pt x="278" y="146"/>
                </a:lnTo>
                <a:lnTo>
                  <a:pt x="278" y="145"/>
                </a:lnTo>
                <a:lnTo>
                  <a:pt x="278" y="145"/>
                </a:lnTo>
                <a:lnTo>
                  <a:pt x="279" y="145"/>
                </a:lnTo>
                <a:lnTo>
                  <a:pt x="279" y="145"/>
                </a:lnTo>
                <a:lnTo>
                  <a:pt x="280" y="145"/>
                </a:lnTo>
                <a:lnTo>
                  <a:pt x="280" y="145"/>
                </a:lnTo>
                <a:lnTo>
                  <a:pt x="280" y="144"/>
                </a:lnTo>
                <a:lnTo>
                  <a:pt x="279" y="144"/>
                </a:lnTo>
                <a:lnTo>
                  <a:pt x="279" y="144"/>
                </a:lnTo>
                <a:lnTo>
                  <a:pt x="278" y="144"/>
                </a:lnTo>
                <a:lnTo>
                  <a:pt x="278" y="143"/>
                </a:lnTo>
                <a:lnTo>
                  <a:pt x="278" y="142"/>
                </a:lnTo>
                <a:lnTo>
                  <a:pt x="278" y="142"/>
                </a:lnTo>
                <a:lnTo>
                  <a:pt x="278" y="141"/>
                </a:lnTo>
                <a:lnTo>
                  <a:pt x="279" y="141"/>
                </a:lnTo>
                <a:lnTo>
                  <a:pt x="279" y="140"/>
                </a:lnTo>
                <a:lnTo>
                  <a:pt x="280" y="140"/>
                </a:lnTo>
                <a:lnTo>
                  <a:pt x="280" y="139"/>
                </a:lnTo>
                <a:lnTo>
                  <a:pt x="280" y="138"/>
                </a:lnTo>
                <a:lnTo>
                  <a:pt x="280" y="138"/>
                </a:lnTo>
                <a:lnTo>
                  <a:pt x="280" y="137"/>
                </a:lnTo>
                <a:lnTo>
                  <a:pt x="280" y="136"/>
                </a:lnTo>
                <a:lnTo>
                  <a:pt x="280" y="136"/>
                </a:lnTo>
                <a:lnTo>
                  <a:pt x="279" y="136"/>
                </a:lnTo>
                <a:lnTo>
                  <a:pt x="278" y="136"/>
                </a:lnTo>
                <a:lnTo>
                  <a:pt x="278" y="136"/>
                </a:lnTo>
                <a:lnTo>
                  <a:pt x="277" y="136"/>
                </a:lnTo>
                <a:lnTo>
                  <a:pt x="277" y="136"/>
                </a:lnTo>
                <a:lnTo>
                  <a:pt x="276" y="136"/>
                </a:lnTo>
                <a:lnTo>
                  <a:pt x="276" y="136"/>
                </a:lnTo>
                <a:lnTo>
                  <a:pt x="276" y="135"/>
                </a:lnTo>
                <a:lnTo>
                  <a:pt x="276" y="134"/>
                </a:lnTo>
                <a:lnTo>
                  <a:pt x="277" y="134"/>
                </a:lnTo>
                <a:lnTo>
                  <a:pt x="277" y="134"/>
                </a:lnTo>
                <a:lnTo>
                  <a:pt x="278" y="134"/>
                </a:lnTo>
                <a:lnTo>
                  <a:pt x="278" y="133"/>
                </a:lnTo>
                <a:lnTo>
                  <a:pt x="278" y="132"/>
                </a:lnTo>
                <a:lnTo>
                  <a:pt x="277" y="132"/>
                </a:lnTo>
                <a:lnTo>
                  <a:pt x="277" y="132"/>
                </a:lnTo>
                <a:lnTo>
                  <a:pt x="276" y="132"/>
                </a:lnTo>
                <a:lnTo>
                  <a:pt x="276" y="131"/>
                </a:lnTo>
                <a:lnTo>
                  <a:pt x="276" y="130"/>
                </a:lnTo>
                <a:lnTo>
                  <a:pt x="277" y="130"/>
                </a:lnTo>
                <a:lnTo>
                  <a:pt x="277" y="130"/>
                </a:lnTo>
                <a:lnTo>
                  <a:pt x="278" y="130"/>
                </a:lnTo>
                <a:lnTo>
                  <a:pt x="278" y="130"/>
                </a:lnTo>
                <a:lnTo>
                  <a:pt x="278" y="131"/>
                </a:lnTo>
                <a:lnTo>
                  <a:pt x="279" y="131"/>
                </a:lnTo>
                <a:lnTo>
                  <a:pt x="280" y="130"/>
                </a:lnTo>
                <a:lnTo>
                  <a:pt x="280" y="130"/>
                </a:lnTo>
                <a:lnTo>
                  <a:pt x="280" y="129"/>
                </a:lnTo>
                <a:lnTo>
                  <a:pt x="279" y="128"/>
                </a:lnTo>
                <a:lnTo>
                  <a:pt x="278" y="128"/>
                </a:lnTo>
                <a:lnTo>
                  <a:pt x="278" y="128"/>
                </a:lnTo>
                <a:lnTo>
                  <a:pt x="277" y="128"/>
                </a:lnTo>
                <a:lnTo>
                  <a:pt x="277" y="127"/>
                </a:lnTo>
                <a:lnTo>
                  <a:pt x="278" y="127"/>
                </a:lnTo>
                <a:lnTo>
                  <a:pt x="278" y="127"/>
                </a:lnTo>
                <a:lnTo>
                  <a:pt x="278" y="126"/>
                </a:lnTo>
                <a:lnTo>
                  <a:pt x="278" y="125"/>
                </a:lnTo>
                <a:lnTo>
                  <a:pt x="278" y="125"/>
                </a:lnTo>
                <a:lnTo>
                  <a:pt x="278" y="125"/>
                </a:lnTo>
                <a:lnTo>
                  <a:pt x="278" y="125"/>
                </a:lnTo>
                <a:lnTo>
                  <a:pt x="278" y="124"/>
                </a:lnTo>
                <a:lnTo>
                  <a:pt x="279" y="124"/>
                </a:lnTo>
                <a:lnTo>
                  <a:pt x="280" y="124"/>
                </a:lnTo>
                <a:lnTo>
                  <a:pt x="280" y="124"/>
                </a:lnTo>
                <a:lnTo>
                  <a:pt x="281" y="123"/>
                </a:lnTo>
                <a:lnTo>
                  <a:pt x="280" y="123"/>
                </a:lnTo>
                <a:lnTo>
                  <a:pt x="280" y="122"/>
                </a:lnTo>
                <a:lnTo>
                  <a:pt x="279" y="122"/>
                </a:lnTo>
                <a:lnTo>
                  <a:pt x="279" y="123"/>
                </a:lnTo>
                <a:lnTo>
                  <a:pt x="278" y="123"/>
                </a:lnTo>
                <a:lnTo>
                  <a:pt x="278" y="123"/>
                </a:lnTo>
                <a:lnTo>
                  <a:pt x="278" y="122"/>
                </a:lnTo>
                <a:lnTo>
                  <a:pt x="278" y="121"/>
                </a:lnTo>
                <a:lnTo>
                  <a:pt x="278" y="121"/>
                </a:lnTo>
                <a:lnTo>
                  <a:pt x="279" y="121"/>
                </a:lnTo>
                <a:lnTo>
                  <a:pt x="280" y="121"/>
                </a:lnTo>
                <a:lnTo>
                  <a:pt x="280" y="121"/>
                </a:lnTo>
                <a:lnTo>
                  <a:pt x="281" y="121"/>
                </a:lnTo>
                <a:lnTo>
                  <a:pt x="281" y="121"/>
                </a:lnTo>
                <a:lnTo>
                  <a:pt x="281" y="120"/>
                </a:lnTo>
                <a:lnTo>
                  <a:pt x="280" y="120"/>
                </a:lnTo>
                <a:lnTo>
                  <a:pt x="280" y="119"/>
                </a:lnTo>
                <a:lnTo>
                  <a:pt x="279" y="119"/>
                </a:lnTo>
                <a:lnTo>
                  <a:pt x="278" y="119"/>
                </a:lnTo>
                <a:lnTo>
                  <a:pt x="278" y="118"/>
                </a:lnTo>
                <a:lnTo>
                  <a:pt x="279" y="118"/>
                </a:lnTo>
                <a:lnTo>
                  <a:pt x="279" y="117"/>
                </a:lnTo>
                <a:lnTo>
                  <a:pt x="280" y="117"/>
                </a:lnTo>
                <a:lnTo>
                  <a:pt x="280" y="117"/>
                </a:lnTo>
                <a:lnTo>
                  <a:pt x="280" y="117"/>
                </a:lnTo>
                <a:lnTo>
                  <a:pt x="280" y="116"/>
                </a:lnTo>
                <a:lnTo>
                  <a:pt x="281" y="115"/>
                </a:lnTo>
                <a:lnTo>
                  <a:pt x="281" y="115"/>
                </a:lnTo>
                <a:lnTo>
                  <a:pt x="281" y="114"/>
                </a:lnTo>
                <a:lnTo>
                  <a:pt x="281" y="113"/>
                </a:lnTo>
                <a:lnTo>
                  <a:pt x="282" y="113"/>
                </a:lnTo>
                <a:lnTo>
                  <a:pt x="282" y="112"/>
                </a:lnTo>
                <a:lnTo>
                  <a:pt x="282" y="112"/>
                </a:lnTo>
                <a:lnTo>
                  <a:pt x="283" y="112"/>
                </a:lnTo>
                <a:lnTo>
                  <a:pt x="284" y="112"/>
                </a:lnTo>
                <a:lnTo>
                  <a:pt x="284" y="111"/>
                </a:lnTo>
                <a:lnTo>
                  <a:pt x="284" y="111"/>
                </a:lnTo>
                <a:lnTo>
                  <a:pt x="284" y="111"/>
                </a:lnTo>
                <a:lnTo>
                  <a:pt x="285" y="111"/>
                </a:lnTo>
                <a:lnTo>
                  <a:pt x="285" y="111"/>
                </a:lnTo>
                <a:lnTo>
                  <a:pt x="286" y="111"/>
                </a:lnTo>
                <a:lnTo>
                  <a:pt x="286" y="111"/>
                </a:lnTo>
                <a:lnTo>
                  <a:pt x="285" y="110"/>
                </a:lnTo>
                <a:lnTo>
                  <a:pt x="285" y="109"/>
                </a:lnTo>
                <a:lnTo>
                  <a:pt x="285" y="109"/>
                </a:lnTo>
                <a:lnTo>
                  <a:pt x="285" y="108"/>
                </a:lnTo>
                <a:lnTo>
                  <a:pt x="286" y="108"/>
                </a:lnTo>
                <a:lnTo>
                  <a:pt x="286" y="108"/>
                </a:lnTo>
                <a:lnTo>
                  <a:pt x="286" y="107"/>
                </a:lnTo>
                <a:lnTo>
                  <a:pt x="286" y="107"/>
                </a:lnTo>
                <a:lnTo>
                  <a:pt x="286" y="106"/>
                </a:lnTo>
                <a:lnTo>
                  <a:pt x="285" y="106"/>
                </a:lnTo>
                <a:lnTo>
                  <a:pt x="285" y="106"/>
                </a:lnTo>
                <a:lnTo>
                  <a:pt x="285" y="105"/>
                </a:lnTo>
                <a:lnTo>
                  <a:pt x="286" y="105"/>
                </a:lnTo>
                <a:lnTo>
                  <a:pt x="286" y="104"/>
                </a:lnTo>
                <a:lnTo>
                  <a:pt x="287" y="104"/>
                </a:lnTo>
                <a:lnTo>
                  <a:pt x="287" y="104"/>
                </a:lnTo>
                <a:lnTo>
                  <a:pt x="288" y="104"/>
                </a:lnTo>
                <a:lnTo>
                  <a:pt x="288" y="103"/>
                </a:lnTo>
                <a:lnTo>
                  <a:pt x="287" y="102"/>
                </a:lnTo>
                <a:lnTo>
                  <a:pt x="286" y="102"/>
                </a:lnTo>
                <a:lnTo>
                  <a:pt x="286" y="102"/>
                </a:lnTo>
                <a:lnTo>
                  <a:pt x="286" y="102"/>
                </a:lnTo>
                <a:lnTo>
                  <a:pt x="286" y="101"/>
                </a:lnTo>
                <a:lnTo>
                  <a:pt x="286" y="100"/>
                </a:lnTo>
                <a:lnTo>
                  <a:pt x="286" y="100"/>
                </a:lnTo>
                <a:lnTo>
                  <a:pt x="286" y="99"/>
                </a:lnTo>
                <a:lnTo>
                  <a:pt x="285" y="98"/>
                </a:lnTo>
                <a:lnTo>
                  <a:pt x="285" y="98"/>
                </a:lnTo>
                <a:lnTo>
                  <a:pt x="284" y="97"/>
                </a:lnTo>
                <a:lnTo>
                  <a:pt x="284" y="96"/>
                </a:lnTo>
                <a:lnTo>
                  <a:pt x="284" y="96"/>
                </a:lnTo>
                <a:lnTo>
                  <a:pt x="284" y="96"/>
                </a:lnTo>
                <a:lnTo>
                  <a:pt x="284" y="95"/>
                </a:lnTo>
                <a:lnTo>
                  <a:pt x="284" y="94"/>
                </a:lnTo>
                <a:lnTo>
                  <a:pt x="283" y="94"/>
                </a:lnTo>
                <a:lnTo>
                  <a:pt x="283" y="93"/>
                </a:lnTo>
                <a:lnTo>
                  <a:pt x="282" y="92"/>
                </a:lnTo>
                <a:lnTo>
                  <a:pt x="283" y="92"/>
                </a:lnTo>
                <a:lnTo>
                  <a:pt x="284" y="91"/>
                </a:lnTo>
                <a:lnTo>
                  <a:pt x="284" y="91"/>
                </a:lnTo>
                <a:lnTo>
                  <a:pt x="284" y="90"/>
                </a:lnTo>
                <a:lnTo>
                  <a:pt x="284" y="89"/>
                </a:lnTo>
                <a:lnTo>
                  <a:pt x="284" y="89"/>
                </a:lnTo>
                <a:lnTo>
                  <a:pt x="284" y="89"/>
                </a:lnTo>
                <a:lnTo>
                  <a:pt x="284" y="88"/>
                </a:lnTo>
                <a:lnTo>
                  <a:pt x="285" y="88"/>
                </a:lnTo>
                <a:lnTo>
                  <a:pt x="285" y="87"/>
                </a:lnTo>
                <a:lnTo>
                  <a:pt x="286" y="87"/>
                </a:lnTo>
                <a:lnTo>
                  <a:pt x="286" y="87"/>
                </a:lnTo>
                <a:lnTo>
                  <a:pt x="286" y="87"/>
                </a:lnTo>
                <a:lnTo>
                  <a:pt x="287" y="86"/>
                </a:lnTo>
                <a:lnTo>
                  <a:pt x="288" y="87"/>
                </a:lnTo>
                <a:lnTo>
                  <a:pt x="288" y="86"/>
                </a:lnTo>
                <a:lnTo>
                  <a:pt x="288" y="86"/>
                </a:lnTo>
                <a:lnTo>
                  <a:pt x="288" y="85"/>
                </a:lnTo>
                <a:lnTo>
                  <a:pt x="289" y="85"/>
                </a:lnTo>
                <a:lnTo>
                  <a:pt x="289" y="85"/>
                </a:lnTo>
                <a:lnTo>
                  <a:pt x="290" y="85"/>
                </a:lnTo>
                <a:lnTo>
                  <a:pt x="290" y="84"/>
                </a:lnTo>
                <a:lnTo>
                  <a:pt x="290" y="84"/>
                </a:lnTo>
                <a:lnTo>
                  <a:pt x="291" y="83"/>
                </a:lnTo>
                <a:lnTo>
                  <a:pt x="292" y="83"/>
                </a:lnTo>
                <a:lnTo>
                  <a:pt x="292" y="83"/>
                </a:lnTo>
                <a:lnTo>
                  <a:pt x="293" y="83"/>
                </a:lnTo>
                <a:lnTo>
                  <a:pt x="294" y="83"/>
                </a:lnTo>
                <a:lnTo>
                  <a:pt x="294" y="83"/>
                </a:lnTo>
                <a:lnTo>
                  <a:pt x="295" y="83"/>
                </a:lnTo>
                <a:lnTo>
                  <a:pt x="295" y="83"/>
                </a:lnTo>
                <a:lnTo>
                  <a:pt x="296" y="83"/>
                </a:lnTo>
                <a:lnTo>
                  <a:pt x="296" y="82"/>
                </a:lnTo>
                <a:lnTo>
                  <a:pt x="296" y="82"/>
                </a:lnTo>
                <a:lnTo>
                  <a:pt x="297" y="82"/>
                </a:lnTo>
                <a:lnTo>
                  <a:pt x="297" y="83"/>
                </a:lnTo>
                <a:lnTo>
                  <a:pt x="297" y="83"/>
                </a:lnTo>
                <a:lnTo>
                  <a:pt x="298" y="82"/>
                </a:lnTo>
                <a:lnTo>
                  <a:pt x="299" y="81"/>
                </a:lnTo>
                <a:lnTo>
                  <a:pt x="298" y="81"/>
                </a:lnTo>
                <a:lnTo>
                  <a:pt x="298" y="81"/>
                </a:lnTo>
                <a:lnTo>
                  <a:pt x="298" y="80"/>
                </a:lnTo>
                <a:lnTo>
                  <a:pt x="298" y="79"/>
                </a:lnTo>
                <a:lnTo>
                  <a:pt x="299" y="79"/>
                </a:lnTo>
                <a:lnTo>
                  <a:pt x="299" y="79"/>
                </a:lnTo>
                <a:lnTo>
                  <a:pt x="300" y="79"/>
                </a:lnTo>
                <a:lnTo>
                  <a:pt x="301" y="79"/>
                </a:lnTo>
                <a:lnTo>
                  <a:pt x="301" y="78"/>
                </a:lnTo>
                <a:lnTo>
                  <a:pt x="301" y="77"/>
                </a:lnTo>
                <a:lnTo>
                  <a:pt x="301" y="77"/>
                </a:lnTo>
                <a:lnTo>
                  <a:pt x="301" y="77"/>
                </a:lnTo>
                <a:lnTo>
                  <a:pt x="301" y="76"/>
                </a:lnTo>
                <a:lnTo>
                  <a:pt x="301" y="75"/>
                </a:lnTo>
                <a:lnTo>
                  <a:pt x="301" y="75"/>
                </a:lnTo>
                <a:lnTo>
                  <a:pt x="301" y="74"/>
                </a:lnTo>
                <a:lnTo>
                  <a:pt x="301" y="73"/>
                </a:lnTo>
                <a:lnTo>
                  <a:pt x="301" y="73"/>
                </a:lnTo>
                <a:lnTo>
                  <a:pt x="302" y="73"/>
                </a:lnTo>
                <a:lnTo>
                  <a:pt x="303" y="73"/>
                </a:lnTo>
                <a:lnTo>
                  <a:pt x="303" y="73"/>
                </a:lnTo>
                <a:lnTo>
                  <a:pt x="304" y="73"/>
                </a:lnTo>
                <a:lnTo>
                  <a:pt x="304" y="72"/>
                </a:lnTo>
                <a:lnTo>
                  <a:pt x="304" y="72"/>
                </a:lnTo>
                <a:lnTo>
                  <a:pt x="305" y="71"/>
                </a:lnTo>
                <a:lnTo>
                  <a:pt x="305" y="72"/>
                </a:lnTo>
                <a:lnTo>
                  <a:pt x="305" y="72"/>
                </a:lnTo>
                <a:lnTo>
                  <a:pt x="305" y="72"/>
                </a:lnTo>
                <a:lnTo>
                  <a:pt x="306" y="72"/>
                </a:lnTo>
                <a:lnTo>
                  <a:pt x="307" y="72"/>
                </a:lnTo>
                <a:lnTo>
                  <a:pt x="307" y="72"/>
                </a:lnTo>
                <a:lnTo>
                  <a:pt x="308" y="72"/>
                </a:lnTo>
                <a:lnTo>
                  <a:pt x="309" y="72"/>
                </a:lnTo>
                <a:lnTo>
                  <a:pt x="309" y="72"/>
                </a:lnTo>
                <a:lnTo>
                  <a:pt x="310" y="71"/>
                </a:lnTo>
                <a:lnTo>
                  <a:pt x="311" y="70"/>
                </a:lnTo>
                <a:lnTo>
                  <a:pt x="311" y="70"/>
                </a:lnTo>
                <a:lnTo>
                  <a:pt x="311" y="69"/>
                </a:lnTo>
                <a:lnTo>
                  <a:pt x="312" y="68"/>
                </a:lnTo>
                <a:lnTo>
                  <a:pt x="313" y="68"/>
                </a:lnTo>
                <a:lnTo>
                  <a:pt x="313" y="68"/>
                </a:lnTo>
                <a:lnTo>
                  <a:pt x="314" y="68"/>
                </a:lnTo>
                <a:lnTo>
                  <a:pt x="314" y="68"/>
                </a:lnTo>
                <a:lnTo>
                  <a:pt x="314" y="69"/>
                </a:lnTo>
                <a:lnTo>
                  <a:pt x="315" y="69"/>
                </a:lnTo>
                <a:lnTo>
                  <a:pt x="315" y="70"/>
                </a:lnTo>
                <a:lnTo>
                  <a:pt x="315" y="70"/>
                </a:lnTo>
                <a:lnTo>
                  <a:pt x="315" y="71"/>
                </a:lnTo>
                <a:lnTo>
                  <a:pt x="316" y="71"/>
                </a:lnTo>
                <a:lnTo>
                  <a:pt x="316" y="71"/>
                </a:lnTo>
                <a:lnTo>
                  <a:pt x="316" y="72"/>
                </a:lnTo>
                <a:lnTo>
                  <a:pt x="317" y="72"/>
                </a:lnTo>
                <a:lnTo>
                  <a:pt x="317" y="72"/>
                </a:lnTo>
                <a:lnTo>
                  <a:pt x="317" y="73"/>
                </a:lnTo>
                <a:lnTo>
                  <a:pt x="317" y="73"/>
                </a:lnTo>
                <a:lnTo>
                  <a:pt x="318" y="73"/>
                </a:lnTo>
                <a:lnTo>
                  <a:pt x="318" y="73"/>
                </a:lnTo>
                <a:lnTo>
                  <a:pt x="318" y="73"/>
                </a:lnTo>
                <a:lnTo>
                  <a:pt x="318" y="72"/>
                </a:lnTo>
                <a:lnTo>
                  <a:pt x="319" y="72"/>
                </a:lnTo>
                <a:lnTo>
                  <a:pt x="319" y="72"/>
                </a:lnTo>
                <a:lnTo>
                  <a:pt x="320" y="72"/>
                </a:lnTo>
                <a:lnTo>
                  <a:pt x="320" y="72"/>
                </a:lnTo>
                <a:lnTo>
                  <a:pt x="321" y="71"/>
                </a:lnTo>
                <a:lnTo>
                  <a:pt x="322" y="71"/>
                </a:lnTo>
                <a:lnTo>
                  <a:pt x="322" y="71"/>
                </a:lnTo>
                <a:lnTo>
                  <a:pt x="323" y="71"/>
                </a:lnTo>
                <a:lnTo>
                  <a:pt x="323" y="72"/>
                </a:lnTo>
                <a:lnTo>
                  <a:pt x="323" y="72"/>
                </a:lnTo>
                <a:lnTo>
                  <a:pt x="322" y="72"/>
                </a:lnTo>
                <a:lnTo>
                  <a:pt x="322" y="72"/>
                </a:lnTo>
                <a:lnTo>
                  <a:pt x="322" y="73"/>
                </a:lnTo>
                <a:lnTo>
                  <a:pt x="322" y="73"/>
                </a:lnTo>
                <a:lnTo>
                  <a:pt x="323" y="73"/>
                </a:lnTo>
                <a:lnTo>
                  <a:pt x="324" y="74"/>
                </a:lnTo>
                <a:lnTo>
                  <a:pt x="324" y="75"/>
                </a:lnTo>
                <a:lnTo>
                  <a:pt x="324" y="75"/>
                </a:lnTo>
                <a:lnTo>
                  <a:pt x="324" y="75"/>
                </a:lnTo>
                <a:lnTo>
                  <a:pt x="324" y="76"/>
                </a:lnTo>
                <a:lnTo>
                  <a:pt x="324" y="77"/>
                </a:lnTo>
                <a:lnTo>
                  <a:pt x="324" y="77"/>
                </a:lnTo>
                <a:lnTo>
                  <a:pt x="324" y="77"/>
                </a:lnTo>
                <a:lnTo>
                  <a:pt x="324" y="78"/>
                </a:lnTo>
                <a:lnTo>
                  <a:pt x="324" y="79"/>
                </a:lnTo>
                <a:lnTo>
                  <a:pt x="325" y="79"/>
                </a:lnTo>
                <a:lnTo>
                  <a:pt x="326" y="79"/>
                </a:lnTo>
                <a:lnTo>
                  <a:pt x="326" y="79"/>
                </a:lnTo>
                <a:lnTo>
                  <a:pt x="326" y="78"/>
                </a:lnTo>
                <a:lnTo>
                  <a:pt x="327" y="78"/>
                </a:lnTo>
                <a:lnTo>
                  <a:pt x="327" y="77"/>
                </a:lnTo>
                <a:lnTo>
                  <a:pt x="328" y="77"/>
                </a:lnTo>
                <a:lnTo>
                  <a:pt x="328" y="78"/>
                </a:lnTo>
                <a:lnTo>
                  <a:pt x="329" y="78"/>
                </a:lnTo>
                <a:lnTo>
                  <a:pt x="329" y="77"/>
                </a:lnTo>
                <a:lnTo>
                  <a:pt x="329" y="77"/>
                </a:lnTo>
                <a:lnTo>
                  <a:pt x="329" y="76"/>
                </a:lnTo>
                <a:lnTo>
                  <a:pt x="330" y="76"/>
                </a:lnTo>
                <a:lnTo>
                  <a:pt x="330" y="76"/>
                </a:lnTo>
                <a:lnTo>
                  <a:pt x="331" y="77"/>
                </a:lnTo>
                <a:lnTo>
                  <a:pt x="332" y="77"/>
                </a:lnTo>
                <a:lnTo>
                  <a:pt x="332" y="77"/>
                </a:lnTo>
                <a:lnTo>
                  <a:pt x="332" y="78"/>
                </a:lnTo>
                <a:lnTo>
                  <a:pt x="332" y="79"/>
                </a:lnTo>
                <a:lnTo>
                  <a:pt x="332" y="79"/>
                </a:lnTo>
                <a:lnTo>
                  <a:pt x="332" y="79"/>
                </a:lnTo>
                <a:lnTo>
                  <a:pt x="333" y="79"/>
                </a:lnTo>
                <a:lnTo>
                  <a:pt x="333" y="79"/>
                </a:lnTo>
                <a:lnTo>
                  <a:pt x="334" y="79"/>
                </a:lnTo>
                <a:lnTo>
                  <a:pt x="335" y="79"/>
                </a:lnTo>
                <a:lnTo>
                  <a:pt x="335" y="79"/>
                </a:lnTo>
                <a:lnTo>
                  <a:pt x="336" y="79"/>
                </a:lnTo>
                <a:lnTo>
                  <a:pt x="337" y="79"/>
                </a:lnTo>
                <a:lnTo>
                  <a:pt x="337" y="79"/>
                </a:lnTo>
                <a:lnTo>
                  <a:pt x="338" y="79"/>
                </a:lnTo>
                <a:lnTo>
                  <a:pt x="338" y="78"/>
                </a:lnTo>
                <a:lnTo>
                  <a:pt x="339" y="77"/>
                </a:lnTo>
                <a:lnTo>
                  <a:pt x="339" y="77"/>
                </a:lnTo>
                <a:lnTo>
                  <a:pt x="339" y="75"/>
                </a:lnTo>
                <a:lnTo>
                  <a:pt x="338" y="75"/>
                </a:lnTo>
                <a:lnTo>
                  <a:pt x="338" y="74"/>
                </a:lnTo>
                <a:lnTo>
                  <a:pt x="339" y="74"/>
                </a:lnTo>
                <a:lnTo>
                  <a:pt x="339" y="73"/>
                </a:lnTo>
                <a:lnTo>
                  <a:pt x="339" y="73"/>
                </a:lnTo>
                <a:lnTo>
                  <a:pt x="339" y="72"/>
                </a:lnTo>
                <a:lnTo>
                  <a:pt x="339" y="72"/>
                </a:lnTo>
                <a:lnTo>
                  <a:pt x="339" y="71"/>
                </a:lnTo>
                <a:lnTo>
                  <a:pt x="339" y="70"/>
                </a:lnTo>
                <a:lnTo>
                  <a:pt x="338" y="70"/>
                </a:lnTo>
                <a:lnTo>
                  <a:pt x="338" y="69"/>
                </a:lnTo>
                <a:lnTo>
                  <a:pt x="339" y="69"/>
                </a:lnTo>
                <a:lnTo>
                  <a:pt x="339" y="68"/>
                </a:lnTo>
                <a:lnTo>
                  <a:pt x="339" y="68"/>
                </a:lnTo>
                <a:lnTo>
                  <a:pt x="339" y="67"/>
                </a:lnTo>
                <a:lnTo>
                  <a:pt x="339" y="66"/>
                </a:lnTo>
                <a:lnTo>
                  <a:pt x="339" y="66"/>
                </a:lnTo>
                <a:lnTo>
                  <a:pt x="340" y="65"/>
                </a:lnTo>
                <a:lnTo>
                  <a:pt x="341" y="64"/>
                </a:lnTo>
                <a:lnTo>
                  <a:pt x="341" y="64"/>
                </a:lnTo>
                <a:lnTo>
                  <a:pt x="342" y="63"/>
                </a:lnTo>
                <a:lnTo>
                  <a:pt x="342" y="62"/>
                </a:lnTo>
                <a:lnTo>
                  <a:pt x="343" y="62"/>
                </a:lnTo>
                <a:lnTo>
                  <a:pt x="343" y="62"/>
                </a:lnTo>
                <a:lnTo>
                  <a:pt x="343" y="61"/>
                </a:lnTo>
                <a:lnTo>
                  <a:pt x="343" y="60"/>
                </a:lnTo>
                <a:lnTo>
                  <a:pt x="343" y="60"/>
                </a:lnTo>
                <a:lnTo>
                  <a:pt x="343" y="60"/>
                </a:lnTo>
                <a:lnTo>
                  <a:pt x="344" y="60"/>
                </a:lnTo>
                <a:lnTo>
                  <a:pt x="345" y="59"/>
                </a:lnTo>
                <a:lnTo>
                  <a:pt x="345" y="58"/>
                </a:lnTo>
                <a:lnTo>
                  <a:pt x="345" y="58"/>
                </a:lnTo>
                <a:lnTo>
                  <a:pt x="345" y="57"/>
                </a:lnTo>
                <a:lnTo>
                  <a:pt x="346" y="57"/>
                </a:lnTo>
                <a:lnTo>
                  <a:pt x="347" y="57"/>
                </a:lnTo>
                <a:lnTo>
                  <a:pt x="347" y="57"/>
                </a:lnTo>
                <a:lnTo>
                  <a:pt x="347" y="56"/>
                </a:lnTo>
                <a:lnTo>
                  <a:pt x="347" y="56"/>
                </a:lnTo>
                <a:lnTo>
                  <a:pt x="347" y="55"/>
                </a:lnTo>
                <a:lnTo>
                  <a:pt x="348" y="55"/>
                </a:lnTo>
                <a:lnTo>
                  <a:pt x="349" y="54"/>
                </a:lnTo>
                <a:lnTo>
                  <a:pt x="349" y="53"/>
                </a:lnTo>
                <a:lnTo>
                  <a:pt x="349" y="53"/>
                </a:lnTo>
                <a:lnTo>
                  <a:pt x="350" y="53"/>
                </a:lnTo>
                <a:lnTo>
                  <a:pt x="350" y="52"/>
                </a:lnTo>
                <a:lnTo>
                  <a:pt x="350" y="52"/>
                </a:lnTo>
                <a:lnTo>
                  <a:pt x="351" y="52"/>
                </a:lnTo>
                <a:lnTo>
                  <a:pt x="351" y="53"/>
                </a:lnTo>
                <a:lnTo>
                  <a:pt x="352" y="53"/>
                </a:lnTo>
                <a:lnTo>
                  <a:pt x="353" y="53"/>
                </a:lnTo>
                <a:lnTo>
                  <a:pt x="354" y="53"/>
                </a:lnTo>
                <a:lnTo>
                  <a:pt x="354" y="53"/>
                </a:lnTo>
                <a:lnTo>
                  <a:pt x="355" y="53"/>
                </a:lnTo>
                <a:lnTo>
                  <a:pt x="356" y="54"/>
                </a:lnTo>
                <a:lnTo>
                  <a:pt x="356" y="54"/>
                </a:lnTo>
                <a:lnTo>
                  <a:pt x="357" y="55"/>
                </a:lnTo>
                <a:lnTo>
                  <a:pt x="357" y="56"/>
                </a:lnTo>
                <a:lnTo>
                  <a:pt x="358" y="56"/>
                </a:lnTo>
                <a:lnTo>
                  <a:pt x="358" y="56"/>
                </a:lnTo>
                <a:lnTo>
                  <a:pt x="358" y="56"/>
                </a:lnTo>
                <a:lnTo>
                  <a:pt x="359" y="57"/>
                </a:lnTo>
                <a:lnTo>
                  <a:pt x="360" y="57"/>
                </a:lnTo>
                <a:lnTo>
                  <a:pt x="361" y="57"/>
                </a:lnTo>
                <a:lnTo>
                  <a:pt x="362" y="57"/>
                </a:lnTo>
                <a:lnTo>
                  <a:pt x="363" y="57"/>
                </a:lnTo>
                <a:lnTo>
                  <a:pt x="364" y="58"/>
                </a:lnTo>
                <a:lnTo>
                  <a:pt x="364" y="58"/>
                </a:lnTo>
                <a:lnTo>
                  <a:pt x="365" y="58"/>
                </a:lnTo>
                <a:lnTo>
                  <a:pt x="365" y="59"/>
                </a:lnTo>
                <a:lnTo>
                  <a:pt x="366" y="60"/>
                </a:lnTo>
                <a:lnTo>
                  <a:pt x="366" y="60"/>
                </a:lnTo>
                <a:lnTo>
                  <a:pt x="367" y="60"/>
                </a:lnTo>
                <a:lnTo>
                  <a:pt x="368" y="59"/>
                </a:lnTo>
                <a:lnTo>
                  <a:pt x="368" y="58"/>
                </a:lnTo>
                <a:lnTo>
                  <a:pt x="369" y="58"/>
                </a:lnTo>
                <a:lnTo>
                  <a:pt x="369" y="58"/>
                </a:lnTo>
                <a:lnTo>
                  <a:pt x="370" y="59"/>
                </a:lnTo>
                <a:lnTo>
                  <a:pt x="371" y="59"/>
                </a:lnTo>
                <a:lnTo>
                  <a:pt x="371" y="59"/>
                </a:lnTo>
                <a:lnTo>
                  <a:pt x="371" y="58"/>
                </a:lnTo>
                <a:lnTo>
                  <a:pt x="372" y="58"/>
                </a:lnTo>
                <a:lnTo>
                  <a:pt x="372" y="58"/>
                </a:lnTo>
                <a:lnTo>
                  <a:pt x="373" y="58"/>
                </a:lnTo>
                <a:lnTo>
                  <a:pt x="373" y="57"/>
                </a:lnTo>
                <a:lnTo>
                  <a:pt x="373" y="57"/>
                </a:lnTo>
                <a:lnTo>
                  <a:pt x="374" y="57"/>
                </a:lnTo>
                <a:lnTo>
                  <a:pt x="375" y="56"/>
                </a:lnTo>
                <a:lnTo>
                  <a:pt x="375" y="56"/>
                </a:lnTo>
                <a:lnTo>
                  <a:pt x="375" y="55"/>
                </a:lnTo>
                <a:lnTo>
                  <a:pt x="375" y="55"/>
                </a:lnTo>
                <a:lnTo>
                  <a:pt x="376" y="55"/>
                </a:lnTo>
                <a:lnTo>
                  <a:pt x="377" y="55"/>
                </a:lnTo>
                <a:lnTo>
                  <a:pt x="377" y="55"/>
                </a:lnTo>
                <a:lnTo>
                  <a:pt x="377" y="55"/>
                </a:lnTo>
                <a:lnTo>
                  <a:pt x="378" y="55"/>
                </a:lnTo>
                <a:lnTo>
                  <a:pt x="379" y="55"/>
                </a:lnTo>
                <a:lnTo>
                  <a:pt x="379" y="55"/>
                </a:lnTo>
                <a:lnTo>
                  <a:pt x="379" y="55"/>
                </a:lnTo>
                <a:lnTo>
                  <a:pt x="380" y="55"/>
                </a:lnTo>
                <a:lnTo>
                  <a:pt x="380" y="56"/>
                </a:lnTo>
                <a:lnTo>
                  <a:pt x="381" y="56"/>
                </a:lnTo>
                <a:lnTo>
                  <a:pt x="381" y="56"/>
                </a:lnTo>
                <a:lnTo>
                  <a:pt x="381" y="57"/>
                </a:lnTo>
                <a:lnTo>
                  <a:pt x="381" y="58"/>
                </a:lnTo>
                <a:lnTo>
                  <a:pt x="381" y="58"/>
                </a:lnTo>
                <a:lnTo>
                  <a:pt x="382" y="58"/>
                </a:lnTo>
                <a:lnTo>
                  <a:pt x="383" y="58"/>
                </a:lnTo>
                <a:lnTo>
                  <a:pt x="383" y="58"/>
                </a:lnTo>
                <a:lnTo>
                  <a:pt x="383" y="58"/>
                </a:lnTo>
                <a:lnTo>
                  <a:pt x="384" y="57"/>
                </a:lnTo>
                <a:lnTo>
                  <a:pt x="385" y="57"/>
                </a:lnTo>
                <a:lnTo>
                  <a:pt x="385" y="56"/>
                </a:lnTo>
                <a:lnTo>
                  <a:pt x="385" y="56"/>
                </a:lnTo>
                <a:lnTo>
                  <a:pt x="386" y="56"/>
                </a:lnTo>
                <a:lnTo>
                  <a:pt x="386" y="56"/>
                </a:lnTo>
                <a:lnTo>
                  <a:pt x="387" y="56"/>
                </a:lnTo>
                <a:lnTo>
                  <a:pt x="388" y="55"/>
                </a:lnTo>
                <a:lnTo>
                  <a:pt x="388" y="55"/>
                </a:lnTo>
                <a:lnTo>
                  <a:pt x="389" y="55"/>
                </a:lnTo>
                <a:lnTo>
                  <a:pt x="390" y="55"/>
                </a:lnTo>
                <a:lnTo>
                  <a:pt x="390" y="55"/>
                </a:lnTo>
                <a:lnTo>
                  <a:pt x="391" y="55"/>
                </a:lnTo>
                <a:lnTo>
                  <a:pt x="392" y="54"/>
                </a:lnTo>
                <a:lnTo>
                  <a:pt x="392" y="54"/>
                </a:lnTo>
                <a:lnTo>
                  <a:pt x="393" y="53"/>
                </a:lnTo>
                <a:lnTo>
                  <a:pt x="394" y="53"/>
                </a:lnTo>
                <a:lnTo>
                  <a:pt x="394" y="53"/>
                </a:lnTo>
                <a:lnTo>
                  <a:pt x="395" y="53"/>
                </a:lnTo>
                <a:lnTo>
                  <a:pt x="396" y="53"/>
                </a:lnTo>
                <a:lnTo>
                  <a:pt x="397" y="53"/>
                </a:lnTo>
                <a:lnTo>
                  <a:pt x="398" y="53"/>
                </a:lnTo>
                <a:lnTo>
                  <a:pt x="398" y="53"/>
                </a:lnTo>
                <a:lnTo>
                  <a:pt x="398" y="54"/>
                </a:lnTo>
                <a:lnTo>
                  <a:pt x="399" y="54"/>
                </a:lnTo>
                <a:lnTo>
                  <a:pt x="400" y="54"/>
                </a:lnTo>
                <a:lnTo>
                  <a:pt x="402" y="53"/>
                </a:lnTo>
                <a:lnTo>
                  <a:pt x="402" y="53"/>
                </a:lnTo>
                <a:lnTo>
                  <a:pt x="403" y="53"/>
                </a:lnTo>
                <a:lnTo>
                  <a:pt x="404" y="53"/>
                </a:lnTo>
                <a:lnTo>
                  <a:pt x="404" y="52"/>
                </a:lnTo>
                <a:lnTo>
                  <a:pt x="404" y="51"/>
                </a:lnTo>
                <a:lnTo>
                  <a:pt x="404" y="51"/>
                </a:lnTo>
                <a:lnTo>
                  <a:pt x="404" y="51"/>
                </a:lnTo>
                <a:lnTo>
                  <a:pt x="405" y="50"/>
                </a:lnTo>
                <a:lnTo>
                  <a:pt x="405" y="49"/>
                </a:lnTo>
                <a:lnTo>
                  <a:pt x="406" y="49"/>
                </a:lnTo>
                <a:lnTo>
                  <a:pt x="407" y="49"/>
                </a:lnTo>
                <a:lnTo>
                  <a:pt x="407" y="49"/>
                </a:lnTo>
                <a:lnTo>
                  <a:pt x="407" y="49"/>
                </a:lnTo>
                <a:lnTo>
                  <a:pt x="408" y="48"/>
                </a:lnTo>
                <a:lnTo>
                  <a:pt x="408" y="47"/>
                </a:lnTo>
                <a:lnTo>
                  <a:pt x="409" y="47"/>
                </a:lnTo>
                <a:lnTo>
                  <a:pt x="409" y="47"/>
                </a:lnTo>
                <a:lnTo>
                  <a:pt x="410" y="47"/>
                </a:lnTo>
                <a:lnTo>
                  <a:pt x="411" y="47"/>
                </a:lnTo>
                <a:lnTo>
                  <a:pt x="411" y="48"/>
                </a:lnTo>
                <a:lnTo>
                  <a:pt x="411" y="48"/>
                </a:lnTo>
                <a:lnTo>
                  <a:pt x="424" y="32"/>
                </a:lnTo>
                <a:lnTo>
                  <a:pt x="435" y="19"/>
                </a:lnTo>
                <a:lnTo>
                  <a:pt x="451" y="0"/>
                </a:lnTo>
                <a:lnTo>
                  <a:pt x="451" y="19"/>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19"/>
          <p:cNvSpPr>
            <a:spLocks/>
          </p:cNvSpPr>
          <p:nvPr/>
        </p:nvSpPr>
        <p:spPr bwMode="auto">
          <a:xfrm>
            <a:off x="2824032" y="1419656"/>
            <a:ext cx="1333667" cy="1684633"/>
          </a:xfrm>
          <a:custGeom>
            <a:avLst/>
            <a:gdLst>
              <a:gd name="T0" fmla="*/ 649 w 703"/>
              <a:gd name="T1" fmla="*/ 95 h 888"/>
              <a:gd name="T2" fmla="*/ 664 w 703"/>
              <a:gd name="T3" fmla="*/ 127 h 888"/>
              <a:gd name="T4" fmla="*/ 699 w 703"/>
              <a:gd name="T5" fmla="*/ 137 h 888"/>
              <a:gd name="T6" fmla="*/ 698 w 703"/>
              <a:gd name="T7" fmla="*/ 189 h 888"/>
              <a:gd name="T8" fmla="*/ 687 w 703"/>
              <a:gd name="T9" fmla="*/ 221 h 888"/>
              <a:gd name="T10" fmla="*/ 690 w 703"/>
              <a:gd name="T11" fmla="*/ 251 h 888"/>
              <a:gd name="T12" fmla="*/ 676 w 703"/>
              <a:gd name="T13" fmla="*/ 284 h 888"/>
              <a:gd name="T14" fmla="*/ 672 w 703"/>
              <a:gd name="T15" fmla="*/ 322 h 888"/>
              <a:gd name="T16" fmla="*/ 651 w 703"/>
              <a:gd name="T17" fmla="*/ 356 h 888"/>
              <a:gd name="T18" fmla="*/ 632 w 703"/>
              <a:gd name="T19" fmla="*/ 393 h 888"/>
              <a:gd name="T20" fmla="*/ 618 w 703"/>
              <a:gd name="T21" fmla="*/ 431 h 888"/>
              <a:gd name="T22" fmla="*/ 511 w 703"/>
              <a:gd name="T23" fmla="*/ 464 h 888"/>
              <a:gd name="T24" fmla="*/ 466 w 703"/>
              <a:gd name="T25" fmla="*/ 472 h 888"/>
              <a:gd name="T26" fmla="*/ 442 w 703"/>
              <a:gd name="T27" fmla="*/ 481 h 888"/>
              <a:gd name="T28" fmla="*/ 427 w 703"/>
              <a:gd name="T29" fmla="*/ 502 h 888"/>
              <a:gd name="T30" fmla="*/ 401 w 703"/>
              <a:gd name="T31" fmla="*/ 491 h 888"/>
              <a:gd name="T32" fmla="*/ 382 w 703"/>
              <a:gd name="T33" fmla="*/ 482 h 888"/>
              <a:gd name="T34" fmla="*/ 353 w 703"/>
              <a:gd name="T35" fmla="*/ 464 h 888"/>
              <a:gd name="T36" fmla="*/ 333 w 703"/>
              <a:gd name="T37" fmla="*/ 518 h 888"/>
              <a:gd name="T38" fmla="*/ 356 w 703"/>
              <a:gd name="T39" fmla="*/ 563 h 888"/>
              <a:gd name="T40" fmla="*/ 374 w 703"/>
              <a:gd name="T41" fmla="*/ 607 h 888"/>
              <a:gd name="T42" fmla="*/ 366 w 703"/>
              <a:gd name="T43" fmla="*/ 656 h 888"/>
              <a:gd name="T44" fmla="*/ 392 w 703"/>
              <a:gd name="T45" fmla="*/ 701 h 888"/>
              <a:gd name="T46" fmla="*/ 402 w 703"/>
              <a:gd name="T47" fmla="*/ 728 h 888"/>
              <a:gd name="T48" fmla="*/ 386 w 703"/>
              <a:gd name="T49" fmla="*/ 782 h 888"/>
              <a:gd name="T50" fmla="*/ 331 w 703"/>
              <a:gd name="T51" fmla="*/ 818 h 888"/>
              <a:gd name="T52" fmla="*/ 232 w 703"/>
              <a:gd name="T53" fmla="*/ 821 h 888"/>
              <a:gd name="T54" fmla="*/ 206 w 703"/>
              <a:gd name="T55" fmla="*/ 830 h 888"/>
              <a:gd name="T56" fmla="*/ 179 w 703"/>
              <a:gd name="T57" fmla="*/ 813 h 888"/>
              <a:gd name="T58" fmla="*/ 168 w 703"/>
              <a:gd name="T59" fmla="*/ 782 h 888"/>
              <a:gd name="T60" fmla="*/ 139 w 703"/>
              <a:gd name="T61" fmla="*/ 760 h 888"/>
              <a:gd name="T62" fmla="*/ 111 w 703"/>
              <a:gd name="T63" fmla="*/ 766 h 888"/>
              <a:gd name="T64" fmla="*/ 91 w 703"/>
              <a:gd name="T65" fmla="*/ 791 h 888"/>
              <a:gd name="T66" fmla="*/ 66 w 703"/>
              <a:gd name="T67" fmla="*/ 771 h 888"/>
              <a:gd name="T68" fmla="*/ 43 w 703"/>
              <a:gd name="T69" fmla="*/ 747 h 888"/>
              <a:gd name="T70" fmla="*/ 7 w 703"/>
              <a:gd name="T71" fmla="*/ 748 h 888"/>
              <a:gd name="T72" fmla="*/ 12 w 703"/>
              <a:gd name="T73" fmla="*/ 701 h 888"/>
              <a:gd name="T74" fmla="*/ 10 w 703"/>
              <a:gd name="T75" fmla="*/ 656 h 888"/>
              <a:gd name="T76" fmla="*/ 28 w 703"/>
              <a:gd name="T77" fmla="*/ 626 h 888"/>
              <a:gd name="T78" fmla="*/ 44 w 703"/>
              <a:gd name="T79" fmla="*/ 588 h 888"/>
              <a:gd name="T80" fmla="*/ 64 w 703"/>
              <a:gd name="T81" fmla="*/ 558 h 888"/>
              <a:gd name="T82" fmla="*/ 79 w 703"/>
              <a:gd name="T83" fmla="*/ 509 h 888"/>
              <a:gd name="T84" fmla="*/ 60 w 703"/>
              <a:gd name="T85" fmla="*/ 466 h 888"/>
              <a:gd name="T86" fmla="*/ 32 w 703"/>
              <a:gd name="T87" fmla="*/ 436 h 888"/>
              <a:gd name="T88" fmla="*/ 29 w 703"/>
              <a:gd name="T89" fmla="*/ 404 h 888"/>
              <a:gd name="T90" fmla="*/ 41 w 703"/>
              <a:gd name="T91" fmla="*/ 345 h 888"/>
              <a:gd name="T92" fmla="*/ 56 w 703"/>
              <a:gd name="T93" fmla="*/ 297 h 888"/>
              <a:gd name="T94" fmla="*/ 79 w 703"/>
              <a:gd name="T95" fmla="*/ 266 h 888"/>
              <a:gd name="T96" fmla="*/ 102 w 703"/>
              <a:gd name="T97" fmla="*/ 229 h 888"/>
              <a:gd name="T98" fmla="*/ 106 w 703"/>
              <a:gd name="T99" fmla="*/ 179 h 888"/>
              <a:gd name="T100" fmla="*/ 69 w 703"/>
              <a:gd name="T101" fmla="*/ 184 h 888"/>
              <a:gd name="T102" fmla="*/ 78 w 703"/>
              <a:gd name="T103" fmla="*/ 146 h 888"/>
              <a:gd name="T104" fmla="*/ 99 w 703"/>
              <a:gd name="T105" fmla="*/ 112 h 888"/>
              <a:gd name="T106" fmla="*/ 114 w 703"/>
              <a:gd name="T107" fmla="*/ 86 h 888"/>
              <a:gd name="T108" fmla="*/ 150 w 703"/>
              <a:gd name="T109" fmla="*/ 70 h 888"/>
              <a:gd name="T110" fmla="*/ 174 w 703"/>
              <a:gd name="T111" fmla="*/ 45 h 888"/>
              <a:gd name="T112" fmla="*/ 198 w 703"/>
              <a:gd name="T113" fmla="*/ 38 h 888"/>
              <a:gd name="T114" fmla="*/ 422 w 703"/>
              <a:gd name="T115" fmla="*/ 89 h 888"/>
              <a:gd name="T116" fmla="*/ 452 w 703"/>
              <a:gd name="T117" fmla="*/ 67 h 888"/>
              <a:gd name="T118" fmla="*/ 482 w 703"/>
              <a:gd name="T119" fmla="*/ 53 h 888"/>
              <a:gd name="T120" fmla="*/ 517 w 703"/>
              <a:gd name="T121" fmla="*/ 57 h 888"/>
              <a:gd name="T122" fmla="*/ 543 w 703"/>
              <a:gd name="T123" fmla="*/ 30 h 888"/>
              <a:gd name="T124" fmla="*/ 572 w 703"/>
              <a:gd name="T125" fmla="*/ 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3" h="888">
                <a:moveTo>
                  <a:pt x="615" y="41"/>
                </a:moveTo>
                <a:lnTo>
                  <a:pt x="616" y="42"/>
                </a:lnTo>
                <a:lnTo>
                  <a:pt x="617" y="42"/>
                </a:lnTo>
                <a:lnTo>
                  <a:pt x="617" y="43"/>
                </a:lnTo>
                <a:lnTo>
                  <a:pt x="618" y="44"/>
                </a:lnTo>
                <a:lnTo>
                  <a:pt x="618" y="45"/>
                </a:lnTo>
                <a:lnTo>
                  <a:pt x="619" y="45"/>
                </a:lnTo>
                <a:lnTo>
                  <a:pt x="619" y="46"/>
                </a:lnTo>
                <a:lnTo>
                  <a:pt x="620" y="47"/>
                </a:lnTo>
                <a:lnTo>
                  <a:pt x="621" y="48"/>
                </a:lnTo>
                <a:lnTo>
                  <a:pt x="621" y="50"/>
                </a:lnTo>
                <a:lnTo>
                  <a:pt x="622" y="50"/>
                </a:lnTo>
                <a:lnTo>
                  <a:pt x="623" y="51"/>
                </a:lnTo>
                <a:lnTo>
                  <a:pt x="623" y="53"/>
                </a:lnTo>
                <a:lnTo>
                  <a:pt x="623" y="53"/>
                </a:lnTo>
                <a:lnTo>
                  <a:pt x="624" y="54"/>
                </a:lnTo>
                <a:lnTo>
                  <a:pt x="625" y="56"/>
                </a:lnTo>
                <a:lnTo>
                  <a:pt x="625" y="57"/>
                </a:lnTo>
                <a:lnTo>
                  <a:pt x="625" y="57"/>
                </a:lnTo>
                <a:lnTo>
                  <a:pt x="626" y="58"/>
                </a:lnTo>
                <a:lnTo>
                  <a:pt x="626" y="59"/>
                </a:lnTo>
                <a:lnTo>
                  <a:pt x="627" y="59"/>
                </a:lnTo>
                <a:lnTo>
                  <a:pt x="627" y="59"/>
                </a:lnTo>
                <a:lnTo>
                  <a:pt x="628" y="60"/>
                </a:lnTo>
                <a:lnTo>
                  <a:pt x="628" y="61"/>
                </a:lnTo>
                <a:lnTo>
                  <a:pt x="628" y="61"/>
                </a:lnTo>
                <a:lnTo>
                  <a:pt x="629" y="62"/>
                </a:lnTo>
                <a:lnTo>
                  <a:pt x="630" y="63"/>
                </a:lnTo>
                <a:lnTo>
                  <a:pt x="630" y="63"/>
                </a:lnTo>
                <a:lnTo>
                  <a:pt x="631" y="64"/>
                </a:lnTo>
                <a:lnTo>
                  <a:pt x="632" y="65"/>
                </a:lnTo>
                <a:lnTo>
                  <a:pt x="632" y="65"/>
                </a:lnTo>
                <a:lnTo>
                  <a:pt x="632" y="66"/>
                </a:lnTo>
                <a:lnTo>
                  <a:pt x="633" y="67"/>
                </a:lnTo>
                <a:lnTo>
                  <a:pt x="633" y="67"/>
                </a:lnTo>
                <a:lnTo>
                  <a:pt x="634" y="68"/>
                </a:lnTo>
                <a:lnTo>
                  <a:pt x="634" y="69"/>
                </a:lnTo>
                <a:lnTo>
                  <a:pt x="634" y="69"/>
                </a:lnTo>
                <a:lnTo>
                  <a:pt x="634" y="70"/>
                </a:lnTo>
                <a:lnTo>
                  <a:pt x="635" y="70"/>
                </a:lnTo>
                <a:lnTo>
                  <a:pt x="636" y="72"/>
                </a:lnTo>
                <a:lnTo>
                  <a:pt x="636" y="73"/>
                </a:lnTo>
                <a:lnTo>
                  <a:pt x="636" y="74"/>
                </a:lnTo>
                <a:lnTo>
                  <a:pt x="637" y="74"/>
                </a:lnTo>
                <a:lnTo>
                  <a:pt x="637" y="74"/>
                </a:lnTo>
                <a:lnTo>
                  <a:pt x="638" y="76"/>
                </a:lnTo>
                <a:lnTo>
                  <a:pt x="638" y="76"/>
                </a:lnTo>
                <a:lnTo>
                  <a:pt x="638" y="77"/>
                </a:lnTo>
                <a:lnTo>
                  <a:pt x="639" y="78"/>
                </a:lnTo>
                <a:lnTo>
                  <a:pt x="639" y="78"/>
                </a:lnTo>
                <a:lnTo>
                  <a:pt x="640" y="78"/>
                </a:lnTo>
                <a:lnTo>
                  <a:pt x="640" y="79"/>
                </a:lnTo>
                <a:lnTo>
                  <a:pt x="640" y="80"/>
                </a:lnTo>
                <a:lnTo>
                  <a:pt x="640" y="80"/>
                </a:lnTo>
                <a:lnTo>
                  <a:pt x="641" y="80"/>
                </a:lnTo>
                <a:lnTo>
                  <a:pt x="641" y="81"/>
                </a:lnTo>
                <a:lnTo>
                  <a:pt x="642" y="81"/>
                </a:lnTo>
                <a:lnTo>
                  <a:pt x="642" y="82"/>
                </a:lnTo>
                <a:lnTo>
                  <a:pt x="642" y="82"/>
                </a:lnTo>
                <a:lnTo>
                  <a:pt x="643" y="83"/>
                </a:lnTo>
                <a:lnTo>
                  <a:pt x="644" y="84"/>
                </a:lnTo>
                <a:lnTo>
                  <a:pt x="644" y="85"/>
                </a:lnTo>
                <a:lnTo>
                  <a:pt x="644" y="86"/>
                </a:lnTo>
                <a:lnTo>
                  <a:pt x="644" y="86"/>
                </a:lnTo>
                <a:lnTo>
                  <a:pt x="645" y="87"/>
                </a:lnTo>
                <a:lnTo>
                  <a:pt x="645" y="87"/>
                </a:lnTo>
                <a:lnTo>
                  <a:pt x="646" y="87"/>
                </a:lnTo>
                <a:lnTo>
                  <a:pt x="647" y="89"/>
                </a:lnTo>
                <a:lnTo>
                  <a:pt x="647" y="89"/>
                </a:lnTo>
                <a:lnTo>
                  <a:pt x="648" y="91"/>
                </a:lnTo>
                <a:lnTo>
                  <a:pt x="648" y="91"/>
                </a:lnTo>
                <a:lnTo>
                  <a:pt x="649" y="93"/>
                </a:lnTo>
                <a:lnTo>
                  <a:pt x="649" y="93"/>
                </a:lnTo>
                <a:lnTo>
                  <a:pt x="649" y="94"/>
                </a:lnTo>
                <a:lnTo>
                  <a:pt x="649" y="95"/>
                </a:lnTo>
                <a:lnTo>
                  <a:pt x="649" y="95"/>
                </a:lnTo>
                <a:lnTo>
                  <a:pt x="649" y="96"/>
                </a:lnTo>
                <a:lnTo>
                  <a:pt x="649" y="97"/>
                </a:lnTo>
                <a:lnTo>
                  <a:pt x="648" y="97"/>
                </a:lnTo>
                <a:lnTo>
                  <a:pt x="647" y="98"/>
                </a:lnTo>
                <a:lnTo>
                  <a:pt x="647" y="99"/>
                </a:lnTo>
                <a:lnTo>
                  <a:pt x="647" y="99"/>
                </a:lnTo>
                <a:lnTo>
                  <a:pt x="647" y="100"/>
                </a:lnTo>
                <a:lnTo>
                  <a:pt x="646" y="101"/>
                </a:lnTo>
                <a:lnTo>
                  <a:pt x="645" y="101"/>
                </a:lnTo>
                <a:lnTo>
                  <a:pt x="645" y="102"/>
                </a:lnTo>
                <a:lnTo>
                  <a:pt x="645" y="103"/>
                </a:lnTo>
                <a:lnTo>
                  <a:pt x="645" y="103"/>
                </a:lnTo>
                <a:lnTo>
                  <a:pt x="645" y="104"/>
                </a:lnTo>
                <a:lnTo>
                  <a:pt x="645" y="105"/>
                </a:lnTo>
                <a:lnTo>
                  <a:pt x="644" y="105"/>
                </a:lnTo>
                <a:lnTo>
                  <a:pt x="644" y="106"/>
                </a:lnTo>
                <a:lnTo>
                  <a:pt x="644" y="106"/>
                </a:lnTo>
                <a:lnTo>
                  <a:pt x="644" y="107"/>
                </a:lnTo>
                <a:lnTo>
                  <a:pt x="644" y="108"/>
                </a:lnTo>
                <a:lnTo>
                  <a:pt x="644" y="108"/>
                </a:lnTo>
                <a:lnTo>
                  <a:pt x="644" y="109"/>
                </a:lnTo>
                <a:lnTo>
                  <a:pt x="645" y="110"/>
                </a:lnTo>
                <a:lnTo>
                  <a:pt x="645" y="110"/>
                </a:lnTo>
                <a:lnTo>
                  <a:pt x="645" y="112"/>
                </a:lnTo>
                <a:lnTo>
                  <a:pt x="645" y="114"/>
                </a:lnTo>
                <a:lnTo>
                  <a:pt x="645" y="114"/>
                </a:lnTo>
                <a:lnTo>
                  <a:pt x="645" y="115"/>
                </a:lnTo>
                <a:lnTo>
                  <a:pt x="645" y="117"/>
                </a:lnTo>
                <a:lnTo>
                  <a:pt x="645" y="118"/>
                </a:lnTo>
                <a:lnTo>
                  <a:pt x="645" y="118"/>
                </a:lnTo>
                <a:lnTo>
                  <a:pt x="645" y="118"/>
                </a:lnTo>
                <a:lnTo>
                  <a:pt x="645" y="119"/>
                </a:lnTo>
                <a:lnTo>
                  <a:pt x="646" y="120"/>
                </a:lnTo>
                <a:lnTo>
                  <a:pt x="645" y="120"/>
                </a:lnTo>
                <a:lnTo>
                  <a:pt x="646" y="120"/>
                </a:lnTo>
                <a:lnTo>
                  <a:pt x="645" y="120"/>
                </a:lnTo>
                <a:lnTo>
                  <a:pt x="646" y="121"/>
                </a:lnTo>
                <a:lnTo>
                  <a:pt x="646" y="122"/>
                </a:lnTo>
                <a:lnTo>
                  <a:pt x="646" y="122"/>
                </a:lnTo>
                <a:lnTo>
                  <a:pt x="646" y="123"/>
                </a:lnTo>
                <a:lnTo>
                  <a:pt x="646" y="123"/>
                </a:lnTo>
                <a:lnTo>
                  <a:pt x="647" y="123"/>
                </a:lnTo>
                <a:lnTo>
                  <a:pt x="647" y="124"/>
                </a:lnTo>
                <a:lnTo>
                  <a:pt x="647" y="125"/>
                </a:lnTo>
                <a:lnTo>
                  <a:pt x="647" y="125"/>
                </a:lnTo>
                <a:lnTo>
                  <a:pt x="647" y="126"/>
                </a:lnTo>
                <a:lnTo>
                  <a:pt x="647" y="127"/>
                </a:lnTo>
                <a:lnTo>
                  <a:pt x="647" y="127"/>
                </a:lnTo>
                <a:lnTo>
                  <a:pt x="647" y="127"/>
                </a:lnTo>
                <a:lnTo>
                  <a:pt x="648" y="127"/>
                </a:lnTo>
                <a:lnTo>
                  <a:pt x="649" y="127"/>
                </a:lnTo>
                <a:lnTo>
                  <a:pt x="649" y="127"/>
                </a:lnTo>
                <a:lnTo>
                  <a:pt x="650" y="127"/>
                </a:lnTo>
                <a:lnTo>
                  <a:pt x="651" y="127"/>
                </a:lnTo>
                <a:lnTo>
                  <a:pt x="651" y="127"/>
                </a:lnTo>
                <a:lnTo>
                  <a:pt x="652" y="127"/>
                </a:lnTo>
                <a:lnTo>
                  <a:pt x="653" y="127"/>
                </a:lnTo>
                <a:lnTo>
                  <a:pt x="653" y="127"/>
                </a:lnTo>
                <a:lnTo>
                  <a:pt x="654" y="127"/>
                </a:lnTo>
                <a:lnTo>
                  <a:pt x="655" y="127"/>
                </a:lnTo>
                <a:lnTo>
                  <a:pt x="655" y="127"/>
                </a:lnTo>
                <a:lnTo>
                  <a:pt x="656" y="127"/>
                </a:lnTo>
                <a:lnTo>
                  <a:pt x="657" y="127"/>
                </a:lnTo>
                <a:lnTo>
                  <a:pt x="657" y="127"/>
                </a:lnTo>
                <a:lnTo>
                  <a:pt x="658" y="127"/>
                </a:lnTo>
                <a:lnTo>
                  <a:pt x="659" y="127"/>
                </a:lnTo>
                <a:lnTo>
                  <a:pt x="659" y="127"/>
                </a:lnTo>
                <a:lnTo>
                  <a:pt x="660" y="127"/>
                </a:lnTo>
                <a:lnTo>
                  <a:pt x="661" y="127"/>
                </a:lnTo>
                <a:lnTo>
                  <a:pt x="662" y="127"/>
                </a:lnTo>
                <a:lnTo>
                  <a:pt x="663" y="127"/>
                </a:lnTo>
                <a:lnTo>
                  <a:pt x="663" y="127"/>
                </a:lnTo>
                <a:lnTo>
                  <a:pt x="664" y="127"/>
                </a:lnTo>
                <a:lnTo>
                  <a:pt x="664" y="127"/>
                </a:lnTo>
                <a:lnTo>
                  <a:pt x="665" y="127"/>
                </a:lnTo>
                <a:lnTo>
                  <a:pt x="666" y="127"/>
                </a:lnTo>
                <a:lnTo>
                  <a:pt x="667" y="127"/>
                </a:lnTo>
                <a:lnTo>
                  <a:pt x="668" y="127"/>
                </a:lnTo>
                <a:lnTo>
                  <a:pt x="668" y="127"/>
                </a:lnTo>
                <a:lnTo>
                  <a:pt x="669" y="127"/>
                </a:lnTo>
                <a:lnTo>
                  <a:pt x="670" y="127"/>
                </a:lnTo>
                <a:lnTo>
                  <a:pt x="680" y="127"/>
                </a:lnTo>
                <a:lnTo>
                  <a:pt x="689" y="127"/>
                </a:lnTo>
                <a:lnTo>
                  <a:pt x="689" y="127"/>
                </a:lnTo>
                <a:lnTo>
                  <a:pt x="689" y="128"/>
                </a:lnTo>
                <a:lnTo>
                  <a:pt x="690" y="127"/>
                </a:lnTo>
                <a:lnTo>
                  <a:pt x="691" y="127"/>
                </a:lnTo>
                <a:lnTo>
                  <a:pt x="691" y="127"/>
                </a:lnTo>
                <a:lnTo>
                  <a:pt x="691" y="126"/>
                </a:lnTo>
                <a:lnTo>
                  <a:pt x="692" y="126"/>
                </a:lnTo>
                <a:lnTo>
                  <a:pt x="692" y="125"/>
                </a:lnTo>
                <a:lnTo>
                  <a:pt x="693" y="125"/>
                </a:lnTo>
                <a:lnTo>
                  <a:pt x="693" y="125"/>
                </a:lnTo>
                <a:lnTo>
                  <a:pt x="693" y="124"/>
                </a:lnTo>
                <a:lnTo>
                  <a:pt x="693" y="124"/>
                </a:lnTo>
                <a:lnTo>
                  <a:pt x="693" y="123"/>
                </a:lnTo>
                <a:lnTo>
                  <a:pt x="694" y="124"/>
                </a:lnTo>
                <a:lnTo>
                  <a:pt x="694" y="125"/>
                </a:lnTo>
                <a:lnTo>
                  <a:pt x="694" y="125"/>
                </a:lnTo>
                <a:lnTo>
                  <a:pt x="694" y="126"/>
                </a:lnTo>
                <a:lnTo>
                  <a:pt x="693" y="126"/>
                </a:lnTo>
                <a:lnTo>
                  <a:pt x="694" y="126"/>
                </a:lnTo>
                <a:lnTo>
                  <a:pt x="694" y="127"/>
                </a:lnTo>
                <a:lnTo>
                  <a:pt x="695" y="127"/>
                </a:lnTo>
                <a:lnTo>
                  <a:pt x="695" y="126"/>
                </a:lnTo>
                <a:lnTo>
                  <a:pt x="695" y="125"/>
                </a:lnTo>
                <a:lnTo>
                  <a:pt x="696" y="125"/>
                </a:lnTo>
                <a:lnTo>
                  <a:pt x="697" y="125"/>
                </a:lnTo>
                <a:lnTo>
                  <a:pt x="697" y="125"/>
                </a:lnTo>
                <a:lnTo>
                  <a:pt x="697" y="125"/>
                </a:lnTo>
                <a:lnTo>
                  <a:pt x="698" y="125"/>
                </a:lnTo>
                <a:lnTo>
                  <a:pt x="698" y="125"/>
                </a:lnTo>
                <a:lnTo>
                  <a:pt x="698" y="126"/>
                </a:lnTo>
                <a:lnTo>
                  <a:pt x="698" y="127"/>
                </a:lnTo>
                <a:lnTo>
                  <a:pt x="699" y="127"/>
                </a:lnTo>
                <a:lnTo>
                  <a:pt x="699" y="126"/>
                </a:lnTo>
                <a:lnTo>
                  <a:pt x="699" y="127"/>
                </a:lnTo>
                <a:lnTo>
                  <a:pt x="699" y="127"/>
                </a:lnTo>
                <a:lnTo>
                  <a:pt x="699" y="127"/>
                </a:lnTo>
                <a:lnTo>
                  <a:pt x="700" y="127"/>
                </a:lnTo>
                <a:lnTo>
                  <a:pt x="700" y="127"/>
                </a:lnTo>
                <a:lnTo>
                  <a:pt x="700" y="127"/>
                </a:lnTo>
                <a:lnTo>
                  <a:pt x="701" y="127"/>
                </a:lnTo>
                <a:lnTo>
                  <a:pt x="702" y="127"/>
                </a:lnTo>
                <a:lnTo>
                  <a:pt x="702" y="128"/>
                </a:lnTo>
                <a:lnTo>
                  <a:pt x="701" y="128"/>
                </a:lnTo>
                <a:lnTo>
                  <a:pt x="701" y="129"/>
                </a:lnTo>
                <a:lnTo>
                  <a:pt x="700" y="129"/>
                </a:lnTo>
                <a:lnTo>
                  <a:pt x="700" y="129"/>
                </a:lnTo>
                <a:lnTo>
                  <a:pt x="700" y="129"/>
                </a:lnTo>
                <a:lnTo>
                  <a:pt x="700" y="130"/>
                </a:lnTo>
                <a:lnTo>
                  <a:pt x="700" y="130"/>
                </a:lnTo>
                <a:lnTo>
                  <a:pt x="701" y="131"/>
                </a:lnTo>
                <a:lnTo>
                  <a:pt x="701" y="130"/>
                </a:lnTo>
                <a:lnTo>
                  <a:pt x="702" y="131"/>
                </a:lnTo>
                <a:lnTo>
                  <a:pt x="702" y="130"/>
                </a:lnTo>
                <a:lnTo>
                  <a:pt x="702" y="130"/>
                </a:lnTo>
                <a:lnTo>
                  <a:pt x="702" y="131"/>
                </a:lnTo>
                <a:lnTo>
                  <a:pt x="702" y="131"/>
                </a:lnTo>
                <a:lnTo>
                  <a:pt x="702" y="131"/>
                </a:lnTo>
                <a:lnTo>
                  <a:pt x="701" y="132"/>
                </a:lnTo>
                <a:lnTo>
                  <a:pt x="700" y="133"/>
                </a:lnTo>
                <a:lnTo>
                  <a:pt x="700" y="133"/>
                </a:lnTo>
                <a:lnTo>
                  <a:pt x="700" y="134"/>
                </a:lnTo>
                <a:lnTo>
                  <a:pt x="700" y="135"/>
                </a:lnTo>
                <a:lnTo>
                  <a:pt x="700" y="135"/>
                </a:lnTo>
                <a:lnTo>
                  <a:pt x="699" y="136"/>
                </a:lnTo>
                <a:lnTo>
                  <a:pt x="699" y="137"/>
                </a:lnTo>
                <a:lnTo>
                  <a:pt x="699" y="137"/>
                </a:lnTo>
                <a:lnTo>
                  <a:pt x="699" y="138"/>
                </a:lnTo>
                <a:lnTo>
                  <a:pt x="700" y="139"/>
                </a:lnTo>
                <a:lnTo>
                  <a:pt x="700" y="139"/>
                </a:lnTo>
                <a:lnTo>
                  <a:pt x="700" y="140"/>
                </a:lnTo>
                <a:lnTo>
                  <a:pt x="700" y="141"/>
                </a:lnTo>
                <a:lnTo>
                  <a:pt x="700" y="141"/>
                </a:lnTo>
                <a:lnTo>
                  <a:pt x="700" y="142"/>
                </a:lnTo>
                <a:lnTo>
                  <a:pt x="700" y="142"/>
                </a:lnTo>
                <a:lnTo>
                  <a:pt x="700" y="144"/>
                </a:lnTo>
                <a:lnTo>
                  <a:pt x="700" y="145"/>
                </a:lnTo>
                <a:lnTo>
                  <a:pt x="700" y="146"/>
                </a:lnTo>
                <a:lnTo>
                  <a:pt x="701" y="147"/>
                </a:lnTo>
                <a:lnTo>
                  <a:pt x="701" y="148"/>
                </a:lnTo>
                <a:lnTo>
                  <a:pt x="701" y="149"/>
                </a:lnTo>
                <a:lnTo>
                  <a:pt x="701" y="150"/>
                </a:lnTo>
                <a:lnTo>
                  <a:pt x="702" y="150"/>
                </a:lnTo>
                <a:lnTo>
                  <a:pt x="702" y="151"/>
                </a:lnTo>
                <a:lnTo>
                  <a:pt x="702" y="152"/>
                </a:lnTo>
                <a:lnTo>
                  <a:pt x="702" y="152"/>
                </a:lnTo>
                <a:lnTo>
                  <a:pt x="702" y="153"/>
                </a:lnTo>
                <a:lnTo>
                  <a:pt x="702" y="154"/>
                </a:lnTo>
                <a:lnTo>
                  <a:pt x="702" y="154"/>
                </a:lnTo>
                <a:lnTo>
                  <a:pt x="702" y="155"/>
                </a:lnTo>
                <a:lnTo>
                  <a:pt x="702" y="156"/>
                </a:lnTo>
                <a:lnTo>
                  <a:pt x="702" y="156"/>
                </a:lnTo>
                <a:lnTo>
                  <a:pt x="703" y="156"/>
                </a:lnTo>
                <a:lnTo>
                  <a:pt x="703" y="157"/>
                </a:lnTo>
                <a:lnTo>
                  <a:pt x="703" y="158"/>
                </a:lnTo>
                <a:lnTo>
                  <a:pt x="703" y="159"/>
                </a:lnTo>
                <a:lnTo>
                  <a:pt x="703" y="160"/>
                </a:lnTo>
                <a:lnTo>
                  <a:pt x="703" y="161"/>
                </a:lnTo>
                <a:lnTo>
                  <a:pt x="703" y="162"/>
                </a:lnTo>
                <a:lnTo>
                  <a:pt x="703" y="163"/>
                </a:lnTo>
                <a:lnTo>
                  <a:pt x="703" y="163"/>
                </a:lnTo>
                <a:lnTo>
                  <a:pt x="703" y="165"/>
                </a:lnTo>
                <a:lnTo>
                  <a:pt x="703" y="166"/>
                </a:lnTo>
                <a:lnTo>
                  <a:pt x="703" y="167"/>
                </a:lnTo>
                <a:lnTo>
                  <a:pt x="703" y="167"/>
                </a:lnTo>
                <a:lnTo>
                  <a:pt x="703" y="168"/>
                </a:lnTo>
                <a:lnTo>
                  <a:pt x="703" y="169"/>
                </a:lnTo>
                <a:lnTo>
                  <a:pt x="703" y="170"/>
                </a:lnTo>
                <a:lnTo>
                  <a:pt x="703" y="171"/>
                </a:lnTo>
                <a:lnTo>
                  <a:pt x="703" y="171"/>
                </a:lnTo>
                <a:lnTo>
                  <a:pt x="703" y="172"/>
                </a:lnTo>
                <a:lnTo>
                  <a:pt x="703" y="173"/>
                </a:lnTo>
                <a:lnTo>
                  <a:pt x="703" y="173"/>
                </a:lnTo>
                <a:lnTo>
                  <a:pt x="703" y="174"/>
                </a:lnTo>
                <a:lnTo>
                  <a:pt x="702" y="174"/>
                </a:lnTo>
                <a:lnTo>
                  <a:pt x="702" y="175"/>
                </a:lnTo>
                <a:lnTo>
                  <a:pt x="701" y="175"/>
                </a:lnTo>
                <a:lnTo>
                  <a:pt x="701" y="176"/>
                </a:lnTo>
                <a:lnTo>
                  <a:pt x="700" y="176"/>
                </a:lnTo>
                <a:lnTo>
                  <a:pt x="700" y="177"/>
                </a:lnTo>
                <a:lnTo>
                  <a:pt x="700" y="177"/>
                </a:lnTo>
                <a:lnTo>
                  <a:pt x="700" y="177"/>
                </a:lnTo>
                <a:lnTo>
                  <a:pt x="700" y="178"/>
                </a:lnTo>
                <a:lnTo>
                  <a:pt x="699" y="178"/>
                </a:lnTo>
                <a:lnTo>
                  <a:pt x="699" y="179"/>
                </a:lnTo>
                <a:lnTo>
                  <a:pt x="699" y="180"/>
                </a:lnTo>
                <a:lnTo>
                  <a:pt x="699" y="180"/>
                </a:lnTo>
                <a:lnTo>
                  <a:pt x="699" y="181"/>
                </a:lnTo>
                <a:lnTo>
                  <a:pt x="699" y="182"/>
                </a:lnTo>
                <a:lnTo>
                  <a:pt x="699" y="182"/>
                </a:lnTo>
                <a:lnTo>
                  <a:pt x="699" y="183"/>
                </a:lnTo>
                <a:lnTo>
                  <a:pt x="699" y="183"/>
                </a:lnTo>
                <a:lnTo>
                  <a:pt x="699" y="184"/>
                </a:lnTo>
                <a:lnTo>
                  <a:pt x="699" y="184"/>
                </a:lnTo>
                <a:lnTo>
                  <a:pt x="698" y="184"/>
                </a:lnTo>
                <a:lnTo>
                  <a:pt x="698" y="185"/>
                </a:lnTo>
                <a:lnTo>
                  <a:pt x="698" y="186"/>
                </a:lnTo>
                <a:lnTo>
                  <a:pt x="698" y="186"/>
                </a:lnTo>
                <a:lnTo>
                  <a:pt x="698" y="187"/>
                </a:lnTo>
                <a:lnTo>
                  <a:pt x="698" y="188"/>
                </a:lnTo>
                <a:lnTo>
                  <a:pt x="698" y="188"/>
                </a:lnTo>
                <a:lnTo>
                  <a:pt x="698" y="189"/>
                </a:lnTo>
                <a:lnTo>
                  <a:pt x="697" y="189"/>
                </a:lnTo>
                <a:lnTo>
                  <a:pt x="697" y="190"/>
                </a:lnTo>
                <a:lnTo>
                  <a:pt x="698" y="190"/>
                </a:lnTo>
                <a:lnTo>
                  <a:pt x="698" y="190"/>
                </a:lnTo>
                <a:lnTo>
                  <a:pt x="698" y="191"/>
                </a:lnTo>
                <a:lnTo>
                  <a:pt x="697" y="192"/>
                </a:lnTo>
                <a:lnTo>
                  <a:pt x="697" y="192"/>
                </a:lnTo>
                <a:lnTo>
                  <a:pt x="697" y="193"/>
                </a:lnTo>
                <a:lnTo>
                  <a:pt x="697" y="194"/>
                </a:lnTo>
                <a:lnTo>
                  <a:pt x="697" y="194"/>
                </a:lnTo>
                <a:lnTo>
                  <a:pt x="697" y="195"/>
                </a:lnTo>
                <a:lnTo>
                  <a:pt x="697" y="195"/>
                </a:lnTo>
                <a:lnTo>
                  <a:pt x="697" y="196"/>
                </a:lnTo>
                <a:lnTo>
                  <a:pt x="697" y="197"/>
                </a:lnTo>
                <a:lnTo>
                  <a:pt x="697" y="197"/>
                </a:lnTo>
                <a:lnTo>
                  <a:pt x="697" y="198"/>
                </a:lnTo>
                <a:lnTo>
                  <a:pt x="697" y="199"/>
                </a:lnTo>
                <a:lnTo>
                  <a:pt x="697" y="199"/>
                </a:lnTo>
                <a:lnTo>
                  <a:pt x="697" y="200"/>
                </a:lnTo>
                <a:lnTo>
                  <a:pt x="697" y="201"/>
                </a:lnTo>
                <a:lnTo>
                  <a:pt x="697" y="201"/>
                </a:lnTo>
                <a:lnTo>
                  <a:pt x="697" y="202"/>
                </a:lnTo>
                <a:lnTo>
                  <a:pt x="697" y="203"/>
                </a:lnTo>
                <a:lnTo>
                  <a:pt x="697" y="203"/>
                </a:lnTo>
                <a:lnTo>
                  <a:pt x="697" y="204"/>
                </a:lnTo>
                <a:lnTo>
                  <a:pt x="697" y="204"/>
                </a:lnTo>
                <a:lnTo>
                  <a:pt x="697" y="205"/>
                </a:lnTo>
                <a:lnTo>
                  <a:pt x="697" y="205"/>
                </a:lnTo>
                <a:lnTo>
                  <a:pt x="697" y="206"/>
                </a:lnTo>
                <a:lnTo>
                  <a:pt x="697" y="207"/>
                </a:lnTo>
                <a:lnTo>
                  <a:pt x="697" y="207"/>
                </a:lnTo>
                <a:lnTo>
                  <a:pt x="697" y="208"/>
                </a:lnTo>
                <a:lnTo>
                  <a:pt x="697" y="209"/>
                </a:lnTo>
                <a:lnTo>
                  <a:pt x="697" y="209"/>
                </a:lnTo>
                <a:lnTo>
                  <a:pt x="697" y="210"/>
                </a:lnTo>
                <a:lnTo>
                  <a:pt x="697" y="211"/>
                </a:lnTo>
                <a:lnTo>
                  <a:pt x="697" y="211"/>
                </a:lnTo>
                <a:lnTo>
                  <a:pt x="698" y="211"/>
                </a:lnTo>
                <a:lnTo>
                  <a:pt x="698" y="212"/>
                </a:lnTo>
                <a:lnTo>
                  <a:pt x="698" y="213"/>
                </a:lnTo>
                <a:lnTo>
                  <a:pt x="698" y="213"/>
                </a:lnTo>
                <a:lnTo>
                  <a:pt x="699" y="213"/>
                </a:lnTo>
                <a:lnTo>
                  <a:pt x="699" y="214"/>
                </a:lnTo>
                <a:lnTo>
                  <a:pt x="699" y="214"/>
                </a:lnTo>
                <a:lnTo>
                  <a:pt x="699" y="215"/>
                </a:lnTo>
                <a:lnTo>
                  <a:pt x="699" y="216"/>
                </a:lnTo>
                <a:lnTo>
                  <a:pt x="699" y="216"/>
                </a:lnTo>
                <a:lnTo>
                  <a:pt x="699" y="217"/>
                </a:lnTo>
                <a:lnTo>
                  <a:pt x="700" y="217"/>
                </a:lnTo>
                <a:lnTo>
                  <a:pt x="700" y="218"/>
                </a:lnTo>
                <a:lnTo>
                  <a:pt x="700" y="218"/>
                </a:lnTo>
                <a:lnTo>
                  <a:pt x="700" y="219"/>
                </a:lnTo>
                <a:lnTo>
                  <a:pt x="700" y="220"/>
                </a:lnTo>
                <a:lnTo>
                  <a:pt x="700" y="220"/>
                </a:lnTo>
                <a:lnTo>
                  <a:pt x="700" y="221"/>
                </a:lnTo>
                <a:lnTo>
                  <a:pt x="699" y="221"/>
                </a:lnTo>
                <a:lnTo>
                  <a:pt x="699" y="221"/>
                </a:lnTo>
                <a:lnTo>
                  <a:pt x="698" y="221"/>
                </a:lnTo>
                <a:lnTo>
                  <a:pt x="697" y="221"/>
                </a:lnTo>
                <a:lnTo>
                  <a:pt x="697" y="221"/>
                </a:lnTo>
                <a:lnTo>
                  <a:pt x="696" y="221"/>
                </a:lnTo>
                <a:lnTo>
                  <a:pt x="695" y="221"/>
                </a:lnTo>
                <a:lnTo>
                  <a:pt x="695" y="221"/>
                </a:lnTo>
                <a:lnTo>
                  <a:pt x="694" y="221"/>
                </a:lnTo>
                <a:lnTo>
                  <a:pt x="693" y="221"/>
                </a:lnTo>
                <a:lnTo>
                  <a:pt x="693" y="221"/>
                </a:lnTo>
                <a:lnTo>
                  <a:pt x="692" y="221"/>
                </a:lnTo>
                <a:lnTo>
                  <a:pt x="691" y="221"/>
                </a:lnTo>
                <a:lnTo>
                  <a:pt x="691" y="221"/>
                </a:lnTo>
                <a:lnTo>
                  <a:pt x="690" y="221"/>
                </a:lnTo>
                <a:lnTo>
                  <a:pt x="689" y="221"/>
                </a:lnTo>
                <a:lnTo>
                  <a:pt x="689" y="221"/>
                </a:lnTo>
                <a:lnTo>
                  <a:pt x="688" y="221"/>
                </a:lnTo>
                <a:lnTo>
                  <a:pt x="687" y="221"/>
                </a:lnTo>
                <a:lnTo>
                  <a:pt x="687" y="221"/>
                </a:lnTo>
                <a:lnTo>
                  <a:pt x="686" y="221"/>
                </a:lnTo>
                <a:lnTo>
                  <a:pt x="685" y="221"/>
                </a:lnTo>
                <a:lnTo>
                  <a:pt x="685" y="221"/>
                </a:lnTo>
                <a:lnTo>
                  <a:pt x="684" y="221"/>
                </a:lnTo>
                <a:lnTo>
                  <a:pt x="683" y="221"/>
                </a:lnTo>
                <a:lnTo>
                  <a:pt x="683" y="221"/>
                </a:lnTo>
                <a:lnTo>
                  <a:pt x="682" y="221"/>
                </a:lnTo>
                <a:lnTo>
                  <a:pt x="681" y="221"/>
                </a:lnTo>
                <a:lnTo>
                  <a:pt x="681" y="221"/>
                </a:lnTo>
                <a:lnTo>
                  <a:pt x="680" y="220"/>
                </a:lnTo>
                <a:lnTo>
                  <a:pt x="680" y="220"/>
                </a:lnTo>
                <a:lnTo>
                  <a:pt x="680" y="220"/>
                </a:lnTo>
                <a:lnTo>
                  <a:pt x="679" y="220"/>
                </a:lnTo>
                <a:lnTo>
                  <a:pt x="679" y="220"/>
                </a:lnTo>
                <a:lnTo>
                  <a:pt x="680" y="221"/>
                </a:lnTo>
                <a:lnTo>
                  <a:pt x="680" y="222"/>
                </a:lnTo>
                <a:lnTo>
                  <a:pt x="680" y="222"/>
                </a:lnTo>
                <a:lnTo>
                  <a:pt x="680" y="222"/>
                </a:lnTo>
                <a:lnTo>
                  <a:pt x="681" y="223"/>
                </a:lnTo>
                <a:lnTo>
                  <a:pt x="681" y="224"/>
                </a:lnTo>
                <a:lnTo>
                  <a:pt x="681" y="224"/>
                </a:lnTo>
                <a:lnTo>
                  <a:pt x="681" y="224"/>
                </a:lnTo>
                <a:lnTo>
                  <a:pt x="681" y="225"/>
                </a:lnTo>
                <a:lnTo>
                  <a:pt x="682" y="225"/>
                </a:lnTo>
                <a:lnTo>
                  <a:pt x="682" y="226"/>
                </a:lnTo>
                <a:lnTo>
                  <a:pt x="683" y="226"/>
                </a:lnTo>
                <a:lnTo>
                  <a:pt x="683" y="227"/>
                </a:lnTo>
                <a:lnTo>
                  <a:pt x="683" y="227"/>
                </a:lnTo>
                <a:lnTo>
                  <a:pt x="684" y="228"/>
                </a:lnTo>
                <a:lnTo>
                  <a:pt x="684" y="228"/>
                </a:lnTo>
                <a:lnTo>
                  <a:pt x="684" y="229"/>
                </a:lnTo>
                <a:lnTo>
                  <a:pt x="684" y="230"/>
                </a:lnTo>
                <a:lnTo>
                  <a:pt x="685" y="230"/>
                </a:lnTo>
                <a:lnTo>
                  <a:pt x="685" y="230"/>
                </a:lnTo>
                <a:lnTo>
                  <a:pt x="685" y="230"/>
                </a:lnTo>
                <a:lnTo>
                  <a:pt x="685" y="231"/>
                </a:lnTo>
                <a:lnTo>
                  <a:pt x="685" y="231"/>
                </a:lnTo>
                <a:lnTo>
                  <a:pt x="684" y="231"/>
                </a:lnTo>
                <a:lnTo>
                  <a:pt x="684" y="232"/>
                </a:lnTo>
                <a:lnTo>
                  <a:pt x="685" y="233"/>
                </a:lnTo>
                <a:lnTo>
                  <a:pt x="685" y="234"/>
                </a:lnTo>
                <a:lnTo>
                  <a:pt x="686" y="235"/>
                </a:lnTo>
                <a:lnTo>
                  <a:pt x="686" y="235"/>
                </a:lnTo>
                <a:lnTo>
                  <a:pt x="686" y="236"/>
                </a:lnTo>
                <a:lnTo>
                  <a:pt x="686" y="237"/>
                </a:lnTo>
                <a:lnTo>
                  <a:pt x="687" y="237"/>
                </a:lnTo>
                <a:lnTo>
                  <a:pt x="687" y="238"/>
                </a:lnTo>
                <a:lnTo>
                  <a:pt x="686" y="238"/>
                </a:lnTo>
                <a:lnTo>
                  <a:pt x="686" y="239"/>
                </a:lnTo>
                <a:lnTo>
                  <a:pt x="685" y="239"/>
                </a:lnTo>
                <a:lnTo>
                  <a:pt x="685" y="240"/>
                </a:lnTo>
                <a:lnTo>
                  <a:pt x="685" y="240"/>
                </a:lnTo>
                <a:lnTo>
                  <a:pt x="685" y="241"/>
                </a:lnTo>
                <a:lnTo>
                  <a:pt x="684" y="241"/>
                </a:lnTo>
                <a:lnTo>
                  <a:pt x="684" y="242"/>
                </a:lnTo>
                <a:lnTo>
                  <a:pt x="684" y="243"/>
                </a:lnTo>
                <a:lnTo>
                  <a:pt x="685" y="243"/>
                </a:lnTo>
                <a:lnTo>
                  <a:pt x="685" y="244"/>
                </a:lnTo>
                <a:lnTo>
                  <a:pt x="685" y="244"/>
                </a:lnTo>
                <a:lnTo>
                  <a:pt x="685" y="244"/>
                </a:lnTo>
                <a:lnTo>
                  <a:pt x="685" y="245"/>
                </a:lnTo>
                <a:lnTo>
                  <a:pt x="685" y="245"/>
                </a:lnTo>
                <a:lnTo>
                  <a:pt x="685" y="246"/>
                </a:lnTo>
                <a:lnTo>
                  <a:pt x="685" y="247"/>
                </a:lnTo>
                <a:lnTo>
                  <a:pt x="686" y="247"/>
                </a:lnTo>
                <a:lnTo>
                  <a:pt x="686" y="247"/>
                </a:lnTo>
                <a:lnTo>
                  <a:pt x="686" y="248"/>
                </a:lnTo>
                <a:lnTo>
                  <a:pt x="687" y="248"/>
                </a:lnTo>
                <a:lnTo>
                  <a:pt x="687" y="249"/>
                </a:lnTo>
                <a:lnTo>
                  <a:pt x="688" y="249"/>
                </a:lnTo>
                <a:lnTo>
                  <a:pt x="689" y="249"/>
                </a:lnTo>
                <a:lnTo>
                  <a:pt x="689" y="250"/>
                </a:lnTo>
                <a:lnTo>
                  <a:pt x="689" y="250"/>
                </a:lnTo>
                <a:lnTo>
                  <a:pt x="690" y="250"/>
                </a:lnTo>
                <a:lnTo>
                  <a:pt x="690" y="251"/>
                </a:lnTo>
                <a:lnTo>
                  <a:pt x="690" y="252"/>
                </a:lnTo>
                <a:lnTo>
                  <a:pt x="691" y="252"/>
                </a:lnTo>
                <a:lnTo>
                  <a:pt x="691" y="253"/>
                </a:lnTo>
                <a:lnTo>
                  <a:pt x="691" y="253"/>
                </a:lnTo>
                <a:lnTo>
                  <a:pt x="691" y="254"/>
                </a:lnTo>
                <a:lnTo>
                  <a:pt x="691" y="255"/>
                </a:lnTo>
                <a:lnTo>
                  <a:pt x="692" y="256"/>
                </a:lnTo>
                <a:lnTo>
                  <a:pt x="692" y="256"/>
                </a:lnTo>
                <a:lnTo>
                  <a:pt x="692" y="257"/>
                </a:lnTo>
                <a:lnTo>
                  <a:pt x="693" y="257"/>
                </a:lnTo>
                <a:lnTo>
                  <a:pt x="693" y="258"/>
                </a:lnTo>
                <a:lnTo>
                  <a:pt x="693" y="258"/>
                </a:lnTo>
                <a:lnTo>
                  <a:pt x="692" y="259"/>
                </a:lnTo>
                <a:lnTo>
                  <a:pt x="692" y="260"/>
                </a:lnTo>
                <a:lnTo>
                  <a:pt x="691" y="260"/>
                </a:lnTo>
                <a:lnTo>
                  <a:pt x="691" y="260"/>
                </a:lnTo>
                <a:lnTo>
                  <a:pt x="690" y="260"/>
                </a:lnTo>
                <a:lnTo>
                  <a:pt x="689" y="260"/>
                </a:lnTo>
                <a:lnTo>
                  <a:pt x="689" y="260"/>
                </a:lnTo>
                <a:lnTo>
                  <a:pt x="688" y="260"/>
                </a:lnTo>
                <a:lnTo>
                  <a:pt x="687" y="260"/>
                </a:lnTo>
                <a:lnTo>
                  <a:pt x="687" y="261"/>
                </a:lnTo>
                <a:lnTo>
                  <a:pt x="687" y="262"/>
                </a:lnTo>
                <a:lnTo>
                  <a:pt x="687" y="262"/>
                </a:lnTo>
                <a:lnTo>
                  <a:pt x="686" y="262"/>
                </a:lnTo>
                <a:lnTo>
                  <a:pt x="686" y="262"/>
                </a:lnTo>
                <a:lnTo>
                  <a:pt x="686" y="264"/>
                </a:lnTo>
                <a:lnTo>
                  <a:pt x="687" y="264"/>
                </a:lnTo>
                <a:lnTo>
                  <a:pt x="687" y="264"/>
                </a:lnTo>
                <a:lnTo>
                  <a:pt x="687" y="266"/>
                </a:lnTo>
                <a:lnTo>
                  <a:pt x="686" y="266"/>
                </a:lnTo>
                <a:lnTo>
                  <a:pt x="686" y="267"/>
                </a:lnTo>
                <a:lnTo>
                  <a:pt x="686" y="267"/>
                </a:lnTo>
                <a:lnTo>
                  <a:pt x="686" y="268"/>
                </a:lnTo>
                <a:lnTo>
                  <a:pt x="687" y="268"/>
                </a:lnTo>
                <a:lnTo>
                  <a:pt x="687" y="269"/>
                </a:lnTo>
                <a:lnTo>
                  <a:pt x="687" y="269"/>
                </a:lnTo>
                <a:lnTo>
                  <a:pt x="687" y="270"/>
                </a:lnTo>
                <a:lnTo>
                  <a:pt x="685" y="270"/>
                </a:lnTo>
                <a:lnTo>
                  <a:pt x="685" y="271"/>
                </a:lnTo>
                <a:lnTo>
                  <a:pt x="684" y="271"/>
                </a:lnTo>
                <a:lnTo>
                  <a:pt x="683" y="271"/>
                </a:lnTo>
                <a:lnTo>
                  <a:pt x="683" y="272"/>
                </a:lnTo>
                <a:lnTo>
                  <a:pt x="684" y="273"/>
                </a:lnTo>
                <a:lnTo>
                  <a:pt x="683" y="273"/>
                </a:lnTo>
                <a:lnTo>
                  <a:pt x="683" y="273"/>
                </a:lnTo>
                <a:lnTo>
                  <a:pt x="682" y="273"/>
                </a:lnTo>
                <a:lnTo>
                  <a:pt x="682" y="274"/>
                </a:lnTo>
                <a:lnTo>
                  <a:pt x="681" y="274"/>
                </a:lnTo>
                <a:lnTo>
                  <a:pt x="681" y="275"/>
                </a:lnTo>
                <a:lnTo>
                  <a:pt x="680" y="275"/>
                </a:lnTo>
                <a:lnTo>
                  <a:pt x="680" y="275"/>
                </a:lnTo>
                <a:lnTo>
                  <a:pt x="680" y="276"/>
                </a:lnTo>
                <a:lnTo>
                  <a:pt x="681" y="276"/>
                </a:lnTo>
                <a:lnTo>
                  <a:pt x="681" y="277"/>
                </a:lnTo>
                <a:lnTo>
                  <a:pt x="680" y="277"/>
                </a:lnTo>
                <a:lnTo>
                  <a:pt x="680" y="277"/>
                </a:lnTo>
                <a:lnTo>
                  <a:pt x="680" y="277"/>
                </a:lnTo>
                <a:lnTo>
                  <a:pt x="679" y="277"/>
                </a:lnTo>
                <a:lnTo>
                  <a:pt x="678" y="278"/>
                </a:lnTo>
                <a:lnTo>
                  <a:pt x="679" y="279"/>
                </a:lnTo>
                <a:lnTo>
                  <a:pt x="679" y="280"/>
                </a:lnTo>
                <a:lnTo>
                  <a:pt x="678" y="281"/>
                </a:lnTo>
                <a:lnTo>
                  <a:pt x="678" y="281"/>
                </a:lnTo>
                <a:lnTo>
                  <a:pt x="678" y="281"/>
                </a:lnTo>
                <a:lnTo>
                  <a:pt x="677" y="282"/>
                </a:lnTo>
                <a:lnTo>
                  <a:pt x="677" y="283"/>
                </a:lnTo>
                <a:lnTo>
                  <a:pt x="676" y="283"/>
                </a:lnTo>
                <a:lnTo>
                  <a:pt x="676" y="283"/>
                </a:lnTo>
                <a:lnTo>
                  <a:pt x="676" y="283"/>
                </a:lnTo>
                <a:lnTo>
                  <a:pt x="676" y="283"/>
                </a:lnTo>
                <a:lnTo>
                  <a:pt x="676" y="284"/>
                </a:lnTo>
                <a:lnTo>
                  <a:pt x="677" y="284"/>
                </a:lnTo>
                <a:lnTo>
                  <a:pt x="677" y="284"/>
                </a:lnTo>
                <a:lnTo>
                  <a:pt x="676" y="284"/>
                </a:lnTo>
                <a:lnTo>
                  <a:pt x="676" y="285"/>
                </a:lnTo>
                <a:lnTo>
                  <a:pt x="676" y="286"/>
                </a:lnTo>
                <a:lnTo>
                  <a:pt x="675" y="286"/>
                </a:lnTo>
                <a:lnTo>
                  <a:pt x="674" y="286"/>
                </a:lnTo>
                <a:lnTo>
                  <a:pt x="673" y="285"/>
                </a:lnTo>
                <a:lnTo>
                  <a:pt x="673" y="286"/>
                </a:lnTo>
                <a:lnTo>
                  <a:pt x="673" y="287"/>
                </a:lnTo>
                <a:lnTo>
                  <a:pt x="673" y="288"/>
                </a:lnTo>
                <a:lnTo>
                  <a:pt x="674" y="290"/>
                </a:lnTo>
                <a:lnTo>
                  <a:pt x="674" y="290"/>
                </a:lnTo>
                <a:lnTo>
                  <a:pt x="673" y="292"/>
                </a:lnTo>
                <a:lnTo>
                  <a:pt x="672" y="292"/>
                </a:lnTo>
                <a:lnTo>
                  <a:pt x="672" y="292"/>
                </a:lnTo>
                <a:lnTo>
                  <a:pt x="672" y="292"/>
                </a:lnTo>
                <a:lnTo>
                  <a:pt x="672" y="293"/>
                </a:lnTo>
                <a:lnTo>
                  <a:pt x="672" y="293"/>
                </a:lnTo>
                <a:lnTo>
                  <a:pt x="672" y="294"/>
                </a:lnTo>
                <a:lnTo>
                  <a:pt x="672" y="294"/>
                </a:lnTo>
                <a:lnTo>
                  <a:pt x="672" y="295"/>
                </a:lnTo>
                <a:lnTo>
                  <a:pt x="672" y="296"/>
                </a:lnTo>
                <a:lnTo>
                  <a:pt x="672" y="296"/>
                </a:lnTo>
                <a:lnTo>
                  <a:pt x="672" y="298"/>
                </a:lnTo>
                <a:lnTo>
                  <a:pt x="672" y="298"/>
                </a:lnTo>
                <a:lnTo>
                  <a:pt x="672" y="298"/>
                </a:lnTo>
                <a:lnTo>
                  <a:pt x="673" y="299"/>
                </a:lnTo>
                <a:lnTo>
                  <a:pt x="674" y="299"/>
                </a:lnTo>
                <a:lnTo>
                  <a:pt x="674" y="300"/>
                </a:lnTo>
                <a:lnTo>
                  <a:pt x="674" y="300"/>
                </a:lnTo>
                <a:lnTo>
                  <a:pt x="674" y="300"/>
                </a:lnTo>
                <a:lnTo>
                  <a:pt x="675" y="300"/>
                </a:lnTo>
                <a:lnTo>
                  <a:pt x="676" y="301"/>
                </a:lnTo>
                <a:lnTo>
                  <a:pt x="676" y="302"/>
                </a:lnTo>
                <a:lnTo>
                  <a:pt x="676" y="302"/>
                </a:lnTo>
                <a:lnTo>
                  <a:pt x="676" y="303"/>
                </a:lnTo>
                <a:lnTo>
                  <a:pt x="676" y="303"/>
                </a:lnTo>
                <a:lnTo>
                  <a:pt x="676" y="303"/>
                </a:lnTo>
                <a:lnTo>
                  <a:pt x="676" y="303"/>
                </a:lnTo>
                <a:lnTo>
                  <a:pt x="676" y="304"/>
                </a:lnTo>
                <a:lnTo>
                  <a:pt x="676" y="304"/>
                </a:lnTo>
                <a:lnTo>
                  <a:pt x="675" y="304"/>
                </a:lnTo>
                <a:lnTo>
                  <a:pt x="674" y="304"/>
                </a:lnTo>
                <a:lnTo>
                  <a:pt x="674" y="305"/>
                </a:lnTo>
                <a:lnTo>
                  <a:pt x="674" y="305"/>
                </a:lnTo>
                <a:lnTo>
                  <a:pt x="674" y="306"/>
                </a:lnTo>
                <a:lnTo>
                  <a:pt x="674" y="306"/>
                </a:lnTo>
                <a:lnTo>
                  <a:pt x="674" y="307"/>
                </a:lnTo>
                <a:lnTo>
                  <a:pt x="674" y="307"/>
                </a:lnTo>
                <a:lnTo>
                  <a:pt x="674" y="308"/>
                </a:lnTo>
                <a:lnTo>
                  <a:pt x="674" y="309"/>
                </a:lnTo>
                <a:lnTo>
                  <a:pt x="674" y="310"/>
                </a:lnTo>
                <a:lnTo>
                  <a:pt x="674" y="311"/>
                </a:lnTo>
                <a:lnTo>
                  <a:pt x="674" y="311"/>
                </a:lnTo>
                <a:lnTo>
                  <a:pt x="674" y="312"/>
                </a:lnTo>
                <a:lnTo>
                  <a:pt x="674" y="312"/>
                </a:lnTo>
                <a:lnTo>
                  <a:pt x="674" y="313"/>
                </a:lnTo>
                <a:lnTo>
                  <a:pt x="674" y="313"/>
                </a:lnTo>
                <a:lnTo>
                  <a:pt x="674" y="314"/>
                </a:lnTo>
                <a:lnTo>
                  <a:pt x="675" y="315"/>
                </a:lnTo>
                <a:lnTo>
                  <a:pt x="675" y="315"/>
                </a:lnTo>
                <a:lnTo>
                  <a:pt x="676" y="315"/>
                </a:lnTo>
                <a:lnTo>
                  <a:pt x="676" y="315"/>
                </a:lnTo>
                <a:lnTo>
                  <a:pt x="677" y="315"/>
                </a:lnTo>
                <a:lnTo>
                  <a:pt x="677" y="316"/>
                </a:lnTo>
                <a:lnTo>
                  <a:pt x="676" y="316"/>
                </a:lnTo>
                <a:lnTo>
                  <a:pt x="676" y="317"/>
                </a:lnTo>
                <a:lnTo>
                  <a:pt x="675" y="317"/>
                </a:lnTo>
                <a:lnTo>
                  <a:pt x="674" y="318"/>
                </a:lnTo>
                <a:lnTo>
                  <a:pt x="674" y="319"/>
                </a:lnTo>
                <a:lnTo>
                  <a:pt x="674" y="319"/>
                </a:lnTo>
                <a:lnTo>
                  <a:pt x="674" y="320"/>
                </a:lnTo>
                <a:lnTo>
                  <a:pt x="673" y="320"/>
                </a:lnTo>
                <a:lnTo>
                  <a:pt x="673" y="320"/>
                </a:lnTo>
                <a:lnTo>
                  <a:pt x="673" y="321"/>
                </a:lnTo>
                <a:lnTo>
                  <a:pt x="673" y="322"/>
                </a:lnTo>
                <a:lnTo>
                  <a:pt x="672" y="322"/>
                </a:lnTo>
                <a:lnTo>
                  <a:pt x="672" y="323"/>
                </a:lnTo>
                <a:lnTo>
                  <a:pt x="673" y="324"/>
                </a:lnTo>
                <a:lnTo>
                  <a:pt x="672" y="324"/>
                </a:lnTo>
                <a:lnTo>
                  <a:pt x="672" y="324"/>
                </a:lnTo>
                <a:lnTo>
                  <a:pt x="671" y="324"/>
                </a:lnTo>
                <a:lnTo>
                  <a:pt x="671" y="324"/>
                </a:lnTo>
                <a:lnTo>
                  <a:pt x="670" y="324"/>
                </a:lnTo>
                <a:lnTo>
                  <a:pt x="670" y="325"/>
                </a:lnTo>
                <a:lnTo>
                  <a:pt x="670" y="326"/>
                </a:lnTo>
                <a:lnTo>
                  <a:pt x="670" y="326"/>
                </a:lnTo>
                <a:lnTo>
                  <a:pt x="670" y="326"/>
                </a:lnTo>
                <a:lnTo>
                  <a:pt x="670" y="327"/>
                </a:lnTo>
                <a:lnTo>
                  <a:pt x="670" y="327"/>
                </a:lnTo>
                <a:lnTo>
                  <a:pt x="670" y="328"/>
                </a:lnTo>
                <a:lnTo>
                  <a:pt x="669" y="328"/>
                </a:lnTo>
                <a:lnTo>
                  <a:pt x="668" y="329"/>
                </a:lnTo>
                <a:lnTo>
                  <a:pt x="668" y="330"/>
                </a:lnTo>
                <a:lnTo>
                  <a:pt x="667" y="330"/>
                </a:lnTo>
                <a:lnTo>
                  <a:pt x="666" y="330"/>
                </a:lnTo>
                <a:lnTo>
                  <a:pt x="666" y="331"/>
                </a:lnTo>
                <a:lnTo>
                  <a:pt x="666" y="332"/>
                </a:lnTo>
                <a:lnTo>
                  <a:pt x="666" y="332"/>
                </a:lnTo>
                <a:lnTo>
                  <a:pt x="666" y="333"/>
                </a:lnTo>
                <a:lnTo>
                  <a:pt x="665" y="333"/>
                </a:lnTo>
                <a:lnTo>
                  <a:pt x="665" y="334"/>
                </a:lnTo>
                <a:lnTo>
                  <a:pt x="664" y="334"/>
                </a:lnTo>
                <a:lnTo>
                  <a:pt x="664" y="334"/>
                </a:lnTo>
                <a:lnTo>
                  <a:pt x="664" y="334"/>
                </a:lnTo>
                <a:lnTo>
                  <a:pt x="663" y="334"/>
                </a:lnTo>
                <a:lnTo>
                  <a:pt x="663" y="335"/>
                </a:lnTo>
                <a:lnTo>
                  <a:pt x="663" y="335"/>
                </a:lnTo>
                <a:lnTo>
                  <a:pt x="662" y="335"/>
                </a:lnTo>
                <a:lnTo>
                  <a:pt x="661" y="335"/>
                </a:lnTo>
                <a:lnTo>
                  <a:pt x="661" y="336"/>
                </a:lnTo>
                <a:lnTo>
                  <a:pt x="661" y="336"/>
                </a:lnTo>
                <a:lnTo>
                  <a:pt x="661" y="336"/>
                </a:lnTo>
                <a:lnTo>
                  <a:pt x="660" y="336"/>
                </a:lnTo>
                <a:lnTo>
                  <a:pt x="659" y="337"/>
                </a:lnTo>
                <a:lnTo>
                  <a:pt x="659" y="338"/>
                </a:lnTo>
                <a:lnTo>
                  <a:pt x="659" y="338"/>
                </a:lnTo>
                <a:lnTo>
                  <a:pt x="659" y="338"/>
                </a:lnTo>
                <a:lnTo>
                  <a:pt x="658" y="338"/>
                </a:lnTo>
                <a:lnTo>
                  <a:pt x="657" y="339"/>
                </a:lnTo>
                <a:lnTo>
                  <a:pt x="657" y="339"/>
                </a:lnTo>
                <a:lnTo>
                  <a:pt x="657" y="339"/>
                </a:lnTo>
                <a:lnTo>
                  <a:pt x="656" y="340"/>
                </a:lnTo>
                <a:lnTo>
                  <a:pt x="655" y="341"/>
                </a:lnTo>
                <a:lnTo>
                  <a:pt x="655" y="341"/>
                </a:lnTo>
                <a:lnTo>
                  <a:pt x="655" y="341"/>
                </a:lnTo>
                <a:lnTo>
                  <a:pt x="654" y="341"/>
                </a:lnTo>
                <a:lnTo>
                  <a:pt x="654" y="342"/>
                </a:lnTo>
                <a:lnTo>
                  <a:pt x="653" y="343"/>
                </a:lnTo>
                <a:lnTo>
                  <a:pt x="653" y="343"/>
                </a:lnTo>
                <a:lnTo>
                  <a:pt x="653" y="344"/>
                </a:lnTo>
                <a:lnTo>
                  <a:pt x="653" y="345"/>
                </a:lnTo>
                <a:lnTo>
                  <a:pt x="653" y="345"/>
                </a:lnTo>
                <a:lnTo>
                  <a:pt x="653" y="346"/>
                </a:lnTo>
                <a:lnTo>
                  <a:pt x="653" y="347"/>
                </a:lnTo>
                <a:lnTo>
                  <a:pt x="653" y="347"/>
                </a:lnTo>
                <a:lnTo>
                  <a:pt x="653" y="348"/>
                </a:lnTo>
                <a:lnTo>
                  <a:pt x="653" y="349"/>
                </a:lnTo>
                <a:lnTo>
                  <a:pt x="653" y="349"/>
                </a:lnTo>
                <a:lnTo>
                  <a:pt x="653" y="350"/>
                </a:lnTo>
                <a:lnTo>
                  <a:pt x="653" y="351"/>
                </a:lnTo>
                <a:lnTo>
                  <a:pt x="653" y="351"/>
                </a:lnTo>
                <a:lnTo>
                  <a:pt x="653" y="352"/>
                </a:lnTo>
                <a:lnTo>
                  <a:pt x="652" y="352"/>
                </a:lnTo>
                <a:lnTo>
                  <a:pt x="652" y="353"/>
                </a:lnTo>
                <a:lnTo>
                  <a:pt x="652" y="353"/>
                </a:lnTo>
                <a:lnTo>
                  <a:pt x="652" y="354"/>
                </a:lnTo>
                <a:lnTo>
                  <a:pt x="651" y="354"/>
                </a:lnTo>
                <a:lnTo>
                  <a:pt x="651" y="355"/>
                </a:lnTo>
                <a:lnTo>
                  <a:pt x="652" y="355"/>
                </a:lnTo>
                <a:lnTo>
                  <a:pt x="651" y="356"/>
                </a:lnTo>
                <a:lnTo>
                  <a:pt x="651" y="356"/>
                </a:lnTo>
                <a:lnTo>
                  <a:pt x="651" y="357"/>
                </a:lnTo>
                <a:lnTo>
                  <a:pt x="651" y="357"/>
                </a:lnTo>
                <a:lnTo>
                  <a:pt x="651" y="358"/>
                </a:lnTo>
                <a:lnTo>
                  <a:pt x="651" y="358"/>
                </a:lnTo>
                <a:lnTo>
                  <a:pt x="651" y="359"/>
                </a:lnTo>
                <a:lnTo>
                  <a:pt x="651" y="360"/>
                </a:lnTo>
                <a:lnTo>
                  <a:pt x="651" y="360"/>
                </a:lnTo>
                <a:lnTo>
                  <a:pt x="651" y="360"/>
                </a:lnTo>
                <a:lnTo>
                  <a:pt x="651" y="361"/>
                </a:lnTo>
                <a:lnTo>
                  <a:pt x="650" y="361"/>
                </a:lnTo>
                <a:lnTo>
                  <a:pt x="650" y="362"/>
                </a:lnTo>
                <a:lnTo>
                  <a:pt x="649" y="362"/>
                </a:lnTo>
                <a:lnTo>
                  <a:pt x="649" y="363"/>
                </a:lnTo>
                <a:lnTo>
                  <a:pt x="649" y="364"/>
                </a:lnTo>
                <a:lnTo>
                  <a:pt x="649" y="364"/>
                </a:lnTo>
                <a:lnTo>
                  <a:pt x="649" y="364"/>
                </a:lnTo>
                <a:lnTo>
                  <a:pt x="649" y="365"/>
                </a:lnTo>
                <a:lnTo>
                  <a:pt x="649" y="366"/>
                </a:lnTo>
                <a:lnTo>
                  <a:pt x="649" y="366"/>
                </a:lnTo>
                <a:lnTo>
                  <a:pt x="649" y="367"/>
                </a:lnTo>
                <a:lnTo>
                  <a:pt x="649" y="368"/>
                </a:lnTo>
                <a:lnTo>
                  <a:pt x="649" y="368"/>
                </a:lnTo>
                <a:lnTo>
                  <a:pt x="649" y="369"/>
                </a:lnTo>
                <a:lnTo>
                  <a:pt x="649" y="370"/>
                </a:lnTo>
                <a:lnTo>
                  <a:pt x="648" y="370"/>
                </a:lnTo>
                <a:lnTo>
                  <a:pt x="648" y="370"/>
                </a:lnTo>
                <a:lnTo>
                  <a:pt x="648" y="371"/>
                </a:lnTo>
                <a:lnTo>
                  <a:pt x="648" y="372"/>
                </a:lnTo>
                <a:lnTo>
                  <a:pt x="648" y="372"/>
                </a:lnTo>
                <a:lnTo>
                  <a:pt x="648" y="373"/>
                </a:lnTo>
                <a:lnTo>
                  <a:pt x="647" y="373"/>
                </a:lnTo>
                <a:lnTo>
                  <a:pt x="647" y="374"/>
                </a:lnTo>
                <a:lnTo>
                  <a:pt x="647" y="374"/>
                </a:lnTo>
                <a:lnTo>
                  <a:pt x="646" y="374"/>
                </a:lnTo>
                <a:lnTo>
                  <a:pt x="646" y="375"/>
                </a:lnTo>
                <a:lnTo>
                  <a:pt x="646" y="375"/>
                </a:lnTo>
                <a:lnTo>
                  <a:pt x="646" y="376"/>
                </a:lnTo>
                <a:lnTo>
                  <a:pt x="645" y="376"/>
                </a:lnTo>
                <a:lnTo>
                  <a:pt x="645" y="377"/>
                </a:lnTo>
                <a:lnTo>
                  <a:pt x="645" y="377"/>
                </a:lnTo>
                <a:lnTo>
                  <a:pt x="645" y="377"/>
                </a:lnTo>
                <a:lnTo>
                  <a:pt x="644" y="378"/>
                </a:lnTo>
                <a:lnTo>
                  <a:pt x="644" y="379"/>
                </a:lnTo>
                <a:lnTo>
                  <a:pt x="644" y="379"/>
                </a:lnTo>
                <a:lnTo>
                  <a:pt x="643" y="379"/>
                </a:lnTo>
                <a:lnTo>
                  <a:pt x="643" y="380"/>
                </a:lnTo>
                <a:lnTo>
                  <a:pt x="642" y="380"/>
                </a:lnTo>
                <a:lnTo>
                  <a:pt x="642" y="381"/>
                </a:lnTo>
                <a:lnTo>
                  <a:pt x="642" y="381"/>
                </a:lnTo>
                <a:lnTo>
                  <a:pt x="642" y="381"/>
                </a:lnTo>
                <a:lnTo>
                  <a:pt x="641" y="381"/>
                </a:lnTo>
                <a:lnTo>
                  <a:pt x="641" y="382"/>
                </a:lnTo>
                <a:lnTo>
                  <a:pt x="640" y="382"/>
                </a:lnTo>
                <a:lnTo>
                  <a:pt x="640" y="383"/>
                </a:lnTo>
                <a:lnTo>
                  <a:pt x="640" y="383"/>
                </a:lnTo>
                <a:lnTo>
                  <a:pt x="640" y="383"/>
                </a:lnTo>
                <a:lnTo>
                  <a:pt x="640" y="384"/>
                </a:lnTo>
                <a:lnTo>
                  <a:pt x="639" y="384"/>
                </a:lnTo>
                <a:lnTo>
                  <a:pt x="639" y="385"/>
                </a:lnTo>
                <a:lnTo>
                  <a:pt x="638" y="385"/>
                </a:lnTo>
                <a:lnTo>
                  <a:pt x="638" y="386"/>
                </a:lnTo>
                <a:lnTo>
                  <a:pt x="638" y="387"/>
                </a:lnTo>
                <a:lnTo>
                  <a:pt x="637" y="387"/>
                </a:lnTo>
                <a:lnTo>
                  <a:pt x="637" y="388"/>
                </a:lnTo>
                <a:lnTo>
                  <a:pt x="636" y="388"/>
                </a:lnTo>
                <a:lnTo>
                  <a:pt x="636" y="389"/>
                </a:lnTo>
                <a:lnTo>
                  <a:pt x="636" y="389"/>
                </a:lnTo>
                <a:lnTo>
                  <a:pt x="635" y="390"/>
                </a:lnTo>
                <a:lnTo>
                  <a:pt x="634" y="391"/>
                </a:lnTo>
                <a:lnTo>
                  <a:pt x="634" y="391"/>
                </a:lnTo>
                <a:lnTo>
                  <a:pt x="634" y="391"/>
                </a:lnTo>
                <a:lnTo>
                  <a:pt x="634" y="392"/>
                </a:lnTo>
                <a:lnTo>
                  <a:pt x="633" y="392"/>
                </a:lnTo>
                <a:lnTo>
                  <a:pt x="632" y="392"/>
                </a:lnTo>
                <a:lnTo>
                  <a:pt x="632" y="393"/>
                </a:lnTo>
                <a:lnTo>
                  <a:pt x="632" y="394"/>
                </a:lnTo>
                <a:lnTo>
                  <a:pt x="632" y="394"/>
                </a:lnTo>
                <a:lnTo>
                  <a:pt x="632" y="395"/>
                </a:lnTo>
                <a:lnTo>
                  <a:pt x="632" y="395"/>
                </a:lnTo>
                <a:lnTo>
                  <a:pt x="632" y="396"/>
                </a:lnTo>
                <a:lnTo>
                  <a:pt x="632" y="396"/>
                </a:lnTo>
                <a:lnTo>
                  <a:pt x="632" y="397"/>
                </a:lnTo>
                <a:lnTo>
                  <a:pt x="632" y="398"/>
                </a:lnTo>
                <a:lnTo>
                  <a:pt x="631" y="399"/>
                </a:lnTo>
                <a:lnTo>
                  <a:pt x="630" y="399"/>
                </a:lnTo>
                <a:lnTo>
                  <a:pt x="630" y="400"/>
                </a:lnTo>
                <a:lnTo>
                  <a:pt x="630" y="400"/>
                </a:lnTo>
                <a:lnTo>
                  <a:pt x="630" y="400"/>
                </a:lnTo>
                <a:lnTo>
                  <a:pt x="630" y="401"/>
                </a:lnTo>
                <a:lnTo>
                  <a:pt x="630" y="402"/>
                </a:lnTo>
                <a:lnTo>
                  <a:pt x="630" y="402"/>
                </a:lnTo>
                <a:lnTo>
                  <a:pt x="630" y="402"/>
                </a:lnTo>
                <a:lnTo>
                  <a:pt x="630" y="403"/>
                </a:lnTo>
                <a:lnTo>
                  <a:pt x="630" y="404"/>
                </a:lnTo>
                <a:lnTo>
                  <a:pt x="630" y="404"/>
                </a:lnTo>
                <a:lnTo>
                  <a:pt x="630" y="405"/>
                </a:lnTo>
                <a:lnTo>
                  <a:pt x="629" y="405"/>
                </a:lnTo>
                <a:lnTo>
                  <a:pt x="629" y="406"/>
                </a:lnTo>
                <a:lnTo>
                  <a:pt x="629" y="406"/>
                </a:lnTo>
                <a:lnTo>
                  <a:pt x="629" y="407"/>
                </a:lnTo>
                <a:lnTo>
                  <a:pt x="629" y="408"/>
                </a:lnTo>
                <a:lnTo>
                  <a:pt x="628" y="408"/>
                </a:lnTo>
                <a:lnTo>
                  <a:pt x="628" y="409"/>
                </a:lnTo>
                <a:lnTo>
                  <a:pt x="628" y="410"/>
                </a:lnTo>
                <a:lnTo>
                  <a:pt x="628" y="410"/>
                </a:lnTo>
                <a:lnTo>
                  <a:pt x="628" y="411"/>
                </a:lnTo>
                <a:lnTo>
                  <a:pt x="628" y="411"/>
                </a:lnTo>
                <a:lnTo>
                  <a:pt x="628" y="411"/>
                </a:lnTo>
                <a:lnTo>
                  <a:pt x="628" y="412"/>
                </a:lnTo>
                <a:lnTo>
                  <a:pt x="627" y="413"/>
                </a:lnTo>
                <a:lnTo>
                  <a:pt x="627" y="413"/>
                </a:lnTo>
                <a:lnTo>
                  <a:pt x="627" y="414"/>
                </a:lnTo>
                <a:lnTo>
                  <a:pt x="627" y="415"/>
                </a:lnTo>
                <a:lnTo>
                  <a:pt x="627" y="415"/>
                </a:lnTo>
                <a:lnTo>
                  <a:pt x="627" y="416"/>
                </a:lnTo>
                <a:lnTo>
                  <a:pt x="627" y="416"/>
                </a:lnTo>
                <a:lnTo>
                  <a:pt x="626" y="416"/>
                </a:lnTo>
                <a:lnTo>
                  <a:pt x="626" y="417"/>
                </a:lnTo>
                <a:lnTo>
                  <a:pt x="626" y="417"/>
                </a:lnTo>
                <a:lnTo>
                  <a:pt x="626" y="418"/>
                </a:lnTo>
                <a:lnTo>
                  <a:pt x="625" y="418"/>
                </a:lnTo>
                <a:lnTo>
                  <a:pt x="625" y="419"/>
                </a:lnTo>
                <a:lnTo>
                  <a:pt x="625" y="419"/>
                </a:lnTo>
                <a:lnTo>
                  <a:pt x="625" y="420"/>
                </a:lnTo>
                <a:lnTo>
                  <a:pt x="625" y="421"/>
                </a:lnTo>
                <a:lnTo>
                  <a:pt x="625" y="421"/>
                </a:lnTo>
                <a:lnTo>
                  <a:pt x="625" y="422"/>
                </a:lnTo>
                <a:lnTo>
                  <a:pt x="625" y="423"/>
                </a:lnTo>
                <a:lnTo>
                  <a:pt x="624" y="423"/>
                </a:lnTo>
                <a:lnTo>
                  <a:pt x="623" y="424"/>
                </a:lnTo>
                <a:lnTo>
                  <a:pt x="623" y="424"/>
                </a:lnTo>
                <a:lnTo>
                  <a:pt x="623" y="425"/>
                </a:lnTo>
                <a:lnTo>
                  <a:pt x="622" y="425"/>
                </a:lnTo>
                <a:lnTo>
                  <a:pt x="623" y="425"/>
                </a:lnTo>
                <a:lnTo>
                  <a:pt x="623" y="426"/>
                </a:lnTo>
                <a:lnTo>
                  <a:pt x="623" y="427"/>
                </a:lnTo>
                <a:lnTo>
                  <a:pt x="622" y="427"/>
                </a:lnTo>
                <a:lnTo>
                  <a:pt x="621" y="427"/>
                </a:lnTo>
                <a:lnTo>
                  <a:pt x="621" y="427"/>
                </a:lnTo>
                <a:lnTo>
                  <a:pt x="621" y="427"/>
                </a:lnTo>
                <a:lnTo>
                  <a:pt x="621" y="427"/>
                </a:lnTo>
                <a:lnTo>
                  <a:pt x="621" y="428"/>
                </a:lnTo>
                <a:lnTo>
                  <a:pt x="620" y="428"/>
                </a:lnTo>
                <a:lnTo>
                  <a:pt x="620" y="428"/>
                </a:lnTo>
                <a:lnTo>
                  <a:pt x="619" y="428"/>
                </a:lnTo>
                <a:lnTo>
                  <a:pt x="619" y="429"/>
                </a:lnTo>
                <a:lnTo>
                  <a:pt x="619" y="430"/>
                </a:lnTo>
                <a:lnTo>
                  <a:pt x="619" y="430"/>
                </a:lnTo>
                <a:lnTo>
                  <a:pt x="618" y="430"/>
                </a:lnTo>
                <a:lnTo>
                  <a:pt x="618" y="431"/>
                </a:lnTo>
                <a:lnTo>
                  <a:pt x="618" y="432"/>
                </a:lnTo>
                <a:lnTo>
                  <a:pt x="619" y="432"/>
                </a:lnTo>
                <a:lnTo>
                  <a:pt x="618" y="432"/>
                </a:lnTo>
                <a:lnTo>
                  <a:pt x="618" y="433"/>
                </a:lnTo>
                <a:lnTo>
                  <a:pt x="618" y="434"/>
                </a:lnTo>
                <a:lnTo>
                  <a:pt x="617" y="434"/>
                </a:lnTo>
                <a:lnTo>
                  <a:pt x="617" y="434"/>
                </a:lnTo>
                <a:lnTo>
                  <a:pt x="617" y="434"/>
                </a:lnTo>
                <a:lnTo>
                  <a:pt x="617" y="435"/>
                </a:lnTo>
                <a:lnTo>
                  <a:pt x="616" y="435"/>
                </a:lnTo>
                <a:lnTo>
                  <a:pt x="616" y="436"/>
                </a:lnTo>
                <a:lnTo>
                  <a:pt x="617" y="436"/>
                </a:lnTo>
                <a:lnTo>
                  <a:pt x="617" y="436"/>
                </a:lnTo>
                <a:lnTo>
                  <a:pt x="617" y="437"/>
                </a:lnTo>
                <a:lnTo>
                  <a:pt x="617" y="437"/>
                </a:lnTo>
                <a:lnTo>
                  <a:pt x="618" y="438"/>
                </a:lnTo>
                <a:lnTo>
                  <a:pt x="617" y="438"/>
                </a:lnTo>
                <a:lnTo>
                  <a:pt x="617" y="439"/>
                </a:lnTo>
                <a:lnTo>
                  <a:pt x="618" y="439"/>
                </a:lnTo>
                <a:lnTo>
                  <a:pt x="617" y="439"/>
                </a:lnTo>
                <a:lnTo>
                  <a:pt x="617" y="440"/>
                </a:lnTo>
                <a:lnTo>
                  <a:pt x="618" y="440"/>
                </a:lnTo>
                <a:lnTo>
                  <a:pt x="617" y="440"/>
                </a:lnTo>
                <a:lnTo>
                  <a:pt x="617" y="441"/>
                </a:lnTo>
                <a:lnTo>
                  <a:pt x="617" y="442"/>
                </a:lnTo>
                <a:lnTo>
                  <a:pt x="617" y="442"/>
                </a:lnTo>
                <a:lnTo>
                  <a:pt x="617" y="443"/>
                </a:lnTo>
                <a:lnTo>
                  <a:pt x="617" y="443"/>
                </a:lnTo>
                <a:lnTo>
                  <a:pt x="616" y="444"/>
                </a:lnTo>
                <a:lnTo>
                  <a:pt x="615" y="444"/>
                </a:lnTo>
                <a:lnTo>
                  <a:pt x="615" y="445"/>
                </a:lnTo>
                <a:lnTo>
                  <a:pt x="615" y="446"/>
                </a:lnTo>
                <a:lnTo>
                  <a:pt x="614" y="446"/>
                </a:lnTo>
                <a:lnTo>
                  <a:pt x="613" y="447"/>
                </a:lnTo>
                <a:lnTo>
                  <a:pt x="613" y="447"/>
                </a:lnTo>
                <a:lnTo>
                  <a:pt x="613" y="447"/>
                </a:lnTo>
                <a:lnTo>
                  <a:pt x="613" y="448"/>
                </a:lnTo>
                <a:lnTo>
                  <a:pt x="612" y="448"/>
                </a:lnTo>
                <a:lnTo>
                  <a:pt x="612" y="449"/>
                </a:lnTo>
                <a:lnTo>
                  <a:pt x="612" y="449"/>
                </a:lnTo>
                <a:lnTo>
                  <a:pt x="611" y="449"/>
                </a:lnTo>
                <a:lnTo>
                  <a:pt x="611" y="450"/>
                </a:lnTo>
                <a:lnTo>
                  <a:pt x="581" y="449"/>
                </a:lnTo>
                <a:lnTo>
                  <a:pt x="576" y="448"/>
                </a:lnTo>
                <a:lnTo>
                  <a:pt x="569" y="450"/>
                </a:lnTo>
                <a:lnTo>
                  <a:pt x="543" y="456"/>
                </a:lnTo>
                <a:lnTo>
                  <a:pt x="537" y="457"/>
                </a:lnTo>
                <a:lnTo>
                  <a:pt x="537" y="457"/>
                </a:lnTo>
                <a:lnTo>
                  <a:pt x="536" y="458"/>
                </a:lnTo>
                <a:lnTo>
                  <a:pt x="535" y="458"/>
                </a:lnTo>
                <a:lnTo>
                  <a:pt x="534" y="459"/>
                </a:lnTo>
                <a:lnTo>
                  <a:pt x="534" y="459"/>
                </a:lnTo>
                <a:lnTo>
                  <a:pt x="532" y="459"/>
                </a:lnTo>
                <a:lnTo>
                  <a:pt x="532" y="459"/>
                </a:lnTo>
                <a:lnTo>
                  <a:pt x="531" y="459"/>
                </a:lnTo>
                <a:lnTo>
                  <a:pt x="530" y="459"/>
                </a:lnTo>
                <a:lnTo>
                  <a:pt x="530" y="459"/>
                </a:lnTo>
                <a:lnTo>
                  <a:pt x="529" y="459"/>
                </a:lnTo>
                <a:lnTo>
                  <a:pt x="528" y="460"/>
                </a:lnTo>
                <a:lnTo>
                  <a:pt x="528" y="460"/>
                </a:lnTo>
                <a:lnTo>
                  <a:pt x="527" y="460"/>
                </a:lnTo>
                <a:lnTo>
                  <a:pt x="526" y="461"/>
                </a:lnTo>
                <a:lnTo>
                  <a:pt x="524" y="461"/>
                </a:lnTo>
                <a:lnTo>
                  <a:pt x="523" y="461"/>
                </a:lnTo>
                <a:lnTo>
                  <a:pt x="522" y="461"/>
                </a:lnTo>
                <a:lnTo>
                  <a:pt x="521" y="461"/>
                </a:lnTo>
                <a:lnTo>
                  <a:pt x="520" y="462"/>
                </a:lnTo>
                <a:lnTo>
                  <a:pt x="519" y="462"/>
                </a:lnTo>
                <a:lnTo>
                  <a:pt x="518" y="463"/>
                </a:lnTo>
                <a:lnTo>
                  <a:pt x="515" y="463"/>
                </a:lnTo>
                <a:lnTo>
                  <a:pt x="514" y="463"/>
                </a:lnTo>
                <a:lnTo>
                  <a:pt x="513" y="463"/>
                </a:lnTo>
                <a:lnTo>
                  <a:pt x="513" y="463"/>
                </a:lnTo>
                <a:lnTo>
                  <a:pt x="512" y="464"/>
                </a:lnTo>
                <a:lnTo>
                  <a:pt x="511" y="464"/>
                </a:lnTo>
                <a:lnTo>
                  <a:pt x="511" y="464"/>
                </a:lnTo>
                <a:lnTo>
                  <a:pt x="510" y="464"/>
                </a:lnTo>
                <a:lnTo>
                  <a:pt x="509" y="464"/>
                </a:lnTo>
                <a:lnTo>
                  <a:pt x="509" y="464"/>
                </a:lnTo>
                <a:lnTo>
                  <a:pt x="508" y="464"/>
                </a:lnTo>
                <a:lnTo>
                  <a:pt x="507" y="464"/>
                </a:lnTo>
                <a:lnTo>
                  <a:pt x="506" y="464"/>
                </a:lnTo>
                <a:lnTo>
                  <a:pt x="505" y="465"/>
                </a:lnTo>
                <a:lnTo>
                  <a:pt x="505" y="465"/>
                </a:lnTo>
                <a:lnTo>
                  <a:pt x="504" y="465"/>
                </a:lnTo>
                <a:lnTo>
                  <a:pt x="503" y="465"/>
                </a:lnTo>
                <a:lnTo>
                  <a:pt x="501" y="466"/>
                </a:lnTo>
                <a:lnTo>
                  <a:pt x="500" y="466"/>
                </a:lnTo>
                <a:lnTo>
                  <a:pt x="500" y="466"/>
                </a:lnTo>
                <a:lnTo>
                  <a:pt x="499" y="466"/>
                </a:lnTo>
                <a:lnTo>
                  <a:pt x="498" y="466"/>
                </a:lnTo>
                <a:lnTo>
                  <a:pt x="498" y="467"/>
                </a:lnTo>
                <a:lnTo>
                  <a:pt x="496" y="467"/>
                </a:lnTo>
                <a:lnTo>
                  <a:pt x="495" y="468"/>
                </a:lnTo>
                <a:lnTo>
                  <a:pt x="494" y="468"/>
                </a:lnTo>
                <a:lnTo>
                  <a:pt x="492" y="468"/>
                </a:lnTo>
                <a:lnTo>
                  <a:pt x="491" y="468"/>
                </a:lnTo>
                <a:lnTo>
                  <a:pt x="490" y="468"/>
                </a:lnTo>
                <a:lnTo>
                  <a:pt x="490" y="469"/>
                </a:lnTo>
                <a:lnTo>
                  <a:pt x="488" y="469"/>
                </a:lnTo>
                <a:lnTo>
                  <a:pt x="488" y="469"/>
                </a:lnTo>
                <a:lnTo>
                  <a:pt x="488" y="470"/>
                </a:lnTo>
                <a:lnTo>
                  <a:pt x="487" y="470"/>
                </a:lnTo>
                <a:lnTo>
                  <a:pt x="487" y="470"/>
                </a:lnTo>
                <a:lnTo>
                  <a:pt x="486" y="470"/>
                </a:lnTo>
                <a:lnTo>
                  <a:pt x="486" y="471"/>
                </a:lnTo>
                <a:lnTo>
                  <a:pt x="486" y="471"/>
                </a:lnTo>
                <a:lnTo>
                  <a:pt x="485" y="471"/>
                </a:lnTo>
                <a:lnTo>
                  <a:pt x="484" y="471"/>
                </a:lnTo>
                <a:lnTo>
                  <a:pt x="484" y="471"/>
                </a:lnTo>
                <a:lnTo>
                  <a:pt x="483" y="470"/>
                </a:lnTo>
                <a:lnTo>
                  <a:pt x="483" y="471"/>
                </a:lnTo>
                <a:lnTo>
                  <a:pt x="483" y="471"/>
                </a:lnTo>
                <a:lnTo>
                  <a:pt x="483" y="472"/>
                </a:lnTo>
                <a:lnTo>
                  <a:pt x="482" y="472"/>
                </a:lnTo>
                <a:lnTo>
                  <a:pt x="481" y="472"/>
                </a:lnTo>
                <a:lnTo>
                  <a:pt x="481" y="472"/>
                </a:lnTo>
                <a:lnTo>
                  <a:pt x="481" y="472"/>
                </a:lnTo>
                <a:lnTo>
                  <a:pt x="480" y="472"/>
                </a:lnTo>
                <a:lnTo>
                  <a:pt x="479" y="472"/>
                </a:lnTo>
                <a:lnTo>
                  <a:pt x="479" y="472"/>
                </a:lnTo>
                <a:lnTo>
                  <a:pt x="479" y="472"/>
                </a:lnTo>
                <a:lnTo>
                  <a:pt x="478" y="472"/>
                </a:lnTo>
                <a:lnTo>
                  <a:pt x="477" y="471"/>
                </a:lnTo>
                <a:lnTo>
                  <a:pt x="477" y="470"/>
                </a:lnTo>
                <a:lnTo>
                  <a:pt x="477" y="470"/>
                </a:lnTo>
                <a:lnTo>
                  <a:pt x="477" y="470"/>
                </a:lnTo>
                <a:lnTo>
                  <a:pt x="477" y="469"/>
                </a:lnTo>
                <a:lnTo>
                  <a:pt x="476" y="469"/>
                </a:lnTo>
                <a:lnTo>
                  <a:pt x="475" y="468"/>
                </a:lnTo>
                <a:lnTo>
                  <a:pt x="475" y="468"/>
                </a:lnTo>
                <a:lnTo>
                  <a:pt x="474" y="469"/>
                </a:lnTo>
                <a:lnTo>
                  <a:pt x="473" y="469"/>
                </a:lnTo>
                <a:lnTo>
                  <a:pt x="473" y="468"/>
                </a:lnTo>
                <a:lnTo>
                  <a:pt x="473" y="469"/>
                </a:lnTo>
                <a:lnTo>
                  <a:pt x="472" y="469"/>
                </a:lnTo>
                <a:lnTo>
                  <a:pt x="472" y="470"/>
                </a:lnTo>
                <a:lnTo>
                  <a:pt x="471" y="470"/>
                </a:lnTo>
                <a:lnTo>
                  <a:pt x="471" y="470"/>
                </a:lnTo>
                <a:lnTo>
                  <a:pt x="471" y="470"/>
                </a:lnTo>
                <a:lnTo>
                  <a:pt x="470" y="470"/>
                </a:lnTo>
                <a:lnTo>
                  <a:pt x="470" y="471"/>
                </a:lnTo>
                <a:lnTo>
                  <a:pt x="469" y="471"/>
                </a:lnTo>
                <a:lnTo>
                  <a:pt x="469" y="472"/>
                </a:lnTo>
                <a:lnTo>
                  <a:pt x="468" y="471"/>
                </a:lnTo>
                <a:lnTo>
                  <a:pt x="468" y="472"/>
                </a:lnTo>
                <a:lnTo>
                  <a:pt x="467" y="472"/>
                </a:lnTo>
                <a:lnTo>
                  <a:pt x="467" y="472"/>
                </a:lnTo>
                <a:lnTo>
                  <a:pt x="467" y="472"/>
                </a:lnTo>
                <a:lnTo>
                  <a:pt x="466" y="472"/>
                </a:lnTo>
                <a:lnTo>
                  <a:pt x="465" y="472"/>
                </a:lnTo>
                <a:lnTo>
                  <a:pt x="465" y="472"/>
                </a:lnTo>
                <a:lnTo>
                  <a:pt x="465" y="472"/>
                </a:lnTo>
                <a:lnTo>
                  <a:pt x="464" y="472"/>
                </a:lnTo>
                <a:lnTo>
                  <a:pt x="464" y="472"/>
                </a:lnTo>
                <a:lnTo>
                  <a:pt x="464" y="472"/>
                </a:lnTo>
                <a:lnTo>
                  <a:pt x="463" y="472"/>
                </a:lnTo>
                <a:lnTo>
                  <a:pt x="462" y="472"/>
                </a:lnTo>
                <a:lnTo>
                  <a:pt x="462" y="471"/>
                </a:lnTo>
                <a:lnTo>
                  <a:pt x="462" y="471"/>
                </a:lnTo>
                <a:lnTo>
                  <a:pt x="462" y="470"/>
                </a:lnTo>
                <a:lnTo>
                  <a:pt x="462" y="470"/>
                </a:lnTo>
                <a:lnTo>
                  <a:pt x="461" y="470"/>
                </a:lnTo>
                <a:lnTo>
                  <a:pt x="461" y="469"/>
                </a:lnTo>
                <a:lnTo>
                  <a:pt x="460" y="469"/>
                </a:lnTo>
                <a:lnTo>
                  <a:pt x="460" y="468"/>
                </a:lnTo>
                <a:lnTo>
                  <a:pt x="460" y="468"/>
                </a:lnTo>
                <a:lnTo>
                  <a:pt x="460" y="468"/>
                </a:lnTo>
                <a:lnTo>
                  <a:pt x="459" y="468"/>
                </a:lnTo>
                <a:lnTo>
                  <a:pt x="458" y="468"/>
                </a:lnTo>
                <a:lnTo>
                  <a:pt x="458" y="468"/>
                </a:lnTo>
                <a:lnTo>
                  <a:pt x="457" y="468"/>
                </a:lnTo>
                <a:lnTo>
                  <a:pt x="456" y="468"/>
                </a:lnTo>
                <a:lnTo>
                  <a:pt x="456" y="467"/>
                </a:lnTo>
                <a:lnTo>
                  <a:pt x="456" y="467"/>
                </a:lnTo>
                <a:lnTo>
                  <a:pt x="456" y="466"/>
                </a:lnTo>
                <a:lnTo>
                  <a:pt x="455" y="466"/>
                </a:lnTo>
                <a:lnTo>
                  <a:pt x="455" y="467"/>
                </a:lnTo>
                <a:lnTo>
                  <a:pt x="454" y="467"/>
                </a:lnTo>
                <a:lnTo>
                  <a:pt x="454" y="467"/>
                </a:lnTo>
                <a:lnTo>
                  <a:pt x="453" y="467"/>
                </a:lnTo>
                <a:lnTo>
                  <a:pt x="452" y="467"/>
                </a:lnTo>
                <a:lnTo>
                  <a:pt x="452" y="468"/>
                </a:lnTo>
                <a:lnTo>
                  <a:pt x="452" y="468"/>
                </a:lnTo>
                <a:lnTo>
                  <a:pt x="452" y="468"/>
                </a:lnTo>
                <a:lnTo>
                  <a:pt x="452" y="469"/>
                </a:lnTo>
                <a:lnTo>
                  <a:pt x="451" y="469"/>
                </a:lnTo>
                <a:lnTo>
                  <a:pt x="450" y="469"/>
                </a:lnTo>
                <a:lnTo>
                  <a:pt x="450" y="470"/>
                </a:lnTo>
                <a:lnTo>
                  <a:pt x="450" y="470"/>
                </a:lnTo>
                <a:lnTo>
                  <a:pt x="450" y="471"/>
                </a:lnTo>
                <a:lnTo>
                  <a:pt x="450" y="471"/>
                </a:lnTo>
                <a:lnTo>
                  <a:pt x="450" y="471"/>
                </a:lnTo>
                <a:lnTo>
                  <a:pt x="450" y="472"/>
                </a:lnTo>
                <a:lnTo>
                  <a:pt x="450" y="471"/>
                </a:lnTo>
                <a:lnTo>
                  <a:pt x="449" y="471"/>
                </a:lnTo>
                <a:lnTo>
                  <a:pt x="449" y="472"/>
                </a:lnTo>
                <a:lnTo>
                  <a:pt x="449" y="472"/>
                </a:lnTo>
                <a:lnTo>
                  <a:pt x="449" y="473"/>
                </a:lnTo>
                <a:lnTo>
                  <a:pt x="450" y="473"/>
                </a:lnTo>
                <a:lnTo>
                  <a:pt x="449" y="473"/>
                </a:lnTo>
                <a:lnTo>
                  <a:pt x="448" y="473"/>
                </a:lnTo>
                <a:lnTo>
                  <a:pt x="448" y="474"/>
                </a:lnTo>
                <a:lnTo>
                  <a:pt x="448" y="474"/>
                </a:lnTo>
                <a:lnTo>
                  <a:pt x="447" y="474"/>
                </a:lnTo>
                <a:lnTo>
                  <a:pt x="447" y="474"/>
                </a:lnTo>
                <a:lnTo>
                  <a:pt x="447" y="475"/>
                </a:lnTo>
                <a:lnTo>
                  <a:pt x="446" y="475"/>
                </a:lnTo>
                <a:lnTo>
                  <a:pt x="446" y="476"/>
                </a:lnTo>
                <a:lnTo>
                  <a:pt x="445" y="476"/>
                </a:lnTo>
                <a:lnTo>
                  <a:pt x="445" y="476"/>
                </a:lnTo>
                <a:lnTo>
                  <a:pt x="444" y="476"/>
                </a:lnTo>
                <a:lnTo>
                  <a:pt x="444" y="476"/>
                </a:lnTo>
                <a:lnTo>
                  <a:pt x="444" y="477"/>
                </a:lnTo>
                <a:lnTo>
                  <a:pt x="444" y="478"/>
                </a:lnTo>
                <a:lnTo>
                  <a:pt x="443" y="478"/>
                </a:lnTo>
                <a:lnTo>
                  <a:pt x="444" y="478"/>
                </a:lnTo>
                <a:lnTo>
                  <a:pt x="443" y="479"/>
                </a:lnTo>
                <a:lnTo>
                  <a:pt x="444" y="479"/>
                </a:lnTo>
                <a:lnTo>
                  <a:pt x="444" y="480"/>
                </a:lnTo>
                <a:lnTo>
                  <a:pt x="443" y="480"/>
                </a:lnTo>
                <a:lnTo>
                  <a:pt x="443" y="480"/>
                </a:lnTo>
                <a:lnTo>
                  <a:pt x="443" y="480"/>
                </a:lnTo>
                <a:lnTo>
                  <a:pt x="442" y="480"/>
                </a:lnTo>
                <a:lnTo>
                  <a:pt x="442" y="481"/>
                </a:lnTo>
                <a:lnTo>
                  <a:pt x="441" y="481"/>
                </a:lnTo>
                <a:lnTo>
                  <a:pt x="441" y="481"/>
                </a:lnTo>
                <a:lnTo>
                  <a:pt x="441" y="480"/>
                </a:lnTo>
                <a:lnTo>
                  <a:pt x="440" y="480"/>
                </a:lnTo>
                <a:lnTo>
                  <a:pt x="440" y="481"/>
                </a:lnTo>
                <a:lnTo>
                  <a:pt x="439" y="481"/>
                </a:lnTo>
                <a:lnTo>
                  <a:pt x="439" y="482"/>
                </a:lnTo>
                <a:lnTo>
                  <a:pt x="439" y="482"/>
                </a:lnTo>
                <a:lnTo>
                  <a:pt x="439" y="482"/>
                </a:lnTo>
                <a:lnTo>
                  <a:pt x="439" y="483"/>
                </a:lnTo>
                <a:lnTo>
                  <a:pt x="438" y="483"/>
                </a:lnTo>
                <a:lnTo>
                  <a:pt x="437" y="483"/>
                </a:lnTo>
                <a:lnTo>
                  <a:pt x="437" y="483"/>
                </a:lnTo>
                <a:lnTo>
                  <a:pt x="438" y="484"/>
                </a:lnTo>
                <a:lnTo>
                  <a:pt x="438" y="485"/>
                </a:lnTo>
                <a:lnTo>
                  <a:pt x="437" y="485"/>
                </a:lnTo>
                <a:lnTo>
                  <a:pt x="437" y="485"/>
                </a:lnTo>
                <a:lnTo>
                  <a:pt x="437" y="485"/>
                </a:lnTo>
                <a:lnTo>
                  <a:pt x="437" y="485"/>
                </a:lnTo>
                <a:lnTo>
                  <a:pt x="436" y="485"/>
                </a:lnTo>
                <a:lnTo>
                  <a:pt x="436" y="486"/>
                </a:lnTo>
                <a:lnTo>
                  <a:pt x="435" y="486"/>
                </a:lnTo>
                <a:lnTo>
                  <a:pt x="435" y="486"/>
                </a:lnTo>
                <a:lnTo>
                  <a:pt x="435" y="487"/>
                </a:lnTo>
                <a:lnTo>
                  <a:pt x="435" y="487"/>
                </a:lnTo>
                <a:lnTo>
                  <a:pt x="435" y="488"/>
                </a:lnTo>
                <a:lnTo>
                  <a:pt x="435" y="488"/>
                </a:lnTo>
                <a:lnTo>
                  <a:pt x="435" y="489"/>
                </a:lnTo>
                <a:lnTo>
                  <a:pt x="435" y="489"/>
                </a:lnTo>
                <a:lnTo>
                  <a:pt x="435" y="489"/>
                </a:lnTo>
                <a:lnTo>
                  <a:pt x="435" y="489"/>
                </a:lnTo>
                <a:lnTo>
                  <a:pt x="435" y="489"/>
                </a:lnTo>
                <a:lnTo>
                  <a:pt x="435" y="490"/>
                </a:lnTo>
                <a:lnTo>
                  <a:pt x="434" y="490"/>
                </a:lnTo>
                <a:lnTo>
                  <a:pt x="434" y="491"/>
                </a:lnTo>
                <a:lnTo>
                  <a:pt x="435" y="491"/>
                </a:lnTo>
                <a:lnTo>
                  <a:pt x="434" y="491"/>
                </a:lnTo>
                <a:lnTo>
                  <a:pt x="434" y="492"/>
                </a:lnTo>
                <a:lnTo>
                  <a:pt x="433" y="492"/>
                </a:lnTo>
                <a:lnTo>
                  <a:pt x="434" y="493"/>
                </a:lnTo>
                <a:lnTo>
                  <a:pt x="435" y="493"/>
                </a:lnTo>
                <a:lnTo>
                  <a:pt x="435" y="493"/>
                </a:lnTo>
                <a:lnTo>
                  <a:pt x="435" y="494"/>
                </a:lnTo>
                <a:lnTo>
                  <a:pt x="435" y="495"/>
                </a:lnTo>
                <a:lnTo>
                  <a:pt x="434" y="495"/>
                </a:lnTo>
                <a:lnTo>
                  <a:pt x="434" y="494"/>
                </a:lnTo>
                <a:lnTo>
                  <a:pt x="434" y="495"/>
                </a:lnTo>
                <a:lnTo>
                  <a:pt x="433" y="495"/>
                </a:lnTo>
                <a:lnTo>
                  <a:pt x="433" y="495"/>
                </a:lnTo>
                <a:lnTo>
                  <a:pt x="432" y="495"/>
                </a:lnTo>
                <a:lnTo>
                  <a:pt x="433" y="495"/>
                </a:lnTo>
                <a:lnTo>
                  <a:pt x="432" y="495"/>
                </a:lnTo>
                <a:lnTo>
                  <a:pt x="432" y="496"/>
                </a:lnTo>
                <a:lnTo>
                  <a:pt x="431" y="496"/>
                </a:lnTo>
                <a:lnTo>
                  <a:pt x="431" y="496"/>
                </a:lnTo>
                <a:lnTo>
                  <a:pt x="431" y="497"/>
                </a:lnTo>
                <a:lnTo>
                  <a:pt x="430" y="497"/>
                </a:lnTo>
                <a:lnTo>
                  <a:pt x="431" y="497"/>
                </a:lnTo>
                <a:lnTo>
                  <a:pt x="430" y="497"/>
                </a:lnTo>
                <a:lnTo>
                  <a:pt x="430" y="498"/>
                </a:lnTo>
                <a:lnTo>
                  <a:pt x="429" y="498"/>
                </a:lnTo>
                <a:lnTo>
                  <a:pt x="429" y="499"/>
                </a:lnTo>
                <a:lnTo>
                  <a:pt x="429" y="498"/>
                </a:lnTo>
                <a:lnTo>
                  <a:pt x="429" y="499"/>
                </a:lnTo>
                <a:lnTo>
                  <a:pt x="429" y="499"/>
                </a:lnTo>
                <a:lnTo>
                  <a:pt x="428" y="499"/>
                </a:lnTo>
                <a:lnTo>
                  <a:pt x="428" y="499"/>
                </a:lnTo>
                <a:lnTo>
                  <a:pt x="428" y="500"/>
                </a:lnTo>
                <a:lnTo>
                  <a:pt x="428" y="500"/>
                </a:lnTo>
                <a:lnTo>
                  <a:pt x="428" y="500"/>
                </a:lnTo>
                <a:lnTo>
                  <a:pt x="428" y="501"/>
                </a:lnTo>
                <a:lnTo>
                  <a:pt x="428" y="502"/>
                </a:lnTo>
                <a:lnTo>
                  <a:pt x="427" y="501"/>
                </a:lnTo>
                <a:lnTo>
                  <a:pt x="427" y="502"/>
                </a:lnTo>
                <a:lnTo>
                  <a:pt x="427" y="502"/>
                </a:lnTo>
                <a:lnTo>
                  <a:pt x="426" y="502"/>
                </a:lnTo>
                <a:lnTo>
                  <a:pt x="427" y="503"/>
                </a:lnTo>
                <a:lnTo>
                  <a:pt x="426" y="503"/>
                </a:lnTo>
                <a:lnTo>
                  <a:pt x="426" y="504"/>
                </a:lnTo>
                <a:lnTo>
                  <a:pt x="426" y="503"/>
                </a:lnTo>
                <a:lnTo>
                  <a:pt x="425" y="503"/>
                </a:lnTo>
                <a:lnTo>
                  <a:pt x="425" y="502"/>
                </a:lnTo>
                <a:lnTo>
                  <a:pt x="424" y="502"/>
                </a:lnTo>
                <a:lnTo>
                  <a:pt x="424" y="502"/>
                </a:lnTo>
                <a:lnTo>
                  <a:pt x="424" y="502"/>
                </a:lnTo>
                <a:lnTo>
                  <a:pt x="423" y="502"/>
                </a:lnTo>
                <a:lnTo>
                  <a:pt x="422" y="502"/>
                </a:lnTo>
                <a:lnTo>
                  <a:pt x="422" y="501"/>
                </a:lnTo>
                <a:lnTo>
                  <a:pt x="422" y="501"/>
                </a:lnTo>
                <a:lnTo>
                  <a:pt x="421" y="501"/>
                </a:lnTo>
                <a:lnTo>
                  <a:pt x="420" y="500"/>
                </a:lnTo>
                <a:lnTo>
                  <a:pt x="420" y="500"/>
                </a:lnTo>
                <a:lnTo>
                  <a:pt x="419" y="500"/>
                </a:lnTo>
                <a:lnTo>
                  <a:pt x="418" y="500"/>
                </a:lnTo>
                <a:lnTo>
                  <a:pt x="418" y="500"/>
                </a:lnTo>
                <a:lnTo>
                  <a:pt x="417" y="500"/>
                </a:lnTo>
                <a:lnTo>
                  <a:pt x="417" y="501"/>
                </a:lnTo>
                <a:lnTo>
                  <a:pt x="416" y="501"/>
                </a:lnTo>
                <a:lnTo>
                  <a:pt x="416" y="501"/>
                </a:lnTo>
                <a:lnTo>
                  <a:pt x="415" y="501"/>
                </a:lnTo>
                <a:lnTo>
                  <a:pt x="414" y="501"/>
                </a:lnTo>
                <a:lnTo>
                  <a:pt x="414" y="502"/>
                </a:lnTo>
                <a:lnTo>
                  <a:pt x="414" y="502"/>
                </a:lnTo>
                <a:lnTo>
                  <a:pt x="414" y="502"/>
                </a:lnTo>
                <a:lnTo>
                  <a:pt x="413" y="502"/>
                </a:lnTo>
                <a:lnTo>
                  <a:pt x="412" y="502"/>
                </a:lnTo>
                <a:lnTo>
                  <a:pt x="412" y="502"/>
                </a:lnTo>
                <a:lnTo>
                  <a:pt x="411" y="502"/>
                </a:lnTo>
                <a:lnTo>
                  <a:pt x="411" y="501"/>
                </a:lnTo>
                <a:lnTo>
                  <a:pt x="411" y="500"/>
                </a:lnTo>
                <a:lnTo>
                  <a:pt x="410" y="500"/>
                </a:lnTo>
                <a:lnTo>
                  <a:pt x="409" y="500"/>
                </a:lnTo>
                <a:lnTo>
                  <a:pt x="410" y="500"/>
                </a:lnTo>
                <a:lnTo>
                  <a:pt x="410" y="499"/>
                </a:lnTo>
                <a:lnTo>
                  <a:pt x="409" y="499"/>
                </a:lnTo>
                <a:lnTo>
                  <a:pt x="409" y="499"/>
                </a:lnTo>
                <a:lnTo>
                  <a:pt x="408" y="499"/>
                </a:lnTo>
                <a:lnTo>
                  <a:pt x="408" y="499"/>
                </a:lnTo>
                <a:lnTo>
                  <a:pt x="407" y="499"/>
                </a:lnTo>
                <a:lnTo>
                  <a:pt x="407" y="499"/>
                </a:lnTo>
                <a:lnTo>
                  <a:pt x="407" y="498"/>
                </a:lnTo>
                <a:lnTo>
                  <a:pt x="406" y="498"/>
                </a:lnTo>
                <a:lnTo>
                  <a:pt x="406" y="497"/>
                </a:lnTo>
                <a:lnTo>
                  <a:pt x="405" y="497"/>
                </a:lnTo>
                <a:lnTo>
                  <a:pt x="405" y="497"/>
                </a:lnTo>
                <a:lnTo>
                  <a:pt x="405" y="497"/>
                </a:lnTo>
                <a:lnTo>
                  <a:pt x="405" y="496"/>
                </a:lnTo>
                <a:lnTo>
                  <a:pt x="405" y="495"/>
                </a:lnTo>
                <a:lnTo>
                  <a:pt x="405" y="495"/>
                </a:lnTo>
                <a:lnTo>
                  <a:pt x="405" y="495"/>
                </a:lnTo>
                <a:lnTo>
                  <a:pt x="405" y="494"/>
                </a:lnTo>
                <a:lnTo>
                  <a:pt x="405" y="494"/>
                </a:lnTo>
                <a:lnTo>
                  <a:pt x="405" y="493"/>
                </a:lnTo>
                <a:lnTo>
                  <a:pt x="405" y="493"/>
                </a:lnTo>
                <a:lnTo>
                  <a:pt x="405" y="493"/>
                </a:lnTo>
                <a:lnTo>
                  <a:pt x="405" y="493"/>
                </a:lnTo>
                <a:lnTo>
                  <a:pt x="405" y="492"/>
                </a:lnTo>
                <a:lnTo>
                  <a:pt x="405" y="491"/>
                </a:lnTo>
                <a:lnTo>
                  <a:pt x="404" y="491"/>
                </a:lnTo>
                <a:lnTo>
                  <a:pt x="403" y="491"/>
                </a:lnTo>
                <a:lnTo>
                  <a:pt x="403" y="491"/>
                </a:lnTo>
                <a:lnTo>
                  <a:pt x="403" y="491"/>
                </a:lnTo>
                <a:lnTo>
                  <a:pt x="403" y="491"/>
                </a:lnTo>
                <a:lnTo>
                  <a:pt x="403" y="492"/>
                </a:lnTo>
                <a:lnTo>
                  <a:pt x="402" y="493"/>
                </a:lnTo>
                <a:lnTo>
                  <a:pt x="401" y="493"/>
                </a:lnTo>
                <a:lnTo>
                  <a:pt x="401" y="492"/>
                </a:lnTo>
                <a:lnTo>
                  <a:pt x="401" y="491"/>
                </a:lnTo>
                <a:lnTo>
                  <a:pt x="401" y="491"/>
                </a:lnTo>
                <a:lnTo>
                  <a:pt x="401" y="491"/>
                </a:lnTo>
                <a:lnTo>
                  <a:pt x="401" y="490"/>
                </a:lnTo>
                <a:lnTo>
                  <a:pt x="400" y="490"/>
                </a:lnTo>
                <a:lnTo>
                  <a:pt x="400" y="489"/>
                </a:lnTo>
                <a:lnTo>
                  <a:pt x="399" y="489"/>
                </a:lnTo>
                <a:lnTo>
                  <a:pt x="399" y="489"/>
                </a:lnTo>
                <a:lnTo>
                  <a:pt x="398" y="489"/>
                </a:lnTo>
                <a:lnTo>
                  <a:pt x="397" y="489"/>
                </a:lnTo>
                <a:lnTo>
                  <a:pt x="397" y="490"/>
                </a:lnTo>
                <a:lnTo>
                  <a:pt x="397" y="490"/>
                </a:lnTo>
                <a:lnTo>
                  <a:pt x="397" y="489"/>
                </a:lnTo>
                <a:lnTo>
                  <a:pt x="396" y="489"/>
                </a:lnTo>
                <a:lnTo>
                  <a:pt x="396" y="489"/>
                </a:lnTo>
                <a:lnTo>
                  <a:pt x="395" y="489"/>
                </a:lnTo>
                <a:lnTo>
                  <a:pt x="395" y="488"/>
                </a:lnTo>
                <a:lnTo>
                  <a:pt x="396" y="488"/>
                </a:lnTo>
                <a:lnTo>
                  <a:pt x="397" y="487"/>
                </a:lnTo>
                <a:lnTo>
                  <a:pt x="397" y="487"/>
                </a:lnTo>
                <a:lnTo>
                  <a:pt x="397" y="486"/>
                </a:lnTo>
                <a:lnTo>
                  <a:pt x="396" y="485"/>
                </a:lnTo>
                <a:lnTo>
                  <a:pt x="396" y="485"/>
                </a:lnTo>
                <a:lnTo>
                  <a:pt x="395" y="485"/>
                </a:lnTo>
                <a:lnTo>
                  <a:pt x="395" y="485"/>
                </a:lnTo>
                <a:lnTo>
                  <a:pt x="395" y="486"/>
                </a:lnTo>
                <a:lnTo>
                  <a:pt x="395" y="487"/>
                </a:lnTo>
                <a:lnTo>
                  <a:pt x="394" y="487"/>
                </a:lnTo>
                <a:lnTo>
                  <a:pt x="394" y="487"/>
                </a:lnTo>
                <a:lnTo>
                  <a:pt x="393" y="487"/>
                </a:lnTo>
                <a:lnTo>
                  <a:pt x="393" y="487"/>
                </a:lnTo>
                <a:lnTo>
                  <a:pt x="393" y="488"/>
                </a:lnTo>
                <a:lnTo>
                  <a:pt x="392" y="488"/>
                </a:lnTo>
                <a:lnTo>
                  <a:pt x="392" y="489"/>
                </a:lnTo>
                <a:lnTo>
                  <a:pt x="392" y="489"/>
                </a:lnTo>
                <a:lnTo>
                  <a:pt x="392" y="488"/>
                </a:lnTo>
                <a:lnTo>
                  <a:pt x="391" y="488"/>
                </a:lnTo>
                <a:lnTo>
                  <a:pt x="390" y="488"/>
                </a:lnTo>
                <a:lnTo>
                  <a:pt x="390" y="487"/>
                </a:lnTo>
                <a:lnTo>
                  <a:pt x="390" y="487"/>
                </a:lnTo>
                <a:lnTo>
                  <a:pt x="390" y="487"/>
                </a:lnTo>
                <a:lnTo>
                  <a:pt x="390" y="486"/>
                </a:lnTo>
                <a:lnTo>
                  <a:pt x="390" y="486"/>
                </a:lnTo>
                <a:lnTo>
                  <a:pt x="390" y="485"/>
                </a:lnTo>
                <a:lnTo>
                  <a:pt x="390" y="485"/>
                </a:lnTo>
                <a:lnTo>
                  <a:pt x="390" y="485"/>
                </a:lnTo>
                <a:lnTo>
                  <a:pt x="390" y="485"/>
                </a:lnTo>
                <a:lnTo>
                  <a:pt x="390" y="484"/>
                </a:lnTo>
                <a:lnTo>
                  <a:pt x="390" y="484"/>
                </a:lnTo>
                <a:lnTo>
                  <a:pt x="390" y="485"/>
                </a:lnTo>
                <a:lnTo>
                  <a:pt x="390" y="485"/>
                </a:lnTo>
                <a:lnTo>
                  <a:pt x="389" y="485"/>
                </a:lnTo>
                <a:lnTo>
                  <a:pt x="388" y="485"/>
                </a:lnTo>
                <a:lnTo>
                  <a:pt x="388" y="485"/>
                </a:lnTo>
                <a:lnTo>
                  <a:pt x="388" y="484"/>
                </a:lnTo>
                <a:lnTo>
                  <a:pt x="388" y="483"/>
                </a:lnTo>
                <a:lnTo>
                  <a:pt x="389" y="483"/>
                </a:lnTo>
                <a:lnTo>
                  <a:pt x="388" y="483"/>
                </a:lnTo>
                <a:lnTo>
                  <a:pt x="388" y="483"/>
                </a:lnTo>
                <a:lnTo>
                  <a:pt x="388" y="483"/>
                </a:lnTo>
                <a:lnTo>
                  <a:pt x="388" y="483"/>
                </a:lnTo>
                <a:lnTo>
                  <a:pt x="388" y="484"/>
                </a:lnTo>
                <a:lnTo>
                  <a:pt x="387" y="484"/>
                </a:lnTo>
                <a:lnTo>
                  <a:pt x="386" y="484"/>
                </a:lnTo>
                <a:lnTo>
                  <a:pt x="386" y="483"/>
                </a:lnTo>
                <a:lnTo>
                  <a:pt x="385" y="483"/>
                </a:lnTo>
                <a:lnTo>
                  <a:pt x="384" y="483"/>
                </a:lnTo>
                <a:lnTo>
                  <a:pt x="384" y="482"/>
                </a:lnTo>
                <a:lnTo>
                  <a:pt x="384" y="482"/>
                </a:lnTo>
                <a:lnTo>
                  <a:pt x="385" y="482"/>
                </a:lnTo>
                <a:lnTo>
                  <a:pt x="385" y="481"/>
                </a:lnTo>
                <a:lnTo>
                  <a:pt x="384" y="480"/>
                </a:lnTo>
                <a:lnTo>
                  <a:pt x="384" y="480"/>
                </a:lnTo>
                <a:lnTo>
                  <a:pt x="383" y="480"/>
                </a:lnTo>
                <a:lnTo>
                  <a:pt x="383" y="481"/>
                </a:lnTo>
                <a:lnTo>
                  <a:pt x="382" y="481"/>
                </a:lnTo>
                <a:lnTo>
                  <a:pt x="382" y="482"/>
                </a:lnTo>
                <a:lnTo>
                  <a:pt x="382" y="482"/>
                </a:lnTo>
                <a:lnTo>
                  <a:pt x="382" y="482"/>
                </a:lnTo>
                <a:lnTo>
                  <a:pt x="382" y="483"/>
                </a:lnTo>
                <a:lnTo>
                  <a:pt x="381" y="483"/>
                </a:lnTo>
                <a:lnTo>
                  <a:pt x="380" y="483"/>
                </a:lnTo>
                <a:lnTo>
                  <a:pt x="380" y="482"/>
                </a:lnTo>
                <a:lnTo>
                  <a:pt x="380" y="483"/>
                </a:lnTo>
                <a:lnTo>
                  <a:pt x="380" y="482"/>
                </a:lnTo>
                <a:lnTo>
                  <a:pt x="379" y="482"/>
                </a:lnTo>
                <a:lnTo>
                  <a:pt x="378" y="482"/>
                </a:lnTo>
                <a:lnTo>
                  <a:pt x="378" y="482"/>
                </a:lnTo>
                <a:lnTo>
                  <a:pt x="378" y="481"/>
                </a:lnTo>
                <a:lnTo>
                  <a:pt x="378" y="480"/>
                </a:lnTo>
                <a:lnTo>
                  <a:pt x="377" y="480"/>
                </a:lnTo>
                <a:lnTo>
                  <a:pt x="376" y="480"/>
                </a:lnTo>
                <a:lnTo>
                  <a:pt x="376" y="480"/>
                </a:lnTo>
                <a:lnTo>
                  <a:pt x="376" y="479"/>
                </a:lnTo>
                <a:lnTo>
                  <a:pt x="376" y="478"/>
                </a:lnTo>
                <a:lnTo>
                  <a:pt x="375" y="478"/>
                </a:lnTo>
                <a:lnTo>
                  <a:pt x="375" y="478"/>
                </a:lnTo>
                <a:lnTo>
                  <a:pt x="375" y="478"/>
                </a:lnTo>
                <a:lnTo>
                  <a:pt x="374" y="477"/>
                </a:lnTo>
                <a:lnTo>
                  <a:pt x="373" y="478"/>
                </a:lnTo>
                <a:lnTo>
                  <a:pt x="373" y="478"/>
                </a:lnTo>
                <a:lnTo>
                  <a:pt x="373" y="477"/>
                </a:lnTo>
                <a:lnTo>
                  <a:pt x="372" y="476"/>
                </a:lnTo>
                <a:lnTo>
                  <a:pt x="372" y="476"/>
                </a:lnTo>
                <a:lnTo>
                  <a:pt x="371" y="476"/>
                </a:lnTo>
                <a:lnTo>
                  <a:pt x="371" y="475"/>
                </a:lnTo>
                <a:lnTo>
                  <a:pt x="371" y="475"/>
                </a:lnTo>
                <a:lnTo>
                  <a:pt x="370" y="475"/>
                </a:lnTo>
                <a:lnTo>
                  <a:pt x="370" y="474"/>
                </a:lnTo>
                <a:lnTo>
                  <a:pt x="369" y="474"/>
                </a:lnTo>
                <a:lnTo>
                  <a:pt x="369" y="474"/>
                </a:lnTo>
                <a:lnTo>
                  <a:pt x="369" y="474"/>
                </a:lnTo>
                <a:lnTo>
                  <a:pt x="369" y="473"/>
                </a:lnTo>
                <a:lnTo>
                  <a:pt x="368" y="473"/>
                </a:lnTo>
                <a:lnTo>
                  <a:pt x="368" y="474"/>
                </a:lnTo>
                <a:lnTo>
                  <a:pt x="368" y="473"/>
                </a:lnTo>
                <a:lnTo>
                  <a:pt x="368" y="472"/>
                </a:lnTo>
                <a:lnTo>
                  <a:pt x="367" y="472"/>
                </a:lnTo>
                <a:lnTo>
                  <a:pt x="367" y="472"/>
                </a:lnTo>
                <a:lnTo>
                  <a:pt x="367" y="472"/>
                </a:lnTo>
                <a:lnTo>
                  <a:pt x="366" y="472"/>
                </a:lnTo>
                <a:lnTo>
                  <a:pt x="366" y="472"/>
                </a:lnTo>
                <a:lnTo>
                  <a:pt x="365" y="472"/>
                </a:lnTo>
                <a:lnTo>
                  <a:pt x="365" y="472"/>
                </a:lnTo>
                <a:lnTo>
                  <a:pt x="365" y="471"/>
                </a:lnTo>
                <a:lnTo>
                  <a:pt x="365" y="472"/>
                </a:lnTo>
                <a:lnTo>
                  <a:pt x="364" y="472"/>
                </a:lnTo>
                <a:lnTo>
                  <a:pt x="364" y="471"/>
                </a:lnTo>
                <a:lnTo>
                  <a:pt x="363" y="471"/>
                </a:lnTo>
                <a:lnTo>
                  <a:pt x="363" y="470"/>
                </a:lnTo>
                <a:lnTo>
                  <a:pt x="364" y="469"/>
                </a:lnTo>
                <a:lnTo>
                  <a:pt x="363" y="468"/>
                </a:lnTo>
                <a:lnTo>
                  <a:pt x="363" y="468"/>
                </a:lnTo>
                <a:lnTo>
                  <a:pt x="363" y="467"/>
                </a:lnTo>
                <a:lnTo>
                  <a:pt x="363" y="466"/>
                </a:lnTo>
                <a:lnTo>
                  <a:pt x="362" y="466"/>
                </a:lnTo>
                <a:lnTo>
                  <a:pt x="362" y="466"/>
                </a:lnTo>
                <a:lnTo>
                  <a:pt x="361" y="465"/>
                </a:lnTo>
                <a:lnTo>
                  <a:pt x="361" y="464"/>
                </a:lnTo>
                <a:lnTo>
                  <a:pt x="360" y="464"/>
                </a:lnTo>
                <a:lnTo>
                  <a:pt x="360" y="464"/>
                </a:lnTo>
                <a:lnTo>
                  <a:pt x="359" y="464"/>
                </a:lnTo>
                <a:lnTo>
                  <a:pt x="359" y="465"/>
                </a:lnTo>
                <a:lnTo>
                  <a:pt x="359" y="465"/>
                </a:lnTo>
                <a:lnTo>
                  <a:pt x="358" y="465"/>
                </a:lnTo>
                <a:lnTo>
                  <a:pt x="357" y="465"/>
                </a:lnTo>
                <a:lnTo>
                  <a:pt x="357" y="465"/>
                </a:lnTo>
                <a:lnTo>
                  <a:pt x="356" y="465"/>
                </a:lnTo>
                <a:lnTo>
                  <a:pt x="355" y="465"/>
                </a:lnTo>
                <a:lnTo>
                  <a:pt x="355" y="464"/>
                </a:lnTo>
                <a:lnTo>
                  <a:pt x="354" y="464"/>
                </a:lnTo>
                <a:lnTo>
                  <a:pt x="354" y="464"/>
                </a:lnTo>
                <a:lnTo>
                  <a:pt x="353" y="464"/>
                </a:lnTo>
                <a:lnTo>
                  <a:pt x="352" y="464"/>
                </a:lnTo>
                <a:lnTo>
                  <a:pt x="352" y="465"/>
                </a:lnTo>
                <a:lnTo>
                  <a:pt x="351" y="466"/>
                </a:lnTo>
                <a:lnTo>
                  <a:pt x="350" y="466"/>
                </a:lnTo>
                <a:lnTo>
                  <a:pt x="350" y="467"/>
                </a:lnTo>
                <a:lnTo>
                  <a:pt x="350" y="468"/>
                </a:lnTo>
                <a:lnTo>
                  <a:pt x="349" y="468"/>
                </a:lnTo>
                <a:lnTo>
                  <a:pt x="349" y="469"/>
                </a:lnTo>
                <a:lnTo>
                  <a:pt x="349" y="470"/>
                </a:lnTo>
                <a:lnTo>
                  <a:pt x="349" y="471"/>
                </a:lnTo>
                <a:lnTo>
                  <a:pt x="349" y="472"/>
                </a:lnTo>
                <a:lnTo>
                  <a:pt x="349" y="472"/>
                </a:lnTo>
                <a:lnTo>
                  <a:pt x="350" y="472"/>
                </a:lnTo>
                <a:lnTo>
                  <a:pt x="350" y="473"/>
                </a:lnTo>
                <a:lnTo>
                  <a:pt x="350" y="474"/>
                </a:lnTo>
                <a:lnTo>
                  <a:pt x="350" y="474"/>
                </a:lnTo>
                <a:lnTo>
                  <a:pt x="350" y="476"/>
                </a:lnTo>
                <a:lnTo>
                  <a:pt x="350" y="476"/>
                </a:lnTo>
                <a:lnTo>
                  <a:pt x="350" y="477"/>
                </a:lnTo>
                <a:lnTo>
                  <a:pt x="350" y="478"/>
                </a:lnTo>
                <a:lnTo>
                  <a:pt x="350" y="478"/>
                </a:lnTo>
                <a:lnTo>
                  <a:pt x="350" y="479"/>
                </a:lnTo>
                <a:lnTo>
                  <a:pt x="350" y="480"/>
                </a:lnTo>
                <a:lnTo>
                  <a:pt x="350" y="480"/>
                </a:lnTo>
                <a:lnTo>
                  <a:pt x="350" y="481"/>
                </a:lnTo>
                <a:lnTo>
                  <a:pt x="349" y="482"/>
                </a:lnTo>
                <a:lnTo>
                  <a:pt x="349" y="482"/>
                </a:lnTo>
                <a:lnTo>
                  <a:pt x="348" y="483"/>
                </a:lnTo>
                <a:lnTo>
                  <a:pt x="347" y="483"/>
                </a:lnTo>
                <a:lnTo>
                  <a:pt x="346" y="484"/>
                </a:lnTo>
                <a:lnTo>
                  <a:pt x="346" y="485"/>
                </a:lnTo>
                <a:lnTo>
                  <a:pt x="345" y="485"/>
                </a:lnTo>
                <a:lnTo>
                  <a:pt x="344" y="486"/>
                </a:lnTo>
                <a:lnTo>
                  <a:pt x="344" y="487"/>
                </a:lnTo>
                <a:lnTo>
                  <a:pt x="343" y="487"/>
                </a:lnTo>
                <a:lnTo>
                  <a:pt x="342" y="488"/>
                </a:lnTo>
                <a:lnTo>
                  <a:pt x="341" y="489"/>
                </a:lnTo>
                <a:lnTo>
                  <a:pt x="340" y="490"/>
                </a:lnTo>
                <a:lnTo>
                  <a:pt x="340" y="491"/>
                </a:lnTo>
                <a:lnTo>
                  <a:pt x="339" y="491"/>
                </a:lnTo>
                <a:lnTo>
                  <a:pt x="339" y="492"/>
                </a:lnTo>
                <a:lnTo>
                  <a:pt x="339" y="495"/>
                </a:lnTo>
                <a:lnTo>
                  <a:pt x="338" y="495"/>
                </a:lnTo>
                <a:lnTo>
                  <a:pt x="338" y="496"/>
                </a:lnTo>
                <a:lnTo>
                  <a:pt x="337" y="497"/>
                </a:lnTo>
                <a:lnTo>
                  <a:pt x="337" y="497"/>
                </a:lnTo>
                <a:lnTo>
                  <a:pt x="337" y="498"/>
                </a:lnTo>
                <a:lnTo>
                  <a:pt x="337" y="499"/>
                </a:lnTo>
                <a:lnTo>
                  <a:pt x="336" y="499"/>
                </a:lnTo>
                <a:lnTo>
                  <a:pt x="336" y="500"/>
                </a:lnTo>
                <a:lnTo>
                  <a:pt x="335" y="500"/>
                </a:lnTo>
                <a:lnTo>
                  <a:pt x="335" y="501"/>
                </a:lnTo>
                <a:lnTo>
                  <a:pt x="335" y="502"/>
                </a:lnTo>
                <a:lnTo>
                  <a:pt x="335" y="502"/>
                </a:lnTo>
                <a:lnTo>
                  <a:pt x="335" y="504"/>
                </a:lnTo>
                <a:lnTo>
                  <a:pt x="335" y="504"/>
                </a:lnTo>
                <a:lnTo>
                  <a:pt x="335" y="506"/>
                </a:lnTo>
                <a:lnTo>
                  <a:pt x="335" y="507"/>
                </a:lnTo>
                <a:lnTo>
                  <a:pt x="336" y="508"/>
                </a:lnTo>
                <a:lnTo>
                  <a:pt x="336" y="508"/>
                </a:lnTo>
                <a:lnTo>
                  <a:pt x="337" y="510"/>
                </a:lnTo>
                <a:lnTo>
                  <a:pt x="337" y="511"/>
                </a:lnTo>
                <a:lnTo>
                  <a:pt x="337" y="512"/>
                </a:lnTo>
                <a:lnTo>
                  <a:pt x="337" y="512"/>
                </a:lnTo>
                <a:lnTo>
                  <a:pt x="337" y="513"/>
                </a:lnTo>
                <a:lnTo>
                  <a:pt x="337" y="514"/>
                </a:lnTo>
                <a:lnTo>
                  <a:pt x="337" y="514"/>
                </a:lnTo>
                <a:lnTo>
                  <a:pt x="337" y="516"/>
                </a:lnTo>
                <a:lnTo>
                  <a:pt x="337" y="516"/>
                </a:lnTo>
                <a:lnTo>
                  <a:pt x="336" y="516"/>
                </a:lnTo>
                <a:lnTo>
                  <a:pt x="336" y="517"/>
                </a:lnTo>
                <a:lnTo>
                  <a:pt x="335" y="518"/>
                </a:lnTo>
                <a:lnTo>
                  <a:pt x="335" y="518"/>
                </a:lnTo>
                <a:lnTo>
                  <a:pt x="334" y="518"/>
                </a:lnTo>
                <a:lnTo>
                  <a:pt x="333" y="518"/>
                </a:lnTo>
                <a:lnTo>
                  <a:pt x="332" y="518"/>
                </a:lnTo>
                <a:lnTo>
                  <a:pt x="331" y="519"/>
                </a:lnTo>
                <a:lnTo>
                  <a:pt x="331" y="519"/>
                </a:lnTo>
                <a:lnTo>
                  <a:pt x="331" y="519"/>
                </a:lnTo>
                <a:lnTo>
                  <a:pt x="331" y="520"/>
                </a:lnTo>
                <a:lnTo>
                  <a:pt x="330" y="521"/>
                </a:lnTo>
                <a:lnTo>
                  <a:pt x="330" y="521"/>
                </a:lnTo>
                <a:lnTo>
                  <a:pt x="330" y="522"/>
                </a:lnTo>
                <a:lnTo>
                  <a:pt x="330" y="523"/>
                </a:lnTo>
                <a:lnTo>
                  <a:pt x="330" y="523"/>
                </a:lnTo>
                <a:lnTo>
                  <a:pt x="330" y="524"/>
                </a:lnTo>
                <a:lnTo>
                  <a:pt x="330" y="525"/>
                </a:lnTo>
                <a:lnTo>
                  <a:pt x="330" y="525"/>
                </a:lnTo>
                <a:lnTo>
                  <a:pt x="330" y="526"/>
                </a:lnTo>
                <a:lnTo>
                  <a:pt x="330" y="527"/>
                </a:lnTo>
                <a:lnTo>
                  <a:pt x="330" y="528"/>
                </a:lnTo>
                <a:lnTo>
                  <a:pt x="331" y="528"/>
                </a:lnTo>
                <a:lnTo>
                  <a:pt x="331" y="529"/>
                </a:lnTo>
                <a:lnTo>
                  <a:pt x="332" y="530"/>
                </a:lnTo>
                <a:lnTo>
                  <a:pt x="332" y="531"/>
                </a:lnTo>
                <a:lnTo>
                  <a:pt x="333" y="532"/>
                </a:lnTo>
                <a:lnTo>
                  <a:pt x="333" y="533"/>
                </a:lnTo>
                <a:lnTo>
                  <a:pt x="333" y="534"/>
                </a:lnTo>
                <a:lnTo>
                  <a:pt x="334" y="535"/>
                </a:lnTo>
                <a:lnTo>
                  <a:pt x="334" y="535"/>
                </a:lnTo>
                <a:lnTo>
                  <a:pt x="335" y="536"/>
                </a:lnTo>
                <a:lnTo>
                  <a:pt x="335" y="536"/>
                </a:lnTo>
                <a:lnTo>
                  <a:pt x="335" y="537"/>
                </a:lnTo>
                <a:lnTo>
                  <a:pt x="336" y="538"/>
                </a:lnTo>
                <a:lnTo>
                  <a:pt x="337" y="538"/>
                </a:lnTo>
                <a:lnTo>
                  <a:pt x="337" y="540"/>
                </a:lnTo>
                <a:lnTo>
                  <a:pt x="337" y="540"/>
                </a:lnTo>
                <a:lnTo>
                  <a:pt x="338" y="542"/>
                </a:lnTo>
                <a:lnTo>
                  <a:pt x="339" y="543"/>
                </a:lnTo>
                <a:lnTo>
                  <a:pt x="339" y="544"/>
                </a:lnTo>
                <a:lnTo>
                  <a:pt x="339" y="544"/>
                </a:lnTo>
                <a:lnTo>
                  <a:pt x="339" y="545"/>
                </a:lnTo>
                <a:lnTo>
                  <a:pt x="340" y="546"/>
                </a:lnTo>
                <a:lnTo>
                  <a:pt x="340" y="547"/>
                </a:lnTo>
                <a:lnTo>
                  <a:pt x="340" y="548"/>
                </a:lnTo>
                <a:lnTo>
                  <a:pt x="340" y="548"/>
                </a:lnTo>
                <a:lnTo>
                  <a:pt x="340" y="549"/>
                </a:lnTo>
                <a:lnTo>
                  <a:pt x="340" y="550"/>
                </a:lnTo>
                <a:lnTo>
                  <a:pt x="340" y="550"/>
                </a:lnTo>
                <a:lnTo>
                  <a:pt x="341" y="552"/>
                </a:lnTo>
                <a:lnTo>
                  <a:pt x="341" y="553"/>
                </a:lnTo>
                <a:lnTo>
                  <a:pt x="341" y="554"/>
                </a:lnTo>
                <a:lnTo>
                  <a:pt x="342" y="554"/>
                </a:lnTo>
                <a:lnTo>
                  <a:pt x="342" y="555"/>
                </a:lnTo>
                <a:lnTo>
                  <a:pt x="342" y="555"/>
                </a:lnTo>
                <a:lnTo>
                  <a:pt x="343" y="556"/>
                </a:lnTo>
                <a:lnTo>
                  <a:pt x="343" y="557"/>
                </a:lnTo>
                <a:lnTo>
                  <a:pt x="343" y="557"/>
                </a:lnTo>
                <a:lnTo>
                  <a:pt x="344" y="557"/>
                </a:lnTo>
                <a:lnTo>
                  <a:pt x="343" y="557"/>
                </a:lnTo>
                <a:lnTo>
                  <a:pt x="344" y="558"/>
                </a:lnTo>
                <a:lnTo>
                  <a:pt x="344" y="558"/>
                </a:lnTo>
                <a:lnTo>
                  <a:pt x="344" y="559"/>
                </a:lnTo>
                <a:lnTo>
                  <a:pt x="345" y="559"/>
                </a:lnTo>
                <a:lnTo>
                  <a:pt x="346" y="559"/>
                </a:lnTo>
                <a:lnTo>
                  <a:pt x="346" y="559"/>
                </a:lnTo>
                <a:lnTo>
                  <a:pt x="347" y="559"/>
                </a:lnTo>
                <a:lnTo>
                  <a:pt x="348" y="559"/>
                </a:lnTo>
                <a:lnTo>
                  <a:pt x="349" y="560"/>
                </a:lnTo>
                <a:lnTo>
                  <a:pt x="350" y="560"/>
                </a:lnTo>
                <a:lnTo>
                  <a:pt x="350" y="560"/>
                </a:lnTo>
                <a:lnTo>
                  <a:pt x="351" y="560"/>
                </a:lnTo>
                <a:lnTo>
                  <a:pt x="352" y="560"/>
                </a:lnTo>
                <a:lnTo>
                  <a:pt x="352" y="560"/>
                </a:lnTo>
                <a:lnTo>
                  <a:pt x="352" y="561"/>
                </a:lnTo>
                <a:lnTo>
                  <a:pt x="353" y="561"/>
                </a:lnTo>
                <a:lnTo>
                  <a:pt x="354" y="562"/>
                </a:lnTo>
                <a:lnTo>
                  <a:pt x="355" y="563"/>
                </a:lnTo>
                <a:lnTo>
                  <a:pt x="356" y="563"/>
                </a:lnTo>
                <a:lnTo>
                  <a:pt x="356" y="563"/>
                </a:lnTo>
                <a:lnTo>
                  <a:pt x="357" y="563"/>
                </a:lnTo>
                <a:lnTo>
                  <a:pt x="357" y="563"/>
                </a:lnTo>
                <a:lnTo>
                  <a:pt x="357" y="564"/>
                </a:lnTo>
                <a:lnTo>
                  <a:pt x="358" y="564"/>
                </a:lnTo>
                <a:lnTo>
                  <a:pt x="359" y="564"/>
                </a:lnTo>
                <a:lnTo>
                  <a:pt x="359" y="564"/>
                </a:lnTo>
                <a:lnTo>
                  <a:pt x="359" y="565"/>
                </a:lnTo>
                <a:lnTo>
                  <a:pt x="360" y="565"/>
                </a:lnTo>
                <a:lnTo>
                  <a:pt x="361" y="565"/>
                </a:lnTo>
                <a:lnTo>
                  <a:pt x="363" y="566"/>
                </a:lnTo>
                <a:lnTo>
                  <a:pt x="364" y="567"/>
                </a:lnTo>
                <a:lnTo>
                  <a:pt x="365" y="567"/>
                </a:lnTo>
                <a:lnTo>
                  <a:pt x="365" y="567"/>
                </a:lnTo>
                <a:lnTo>
                  <a:pt x="367" y="568"/>
                </a:lnTo>
                <a:lnTo>
                  <a:pt x="367" y="568"/>
                </a:lnTo>
                <a:lnTo>
                  <a:pt x="367" y="569"/>
                </a:lnTo>
                <a:lnTo>
                  <a:pt x="369" y="569"/>
                </a:lnTo>
                <a:lnTo>
                  <a:pt x="369" y="569"/>
                </a:lnTo>
                <a:lnTo>
                  <a:pt x="370" y="570"/>
                </a:lnTo>
                <a:lnTo>
                  <a:pt x="371" y="570"/>
                </a:lnTo>
                <a:lnTo>
                  <a:pt x="371" y="571"/>
                </a:lnTo>
                <a:lnTo>
                  <a:pt x="371" y="571"/>
                </a:lnTo>
                <a:lnTo>
                  <a:pt x="372" y="572"/>
                </a:lnTo>
                <a:lnTo>
                  <a:pt x="373" y="572"/>
                </a:lnTo>
                <a:lnTo>
                  <a:pt x="373" y="573"/>
                </a:lnTo>
                <a:lnTo>
                  <a:pt x="374" y="574"/>
                </a:lnTo>
                <a:lnTo>
                  <a:pt x="374" y="574"/>
                </a:lnTo>
                <a:lnTo>
                  <a:pt x="375" y="575"/>
                </a:lnTo>
                <a:lnTo>
                  <a:pt x="375" y="575"/>
                </a:lnTo>
                <a:lnTo>
                  <a:pt x="375" y="576"/>
                </a:lnTo>
                <a:lnTo>
                  <a:pt x="375" y="576"/>
                </a:lnTo>
                <a:lnTo>
                  <a:pt x="376" y="577"/>
                </a:lnTo>
                <a:lnTo>
                  <a:pt x="376" y="578"/>
                </a:lnTo>
                <a:lnTo>
                  <a:pt x="376" y="578"/>
                </a:lnTo>
                <a:lnTo>
                  <a:pt x="376" y="579"/>
                </a:lnTo>
                <a:lnTo>
                  <a:pt x="376" y="580"/>
                </a:lnTo>
                <a:lnTo>
                  <a:pt x="377" y="580"/>
                </a:lnTo>
                <a:lnTo>
                  <a:pt x="377" y="581"/>
                </a:lnTo>
                <a:lnTo>
                  <a:pt x="378" y="582"/>
                </a:lnTo>
                <a:lnTo>
                  <a:pt x="378" y="583"/>
                </a:lnTo>
                <a:lnTo>
                  <a:pt x="378" y="585"/>
                </a:lnTo>
                <a:lnTo>
                  <a:pt x="378" y="586"/>
                </a:lnTo>
                <a:lnTo>
                  <a:pt x="377" y="588"/>
                </a:lnTo>
                <a:lnTo>
                  <a:pt x="377" y="588"/>
                </a:lnTo>
                <a:lnTo>
                  <a:pt x="378" y="589"/>
                </a:lnTo>
                <a:lnTo>
                  <a:pt x="378" y="589"/>
                </a:lnTo>
                <a:lnTo>
                  <a:pt x="378" y="590"/>
                </a:lnTo>
                <a:lnTo>
                  <a:pt x="378" y="591"/>
                </a:lnTo>
                <a:lnTo>
                  <a:pt x="378" y="591"/>
                </a:lnTo>
                <a:lnTo>
                  <a:pt x="379" y="592"/>
                </a:lnTo>
                <a:lnTo>
                  <a:pt x="379" y="593"/>
                </a:lnTo>
                <a:lnTo>
                  <a:pt x="380" y="593"/>
                </a:lnTo>
                <a:lnTo>
                  <a:pt x="380" y="594"/>
                </a:lnTo>
                <a:lnTo>
                  <a:pt x="380" y="595"/>
                </a:lnTo>
                <a:lnTo>
                  <a:pt x="380" y="595"/>
                </a:lnTo>
                <a:lnTo>
                  <a:pt x="380" y="596"/>
                </a:lnTo>
                <a:lnTo>
                  <a:pt x="380" y="597"/>
                </a:lnTo>
                <a:lnTo>
                  <a:pt x="380" y="598"/>
                </a:lnTo>
                <a:lnTo>
                  <a:pt x="379" y="599"/>
                </a:lnTo>
                <a:lnTo>
                  <a:pt x="379" y="599"/>
                </a:lnTo>
                <a:lnTo>
                  <a:pt x="379" y="600"/>
                </a:lnTo>
                <a:lnTo>
                  <a:pt x="379" y="601"/>
                </a:lnTo>
                <a:lnTo>
                  <a:pt x="379" y="601"/>
                </a:lnTo>
                <a:lnTo>
                  <a:pt x="378" y="601"/>
                </a:lnTo>
                <a:lnTo>
                  <a:pt x="378" y="602"/>
                </a:lnTo>
                <a:lnTo>
                  <a:pt x="378" y="603"/>
                </a:lnTo>
                <a:lnTo>
                  <a:pt x="378" y="604"/>
                </a:lnTo>
                <a:lnTo>
                  <a:pt x="378" y="605"/>
                </a:lnTo>
                <a:lnTo>
                  <a:pt x="377" y="605"/>
                </a:lnTo>
                <a:lnTo>
                  <a:pt x="376" y="605"/>
                </a:lnTo>
                <a:lnTo>
                  <a:pt x="376" y="606"/>
                </a:lnTo>
                <a:lnTo>
                  <a:pt x="375" y="606"/>
                </a:lnTo>
                <a:lnTo>
                  <a:pt x="375" y="607"/>
                </a:lnTo>
                <a:lnTo>
                  <a:pt x="374" y="607"/>
                </a:lnTo>
                <a:lnTo>
                  <a:pt x="374" y="607"/>
                </a:lnTo>
                <a:lnTo>
                  <a:pt x="373" y="608"/>
                </a:lnTo>
                <a:lnTo>
                  <a:pt x="373" y="608"/>
                </a:lnTo>
                <a:lnTo>
                  <a:pt x="373" y="609"/>
                </a:lnTo>
                <a:lnTo>
                  <a:pt x="373" y="610"/>
                </a:lnTo>
                <a:lnTo>
                  <a:pt x="373" y="610"/>
                </a:lnTo>
                <a:lnTo>
                  <a:pt x="373" y="611"/>
                </a:lnTo>
                <a:lnTo>
                  <a:pt x="373" y="612"/>
                </a:lnTo>
                <a:lnTo>
                  <a:pt x="373" y="612"/>
                </a:lnTo>
                <a:lnTo>
                  <a:pt x="373" y="613"/>
                </a:lnTo>
                <a:lnTo>
                  <a:pt x="373" y="614"/>
                </a:lnTo>
                <a:lnTo>
                  <a:pt x="372" y="614"/>
                </a:lnTo>
                <a:lnTo>
                  <a:pt x="372" y="615"/>
                </a:lnTo>
                <a:lnTo>
                  <a:pt x="371" y="615"/>
                </a:lnTo>
                <a:lnTo>
                  <a:pt x="371" y="616"/>
                </a:lnTo>
                <a:lnTo>
                  <a:pt x="371" y="616"/>
                </a:lnTo>
                <a:lnTo>
                  <a:pt x="370" y="616"/>
                </a:lnTo>
                <a:lnTo>
                  <a:pt x="369" y="617"/>
                </a:lnTo>
                <a:lnTo>
                  <a:pt x="369" y="618"/>
                </a:lnTo>
                <a:lnTo>
                  <a:pt x="368" y="618"/>
                </a:lnTo>
                <a:lnTo>
                  <a:pt x="367" y="619"/>
                </a:lnTo>
                <a:lnTo>
                  <a:pt x="367" y="619"/>
                </a:lnTo>
                <a:lnTo>
                  <a:pt x="367" y="620"/>
                </a:lnTo>
                <a:lnTo>
                  <a:pt x="367" y="620"/>
                </a:lnTo>
                <a:lnTo>
                  <a:pt x="366" y="620"/>
                </a:lnTo>
                <a:lnTo>
                  <a:pt x="366" y="621"/>
                </a:lnTo>
                <a:lnTo>
                  <a:pt x="365" y="621"/>
                </a:lnTo>
                <a:lnTo>
                  <a:pt x="365" y="622"/>
                </a:lnTo>
                <a:lnTo>
                  <a:pt x="365" y="622"/>
                </a:lnTo>
                <a:lnTo>
                  <a:pt x="365" y="623"/>
                </a:lnTo>
                <a:lnTo>
                  <a:pt x="364" y="624"/>
                </a:lnTo>
                <a:lnTo>
                  <a:pt x="364" y="624"/>
                </a:lnTo>
                <a:lnTo>
                  <a:pt x="363" y="625"/>
                </a:lnTo>
                <a:lnTo>
                  <a:pt x="363" y="626"/>
                </a:lnTo>
                <a:lnTo>
                  <a:pt x="363" y="627"/>
                </a:lnTo>
                <a:lnTo>
                  <a:pt x="362" y="627"/>
                </a:lnTo>
                <a:lnTo>
                  <a:pt x="361" y="628"/>
                </a:lnTo>
                <a:lnTo>
                  <a:pt x="361" y="629"/>
                </a:lnTo>
                <a:lnTo>
                  <a:pt x="361" y="629"/>
                </a:lnTo>
                <a:lnTo>
                  <a:pt x="360" y="630"/>
                </a:lnTo>
                <a:lnTo>
                  <a:pt x="359" y="631"/>
                </a:lnTo>
                <a:lnTo>
                  <a:pt x="359" y="632"/>
                </a:lnTo>
                <a:lnTo>
                  <a:pt x="359" y="633"/>
                </a:lnTo>
                <a:lnTo>
                  <a:pt x="358" y="633"/>
                </a:lnTo>
                <a:lnTo>
                  <a:pt x="358" y="634"/>
                </a:lnTo>
                <a:lnTo>
                  <a:pt x="358" y="635"/>
                </a:lnTo>
                <a:lnTo>
                  <a:pt x="358" y="635"/>
                </a:lnTo>
                <a:lnTo>
                  <a:pt x="357" y="637"/>
                </a:lnTo>
                <a:lnTo>
                  <a:pt x="357" y="637"/>
                </a:lnTo>
                <a:lnTo>
                  <a:pt x="357" y="638"/>
                </a:lnTo>
                <a:lnTo>
                  <a:pt x="357" y="639"/>
                </a:lnTo>
                <a:lnTo>
                  <a:pt x="357" y="639"/>
                </a:lnTo>
                <a:lnTo>
                  <a:pt x="356" y="639"/>
                </a:lnTo>
                <a:lnTo>
                  <a:pt x="357" y="640"/>
                </a:lnTo>
                <a:lnTo>
                  <a:pt x="357" y="641"/>
                </a:lnTo>
                <a:lnTo>
                  <a:pt x="357" y="642"/>
                </a:lnTo>
                <a:lnTo>
                  <a:pt x="357" y="643"/>
                </a:lnTo>
                <a:lnTo>
                  <a:pt x="357" y="644"/>
                </a:lnTo>
                <a:lnTo>
                  <a:pt x="358" y="644"/>
                </a:lnTo>
                <a:lnTo>
                  <a:pt x="358" y="645"/>
                </a:lnTo>
                <a:lnTo>
                  <a:pt x="359" y="646"/>
                </a:lnTo>
                <a:lnTo>
                  <a:pt x="359" y="648"/>
                </a:lnTo>
                <a:lnTo>
                  <a:pt x="359" y="648"/>
                </a:lnTo>
                <a:lnTo>
                  <a:pt x="360" y="649"/>
                </a:lnTo>
                <a:lnTo>
                  <a:pt x="360" y="650"/>
                </a:lnTo>
                <a:lnTo>
                  <a:pt x="361" y="650"/>
                </a:lnTo>
                <a:lnTo>
                  <a:pt x="361" y="651"/>
                </a:lnTo>
                <a:lnTo>
                  <a:pt x="362" y="652"/>
                </a:lnTo>
                <a:lnTo>
                  <a:pt x="363" y="652"/>
                </a:lnTo>
                <a:lnTo>
                  <a:pt x="363" y="653"/>
                </a:lnTo>
                <a:lnTo>
                  <a:pt x="364" y="654"/>
                </a:lnTo>
                <a:lnTo>
                  <a:pt x="365" y="654"/>
                </a:lnTo>
                <a:lnTo>
                  <a:pt x="365" y="655"/>
                </a:lnTo>
                <a:lnTo>
                  <a:pt x="365" y="655"/>
                </a:lnTo>
                <a:lnTo>
                  <a:pt x="366" y="656"/>
                </a:lnTo>
                <a:lnTo>
                  <a:pt x="366" y="656"/>
                </a:lnTo>
                <a:lnTo>
                  <a:pt x="367" y="657"/>
                </a:lnTo>
                <a:lnTo>
                  <a:pt x="367" y="658"/>
                </a:lnTo>
                <a:lnTo>
                  <a:pt x="367" y="658"/>
                </a:lnTo>
                <a:lnTo>
                  <a:pt x="368" y="658"/>
                </a:lnTo>
                <a:lnTo>
                  <a:pt x="369" y="659"/>
                </a:lnTo>
                <a:lnTo>
                  <a:pt x="369" y="659"/>
                </a:lnTo>
                <a:lnTo>
                  <a:pt x="371" y="660"/>
                </a:lnTo>
                <a:lnTo>
                  <a:pt x="371" y="660"/>
                </a:lnTo>
                <a:lnTo>
                  <a:pt x="372" y="660"/>
                </a:lnTo>
                <a:lnTo>
                  <a:pt x="373" y="660"/>
                </a:lnTo>
                <a:lnTo>
                  <a:pt x="373" y="661"/>
                </a:lnTo>
                <a:lnTo>
                  <a:pt x="373" y="661"/>
                </a:lnTo>
                <a:lnTo>
                  <a:pt x="374" y="661"/>
                </a:lnTo>
                <a:lnTo>
                  <a:pt x="375" y="661"/>
                </a:lnTo>
                <a:lnTo>
                  <a:pt x="375" y="662"/>
                </a:lnTo>
                <a:lnTo>
                  <a:pt x="375" y="663"/>
                </a:lnTo>
                <a:lnTo>
                  <a:pt x="375" y="663"/>
                </a:lnTo>
                <a:lnTo>
                  <a:pt x="376" y="663"/>
                </a:lnTo>
                <a:lnTo>
                  <a:pt x="376" y="664"/>
                </a:lnTo>
                <a:lnTo>
                  <a:pt x="376" y="665"/>
                </a:lnTo>
                <a:lnTo>
                  <a:pt x="377" y="665"/>
                </a:lnTo>
                <a:lnTo>
                  <a:pt x="378" y="665"/>
                </a:lnTo>
                <a:lnTo>
                  <a:pt x="378" y="666"/>
                </a:lnTo>
                <a:lnTo>
                  <a:pt x="378" y="666"/>
                </a:lnTo>
                <a:lnTo>
                  <a:pt x="378" y="667"/>
                </a:lnTo>
                <a:lnTo>
                  <a:pt x="379" y="667"/>
                </a:lnTo>
                <a:lnTo>
                  <a:pt x="379" y="667"/>
                </a:lnTo>
                <a:lnTo>
                  <a:pt x="380" y="667"/>
                </a:lnTo>
                <a:lnTo>
                  <a:pt x="380" y="669"/>
                </a:lnTo>
                <a:lnTo>
                  <a:pt x="381" y="669"/>
                </a:lnTo>
                <a:lnTo>
                  <a:pt x="382" y="669"/>
                </a:lnTo>
                <a:lnTo>
                  <a:pt x="382" y="670"/>
                </a:lnTo>
                <a:lnTo>
                  <a:pt x="382" y="670"/>
                </a:lnTo>
                <a:lnTo>
                  <a:pt x="382" y="671"/>
                </a:lnTo>
                <a:lnTo>
                  <a:pt x="383" y="671"/>
                </a:lnTo>
                <a:lnTo>
                  <a:pt x="383" y="671"/>
                </a:lnTo>
                <a:lnTo>
                  <a:pt x="383" y="672"/>
                </a:lnTo>
                <a:lnTo>
                  <a:pt x="384" y="673"/>
                </a:lnTo>
                <a:lnTo>
                  <a:pt x="384" y="673"/>
                </a:lnTo>
                <a:lnTo>
                  <a:pt x="384" y="674"/>
                </a:lnTo>
                <a:lnTo>
                  <a:pt x="384" y="675"/>
                </a:lnTo>
                <a:lnTo>
                  <a:pt x="384" y="675"/>
                </a:lnTo>
                <a:lnTo>
                  <a:pt x="385" y="677"/>
                </a:lnTo>
                <a:lnTo>
                  <a:pt x="385" y="678"/>
                </a:lnTo>
                <a:lnTo>
                  <a:pt x="385" y="679"/>
                </a:lnTo>
                <a:lnTo>
                  <a:pt x="385" y="680"/>
                </a:lnTo>
                <a:lnTo>
                  <a:pt x="385" y="680"/>
                </a:lnTo>
                <a:lnTo>
                  <a:pt x="385" y="681"/>
                </a:lnTo>
                <a:lnTo>
                  <a:pt x="385" y="682"/>
                </a:lnTo>
                <a:lnTo>
                  <a:pt x="385" y="682"/>
                </a:lnTo>
                <a:lnTo>
                  <a:pt x="386" y="683"/>
                </a:lnTo>
                <a:lnTo>
                  <a:pt x="386" y="684"/>
                </a:lnTo>
                <a:lnTo>
                  <a:pt x="386" y="684"/>
                </a:lnTo>
                <a:lnTo>
                  <a:pt x="386" y="685"/>
                </a:lnTo>
                <a:lnTo>
                  <a:pt x="386" y="686"/>
                </a:lnTo>
                <a:lnTo>
                  <a:pt x="386" y="686"/>
                </a:lnTo>
                <a:lnTo>
                  <a:pt x="386" y="687"/>
                </a:lnTo>
                <a:lnTo>
                  <a:pt x="386" y="688"/>
                </a:lnTo>
                <a:lnTo>
                  <a:pt x="386" y="689"/>
                </a:lnTo>
                <a:lnTo>
                  <a:pt x="386" y="690"/>
                </a:lnTo>
                <a:lnTo>
                  <a:pt x="387" y="692"/>
                </a:lnTo>
                <a:lnTo>
                  <a:pt x="387" y="692"/>
                </a:lnTo>
                <a:lnTo>
                  <a:pt x="387" y="693"/>
                </a:lnTo>
                <a:lnTo>
                  <a:pt x="388" y="694"/>
                </a:lnTo>
                <a:lnTo>
                  <a:pt x="388" y="695"/>
                </a:lnTo>
                <a:lnTo>
                  <a:pt x="388" y="696"/>
                </a:lnTo>
                <a:lnTo>
                  <a:pt x="389" y="696"/>
                </a:lnTo>
                <a:lnTo>
                  <a:pt x="389" y="697"/>
                </a:lnTo>
                <a:lnTo>
                  <a:pt x="390" y="697"/>
                </a:lnTo>
                <a:lnTo>
                  <a:pt x="390" y="698"/>
                </a:lnTo>
                <a:lnTo>
                  <a:pt x="390" y="699"/>
                </a:lnTo>
                <a:lnTo>
                  <a:pt x="390" y="699"/>
                </a:lnTo>
                <a:lnTo>
                  <a:pt x="390" y="700"/>
                </a:lnTo>
                <a:lnTo>
                  <a:pt x="391" y="701"/>
                </a:lnTo>
                <a:lnTo>
                  <a:pt x="392" y="701"/>
                </a:lnTo>
                <a:lnTo>
                  <a:pt x="392" y="702"/>
                </a:lnTo>
                <a:lnTo>
                  <a:pt x="392" y="702"/>
                </a:lnTo>
                <a:lnTo>
                  <a:pt x="392" y="703"/>
                </a:lnTo>
                <a:lnTo>
                  <a:pt x="393" y="703"/>
                </a:lnTo>
                <a:lnTo>
                  <a:pt x="393" y="703"/>
                </a:lnTo>
                <a:lnTo>
                  <a:pt x="393" y="704"/>
                </a:lnTo>
                <a:lnTo>
                  <a:pt x="394" y="704"/>
                </a:lnTo>
                <a:lnTo>
                  <a:pt x="394" y="705"/>
                </a:lnTo>
                <a:lnTo>
                  <a:pt x="395" y="705"/>
                </a:lnTo>
                <a:lnTo>
                  <a:pt x="395" y="705"/>
                </a:lnTo>
                <a:lnTo>
                  <a:pt x="396" y="705"/>
                </a:lnTo>
                <a:lnTo>
                  <a:pt x="397" y="705"/>
                </a:lnTo>
                <a:lnTo>
                  <a:pt x="397" y="705"/>
                </a:lnTo>
                <a:lnTo>
                  <a:pt x="398" y="706"/>
                </a:lnTo>
                <a:lnTo>
                  <a:pt x="399" y="706"/>
                </a:lnTo>
                <a:lnTo>
                  <a:pt x="399" y="706"/>
                </a:lnTo>
                <a:lnTo>
                  <a:pt x="400" y="706"/>
                </a:lnTo>
                <a:lnTo>
                  <a:pt x="401" y="707"/>
                </a:lnTo>
                <a:lnTo>
                  <a:pt x="401" y="707"/>
                </a:lnTo>
                <a:lnTo>
                  <a:pt x="402" y="707"/>
                </a:lnTo>
                <a:lnTo>
                  <a:pt x="403" y="707"/>
                </a:lnTo>
                <a:lnTo>
                  <a:pt x="403" y="707"/>
                </a:lnTo>
                <a:lnTo>
                  <a:pt x="404" y="707"/>
                </a:lnTo>
                <a:lnTo>
                  <a:pt x="405" y="707"/>
                </a:lnTo>
                <a:lnTo>
                  <a:pt x="405" y="707"/>
                </a:lnTo>
                <a:lnTo>
                  <a:pt x="406" y="707"/>
                </a:lnTo>
                <a:lnTo>
                  <a:pt x="407" y="707"/>
                </a:lnTo>
                <a:lnTo>
                  <a:pt x="407" y="707"/>
                </a:lnTo>
                <a:lnTo>
                  <a:pt x="408" y="707"/>
                </a:lnTo>
                <a:lnTo>
                  <a:pt x="409" y="707"/>
                </a:lnTo>
                <a:lnTo>
                  <a:pt x="409" y="707"/>
                </a:lnTo>
                <a:lnTo>
                  <a:pt x="410" y="707"/>
                </a:lnTo>
                <a:lnTo>
                  <a:pt x="410" y="706"/>
                </a:lnTo>
                <a:lnTo>
                  <a:pt x="411" y="707"/>
                </a:lnTo>
                <a:lnTo>
                  <a:pt x="412" y="707"/>
                </a:lnTo>
                <a:lnTo>
                  <a:pt x="414" y="707"/>
                </a:lnTo>
                <a:lnTo>
                  <a:pt x="414" y="708"/>
                </a:lnTo>
                <a:lnTo>
                  <a:pt x="415" y="708"/>
                </a:lnTo>
                <a:lnTo>
                  <a:pt x="415" y="709"/>
                </a:lnTo>
                <a:lnTo>
                  <a:pt x="416" y="709"/>
                </a:lnTo>
                <a:lnTo>
                  <a:pt x="416" y="709"/>
                </a:lnTo>
                <a:lnTo>
                  <a:pt x="416" y="709"/>
                </a:lnTo>
                <a:lnTo>
                  <a:pt x="417" y="710"/>
                </a:lnTo>
                <a:lnTo>
                  <a:pt x="418" y="711"/>
                </a:lnTo>
                <a:lnTo>
                  <a:pt x="418" y="711"/>
                </a:lnTo>
                <a:lnTo>
                  <a:pt x="418" y="712"/>
                </a:lnTo>
                <a:lnTo>
                  <a:pt x="419" y="713"/>
                </a:lnTo>
                <a:lnTo>
                  <a:pt x="419" y="713"/>
                </a:lnTo>
                <a:lnTo>
                  <a:pt x="420" y="714"/>
                </a:lnTo>
                <a:lnTo>
                  <a:pt x="420" y="715"/>
                </a:lnTo>
                <a:lnTo>
                  <a:pt x="419" y="715"/>
                </a:lnTo>
                <a:lnTo>
                  <a:pt x="419" y="716"/>
                </a:lnTo>
                <a:lnTo>
                  <a:pt x="418" y="716"/>
                </a:lnTo>
                <a:lnTo>
                  <a:pt x="417" y="718"/>
                </a:lnTo>
                <a:lnTo>
                  <a:pt x="417" y="718"/>
                </a:lnTo>
                <a:lnTo>
                  <a:pt x="416" y="719"/>
                </a:lnTo>
                <a:lnTo>
                  <a:pt x="416" y="720"/>
                </a:lnTo>
                <a:lnTo>
                  <a:pt x="416" y="720"/>
                </a:lnTo>
                <a:lnTo>
                  <a:pt x="416" y="720"/>
                </a:lnTo>
                <a:lnTo>
                  <a:pt x="415" y="721"/>
                </a:lnTo>
                <a:lnTo>
                  <a:pt x="413" y="723"/>
                </a:lnTo>
                <a:lnTo>
                  <a:pt x="412" y="723"/>
                </a:lnTo>
                <a:lnTo>
                  <a:pt x="412" y="724"/>
                </a:lnTo>
                <a:lnTo>
                  <a:pt x="410" y="725"/>
                </a:lnTo>
                <a:lnTo>
                  <a:pt x="409" y="726"/>
                </a:lnTo>
                <a:lnTo>
                  <a:pt x="408" y="726"/>
                </a:lnTo>
                <a:lnTo>
                  <a:pt x="407" y="726"/>
                </a:lnTo>
                <a:lnTo>
                  <a:pt x="407" y="726"/>
                </a:lnTo>
                <a:lnTo>
                  <a:pt x="406" y="727"/>
                </a:lnTo>
                <a:lnTo>
                  <a:pt x="405" y="727"/>
                </a:lnTo>
                <a:lnTo>
                  <a:pt x="405" y="727"/>
                </a:lnTo>
                <a:lnTo>
                  <a:pt x="404" y="728"/>
                </a:lnTo>
                <a:lnTo>
                  <a:pt x="403" y="728"/>
                </a:lnTo>
                <a:lnTo>
                  <a:pt x="403" y="728"/>
                </a:lnTo>
                <a:lnTo>
                  <a:pt x="402" y="728"/>
                </a:lnTo>
                <a:lnTo>
                  <a:pt x="401" y="729"/>
                </a:lnTo>
                <a:lnTo>
                  <a:pt x="401" y="730"/>
                </a:lnTo>
                <a:lnTo>
                  <a:pt x="400" y="730"/>
                </a:lnTo>
                <a:lnTo>
                  <a:pt x="399" y="730"/>
                </a:lnTo>
                <a:lnTo>
                  <a:pt x="399" y="731"/>
                </a:lnTo>
                <a:lnTo>
                  <a:pt x="398" y="731"/>
                </a:lnTo>
                <a:lnTo>
                  <a:pt x="398" y="732"/>
                </a:lnTo>
                <a:lnTo>
                  <a:pt x="397" y="732"/>
                </a:lnTo>
                <a:lnTo>
                  <a:pt x="397" y="732"/>
                </a:lnTo>
                <a:lnTo>
                  <a:pt x="397" y="733"/>
                </a:lnTo>
                <a:lnTo>
                  <a:pt x="396" y="733"/>
                </a:lnTo>
                <a:lnTo>
                  <a:pt x="395" y="734"/>
                </a:lnTo>
                <a:lnTo>
                  <a:pt x="395" y="735"/>
                </a:lnTo>
                <a:lnTo>
                  <a:pt x="395" y="735"/>
                </a:lnTo>
                <a:lnTo>
                  <a:pt x="395" y="736"/>
                </a:lnTo>
                <a:lnTo>
                  <a:pt x="394" y="737"/>
                </a:lnTo>
                <a:lnTo>
                  <a:pt x="394" y="737"/>
                </a:lnTo>
                <a:lnTo>
                  <a:pt x="393" y="738"/>
                </a:lnTo>
                <a:lnTo>
                  <a:pt x="393" y="739"/>
                </a:lnTo>
                <a:lnTo>
                  <a:pt x="393" y="739"/>
                </a:lnTo>
                <a:lnTo>
                  <a:pt x="393" y="740"/>
                </a:lnTo>
                <a:lnTo>
                  <a:pt x="393" y="741"/>
                </a:lnTo>
                <a:lnTo>
                  <a:pt x="393" y="741"/>
                </a:lnTo>
                <a:lnTo>
                  <a:pt x="392" y="743"/>
                </a:lnTo>
                <a:lnTo>
                  <a:pt x="392" y="744"/>
                </a:lnTo>
                <a:lnTo>
                  <a:pt x="392" y="745"/>
                </a:lnTo>
                <a:lnTo>
                  <a:pt x="392" y="745"/>
                </a:lnTo>
                <a:lnTo>
                  <a:pt x="392" y="745"/>
                </a:lnTo>
                <a:lnTo>
                  <a:pt x="392" y="747"/>
                </a:lnTo>
                <a:lnTo>
                  <a:pt x="392" y="747"/>
                </a:lnTo>
                <a:lnTo>
                  <a:pt x="392" y="749"/>
                </a:lnTo>
                <a:lnTo>
                  <a:pt x="392" y="749"/>
                </a:lnTo>
                <a:lnTo>
                  <a:pt x="391" y="750"/>
                </a:lnTo>
                <a:lnTo>
                  <a:pt x="391" y="751"/>
                </a:lnTo>
                <a:lnTo>
                  <a:pt x="392" y="751"/>
                </a:lnTo>
                <a:lnTo>
                  <a:pt x="392" y="752"/>
                </a:lnTo>
                <a:lnTo>
                  <a:pt x="392" y="752"/>
                </a:lnTo>
                <a:lnTo>
                  <a:pt x="391" y="753"/>
                </a:lnTo>
                <a:lnTo>
                  <a:pt x="391" y="754"/>
                </a:lnTo>
                <a:lnTo>
                  <a:pt x="391" y="755"/>
                </a:lnTo>
                <a:lnTo>
                  <a:pt x="392" y="756"/>
                </a:lnTo>
                <a:lnTo>
                  <a:pt x="392" y="756"/>
                </a:lnTo>
                <a:lnTo>
                  <a:pt x="391" y="757"/>
                </a:lnTo>
                <a:lnTo>
                  <a:pt x="391" y="758"/>
                </a:lnTo>
                <a:lnTo>
                  <a:pt x="391" y="759"/>
                </a:lnTo>
                <a:lnTo>
                  <a:pt x="391" y="760"/>
                </a:lnTo>
                <a:lnTo>
                  <a:pt x="391" y="761"/>
                </a:lnTo>
                <a:lnTo>
                  <a:pt x="391" y="762"/>
                </a:lnTo>
                <a:lnTo>
                  <a:pt x="391" y="763"/>
                </a:lnTo>
                <a:lnTo>
                  <a:pt x="391" y="764"/>
                </a:lnTo>
                <a:lnTo>
                  <a:pt x="391" y="764"/>
                </a:lnTo>
                <a:lnTo>
                  <a:pt x="391" y="765"/>
                </a:lnTo>
                <a:lnTo>
                  <a:pt x="390" y="766"/>
                </a:lnTo>
                <a:lnTo>
                  <a:pt x="390" y="767"/>
                </a:lnTo>
                <a:lnTo>
                  <a:pt x="390" y="768"/>
                </a:lnTo>
                <a:lnTo>
                  <a:pt x="390" y="769"/>
                </a:lnTo>
                <a:lnTo>
                  <a:pt x="390" y="769"/>
                </a:lnTo>
                <a:lnTo>
                  <a:pt x="390" y="770"/>
                </a:lnTo>
                <a:lnTo>
                  <a:pt x="390" y="771"/>
                </a:lnTo>
                <a:lnTo>
                  <a:pt x="390" y="771"/>
                </a:lnTo>
                <a:lnTo>
                  <a:pt x="390" y="772"/>
                </a:lnTo>
                <a:lnTo>
                  <a:pt x="389" y="773"/>
                </a:lnTo>
                <a:lnTo>
                  <a:pt x="389" y="773"/>
                </a:lnTo>
                <a:lnTo>
                  <a:pt x="389" y="774"/>
                </a:lnTo>
                <a:lnTo>
                  <a:pt x="389" y="775"/>
                </a:lnTo>
                <a:lnTo>
                  <a:pt x="388" y="776"/>
                </a:lnTo>
                <a:lnTo>
                  <a:pt x="388" y="777"/>
                </a:lnTo>
                <a:lnTo>
                  <a:pt x="388" y="777"/>
                </a:lnTo>
                <a:lnTo>
                  <a:pt x="387" y="779"/>
                </a:lnTo>
                <a:lnTo>
                  <a:pt x="387" y="779"/>
                </a:lnTo>
                <a:lnTo>
                  <a:pt x="386" y="780"/>
                </a:lnTo>
                <a:lnTo>
                  <a:pt x="386" y="781"/>
                </a:lnTo>
                <a:lnTo>
                  <a:pt x="386" y="781"/>
                </a:lnTo>
                <a:lnTo>
                  <a:pt x="386" y="781"/>
                </a:lnTo>
                <a:lnTo>
                  <a:pt x="386" y="782"/>
                </a:lnTo>
                <a:lnTo>
                  <a:pt x="385" y="782"/>
                </a:lnTo>
                <a:lnTo>
                  <a:pt x="384" y="783"/>
                </a:lnTo>
                <a:lnTo>
                  <a:pt x="384" y="783"/>
                </a:lnTo>
                <a:lnTo>
                  <a:pt x="384" y="783"/>
                </a:lnTo>
                <a:lnTo>
                  <a:pt x="384" y="784"/>
                </a:lnTo>
                <a:lnTo>
                  <a:pt x="384" y="785"/>
                </a:lnTo>
                <a:lnTo>
                  <a:pt x="383" y="785"/>
                </a:lnTo>
                <a:lnTo>
                  <a:pt x="381" y="787"/>
                </a:lnTo>
                <a:lnTo>
                  <a:pt x="380" y="787"/>
                </a:lnTo>
                <a:lnTo>
                  <a:pt x="380" y="788"/>
                </a:lnTo>
                <a:lnTo>
                  <a:pt x="379" y="788"/>
                </a:lnTo>
                <a:lnTo>
                  <a:pt x="379" y="788"/>
                </a:lnTo>
                <a:lnTo>
                  <a:pt x="378" y="788"/>
                </a:lnTo>
                <a:lnTo>
                  <a:pt x="378" y="789"/>
                </a:lnTo>
                <a:lnTo>
                  <a:pt x="376" y="790"/>
                </a:lnTo>
                <a:lnTo>
                  <a:pt x="376" y="790"/>
                </a:lnTo>
                <a:lnTo>
                  <a:pt x="376" y="790"/>
                </a:lnTo>
                <a:lnTo>
                  <a:pt x="375" y="791"/>
                </a:lnTo>
                <a:lnTo>
                  <a:pt x="374" y="792"/>
                </a:lnTo>
                <a:lnTo>
                  <a:pt x="373" y="792"/>
                </a:lnTo>
                <a:lnTo>
                  <a:pt x="371" y="793"/>
                </a:lnTo>
                <a:lnTo>
                  <a:pt x="371" y="793"/>
                </a:lnTo>
                <a:lnTo>
                  <a:pt x="370" y="794"/>
                </a:lnTo>
                <a:lnTo>
                  <a:pt x="369" y="794"/>
                </a:lnTo>
                <a:lnTo>
                  <a:pt x="369" y="794"/>
                </a:lnTo>
                <a:lnTo>
                  <a:pt x="365" y="796"/>
                </a:lnTo>
                <a:lnTo>
                  <a:pt x="365" y="796"/>
                </a:lnTo>
                <a:lnTo>
                  <a:pt x="365" y="796"/>
                </a:lnTo>
                <a:lnTo>
                  <a:pt x="363" y="796"/>
                </a:lnTo>
                <a:lnTo>
                  <a:pt x="363" y="797"/>
                </a:lnTo>
                <a:lnTo>
                  <a:pt x="362" y="797"/>
                </a:lnTo>
                <a:lnTo>
                  <a:pt x="361" y="797"/>
                </a:lnTo>
                <a:lnTo>
                  <a:pt x="361" y="797"/>
                </a:lnTo>
                <a:lnTo>
                  <a:pt x="360" y="798"/>
                </a:lnTo>
                <a:lnTo>
                  <a:pt x="359" y="798"/>
                </a:lnTo>
                <a:lnTo>
                  <a:pt x="359" y="798"/>
                </a:lnTo>
                <a:lnTo>
                  <a:pt x="358" y="798"/>
                </a:lnTo>
                <a:lnTo>
                  <a:pt x="357" y="798"/>
                </a:lnTo>
                <a:lnTo>
                  <a:pt x="357" y="798"/>
                </a:lnTo>
                <a:lnTo>
                  <a:pt x="356" y="799"/>
                </a:lnTo>
                <a:lnTo>
                  <a:pt x="356" y="800"/>
                </a:lnTo>
                <a:lnTo>
                  <a:pt x="355" y="800"/>
                </a:lnTo>
                <a:lnTo>
                  <a:pt x="354" y="800"/>
                </a:lnTo>
                <a:lnTo>
                  <a:pt x="354" y="800"/>
                </a:lnTo>
                <a:lnTo>
                  <a:pt x="352" y="801"/>
                </a:lnTo>
                <a:lnTo>
                  <a:pt x="352" y="801"/>
                </a:lnTo>
                <a:lnTo>
                  <a:pt x="351" y="802"/>
                </a:lnTo>
                <a:lnTo>
                  <a:pt x="350" y="803"/>
                </a:lnTo>
                <a:lnTo>
                  <a:pt x="348" y="804"/>
                </a:lnTo>
                <a:lnTo>
                  <a:pt x="348" y="804"/>
                </a:lnTo>
                <a:lnTo>
                  <a:pt x="348" y="804"/>
                </a:lnTo>
                <a:lnTo>
                  <a:pt x="346" y="804"/>
                </a:lnTo>
                <a:lnTo>
                  <a:pt x="346" y="805"/>
                </a:lnTo>
                <a:lnTo>
                  <a:pt x="344" y="806"/>
                </a:lnTo>
                <a:lnTo>
                  <a:pt x="344" y="807"/>
                </a:lnTo>
                <a:lnTo>
                  <a:pt x="343" y="807"/>
                </a:lnTo>
                <a:lnTo>
                  <a:pt x="343" y="807"/>
                </a:lnTo>
                <a:lnTo>
                  <a:pt x="342" y="807"/>
                </a:lnTo>
                <a:lnTo>
                  <a:pt x="342" y="808"/>
                </a:lnTo>
                <a:lnTo>
                  <a:pt x="341" y="809"/>
                </a:lnTo>
                <a:lnTo>
                  <a:pt x="340" y="809"/>
                </a:lnTo>
                <a:lnTo>
                  <a:pt x="339" y="811"/>
                </a:lnTo>
                <a:lnTo>
                  <a:pt x="339" y="811"/>
                </a:lnTo>
                <a:lnTo>
                  <a:pt x="338" y="812"/>
                </a:lnTo>
                <a:lnTo>
                  <a:pt x="337" y="812"/>
                </a:lnTo>
                <a:lnTo>
                  <a:pt x="337" y="813"/>
                </a:lnTo>
                <a:lnTo>
                  <a:pt x="335" y="814"/>
                </a:lnTo>
                <a:lnTo>
                  <a:pt x="335" y="815"/>
                </a:lnTo>
                <a:lnTo>
                  <a:pt x="335" y="815"/>
                </a:lnTo>
                <a:lnTo>
                  <a:pt x="334" y="815"/>
                </a:lnTo>
                <a:lnTo>
                  <a:pt x="333" y="816"/>
                </a:lnTo>
                <a:lnTo>
                  <a:pt x="333" y="816"/>
                </a:lnTo>
                <a:lnTo>
                  <a:pt x="333" y="817"/>
                </a:lnTo>
                <a:lnTo>
                  <a:pt x="332" y="817"/>
                </a:lnTo>
                <a:lnTo>
                  <a:pt x="331" y="818"/>
                </a:lnTo>
                <a:lnTo>
                  <a:pt x="331" y="819"/>
                </a:lnTo>
                <a:lnTo>
                  <a:pt x="330" y="819"/>
                </a:lnTo>
                <a:lnTo>
                  <a:pt x="329" y="821"/>
                </a:lnTo>
                <a:lnTo>
                  <a:pt x="328" y="822"/>
                </a:lnTo>
                <a:lnTo>
                  <a:pt x="327" y="822"/>
                </a:lnTo>
                <a:lnTo>
                  <a:pt x="327" y="823"/>
                </a:lnTo>
                <a:lnTo>
                  <a:pt x="327" y="823"/>
                </a:lnTo>
                <a:lnTo>
                  <a:pt x="326" y="824"/>
                </a:lnTo>
                <a:lnTo>
                  <a:pt x="326" y="824"/>
                </a:lnTo>
                <a:lnTo>
                  <a:pt x="325" y="825"/>
                </a:lnTo>
                <a:lnTo>
                  <a:pt x="325" y="826"/>
                </a:lnTo>
                <a:lnTo>
                  <a:pt x="324" y="826"/>
                </a:lnTo>
                <a:lnTo>
                  <a:pt x="323" y="827"/>
                </a:lnTo>
                <a:lnTo>
                  <a:pt x="323" y="828"/>
                </a:lnTo>
                <a:lnTo>
                  <a:pt x="322" y="828"/>
                </a:lnTo>
                <a:lnTo>
                  <a:pt x="321" y="830"/>
                </a:lnTo>
                <a:lnTo>
                  <a:pt x="321" y="830"/>
                </a:lnTo>
                <a:lnTo>
                  <a:pt x="321" y="831"/>
                </a:lnTo>
                <a:lnTo>
                  <a:pt x="320" y="832"/>
                </a:lnTo>
                <a:lnTo>
                  <a:pt x="320" y="832"/>
                </a:lnTo>
                <a:lnTo>
                  <a:pt x="320" y="833"/>
                </a:lnTo>
                <a:lnTo>
                  <a:pt x="319" y="834"/>
                </a:lnTo>
                <a:lnTo>
                  <a:pt x="319" y="835"/>
                </a:lnTo>
                <a:lnTo>
                  <a:pt x="318" y="836"/>
                </a:lnTo>
                <a:lnTo>
                  <a:pt x="318" y="838"/>
                </a:lnTo>
                <a:lnTo>
                  <a:pt x="318" y="839"/>
                </a:lnTo>
                <a:lnTo>
                  <a:pt x="314" y="851"/>
                </a:lnTo>
                <a:lnTo>
                  <a:pt x="300" y="888"/>
                </a:lnTo>
                <a:lnTo>
                  <a:pt x="273" y="867"/>
                </a:lnTo>
                <a:lnTo>
                  <a:pt x="271" y="866"/>
                </a:lnTo>
                <a:lnTo>
                  <a:pt x="246" y="855"/>
                </a:lnTo>
                <a:lnTo>
                  <a:pt x="246" y="843"/>
                </a:lnTo>
                <a:lnTo>
                  <a:pt x="246" y="839"/>
                </a:lnTo>
                <a:lnTo>
                  <a:pt x="246" y="832"/>
                </a:lnTo>
                <a:lnTo>
                  <a:pt x="246" y="815"/>
                </a:lnTo>
                <a:lnTo>
                  <a:pt x="246" y="814"/>
                </a:lnTo>
                <a:lnTo>
                  <a:pt x="246" y="815"/>
                </a:lnTo>
                <a:lnTo>
                  <a:pt x="246" y="815"/>
                </a:lnTo>
                <a:lnTo>
                  <a:pt x="246" y="815"/>
                </a:lnTo>
                <a:lnTo>
                  <a:pt x="246" y="816"/>
                </a:lnTo>
                <a:lnTo>
                  <a:pt x="246" y="816"/>
                </a:lnTo>
                <a:lnTo>
                  <a:pt x="245" y="816"/>
                </a:lnTo>
                <a:lnTo>
                  <a:pt x="244" y="816"/>
                </a:lnTo>
                <a:lnTo>
                  <a:pt x="244" y="817"/>
                </a:lnTo>
                <a:lnTo>
                  <a:pt x="245" y="817"/>
                </a:lnTo>
                <a:lnTo>
                  <a:pt x="244" y="817"/>
                </a:lnTo>
                <a:lnTo>
                  <a:pt x="244" y="817"/>
                </a:lnTo>
                <a:lnTo>
                  <a:pt x="244" y="817"/>
                </a:lnTo>
                <a:lnTo>
                  <a:pt x="243" y="817"/>
                </a:lnTo>
                <a:lnTo>
                  <a:pt x="242" y="817"/>
                </a:lnTo>
                <a:lnTo>
                  <a:pt x="242" y="817"/>
                </a:lnTo>
                <a:lnTo>
                  <a:pt x="241" y="817"/>
                </a:lnTo>
                <a:lnTo>
                  <a:pt x="241" y="818"/>
                </a:lnTo>
                <a:lnTo>
                  <a:pt x="240" y="817"/>
                </a:lnTo>
                <a:lnTo>
                  <a:pt x="240" y="818"/>
                </a:lnTo>
                <a:lnTo>
                  <a:pt x="240" y="818"/>
                </a:lnTo>
                <a:lnTo>
                  <a:pt x="239" y="818"/>
                </a:lnTo>
                <a:lnTo>
                  <a:pt x="238" y="818"/>
                </a:lnTo>
                <a:lnTo>
                  <a:pt x="238" y="818"/>
                </a:lnTo>
                <a:lnTo>
                  <a:pt x="238" y="819"/>
                </a:lnTo>
                <a:lnTo>
                  <a:pt x="237" y="819"/>
                </a:lnTo>
                <a:lnTo>
                  <a:pt x="237" y="819"/>
                </a:lnTo>
                <a:lnTo>
                  <a:pt x="236" y="819"/>
                </a:lnTo>
                <a:lnTo>
                  <a:pt x="236" y="820"/>
                </a:lnTo>
                <a:lnTo>
                  <a:pt x="236" y="819"/>
                </a:lnTo>
                <a:lnTo>
                  <a:pt x="236" y="819"/>
                </a:lnTo>
                <a:lnTo>
                  <a:pt x="235" y="819"/>
                </a:lnTo>
                <a:lnTo>
                  <a:pt x="235" y="820"/>
                </a:lnTo>
                <a:lnTo>
                  <a:pt x="234" y="820"/>
                </a:lnTo>
                <a:lnTo>
                  <a:pt x="234" y="821"/>
                </a:lnTo>
                <a:lnTo>
                  <a:pt x="234" y="820"/>
                </a:lnTo>
                <a:lnTo>
                  <a:pt x="234" y="820"/>
                </a:lnTo>
                <a:lnTo>
                  <a:pt x="233" y="821"/>
                </a:lnTo>
                <a:lnTo>
                  <a:pt x="232" y="821"/>
                </a:lnTo>
                <a:lnTo>
                  <a:pt x="232" y="821"/>
                </a:lnTo>
                <a:lnTo>
                  <a:pt x="232" y="820"/>
                </a:lnTo>
                <a:lnTo>
                  <a:pt x="231" y="820"/>
                </a:lnTo>
                <a:lnTo>
                  <a:pt x="231" y="821"/>
                </a:lnTo>
                <a:lnTo>
                  <a:pt x="231" y="821"/>
                </a:lnTo>
                <a:lnTo>
                  <a:pt x="231" y="821"/>
                </a:lnTo>
                <a:lnTo>
                  <a:pt x="231" y="821"/>
                </a:lnTo>
                <a:lnTo>
                  <a:pt x="231" y="821"/>
                </a:lnTo>
                <a:lnTo>
                  <a:pt x="230" y="821"/>
                </a:lnTo>
                <a:lnTo>
                  <a:pt x="230" y="822"/>
                </a:lnTo>
                <a:lnTo>
                  <a:pt x="230" y="823"/>
                </a:lnTo>
                <a:lnTo>
                  <a:pt x="229" y="823"/>
                </a:lnTo>
                <a:lnTo>
                  <a:pt x="229" y="823"/>
                </a:lnTo>
                <a:lnTo>
                  <a:pt x="229" y="823"/>
                </a:lnTo>
                <a:lnTo>
                  <a:pt x="228" y="823"/>
                </a:lnTo>
                <a:lnTo>
                  <a:pt x="227" y="824"/>
                </a:lnTo>
                <a:lnTo>
                  <a:pt x="227" y="823"/>
                </a:lnTo>
                <a:lnTo>
                  <a:pt x="227" y="824"/>
                </a:lnTo>
                <a:lnTo>
                  <a:pt x="226" y="824"/>
                </a:lnTo>
                <a:lnTo>
                  <a:pt x="225" y="824"/>
                </a:lnTo>
                <a:lnTo>
                  <a:pt x="225" y="824"/>
                </a:lnTo>
                <a:lnTo>
                  <a:pt x="225" y="823"/>
                </a:lnTo>
                <a:lnTo>
                  <a:pt x="224" y="823"/>
                </a:lnTo>
                <a:lnTo>
                  <a:pt x="224" y="823"/>
                </a:lnTo>
                <a:lnTo>
                  <a:pt x="223" y="823"/>
                </a:lnTo>
                <a:lnTo>
                  <a:pt x="223" y="823"/>
                </a:lnTo>
                <a:lnTo>
                  <a:pt x="222" y="823"/>
                </a:lnTo>
                <a:lnTo>
                  <a:pt x="221" y="822"/>
                </a:lnTo>
                <a:lnTo>
                  <a:pt x="221" y="823"/>
                </a:lnTo>
                <a:lnTo>
                  <a:pt x="221" y="823"/>
                </a:lnTo>
                <a:lnTo>
                  <a:pt x="220" y="823"/>
                </a:lnTo>
                <a:lnTo>
                  <a:pt x="219" y="823"/>
                </a:lnTo>
                <a:lnTo>
                  <a:pt x="219" y="822"/>
                </a:lnTo>
                <a:lnTo>
                  <a:pt x="219" y="823"/>
                </a:lnTo>
                <a:lnTo>
                  <a:pt x="219" y="822"/>
                </a:lnTo>
                <a:lnTo>
                  <a:pt x="218" y="823"/>
                </a:lnTo>
                <a:lnTo>
                  <a:pt x="218" y="822"/>
                </a:lnTo>
                <a:lnTo>
                  <a:pt x="218" y="821"/>
                </a:lnTo>
                <a:lnTo>
                  <a:pt x="217" y="821"/>
                </a:lnTo>
                <a:lnTo>
                  <a:pt x="217" y="821"/>
                </a:lnTo>
                <a:lnTo>
                  <a:pt x="216" y="821"/>
                </a:lnTo>
                <a:lnTo>
                  <a:pt x="215" y="821"/>
                </a:lnTo>
                <a:lnTo>
                  <a:pt x="215" y="821"/>
                </a:lnTo>
                <a:lnTo>
                  <a:pt x="214" y="821"/>
                </a:lnTo>
                <a:lnTo>
                  <a:pt x="213" y="821"/>
                </a:lnTo>
                <a:lnTo>
                  <a:pt x="213" y="822"/>
                </a:lnTo>
                <a:lnTo>
                  <a:pt x="213" y="822"/>
                </a:lnTo>
                <a:lnTo>
                  <a:pt x="213" y="823"/>
                </a:lnTo>
                <a:lnTo>
                  <a:pt x="212" y="823"/>
                </a:lnTo>
                <a:lnTo>
                  <a:pt x="212" y="823"/>
                </a:lnTo>
                <a:lnTo>
                  <a:pt x="212" y="824"/>
                </a:lnTo>
                <a:lnTo>
                  <a:pt x="212" y="824"/>
                </a:lnTo>
                <a:lnTo>
                  <a:pt x="211" y="824"/>
                </a:lnTo>
                <a:lnTo>
                  <a:pt x="212" y="825"/>
                </a:lnTo>
                <a:lnTo>
                  <a:pt x="211" y="825"/>
                </a:lnTo>
                <a:lnTo>
                  <a:pt x="211" y="826"/>
                </a:lnTo>
                <a:lnTo>
                  <a:pt x="211" y="826"/>
                </a:lnTo>
                <a:lnTo>
                  <a:pt x="210" y="826"/>
                </a:lnTo>
                <a:lnTo>
                  <a:pt x="211" y="827"/>
                </a:lnTo>
                <a:lnTo>
                  <a:pt x="210" y="827"/>
                </a:lnTo>
                <a:lnTo>
                  <a:pt x="210" y="828"/>
                </a:lnTo>
                <a:lnTo>
                  <a:pt x="210" y="828"/>
                </a:lnTo>
                <a:lnTo>
                  <a:pt x="210" y="827"/>
                </a:lnTo>
                <a:lnTo>
                  <a:pt x="209" y="828"/>
                </a:lnTo>
                <a:lnTo>
                  <a:pt x="210" y="828"/>
                </a:lnTo>
                <a:lnTo>
                  <a:pt x="209" y="828"/>
                </a:lnTo>
                <a:lnTo>
                  <a:pt x="209" y="828"/>
                </a:lnTo>
                <a:lnTo>
                  <a:pt x="209" y="829"/>
                </a:lnTo>
                <a:lnTo>
                  <a:pt x="209" y="830"/>
                </a:lnTo>
                <a:lnTo>
                  <a:pt x="209" y="830"/>
                </a:lnTo>
                <a:lnTo>
                  <a:pt x="209" y="831"/>
                </a:lnTo>
                <a:lnTo>
                  <a:pt x="208" y="831"/>
                </a:lnTo>
                <a:lnTo>
                  <a:pt x="208" y="831"/>
                </a:lnTo>
                <a:lnTo>
                  <a:pt x="208" y="830"/>
                </a:lnTo>
                <a:lnTo>
                  <a:pt x="207" y="830"/>
                </a:lnTo>
                <a:lnTo>
                  <a:pt x="206" y="830"/>
                </a:lnTo>
                <a:lnTo>
                  <a:pt x="206" y="830"/>
                </a:lnTo>
                <a:lnTo>
                  <a:pt x="205" y="830"/>
                </a:lnTo>
                <a:lnTo>
                  <a:pt x="205" y="830"/>
                </a:lnTo>
                <a:lnTo>
                  <a:pt x="204" y="830"/>
                </a:lnTo>
                <a:lnTo>
                  <a:pt x="204" y="829"/>
                </a:lnTo>
                <a:lnTo>
                  <a:pt x="204" y="829"/>
                </a:lnTo>
                <a:lnTo>
                  <a:pt x="204" y="828"/>
                </a:lnTo>
                <a:lnTo>
                  <a:pt x="204" y="828"/>
                </a:lnTo>
                <a:lnTo>
                  <a:pt x="203" y="828"/>
                </a:lnTo>
                <a:lnTo>
                  <a:pt x="203" y="827"/>
                </a:lnTo>
                <a:lnTo>
                  <a:pt x="202" y="827"/>
                </a:lnTo>
                <a:lnTo>
                  <a:pt x="202" y="826"/>
                </a:lnTo>
                <a:lnTo>
                  <a:pt x="202" y="826"/>
                </a:lnTo>
                <a:lnTo>
                  <a:pt x="201" y="826"/>
                </a:lnTo>
                <a:lnTo>
                  <a:pt x="201" y="827"/>
                </a:lnTo>
                <a:lnTo>
                  <a:pt x="200" y="827"/>
                </a:lnTo>
                <a:lnTo>
                  <a:pt x="200" y="826"/>
                </a:lnTo>
                <a:lnTo>
                  <a:pt x="200" y="826"/>
                </a:lnTo>
                <a:lnTo>
                  <a:pt x="199" y="826"/>
                </a:lnTo>
                <a:lnTo>
                  <a:pt x="198" y="826"/>
                </a:lnTo>
                <a:lnTo>
                  <a:pt x="198" y="826"/>
                </a:lnTo>
                <a:lnTo>
                  <a:pt x="198" y="826"/>
                </a:lnTo>
                <a:lnTo>
                  <a:pt x="197" y="826"/>
                </a:lnTo>
                <a:lnTo>
                  <a:pt x="197" y="825"/>
                </a:lnTo>
                <a:lnTo>
                  <a:pt x="196" y="825"/>
                </a:lnTo>
                <a:lnTo>
                  <a:pt x="196" y="824"/>
                </a:lnTo>
                <a:lnTo>
                  <a:pt x="196" y="824"/>
                </a:lnTo>
                <a:lnTo>
                  <a:pt x="196" y="824"/>
                </a:lnTo>
                <a:lnTo>
                  <a:pt x="195" y="824"/>
                </a:lnTo>
                <a:lnTo>
                  <a:pt x="195" y="824"/>
                </a:lnTo>
                <a:lnTo>
                  <a:pt x="194" y="824"/>
                </a:lnTo>
                <a:lnTo>
                  <a:pt x="194" y="823"/>
                </a:lnTo>
                <a:lnTo>
                  <a:pt x="193" y="823"/>
                </a:lnTo>
                <a:lnTo>
                  <a:pt x="193" y="823"/>
                </a:lnTo>
                <a:lnTo>
                  <a:pt x="193" y="823"/>
                </a:lnTo>
                <a:lnTo>
                  <a:pt x="193" y="823"/>
                </a:lnTo>
                <a:lnTo>
                  <a:pt x="193" y="823"/>
                </a:lnTo>
                <a:lnTo>
                  <a:pt x="192" y="822"/>
                </a:lnTo>
                <a:lnTo>
                  <a:pt x="191" y="822"/>
                </a:lnTo>
                <a:lnTo>
                  <a:pt x="191" y="823"/>
                </a:lnTo>
                <a:lnTo>
                  <a:pt x="191" y="822"/>
                </a:lnTo>
                <a:lnTo>
                  <a:pt x="190" y="822"/>
                </a:lnTo>
                <a:lnTo>
                  <a:pt x="190" y="821"/>
                </a:lnTo>
                <a:lnTo>
                  <a:pt x="189" y="821"/>
                </a:lnTo>
                <a:lnTo>
                  <a:pt x="189" y="820"/>
                </a:lnTo>
                <a:lnTo>
                  <a:pt x="189" y="820"/>
                </a:lnTo>
                <a:lnTo>
                  <a:pt x="189" y="819"/>
                </a:lnTo>
                <a:lnTo>
                  <a:pt x="189" y="819"/>
                </a:lnTo>
                <a:lnTo>
                  <a:pt x="189" y="819"/>
                </a:lnTo>
                <a:lnTo>
                  <a:pt x="189" y="819"/>
                </a:lnTo>
                <a:lnTo>
                  <a:pt x="188" y="819"/>
                </a:lnTo>
                <a:lnTo>
                  <a:pt x="187" y="819"/>
                </a:lnTo>
                <a:lnTo>
                  <a:pt x="187" y="819"/>
                </a:lnTo>
                <a:lnTo>
                  <a:pt x="186" y="818"/>
                </a:lnTo>
                <a:lnTo>
                  <a:pt x="185" y="818"/>
                </a:lnTo>
                <a:lnTo>
                  <a:pt x="185" y="818"/>
                </a:lnTo>
                <a:lnTo>
                  <a:pt x="185" y="817"/>
                </a:lnTo>
                <a:lnTo>
                  <a:pt x="184" y="817"/>
                </a:lnTo>
                <a:lnTo>
                  <a:pt x="184" y="817"/>
                </a:lnTo>
                <a:lnTo>
                  <a:pt x="184" y="816"/>
                </a:lnTo>
                <a:lnTo>
                  <a:pt x="183" y="816"/>
                </a:lnTo>
                <a:lnTo>
                  <a:pt x="183" y="815"/>
                </a:lnTo>
                <a:lnTo>
                  <a:pt x="183" y="815"/>
                </a:lnTo>
                <a:lnTo>
                  <a:pt x="183" y="814"/>
                </a:lnTo>
                <a:lnTo>
                  <a:pt x="183" y="813"/>
                </a:lnTo>
                <a:lnTo>
                  <a:pt x="182" y="813"/>
                </a:lnTo>
                <a:lnTo>
                  <a:pt x="181" y="814"/>
                </a:lnTo>
                <a:lnTo>
                  <a:pt x="181" y="814"/>
                </a:lnTo>
                <a:lnTo>
                  <a:pt x="181" y="813"/>
                </a:lnTo>
                <a:lnTo>
                  <a:pt x="180" y="813"/>
                </a:lnTo>
                <a:lnTo>
                  <a:pt x="180" y="813"/>
                </a:lnTo>
                <a:lnTo>
                  <a:pt x="179" y="813"/>
                </a:lnTo>
                <a:lnTo>
                  <a:pt x="179" y="813"/>
                </a:lnTo>
                <a:lnTo>
                  <a:pt x="179" y="813"/>
                </a:lnTo>
                <a:lnTo>
                  <a:pt x="179" y="813"/>
                </a:lnTo>
                <a:lnTo>
                  <a:pt x="178" y="813"/>
                </a:lnTo>
                <a:lnTo>
                  <a:pt x="178" y="812"/>
                </a:lnTo>
                <a:lnTo>
                  <a:pt x="179" y="812"/>
                </a:lnTo>
                <a:lnTo>
                  <a:pt x="179" y="811"/>
                </a:lnTo>
                <a:lnTo>
                  <a:pt x="178" y="811"/>
                </a:lnTo>
                <a:lnTo>
                  <a:pt x="177" y="811"/>
                </a:lnTo>
                <a:lnTo>
                  <a:pt x="177" y="811"/>
                </a:lnTo>
                <a:lnTo>
                  <a:pt x="176" y="811"/>
                </a:lnTo>
                <a:lnTo>
                  <a:pt x="176" y="810"/>
                </a:lnTo>
                <a:lnTo>
                  <a:pt x="176" y="810"/>
                </a:lnTo>
                <a:lnTo>
                  <a:pt x="176" y="809"/>
                </a:lnTo>
                <a:lnTo>
                  <a:pt x="176" y="809"/>
                </a:lnTo>
                <a:lnTo>
                  <a:pt x="177" y="809"/>
                </a:lnTo>
                <a:lnTo>
                  <a:pt x="177" y="809"/>
                </a:lnTo>
                <a:lnTo>
                  <a:pt x="177" y="809"/>
                </a:lnTo>
                <a:lnTo>
                  <a:pt x="177" y="810"/>
                </a:lnTo>
                <a:lnTo>
                  <a:pt x="178" y="810"/>
                </a:lnTo>
                <a:lnTo>
                  <a:pt x="179" y="810"/>
                </a:lnTo>
                <a:lnTo>
                  <a:pt x="179" y="810"/>
                </a:lnTo>
                <a:lnTo>
                  <a:pt x="181" y="809"/>
                </a:lnTo>
                <a:lnTo>
                  <a:pt x="181" y="809"/>
                </a:lnTo>
                <a:lnTo>
                  <a:pt x="182" y="808"/>
                </a:lnTo>
                <a:lnTo>
                  <a:pt x="183" y="807"/>
                </a:lnTo>
                <a:lnTo>
                  <a:pt x="183" y="807"/>
                </a:lnTo>
                <a:lnTo>
                  <a:pt x="183" y="807"/>
                </a:lnTo>
                <a:lnTo>
                  <a:pt x="183" y="806"/>
                </a:lnTo>
                <a:lnTo>
                  <a:pt x="183" y="805"/>
                </a:lnTo>
                <a:lnTo>
                  <a:pt x="183" y="805"/>
                </a:lnTo>
                <a:lnTo>
                  <a:pt x="182" y="805"/>
                </a:lnTo>
                <a:lnTo>
                  <a:pt x="181" y="804"/>
                </a:lnTo>
                <a:lnTo>
                  <a:pt x="181" y="804"/>
                </a:lnTo>
                <a:lnTo>
                  <a:pt x="181" y="803"/>
                </a:lnTo>
                <a:lnTo>
                  <a:pt x="180" y="803"/>
                </a:lnTo>
                <a:lnTo>
                  <a:pt x="180" y="802"/>
                </a:lnTo>
                <a:lnTo>
                  <a:pt x="180" y="802"/>
                </a:lnTo>
                <a:lnTo>
                  <a:pt x="179" y="802"/>
                </a:lnTo>
                <a:lnTo>
                  <a:pt x="179" y="802"/>
                </a:lnTo>
                <a:lnTo>
                  <a:pt x="179" y="801"/>
                </a:lnTo>
                <a:lnTo>
                  <a:pt x="179" y="800"/>
                </a:lnTo>
                <a:lnTo>
                  <a:pt x="179" y="800"/>
                </a:lnTo>
                <a:lnTo>
                  <a:pt x="178" y="800"/>
                </a:lnTo>
                <a:lnTo>
                  <a:pt x="177" y="800"/>
                </a:lnTo>
                <a:lnTo>
                  <a:pt x="177" y="800"/>
                </a:lnTo>
                <a:lnTo>
                  <a:pt x="177" y="799"/>
                </a:lnTo>
                <a:lnTo>
                  <a:pt x="177" y="798"/>
                </a:lnTo>
                <a:lnTo>
                  <a:pt x="177" y="798"/>
                </a:lnTo>
                <a:lnTo>
                  <a:pt x="177" y="797"/>
                </a:lnTo>
                <a:lnTo>
                  <a:pt x="176" y="796"/>
                </a:lnTo>
                <a:lnTo>
                  <a:pt x="176" y="796"/>
                </a:lnTo>
                <a:lnTo>
                  <a:pt x="176" y="795"/>
                </a:lnTo>
                <a:lnTo>
                  <a:pt x="176" y="794"/>
                </a:lnTo>
                <a:lnTo>
                  <a:pt x="175" y="794"/>
                </a:lnTo>
                <a:lnTo>
                  <a:pt x="175" y="794"/>
                </a:lnTo>
                <a:lnTo>
                  <a:pt x="175" y="792"/>
                </a:lnTo>
                <a:lnTo>
                  <a:pt x="175" y="792"/>
                </a:lnTo>
                <a:lnTo>
                  <a:pt x="175" y="791"/>
                </a:lnTo>
                <a:lnTo>
                  <a:pt x="176" y="790"/>
                </a:lnTo>
                <a:lnTo>
                  <a:pt x="176" y="790"/>
                </a:lnTo>
                <a:lnTo>
                  <a:pt x="176" y="790"/>
                </a:lnTo>
                <a:lnTo>
                  <a:pt x="176" y="789"/>
                </a:lnTo>
                <a:lnTo>
                  <a:pt x="177" y="788"/>
                </a:lnTo>
                <a:lnTo>
                  <a:pt x="177" y="787"/>
                </a:lnTo>
                <a:lnTo>
                  <a:pt x="176" y="787"/>
                </a:lnTo>
                <a:lnTo>
                  <a:pt x="176" y="787"/>
                </a:lnTo>
                <a:lnTo>
                  <a:pt x="175" y="786"/>
                </a:lnTo>
                <a:lnTo>
                  <a:pt x="174" y="786"/>
                </a:lnTo>
                <a:lnTo>
                  <a:pt x="174" y="785"/>
                </a:lnTo>
                <a:lnTo>
                  <a:pt x="173" y="785"/>
                </a:lnTo>
                <a:lnTo>
                  <a:pt x="172" y="785"/>
                </a:lnTo>
                <a:lnTo>
                  <a:pt x="172" y="784"/>
                </a:lnTo>
                <a:lnTo>
                  <a:pt x="171" y="783"/>
                </a:lnTo>
                <a:lnTo>
                  <a:pt x="170" y="783"/>
                </a:lnTo>
                <a:lnTo>
                  <a:pt x="170" y="783"/>
                </a:lnTo>
                <a:lnTo>
                  <a:pt x="169" y="782"/>
                </a:lnTo>
                <a:lnTo>
                  <a:pt x="168" y="782"/>
                </a:lnTo>
                <a:lnTo>
                  <a:pt x="168" y="781"/>
                </a:lnTo>
                <a:lnTo>
                  <a:pt x="167" y="781"/>
                </a:lnTo>
                <a:lnTo>
                  <a:pt x="166" y="780"/>
                </a:lnTo>
                <a:lnTo>
                  <a:pt x="166" y="780"/>
                </a:lnTo>
                <a:lnTo>
                  <a:pt x="166" y="779"/>
                </a:lnTo>
                <a:lnTo>
                  <a:pt x="165" y="779"/>
                </a:lnTo>
                <a:lnTo>
                  <a:pt x="165" y="779"/>
                </a:lnTo>
                <a:lnTo>
                  <a:pt x="164" y="779"/>
                </a:lnTo>
                <a:lnTo>
                  <a:pt x="164" y="778"/>
                </a:lnTo>
                <a:lnTo>
                  <a:pt x="163" y="778"/>
                </a:lnTo>
                <a:lnTo>
                  <a:pt x="163" y="777"/>
                </a:lnTo>
                <a:lnTo>
                  <a:pt x="162" y="777"/>
                </a:lnTo>
                <a:lnTo>
                  <a:pt x="162" y="777"/>
                </a:lnTo>
                <a:lnTo>
                  <a:pt x="160" y="776"/>
                </a:lnTo>
                <a:lnTo>
                  <a:pt x="160" y="775"/>
                </a:lnTo>
                <a:lnTo>
                  <a:pt x="160" y="775"/>
                </a:lnTo>
                <a:lnTo>
                  <a:pt x="159" y="775"/>
                </a:lnTo>
                <a:lnTo>
                  <a:pt x="159" y="774"/>
                </a:lnTo>
                <a:lnTo>
                  <a:pt x="158" y="774"/>
                </a:lnTo>
                <a:lnTo>
                  <a:pt x="158" y="773"/>
                </a:lnTo>
                <a:lnTo>
                  <a:pt x="157" y="772"/>
                </a:lnTo>
                <a:lnTo>
                  <a:pt x="156" y="771"/>
                </a:lnTo>
                <a:lnTo>
                  <a:pt x="155" y="771"/>
                </a:lnTo>
                <a:lnTo>
                  <a:pt x="155" y="771"/>
                </a:lnTo>
                <a:lnTo>
                  <a:pt x="155" y="771"/>
                </a:lnTo>
                <a:lnTo>
                  <a:pt x="154" y="770"/>
                </a:lnTo>
                <a:lnTo>
                  <a:pt x="154" y="769"/>
                </a:lnTo>
                <a:lnTo>
                  <a:pt x="153" y="769"/>
                </a:lnTo>
                <a:lnTo>
                  <a:pt x="153" y="769"/>
                </a:lnTo>
                <a:lnTo>
                  <a:pt x="153" y="768"/>
                </a:lnTo>
                <a:lnTo>
                  <a:pt x="154" y="768"/>
                </a:lnTo>
                <a:lnTo>
                  <a:pt x="153" y="768"/>
                </a:lnTo>
                <a:lnTo>
                  <a:pt x="153" y="768"/>
                </a:lnTo>
                <a:lnTo>
                  <a:pt x="153" y="768"/>
                </a:lnTo>
                <a:lnTo>
                  <a:pt x="153" y="767"/>
                </a:lnTo>
                <a:lnTo>
                  <a:pt x="153" y="766"/>
                </a:lnTo>
                <a:lnTo>
                  <a:pt x="152" y="766"/>
                </a:lnTo>
                <a:lnTo>
                  <a:pt x="152" y="767"/>
                </a:lnTo>
                <a:lnTo>
                  <a:pt x="152" y="768"/>
                </a:lnTo>
                <a:lnTo>
                  <a:pt x="151" y="768"/>
                </a:lnTo>
                <a:lnTo>
                  <a:pt x="151" y="767"/>
                </a:lnTo>
                <a:lnTo>
                  <a:pt x="151" y="767"/>
                </a:lnTo>
                <a:lnTo>
                  <a:pt x="151" y="767"/>
                </a:lnTo>
                <a:lnTo>
                  <a:pt x="151" y="766"/>
                </a:lnTo>
                <a:lnTo>
                  <a:pt x="151" y="766"/>
                </a:lnTo>
                <a:lnTo>
                  <a:pt x="150" y="767"/>
                </a:lnTo>
                <a:lnTo>
                  <a:pt x="149" y="767"/>
                </a:lnTo>
                <a:lnTo>
                  <a:pt x="150" y="766"/>
                </a:lnTo>
                <a:lnTo>
                  <a:pt x="150" y="766"/>
                </a:lnTo>
                <a:lnTo>
                  <a:pt x="149" y="766"/>
                </a:lnTo>
                <a:lnTo>
                  <a:pt x="149" y="765"/>
                </a:lnTo>
                <a:lnTo>
                  <a:pt x="148" y="765"/>
                </a:lnTo>
                <a:lnTo>
                  <a:pt x="147" y="765"/>
                </a:lnTo>
                <a:lnTo>
                  <a:pt x="147" y="765"/>
                </a:lnTo>
                <a:lnTo>
                  <a:pt x="146" y="765"/>
                </a:lnTo>
                <a:lnTo>
                  <a:pt x="146" y="764"/>
                </a:lnTo>
                <a:lnTo>
                  <a:pt x="145" y="764"/>
                </a:lnTo>
                <a:lnTo>
                  <a:pt x="145" y="764"/>
                </a:lnTo>
                <a:lnTo>
                  <a:pt x="145" y="764"/>
                </a:lnTo>
                <a:lnTo>
                  <a:pt x="145" y="763"/>
                </a:lnTo>
                <a:lnTo>
                  <a:pt x="144" y="763"/>
                </a:lnTo>
                <a:lnTo>
                  <a:pt x="144" y="762"/>
                </a:lnTo>
                <a:lnTo>
                  <a:pt x="144" y="762"/>
                </a:lnTo>
                <a:lnTo>
                  <a:pt x="144" y="761"/>
                </a:lnTo>
                <a:lnTo>
                  <a:pt x="144" y="760"/>
                </a:lnTo>
                <a:lnTo>
                  <a:pt x="144" y="760"/>
                </a:lnTo>
                <a:lnTo>
                  <a:pt x="143" y="760"/>
                </a:lnTo>
                <a:lnTo>
                  <a:pt x="143" y="759"/>
                </a:lnTo>
                <a:lnTo>
                  <a:pt x="143" y="759"/>
                </a:lnTo>
                <a:lnTo>
                  <a:pt x="142" y="758"/>
                </a:lnTo>
                <a:lnTo>
                  <a:pt x="141" y="759"/>
                </a:lnTo>
                <a:lnTo>
                  <a:pt x="141" y="760"/>
                </a:lnTo>
                <a:lnTo>
                  <a:pt x="140" y="760"/>
                </a:lnTo>
                <a:lnTo>
                  <a:pt x="140" y="760"/>
                </a:lnTo>
                <a:lnTo>
                  <a:pt x="139" y="760"/>
                </a:lnTo>
                <a:lnTo>
                  <a:pt x="139" y="759"/>
                </a:lnTo>
                <a:lnTo>
                  <a:pt x="138" y="759"/>
                </a:lnTo>
                <a:lnTo>
                  <a:pt x="138" y="758"/>
                </a:lnTo>
                <a:lnTo>
                  <a:pt x="138" y="758"/>
                </a:lnTo>
                <a:lnTo>
                  <a:pt x="137" y="758"/>
                </a:lnTo>
                <a:lnTo>
                  <a:pt x="136" y="757"/>
                </a:lnTo>
                <a:lnTo>
                  <a:pt x="136" y="757"/>
                </a:lnTo>
                <a:lnTo>
                  <a:pt x="136" y="756"/>
                </a:lnTo>
                <a:lnTo>
                  <a:pt x="135" y="756"/>
                </a:lnTo>
                <a:lnTo>
                  <a:pt x="134" y="756"/>
                </a:lnTo>
                <a:lnTo>
                  <a:pt x="134" y="756"/>
                </a:lnTo>
                <a:lnTo>
                  <a:pt x="134" y="756"/>
                </a:lnTo>
                <a:lnTo>
                  <a:pt x="134" y="756"/>
                </a:lnTo>
                <a:lnTo>
                  <a:pt x="134" y="756"/>
                </a:lnTo>
                <a:lnTo>
                  <a:pt x="133" y="756"/>
                </a:lnTo>
                <a:lnTo>
                  <a:pt x="133" y="756"/>
                </a:lnTo>
                <a:lnTo>
                  <a:pt x="132" y="756"/>
                </a:lnTo>
                <a:lnTo>
                  <a:pt x="132" y="756"/>
                </a:lnTo>
                <a:lnTo>
                  <a:pt x="132" y="756"/>
                </a:lnTo>
                <a:lnTo>
                  <a:pt x="131" y="756"/>
                </a:lnTo>
                <a:lnTo>
                  <a:pt x="130" y="756"/>
                </a:lnTo>
                <a:lnTo>
                  <a:pt x="130" y="756"/>
                </a:lnTo>
                <a:lnTo>
                  <a:pt x="130" y="756"/>
                </a:lnTo>
                <a:lnTo>
                  <a:pt x="130" y="756"/>
                </a:lnTo>
                <a:lnTo>
                  <a:pt x="129" y="756"/>
                </a:lnTo>
                <a:lnTo>
                  <a:pt x="128" y="755"/>
                </a:lnTo>
                <a:lnTo>
                  <a:pt x="128" y="755"/>
                </a:lnTo>
                <a:lnTo>
                  <a:pt x="128" y="756"/>
                </a:lnTo>
                <a:lnTo>
                  <a:pt x="128" y="755"/>
                </a:lnTo>
                <a:lnTo>
                  <a:pt x="127" y="756"/>
                </a:lnTo>
                <a:lnTo>
                  <a:pt x="126" y="756"/>
                </a:lnTo>
                <a:lnTo>
                  <a:pt x="126" y="756"/>
                </a:lnTo>
                <a:lnTo>
                  <a:pt x="126" y="756"/>
                </a:lnTo>
                <a:lnTo>
                  <a:pt x="125" y="756"/>
                </a:lnTo>
                <a:lnTo>
                  <a:pt x="124" y="756"/>
                </a:lnTo>
                <a:lnTo>
                  <a:pt x="124" y="757"/>
                </a:lnTo>
                <a:lnTo>
                  <a:pt x="124" y="756"/>
                </a:lnTo>
                <a:lnTo>
                  <a:pt x="124" y="757"/>
                </a:lnTo>
                <a:lnTo>
                  <a:pt x="123" y="757"/>
                </a:lnTo>
                <a:lnTo>
                  <a:pt x="122" y="757"/>
                </a:lnTo>
                <a:lnTo>
                  <a:pt x="122" y="757"/>
                </a:lnTo>
                <a:lnTo>
                  <a:pt x="122" y="758"/>
                </a:lnTo>
                <a:lnTo>
                  <a:pt x="121" y="758"/>
                </a:lnTo>
                <a:lnTo>
                  <a:pt x="121" y="757"/>
                </a:lnTo>
                <a:lnTo>
                  <a:pt x="121" y="757"/>
                </a:lnTo>
                <a:lnTo>
                  <a:pt x="120" y="757"/>
                </a:lnTo>
                <a:lnTo>
                  <a:pt x="120" y="758"/>
                </a:lnTo>
                <a:lnTo>
                  <a:pt x="119" y="758"/>
                </a:lnTo>
                <a:lnTo>
                  <a:pt x="119" y="758"/>
                </a:lnTo>
                <a:lnTo>
                  <a:pt x="119" y="759"/>
                </a:lnTo>
                <a:lnTo>
                  <a:pt x="119" y="760"/>
                </a:lnTo>
                <a:lnTo>
                  <a:pt x="118" y="760"/>
                </a:lnTo>
                <a:lnTo>
                  <a:pt x="117" y="760"/>
                </a:lnTo>
                <a:lnTo>
                  <a:pt x="117" y="760"/>
                </a:lnTo>
                <a:lnTo>
                  <a:pt x="116" y="760"/>
                </a:lnTo>
                <a:lnTo>
                  <a:pt x="116" y="760"/>
                </a:lnTo>
                <a:lnTo>
                  <a:pt x="115" y="760"/>
                </a:lnTo>
                <a:lnTo>
                  <a:pt x="115" y="759"/>
                </a:lnTo>
                <a:lnTo>
                  <a:pt x="115" y="759"/>
                </a:lnTo>
                <a:lnTo>
                  <a:pt x="114" y="759"/>
                </a:lnTo>
                <a:lnTo>
                  <a:pt x="114" y="758"/>
                </a:lnTo>
                <a:lnTo>
                  <a:pt x="113" y="758"/>
                </a:lnTo>
                <a:lnTo>
                  <a:pt x="113" y="760"/>
                </a:lnTo>
                <a:lnTo>
                  <a:pt x="113" y="760"/>
                </a:lnTo>
                <a:lnTo>
                  <a:pt x="113" y="760"/>
                </a:lnTo>
                <a:lnTo>
                  <a:pt x="113" y="761"/>
                </a:lnTo>
                <a:lnTo>
                  <a:pt x="112" y="761"/>
                </a:lnTo>
                <a:lnTo>
                  <a:pt x="112" y="762"/>
                </a:lnTo>
                <a:lnTo>
                  <a:pt x="111" y="762"/>
                </a:lnTo>
                <a:lnTo>
                  <a:pt x="111" y="762"/>
                </a:lnTo>
                <a:lnTo>
                  <a:pt x="111" y="763"/>
                </a:lnTo>
                <a:lnTo>
                  <a:pt x="111" y="764"/>
                </a:lnTo>
                <a:lnTo>
                  <a:pt x="111" y="764"/>
                </a:lnTo>
                <a:lnTo>
                  <a:pt x="111" y="765"/>
                </a:lnTo>
                <a:lnTo>
                  <a:pt x="111" y="766"/>
                </a:lnTo>
                <a:lnTo>
                  <a:pt x="111" y="766"/>
                </a:lnTo>
                <a:lnTo>
                  <a:pt x="111" y="767"/>
                </a:lnTo>
                <a:lnTo>
                  <a:pt x="111" y="768"/>
                </a:lnTo>
                <a:lnTo>
                  <a:pt x="110" y="768"/>
                </a:lnTo>
                <a:lnTo>
                  <a:pt x="110" y="768"/>
                </a:lnTo>
                <a:lnTo>
                  <a:pt x="109" y="768"/>
                </a:lnTo>
                <a:lnTo>
                  <a:pt x="109" y="768"/>
                </a:lnTo>
                <a:lnTo>
                  <a:pt x="109" y="769"/>
                </a:lnTo>
                <a:lnTo>
                  <a:pt x="108" y="769"/>
                </a:lnTo>
                <a:lnTo>
                  <a:pt x="108" y="770"/>
                </a:lnTo>
                <a:lnTo>
                  <a:pt x="108" y="771"/>
                </a:lnTo>
                <a:lnTo>
                  <a:pt x="107" y="771"/>
                </a:lnTo>
                <a:lnTo>
                  <a:pt x="107" y="771"/>
                </a:lnTo>
                <a:lnTo>
                  <a:pt x="107" y="772"/>
                </a:lnTo>
                <a:lnTo>
                  <a:pt x="107" y="773"/>
                </a:lnTo>
                <a:lnTo>
                  <a:pt x="107" y="773"/>
                </a:lnTo>
                <a:lnTo>
                  <a:pt x="108" y="773"/>
                </a:lnTo>
                <a:lnTo>
                  <a:pt x="108" y="774"/>
                </a:lnTo>
                <a:lnTo>
                  <a:pt x="108" y="775"/>
                </a:lnTo>
                <a:lnTo>
                  <a:pt x="108" y="775"/>
                </a:lnTo>
                <a:lnTo>
                  <a:pt x="107" y="776"/>
                </a:lnTo>
                <a:lnTo>
                  <a:pt x="107" y="777"/>
                </a:lnTo>
                <a:lnTo>
                  <a:pt x="107" y="777"/>
                </a:lnTo>
                <a:lnTo>
                  <a:pt x="108" y="777"/>
                </a:lnTo>
                <a:lnTo>
                  <a:pt x="109" y="777"/>
                </a:lnTo>
                <a:lnTo>
                  <a:pt x="110" y="777"/>
                </a:lnTo>
                <a:lnTo>
                  <a:pt x="111" y="777"/>
                </a:lnTo>
                <a:lnTo>
                  <a:pt x="111" y="778"/>
                </a:lnTo>
                <a:lnTo>
                  <a:pt x="111" y="779"/>
                </a:lnTo>
                <a:lnTo>
                  <a:pt x="111" y="779"/>
                </a:lnTo>
                <a:lnTo>
                  <a:pt x="111" y="780"/>
                </a:lnTo>
                <a:lnTo>
                  <a:pt x="110" y="780"/>
                </a:lnTo>
                <a:lnTo>
                  <a:pt x="110" y="781"/>
                </a:lnTo>
                <a:lnTo>
                  <a:pt x="109" y="781"/>
                </a:lnTo>
                <a:lnTo>
                  <a:pt x="109" y="782"/>
                </a:lnTo>
                <a:lnTo>
                  <a:pt x="109" y="783"/>
                </a:lnTo>
                <a:lnTo>
                  <a:pt x="109" y="783"/>
                </a:lnTo>
                <a:lnTo>
                  <a:pt x="109" y="784"/>
                </a:lnTo>
                <a:lnTo>
                  <a:pt x="109" y="785"/>
                </a:lnTo>
                <a:lnTo>
                  <a:pt x="109" y="785"/>
                </a:lnTo>
                <a:lnTo>
                  <a:pt x="108" y="787"/>
                </a:lnTo>
                <a:lnTo>
                  <a:pt x="108" y="787"/>
                </a:lnTo>
                <a:lnTo>
                  <a:pt x="107" y="787"/>
                </a:lnTo>
                <a:lnTo>
                  <a:pt x="107" y="788"/>
                </a:lnTo>
                <a:lnTo>
                  <a:pt x="107" y="788"/>
                </a:lnTo>
                <a:lnTo>
                  <a:pt x="107" y="789"/>
                </a:lnTo>
                <a:lnTo>
                  <a:pt x="107" y="789"/>
                </a:lnTo>
                <a:lnTo>
                  <a:pt x="106" y="790"/>
                </a:lnTo>
                <a:lnTo>
                  <a:pt x="105" y="790"/>
                </a:lnTo>
                <a:lnTo>
                  <a:pt x="105" y="791"/>
                </a:lnTo>
                <a:lnTo>
                  <a:pt x="105" y="791"/>
                </a:lnTo>
                <a:lnTo>
                  <a:pt x="104" y="792"/>
                </a:lnTo>
                <a:lnTo>
                  <a:pt x="104" y="792"/>
                </a:lnTo>
                <a:lnTo>
                  <a:pt x="104" y="793"/>
                </a:lnTo>
                <a:lnTo>
                  <a:pt x="103" y="794"/>
                </a:lnTo>
                <a:lnTo>
                  <a:pt x="102" y="794"/>
                </a:lnTo>
                <a:lnTo>
                  <a:pt x="101" y="794"/>
                </a:lnTo>
                <a:lnTo>
                  <a:pt x="100" y="794"/>
                </a:lnTo>
                <a:lnTo>
                  <a:pt x="100" y="793"/>
                </a:lnTo>
                <a:lnTo>
                  <a:pt x="99" y="792"/>
                </a:lnTo>
                <a:lnTo>
                  <a:pt x="99" y="792"/>
                </a:lnTo>
                <a:lnTo>
                  <a:pt x="98" y="792"/>
                </a:lnTo>
                <a:lnTo>
                  <a:pt x="98" y="791"/>
                </a:lnTo>
                <a:lnTo>
                  <a:pt x="98" y="791"/>
                </a:lnTo>
                <a:lnTo>
                  <a:pt x="97" y="792"/>
                </a:lnTo>
                <a:lnTo>
                  <a:pt x="96" y="792"/>
                </a:lnTo>
                <a:lnTo>
                  <a:pt x="96" y="791"/>
                </a:lnTo>
                <a:lnTo>
                  <a:pt x="96" y="791"/>
                </a:lnTo>
                <a:lnTo>
                  <a:pt x="95" y="790"/>
                </a:lnTo>
                <a:lnTo>
                  <a:pt x="94" y="790"/>
                </a:lnTo>
                <a:lnTo>
                  <a:pt x="94" y="790"/>
                </a:lnTo>
                <a:lnTo>
                  <a:pt x="93" y="790"/>
                </a:lnTo>
                <a:lnTo>
                  <a:pt x="92" y="790"/>
                </a:lnTo>
                <a:lnTo>
                  <a:pt x="92" y="790"/>
                </a:lnTo>
                <a:lnTo>
                  <a:pt x="91" y="791"/>
                </a:lnTo>
                <a:lnTo>
                  <a:pt x="91" y="792"/>
                </a:lnTo>
                <a:lnTo>
                  <a:pt x="91" y="792"/>
                </a:lnTo>
                <a:lnTo>
                  <a:pt x="91" y="793"/>
                </a:lnTo>
                <a:lnTo>
                  <a:pt x="91" y="794"/>
                </a:lnTo>
                <a:lnTo>
                  <a:pt x="91" y="794"/>
                </a:lnTo>
                <a:lnTo>
                  <a:pt x="90" y="795"/>
                </a:lnTo>
                <a:lnTo>
                  <a:pt x="89" y="795"/>
                </a:lnTo>
                <a:lnTo>
                  <a:pt x="88" y="795"/>
                </a:lnTo>
                <a:lnTo>
                  <a:pt x="88" y="795"/>
                </a:lnTo>
                <a:lnTo>
                  <a:pt x="87" y="795"/>
                </a:lnTo>
                <a:lnTo>
                  <a:pt x="87" y="794"/>
                </a:lnTo>
                <a:lnTo>
                  <a:pt x="86" y="794"/>
                </a:lnTo>
                <a:lnTo>
                  <a:pt x="86" y="794"/>
                </a:lnTo>
                <a:lnTo>
                  <a:pt x="85" y="793"/>
                </a:lnTo>
                <a:lnTo>
                  <a:pt x="85" y="793"/>
                </a:lnTo>
                <a:lnTo>
                  <a:pt x="85" y="794"/>
                </a:lnTo>
                <a:lnTo>
                  <a:pt x="84" y="794"/>
                </a:lnTo>
                <a:lnTo>
                  <a:pt x="84" y="793"/>
                </a:lnTo>
                <a:lnTo>
                  <a:pt x="83" y="793"/>
                </a:lnTo>
                <a:lnTo>
                  <a:pt x="83" y="792"/>
                </a:lnTo>
                <a:lnTo>
                  <a:pt x="82" y="792"/>
                </a:lnTo>
                <a:lnTo>
                  <a:pt x="82" y="792"/>
                </a:lnTo>
                <a:lnTo>
                  <a:pt x="81" y="791"/>
                </a:lnTo>
                <a:lnTo>
                  <a:pt x="81" y="791"/>
                </a:lnTo>
                <a:lnTo>
                  <a:pt x="81" y="790"/>
                </a:lnTo>
                <a:lnTo>
                  <a:pt x="80" y="790"/>
                </a:lnTo>
                <a:lnTo>
                  <a:pt x="80" y="791"/>
                </a:lnTo>
                <a:lnTo>
                  <a:pt x="79" y="791"/>
                </a:lnTo>
                <a:lnTo>
                  <a:pt x="79" y="791"/>
                </a:lnTo>
                <a:lnTo>
                  <a:pt x="79" y="790"/>
                </a:lnTo>
                <a:lnTo>
                  <a:pt x="78" y="790"/>
                </a:lnTo>
                <a:lnTo>
                  <a:pt x="77" y="790"/>
                </a:lnTo>
                <a:lnTo>
                  <a:pt x="77" y="790"/>
                </a:lnTo>
                <a:lnTo>
                  <a:pt x="76" y="790"/>
                </a:lnTo>
                <a:lnTo>
                  <a:pt x="75" y="790"/>
                </a:lnTo>
                <a:lnTo>
                  <a:pt x="75" y="790"/>
                </a:lnTo>
                <a:lnTo>
                  <a:pt x="75" y="790"/>
                </a:lnTo>
                <a:lnTo>
                  <a:pt x="75" y="789"/>
                </a:lnTo>
                <a:lnTo>
                  <a:pt x="75" y="788"/>
                </a:lnTo>
                <a:lnTo>
                  <a:pt x="75" y="788"/>
                </a:lnTo>
                <a:lnTo>
                  <a:pt x="75" y="787"/>
                </a:lnTo>
                <a:lnTo>
                  <a:pt x="75" y="787"/>
                </a:lnTo>
                <a:lnTo>
                  <a:pt x="74" y="786"/>
                </a:lnTo>
                <a:lnTo>
                  <a:pt x="74" y="785"/>
                </a:lnTo>
                <a:lnTo>
                  <a:pt x="73" y="785"/>
                </a:lnTo>
                <a:lnTo>
                  <a:pt x="73" y="784"/>
                </a:lnTo>
                <a:lnTo>
                  <a:pt x="73" y="783"/>
                </a:lnTo>
                <a:lnTo>
                  <a:pt x="72" y="783"/>
                </a:lnTo>
                <a:lnTo>
                  <a:pt x="72" y="783"/>
                </a:lnTo>
                <a:lnTo>
                  <a:pt x="72" y="782"/>
                </a:lnTo>
                <a:lnTo>
                  <a:pt x="72" y="781"/>
                </a:lnTo>
                <a:lnTo>
                  <a:pt x="72" y="781"/>
                </a:lnTo>
                <a:lnTo>
                  <a:pt x="72" y="780"/>
                </a:lnTo>
                <a:lnTo>
                  <a:pt x="73" y="779"/>
                </a:lnTo>
                <a:lnTo>
                  <a:pt x="73" y="778"/>
                </a:lnTo>
                <a:lnTo>
                  <a:pt x="72" y="778"/>
                </a:lnTo>
                <a:lnTo>
                  <a:pt x="71" y="777"/>
                </a:lnTo>
                <a:lnTo>
                  <a:pt x="71" y="777"/>
                </a:lnTo>
                <a:lnTo>
                  <a:pt x="71" y="777"/>
                </a:lnTo>
                <a:lnTo>
                  <a:pt x="71" y="776"/>
                </a:lnTo>
                <a:lnTo>
                  <a:pt x="70" y="775"/>
                </a:lnTo>
                <a:lnTo>
                  <a:pt x="69" y="775"/>
                </a:lnTo>
                <a:lnTo>
                  <a:pt x="69" y="775"/>
                </a:lnTo>
                <a:lnTo>
                  <a:pt x="68" y="775"/>
                </a:lnTo>
                <a:lnTo>
                  <a:pt x="68" y="775"/>
                </a:lnTo>
                <a:lnTo>
                  <a:pt x="68" y="775"/>
                </a:lnTo>
                <a:lnTo>
                  <a:pt x="67" y="775"/>
                </a:lnTo>
                <a:lnTo>
                  <a:pt x="67" y="774"/>
                </a:lnTo>
                <a:lnTo>
                  <a:pt x="66" y="774"/>
                </a:lnTo>
                <a:lnTo>
                  <a:pt x="66" y="773"/>
                </a:lnTo>
                <a:lnTo>
                  <a:pt x="67" y="773"/>
                </a:lnTo>
                <a:lnTo>
                  <a:pt x="67" y="772"/>
                </a:lnTo>
                <a:lnTo>
                  <a:pt x="66" y="772"/>
                </a:lnTo>
                <a:lnTo>
                  <a:pt x="66" y="771"/>
                </a:lnTo>
                <a:lnTo>
                  <a:pt x="66" y="771"/>
                </a:lnTo>
                <a:lnTo>
                  <a:pt x="65" y="771"/>
                </a:lnTo>
                <a:lnTo>
                  <a:pt x="64" y="771"/>
                </a:lnTo>
                <a:lnTo>
                  <a:pt x="64" y="771"/>
                </a:lnTo>
                <a:lnTo>
                  <a:pt x="63" y="771"/>
                </a:lnTo>
                <a:lnTo>
                  <a:pt x="62" y="771"/>
                </a:lnTo>
                <a:lnTo>
                  <a:pt x="62" y="771"/>
                </a:lnTo>
                <a:lnTo>
                  <a:pt x="61" y="771"/>
                </a:lnTo>
                <a:lnTo>
                  <a:pt x="61" y="770"/>
                </a:lnTo>
                <a:lnTo>
                  <a:pt x="61" y="769"/>
                </a:lnTo>
                <a:lnTo>
                  <a:pt x="60" y="769"/>
                </a:lnTo>
                <a:lnTo>
                  <a:pt x="60" y="768"/>
                </a:lnTo>
                <a:lnTo>
                  <a:pt x="60" y="768"/>
                </a:lnTo>
                <a:lnTo>
                  <a:pt x="59" y="768"/>
                </a:lnTo>
                <a:lnTo>
                  <a:pt x="58" y="768"/>
                </a:lnTo>
                <a:lnTo>
                  <a:pt x="58" y="768"/>
                </a:lnTo>
                <a:lnTo>
                  <a:pt x="58" y="767"/>
                </a:lnTo>
                <a:lnTo>
                  <a:pt x="57" y="767"/>
                </a:lnTo>
                <a:lnTo>
                  <a:pt x="57" y="766"/>
                </a:lnTo>
                <a:lnTo>
                  <a:pt x="57" y="766"/>
                </a:lnTo>
                <a:lnTo>
                  <a:pt x="57" y="765"/>
                </a:lnTo>
                <a:lnTo>
                  <a:pt x="56" y="764"/>
                </a:lnTo>
                <a:lnTo>
                  <a:pt x="56" y="764"/>
                </a:lnTo>
                <a:lnTo>
                  <a:pt x="56" y="763"/>
                </a:lnTo>
                <a:lnTo>
                  <a:pt x="56" y="762"/>
                </a:lnTo>
                <a:lnTo>
                  <a:pt x="56" y="762"/>
                </a:lnTo>
                <a:lnTo>
                  <a:pt x="56" y="761"/>
                </a:lnTo>
                <a:lnTo>
                  <a:pt x="56" y="760"/>
                </a:lnTo>
                <a:lnTo>
                  <a:pt x="56" y="760"/>
                </a:lnTo>
                <a:lnTo>
                  <a:pt x="56" y="759"/>
                </a:lnTo>
                <a:lnTo>
                  <a:pt x="55" y="759"/>
                </a:lnTo>
                <a:lnTo>
                  <a:pt x="54" y="758"/>
                </a:lnTo>
                <a:lnTo>
                  <a:pt x="54" y="758"/>
                </a:lnTo>
                <a:lnTo>
                  <a:pt x="54" y="758"/>
                </a:lnTo>
                <a:lnTo>
                  <a:pt x="54" y="757"/>
                </a:lnTo>
                <a:lnTo>
                  <a:pt x="54" y="756"/>
                </a:lnTo>
                <a:lnTo>
                  <a:pt x="53" y="756"/>
                </a:lnTo>
                <a:lnTo>
                  <a:pt x="52" y="757"/>
                </a:lnTo>
                <a:lnTo>
                  <a:pt x="52" y="757"/>
                </a:lnTo>
                <a:lnTo>
                  <a:pt x="52" y="756"/>
                </a:lnTo>
                <a:lnTo>
                  <a:pt x="52" y="756"/>
                </a:lnTo>
                <a:lnTo>
                  <a:pt x="52" y="756"/>
                </a:lnTo>
                <a:lnTo>
                  <a:pt x="52" y="755"/>
                </a:lnTo>
                <a:lnTo>
                  <a:pt x="53" y="754"/>
                </a:lnTo>
                <a:lnTo>
                  <a:pt x="53" y="754"/>
                </a:lnTo>
                <a:lnTo>
                  <a:pt x="53" y="753"/>
                </a:lnTo>
                <a:lnTo>
                  <a:pt x="52" y="752"/>
                </a:lnTo>
                <a:lnTo>
                  <a:pt x="52" y="751"/>
                </a:lnTo>
                <a:lnTo>
                  <a:pt x="51" y="751"/>
                </a:lnTo>
                <a:lnTo>
                  <a:pt x="50" y="751"/>
                </a:lnTo>
                <a:lnTo>
                  <a:pt x="50" y="751"/>
                </a:lnTo>
                <a:lnTo>
                  <a:pt x="49" y="750"/>
                </a:lnTo>
                <a:lnTo>
                  <a:pt x="49" y="749"/>
                </a:lnTo>
                <a:lnTo>
                  <a:pt x="50" y="749"/>
                </a:lnTo>
                <a:lnTo>
                  <a:pt x="50" y="748"/>
                </a:lnTo>
                <a:lnTo>
                  <a:pt x="50" y="747"/>
                </a:lnTo>
                <a:lnTo>
                  <a:pt x="50" y="746"/>
                </a:lnTo>
                <a:lnTo>
                  <a:pt x="50" y="745"/>
                </a:lnTo>
                <a:lnTo>
                  <a:pt x="50" y="745"/>
                </a:lnTo>
                <a:lnTo>
                  <a:pt x="49" y="745"/>
                </a:lnTo>
                <a:lnTo>
                  <a:pt x="49" y="745"/>
                </a:lnTo>
                <a:lnTo>
                  <a:pt x="49" y="745"/>
                </a:lnTo>
                <a:lnTo>
                  <a:pt x="49" y="745"/>
                </a:lnTo>
                <a:lnTo>
                  <a:pt x="48" y="745"/>
                </a:lnTo>
                <a:lnTo>
                  <a:pt x="48" y="745"/>
                </a:lnTo>
                <a:lnTo>
                  <a:pt x="47" y="745"/>
                </a:lnTo>
                <a:lnTo>
                  <a:pt x="47" y="745"/>
                </a:lnTo>
                <a:lnTo>
                  <a:pt x="47" y="746"/>
                </a:lnTo>
                <a:lnTo>
                  <a:pt x="46" y="746"/>
                </a:lnTo>
                <a:lnTo>
                  <a:pt x="45" y="746"/>
                </a:lnTo>
                <a:lnTo>
                  <a:pt x="45" y="746"/>
                </a:lnTo>
                <a:lnTo>
                  <a:pt x="45" y="747"/>
                </a:lnTo>
                <a:lnTo>
                  <a:pt x="44" y="746"/>
                </a:lnTo>
                <a:lnTo>
                  <a:pt x="43" y="746"/>
                </a:lnTo>
                <a:lnTo>
                  <a:pt x="43" y="746"/>
                </a:lnTo>
                <a:lnTo>
                  <a:pt x="43" y="747"/>
                </a:lnTo>
                <a:lnTo>
                  <a:pt x="42" y="747"/>
                </a:lnTo>
                <a:lnTo>
                  <a:pt x="42" y="746"/>
                </a:lnTo>
                <a:lnTo>
                  <a:pt x="41" y="746"/>
                </a:lnTo>
                <a:lnTo>
                  <a:pt x="41" y="745"/>
                </a:lnTo>
                <a:lnTo>
                  <a:pt x="39" y="745"/>
                </a:lnTo>
                <a:lnTo>
                  <a:pt x="39" y="745"/>
                </a:lnTo>
                <a:lnTo>
                  <a:pt x="38" y="745"/>
                </a:lnTo>
                <a:lnTo>
                  <a:pt x="37" y="745"/>
                </a:lnTo>
                <a:lnTo>
                  <a:pt x="37" y="746"/>
                </a:lnTo>
                <a:lnTo>
                  <a:pt x="37" y="746"/>
                </a:lnTo>
                <a:lnTo>
                  <a:pt x="36" y="746"/>
                </a:lnTo>
                <a:lnTo>
                  <a:pt x="35" y="746"/>
                </a:lnTo>
                <a:lnTo>
                  <a:pt x="35" y="745"/>
                </a:lnTo>
                <a:lnTo>
                  <a:pt x="34" y="745"/>
                </a:lnTo>
                <a:lnTo>
                  <a:pt x="33" y="745"/>
                </a:lnTo>
                <a:lnTo>
                  <a:pt x="33" y="745"/>
                </a:lnTo>
                <a:lnTo>
                  <a:pt x="32" y="745"/>
                </a:lnTo>
                <a:lnTo>
                  <a:pt x="32" y="745"/>
                </a:lnTo>
                <a:lnTo>
                  <a:pt x="31" y="744"/>
                </a:lnTo>
                <a:lnTo>
                  <a:pt x="30" y="744"/>
                </a:lnTo>
                <a:lnTo>
                  <a:pt x="30" y="744"/>
                </a:lnTo>
                <a:lnTo>
                  <a:pt x="29" y="743"/>
                </a:lnTo>
                <a:lnTo>
                  <a:pt x="28" y="743"/>
                </a:lnTo>
                <a:lnTo>
                  <a:pt x="28" y="742"/>
                </a:lnTo>
                <a:lnTo>
                  <a:pt x="28" y="741"/>
                </a:lnTo>
                <a:lnTo>
                  <a:pt x="27" y="741"/>
                </a:lnTo>
                <a:lnTo>
                  <a:pt x="27" y="741"/>
                </a:lnTo>
                <a:lnTo>
                  <a:pt x="26" y="741"/>
                </a:lnTo>
                <a:lnTo>
                  <a:pt x="26" y="740"/>
                </a:lnTo>
                <a:lnTo>
                  <a:pt x="25" y="740"/>
                </a:lnTo>
                <a:lnTo>
                  <a:pt x="24" y="741"/>
                </a:lnTo>
                <a:lnTo>
                  <a:pt x="24" y="741"/>
                </a:lnTo>
                <a:lnTo>
                  <a:pt x="23" y="741"/>
                </a:lnTo>
                <a:lnTo>
                  <a:pt x="22" y="741"/>
                </a:lnTo>
                <a:lnTo>
                  <a:pt x="22" y="740"/>
                </a:lnTo>
                <a:lnTo>
                  <a:pt x="22" y="739"/>
                </a:lnTo>
                <a:lnTo>
                  <a:pt x="22" y="739"/>
                </a:lnTo>
                <a:lnTo>
                  <a:pt x="21" y="739"/>
                </a:lnTo>
                <a:lnTo>
                  <a:pt x="21" y="739"/>
                </a:lnTo>
                <a:lnTo>
                  <a:pt x="21" y="738"/>
                </a:lnTo>
                <a:lnTo>
                  <a:pt x="20" y="738"/>
                </a:lnTo>
                <a:lnTo>
                  <a:pt x="20" y="739"/>
                </a:lnTo>
                <a:lnTo>
                  <a:pt x="20" y="738"/>
                </a:lnTo>
                <a:lnTo>
                  <a:pt x="20" y="739"/>
                </a:lnTo>
                <a:lnTo>
                  <a:pt x="20" y="739"/>
                </a:lnTo>
                <a:lnTo>
                  <a:pt x="19" y="739"/>
                </a:lnTo>
                <a:lnTo>
                  <a:pt x="18" y="740"/>
                </a:lnTo>
                <a:lnTo>
                  <a:pt x="18" y="741"/>
                </a:lnTo>
                <a:lnTo>
                  <a:pt x="17" y="741"/>
                </a:lnTo>
                <a:lnTo>
                  <a:pt x="17" y="741"/>
                </a:lnTo>
                <a:lnTo>
                  <a:pt x="16" y="741"/>
                </a:lnTo>
                <a:lnTo>
                  <a:pt x="16" y="742"/>
                </a:lnTo>
                <a:lnTo>
                  <a:pt x="16" y="743"/>
                </a:lnTo>
                <a:lnTo>
                  <a:pt x="16" y="743"/>
                </a:lnTo>
                <a:lnTo>
                  <a:pt x="15" y="743"/>
                </a:lnTo>
                <a:lnTo>
                  <a:pt x="14" y="743"/>
                </a:lnTo>
                <a:lnTo>
                  <a:pt x="14" y="743"/>
                </a:lnTo>
                <a:lnTo>
                  <a:pt x="13" y="743"/>
                </a:lnTo>
                <a:lnTo>
                  <a:pt x="13" y="742"/>
                </a:lnTo>
                <a:lnTo>
                  <a:pt x="13" y="743"/>
                </a:lnTo>
                <a:lnTo>
                  <a:pt x="13" y="743"/>
                </a:lnTo>
                <a:lnTo>
                  <a:pt x="13" y="743"/>
                </a:lnTo>
                <a:lnTo>
                  <a:pt x="12" y="744"/>
                </a:lnTo>
                <a:lnTo>
                  <a:pt x="11" y="744"/>
                </a:lnTo>
                <a:lnTo>
                  <a:pt x="11" y="744"/>
                </a:lnTo>
                <a:lnTo>
                  <a:pt x="10" y="744"/>
                </a:lnTo>
                <a:lnTo>
                  <a:pt x="10" y="745"/>
                </a:lnTo>
                <a:lnTo>
                  <a:pt x="9" y="745"/>
                </a:lnTo>
                <a:lnTo>
                  <a:pt x="8" y="745"/>
                </a:lnTo>
                <a:lnTo>
                  <a:pt x="8" y="745"/>
                </a:lnTo>
                <a:lnTo>
                  <a:pt x="8" y="747"/>
                </a:lnTo>
                <a:lnTo>
                  <a:pt x="7" y="747"/>
                </a:lnTo>
                <a:lnTo>
                  <a:pt x="7" y="747"/>
                </a:lnTo>
                <a:lnTo>
                  <a:pt x="7" y="748"/>
                </a:lnTo>
                <a:lnTo>
                  <a:pt x="7" y="748"/>
                </a:lnTo>
                <a:lnTo>
                  <a:pt x="6" y="747"/>
                </a:lnTo>
                <a:lnTo>
                  <a:pt x="6" y="747"/>
                </a:lnTo>
                <a:lnTo>
                  <a:pt x="5" y="746"/>
                </a:lnTo>
                <a:lnTo>
                  <a:pt x="5" y="745"/>
                </a:lnTo>
                <a:lnTo>
                  <a:pt x="5" y="745"/>
                </a:lnTo>
                <a:lnTo>
                  <a:pt x="5" y="744"/>
                </a:lnTo>
                <a:lnTo>
                  <a:pt x="5" y="743"/>
                </a:lnTo>
                <a:lnTo>
                  <a:pt x="5" y="742"/>
                </a:lnTo>
                <a:lnTo>
                  <a:pt x="5" y="741"/>
                </a:lnTo>
                <a:lnTo>
                  <a:pt x="5" y="741"/>
                </a:lnTo>
                <a:lnTo>
                  <a:pt x="5" y="740"/>
                </a:lnTo>
                <a:lnTo>
                  <a:pt x="5" y="739"/>
                </a:lnTo>
                <a:lnTo>
                  <a:pt x="5" y="738"/>
                </a:lnTo>
                <a:lnTo>
                  <a:pt x="5" y="737"/>
                </a:lnTo>
                <a:lnTo>
                  <a:pt x="5" y="737"/>
                </a:lnTo>
                <a:lnTo>
                  <a:pt x="4" y="737"/>
                </a:lnTo>
                <a:lnTo>
                  <a:pt x="4" y="736"/>
                </a:lnTo>
                <a:lnTo>
                  <a:pt x="3" y="735"/>
                </a:lnTo>
                <a:lnTo>
                  <a:pt x="3" y="735"/>
                </a:lnTo>
                <a:lnTo>
                  <a:pt x="2" y="734"/>
                </a:lnTo>
                <a:lnTo>
                  <a:pt x="1" y="733"/>
                </a:lnTo>
                <a:lnTo>
                  <a:pt x="1" y="733"/>
                </a:lnTo>
                <a:lnTo>
                  <a:pt x="1" y="733"/>
                </a:lnTo>
                <a:lnTo>
                  <a:pt x="1" y="732"/>
                </a:lnTo>
                <a:lnTo>
                  <a:pt x="1" y="732"/>
                </a:lnTo>
                <a:lnTo>
                  <a:pt x="0" y="731"/>
                </a:lnTo>
                <a:lnTo>
                  <a:pt x="0" y="730"/>
                </a:lnTo>
                <a:lnTo>
                  <a:pt x="0" y="730"/>
                </a:lnTo>
                <a:lnTo>
                  <a:pt x="1" y="730"/>
                </a:lnTo>
                <a:lnTo>
                  <a:pt x="1" y="729"/>
                </a:lnTo>
                <a:lnTo>
                  <a:pt x="1" y="728"/>
                </a:lnTo>
                <a:lnTo>
                  <a:pt x="2" y="728"/>
                </a:lnTo>
                <a:lnTo>
                  <a:pt x="3" y="727"/>
                </a:lnTo>
                <a:lnTo>
                  <a:pt x="3" y="726"/>
                </a:lnTo>
                <a:lnTo>
                  <a:pt x="3" y="726"/>
                </a:lnTo>
                <a:lnTo>
                  <a:pt x="3" y="725"/>
                </a:lnTo>
                <a:lnTo>
                  <a:pt x="3" y="724"/>
                </a:lnTo>
                <a:lnTo>
                  <a:pt x="3" y="723"/>
                </a:lnTo>
                <a:lnTo>
                  <a:pt x="3" y="722"/>
                </a:lnTo>
                <a:lnTo>
                  <a:pt x="3" y="722"/>
                </a:lnTo>
                <a:lnTo>
                  <a:pt x="2" y="721"/>
                </a:lnTo>
                <a:lnTo>
                  <a:pt x="2" y="720"/>
                </a:lnTo>
                <a:lnTo>
                  <a:pt x="3" y="720"/>
                </a:lnTo>
                <a:lnTo>
                  <a:pt x="3" y="719"/>
                </a:lnTo>
                <a:lnTo>
                  <a:pt x="3" y="718"/>
                </a:lnTo>
                <a:lnTo>
                  <a:pt x="3" y="717"/>
                </a:lnTo>
                <a:lnTo>
                  <a:pt x="3" y="716"/>
                </a:lnTo>
                <a:lnTo>
                  <a:pt x="3" y="716"/>
                </a:lnTo>
                <a:lnTo>
                  <a:pt x="3" y="715"/>
                </a:lnTo>
                <a:lnTo>
                  <a:pt x="3" y="715"/>
                </a:lnTo>
                <a:lnTo>
                  <a:pt x="3" y="714"/>
                </a:lnTo>
                <a:lnTo>
                  <a:pt x="3" y="713"/>
                </a:lnTo>
                <a:lnTo>
                  <a:pt x="3" y="712"/>
                </a:lnTo>
                <a:lnTo>
                  <a:pt x="3" y="711"/>
                </a:lnTo>
                <a:lnTo>
                  <a:pt x="3" y="711"/>
                </a:lnTo>
                <a:lnTo>
                  <a:pt x="4" y="710"/>
                </a:lnTo>
                <a:lnTo>
                  <a:pt x="4" y="709"/>
                </a:lnTo>
                <a:lnTo>
                  <a:pt x="5" y="709"/>
                </a:lnTo>
                <a:lnTo>
                  <a:pt x="5" y="708"/>
                </a:lnTo>
                <a:lnTo>
                  <a:pt x="6" y="707"/>
                </a:lnTo>
                <a:lnTo>
                  <a:pt x="7" y="707"/>
                </a:lnTo>
                <a:lnTo>
                  <a:pt x="7" y="707"/>
                </a:lnTo>
                <a:lnTo>
                  <a:pt x="9" y="707"/>
                </a:lnTo>
                <a:lnTo>
                  <a:pt x="9" y="707"/>
                </a:lnTo>
                <a:lnTo>
                  <a:pt x="10" y="707"/>
                </a:lnTo>
                <a:lnTo>
                  <a:pt x="10" y="707"/>
                </a:lnTo>
                <a:lnTo>
                  <a:pt x="11" y="707"/>
                </a:lnTo>
                <a:lnTo>
                  <a:pt x="11" y="706"/>
                </a:lnTo>
                <a:lnTo>
                  <a:pt x="11" y="705"/>
                </a:lnTo>
                <a:lnTo>
                  <a:pt x="11" y="705"/>
                </a:lnTo>
                <a:lnTo>
                  <a:pt x="11" y="705"/>
                </a:lnTo>
                <a:lnTo>
                  <a:pt x="11" y="703"/>
                </a:lnTo>
                <a:lnTo>
                  <a:pt x="11" y="703"/>
                </a:lnTo>
                <a:lnTo>
                  <a:pt x="12" y="702"/>
                </a:lnTo>
                <a:lnTo>
                  <a:pt x="12" y="701"/>
                </a:lnTo>
                <a:lnTo>
                  <a:pt x="12" y="701"/>
                </a:lnTo>
                <a:lnTo>
                  <a:pt x="12" y="700"/>
                </a:lnTo>
                <a:lnTo>
                  <a:pt x="12" y="699"/>
                </a:lnTo>
                <a:lnTo>
                  <a:pt x="11" y="699"/>
                </a:lnTo>
                <a:lnTo>
                  <a:pt x="11" y="698"/>
                </a:lnTo>
                <a:lnTo>
                  <a:pt x="11" y="697"/>
                </a:lnTo>
                <a:lnTo>
                  <a:pt x="11" y="697"/>
                </a:lnTo>
                <a:lnTo>
                  <a:pt x="11" y="696"/>
                </a:lnTo>
                <a:lnTo>
                  <a:pt x="11" y="696"/>
                </a:lnTo>
                <a:lnTo>
                  <a:pt x="11" y="695"/>
                </a:lnTo>
                <a:lnTo>
                  <a:pt x="11" y="694"/>
                </a:lnTo>
                <a:lnTo>
                  <a:pt x="11" y="694"/>
                </a:lnTo>
                <a:lnTo>
                  <a:pt x="11" y="693"/>
                </a:lnTo>
                <a:lnTo>
                  <a:pt x="10" y="692"/>
                </a:lnTo>
                <a:lnTo>
                  <a:pt x="10" y="692"/>
                </a:lnTo>
                <a:lnTo>
                  <a:pt x="9" y="690"/>
                </a:lnTo>
                <a:lnTo>
                  <a:pt x="9" y="690"/>
                </a:lnTo>
                <a:lnTo>
                  <a:pt x="10" y="689"/>
                </a:lnTo>
                <a:lnTo>
                  <a:pt x="10" y="688"/>
                </a:lnTo>
                <a:lnTo>
                  <a:pt x="10" y="688"/>
                </a:lnTo>
                <a:lnTo>
                  <a:pt x="10" y="687"/>
                </a:lnTo>
                <a:lnTo>
                  <a:pt x="10" y="686"/>
                </a:lnTo>
                <a:lnTo>
                  <a:pt x="10" y="686"/>
                </a:lnTo>
                <a:lnTo>
                  <a:pt x="9" y="685"/>
                </a:lnTo>
                <a:lnTo>
                  <a:pt x="9" y="684"/>
                </a:lnTo>
                <a:lnTo>
                  <a:pt x="10" y="684"/>
                </a:lnTo>
                <a:lnTo>
                  <a:pt x="10" y="683"/>
                </a:lnTo>
                <a:lnTo>
                  <a:pt x="10" y="682"/>
                </a:lnTo>
                <a:lnTo>
                  <a:pt x="10" y="682"/>
                </a:lnTo>
                <a:lnTo>
                  <a:pt x="11" y="680"/>
                </a:lnTo>
                <a:lnTo>
                  <a:pt x="11" y="680"/>
                </a:lnTo>
                <a:lnTo>
                  <a:pt x="11" y="679"/>
                </a:lnTo>
                <a:lnTo>
                  <a:pt x="11" y="679"/>
                </a:lnTo>
                <a:lnTo>
                  <a:pt x="11" y="678"/>
                </a:lnTo>
                <a:lnTo>
                  <a:pt x="9" y="677"/>
                </a:lnTo>
                <a:lnTo>
                  <a:pt x="9" y="676"/>
                </a:lnTo>
                <a:lnTo>
                  <a:pt x="9" y="675"/>
                </a:lnTo>
                <a:lnTo>
                  <a:pt x="9" y="675"/>
                </a:lnTo>
                <a:lnTo>
                  <a:pt x="10" y="675"/>
                </a:lnTo>
                <a:lnTo>
                  <a:pt x="10" y="674"/>
                </a:lnTo>
                <a:lnTo>
                  <a:pt x="10" y="673"/>
                </a:lnTo>
                <a:lnTo>
                  <a:pt x="10" y="673"/>
                </a:lnTo>
                <a:lnTo>
                  <a:pt x="10" y="672"/>
                </a:lnTo>
                <a:lnTo>
                  <a:pt x="10" y="671"/>
                </a:lnTo>
                <a:lnTo>
                  <a:pt x="10" y="671"/>
                </a:lnTo>
                <a:lnTo>
                  <a:pt x="9" y="669"/>
                </a:lnTo>
                <a:lnTo>
                  <a:pt x="9" y="669"/>
                </a:lnTo>
                <a:lnTo>
                  <a:pt x="9" y="669"/>
                </a:lnTo>
                <a:lnTo>
                  <a:pt x="8" y="668"/>
                </a:lnTo>
                <a:lnTo>
                  <a:pt x="8" y="667"/>
                </a:lnTo>
                <a:lnTo>
                  <a:pt x="8" y="667"/>
                </a:lnTo>
                <a:lnTo>
                  <a:pt x="8" y="666"/>
                </a:lnTo>
                <a:lnTo>
                  <a:pt x="8" y="665"/>
                </a:lnTo>
                <a:lnTo>
                  <a:pt x="9" y="665"/>
                </a:lnTo>
                <a:lnTo>
                  <a:pt x="9" y="664"/>
                </a:lnTo>
                <a:lnTo>
                  <a:pt x="8" y="664"/>
                </a:lnTo>
                <a:lnTo>
                  <a:pt x="8" y="663"/>
                </a:lnTo>
                <a:lnTo>
                  <a:pt x="7" y="663"/>
                </a:lnTo>
                <a:lnTo>
                  <a:pt x="7" y="662"/>
                </a:lnTo>
                <a:lnTo>
                  <a:pt x="7" y="662"/>
                </a:lnTo>
                <a:lnTo>
                  <a:pt x="7" y="661"/>
                </a:lnTo>
                <a:lnTo>
                  <a:pt x="7" y="661"/>
                </a:lnTo>
                <a:lnTo>
                  <a:pt x="6" y="661"/>
                </a:lnTo>
                <a:lnTo>
                  <a:pt x="6" y="660"/>
                </a:lnTo>
                <a:lnTo>
                  <a:pt x="6" y="660"/>
                </a:lnTo>
                <a:lnTo>
                  <a:pt x="6" y="659"/>
                </a:lnTo>
                <a:lnTo>
                  <a:pt x="7" y="659"/>
                </a:lnTo>
                <a:lnTo>
                  <a:pt x="7" y="658"/>
                </a:lnTo>
                <a:lnTo>
                  <a:pt x="7" y="658"/>
                </a:lnTo>
                <a:lnTo>
                  <a:pt x="7" y="658"/>
                </a:lnTo>
                <a:lnTo>
                  <a:pt x="8" y="658"/>
                </a:lnTo>
                <a:lnTo>
                  <a:pt x="9" y="658"/>
                </a:lnTo>
                <a:lnTo>
                  <a:pt x="9" y="658"/>
                </a:lnTo>
                <a:lnTo>
                  <a:pt x="10" y="657"/>
                </a:lnTo>
                <a:lnTo>
                  <a:pt x="10" y="656"/>
                </a:lnTo>
                <a:lnTo>
                  <a:pt x="10" y="656"/>
                </a:lnTo>
                <a:lnTo>
                  <a:pt x="11" y="656"/>
                </a:lnTo>
                <a:lnTo>
                  <a:pt x="11" y="655"/>
                </a:lnTo>
                <a:lnTo>
                  <a:pt x="12" y="654"/>
                </a:lnTo>
                <a:lnTo>
                  <a:pt x="13" y="654"/>
                </a:lnTo>
                <a:lnTo>
                  <a:pt x="13" y="654"/>
                </a:lnTo>
                <a:lnTo>
                  <a:pt x="13" y="654"/>
                </a:lnTo>
                <a:lnTo>
                  <a:pt x="13" y="654"/>
                </a:lnTo>
                <a:lnTo>
                  <a:pt x="14" y="654"/>
                </a:lnTo>
                <a:lnTo>
                  <a:pt x="14" y="654"/>
                </a:lnTo>
                <a:lnTo>
                  <a:pt x="14" y="654"/>
                </a:lnTo>
                <a:lnTo>
                  <a:pt x="15" y="654"/>
                </a:lnTo>
                <a:lnTo>
                  <a:pt x="16" y="654"/>
                </a:lnTo>
                <a:lnTo>
                  <a:pt x="16" y="654"/>
                </a:lnTo>
                <a:lnTo>
                  <a:pt x="17" y="654"/>
                </a:lnTo>
                <a:lnTo>
                  <a:pt x="17" y="653"/>
                </a:lnTo>
                <a:lnTo>
                  <a:pt x="17" y="652"/>
                </a:lnTo>
                <a:lnTo>
                  <a:pt x="17" y="652"/>
                </a:lnTo>
                <a:lnTo>
                  <a:pt x="18" y="652"/>
                </a:lnTo>
                <a:lnTo>
                  <a:pt x="18" y="652"/>
                </a:lnTo>
                <a:lnTo>
                  <a:pt x="19" y="652"/>
                </a:lnTo>
                <a:lnTo>
                  <a:pt x="20" y="652"/>
                </a:lnTo>
                <a:lnTo>
                  <a:pt x="20" y="651"/>
                </a:lnTo>
                <a:lnTo>
                  <a:pt x="21" y="650"/>
                </a:lnTo>
                <a:lnTo>
                  <a:pt x="21" y="650"/>
                </a:lnTo>
                <a:lnTo>
                  <a:pt x="21" y="649"/>
                </a:lnTo>
                <a:lnTo>
                  <a:pt x="21" y="648"/>
                </a:lnTo>
                <a:lnTo>
                  <a:pt x="21" y="647"/>
                </a:lnTo>
                <a:lnTo>
                  <a:pt x="21" y="646"/>
                </a:lnTo>
                <a:lnTo>
                  <a:pt x="21" y="646"/>
                </a:lnTo>
                <a:lnTo>
                  <a:pt x="22" y="646"/>
                </a:lnTo>
                <a:lnTo>
                  <a:pt x="22" y="645"/>
                </a:lnTo>
                <a:lnTo>
                  <a:pt x="22" y="644"/>
                </a:lnTo>
                <a:lnTo>
                  <a:pt x="22" y="644"/>
                </a:lnTo>
                <a:lnTo>
                  <a:pt x="22" y="643"/>
                </a:lnTo>
                <a:lnTo>
                  <a:pt x="22" y="643"/>
                </a:lnTo>
                <a:lnTo>
                  <a:pt x="23" y="643"/>
                </a:lnTo>
                <a:lnTo>
                  <a:pt x="23" y="642"/>
                </a:lnTo>
                <a:lnTo>
                  <a:pt x="24" y="641"/>
                </a:lnTo>
                <a:lnTo>
                  <a:pt x="24" y="641"/>
                </a:lnTo>
                <a:lnTo>
                  <a:pt x="24" y="640"/>
                </a:lnTo>
                <a:lnTo>
                  <a:pt x="24" y="639"/>
                </a:lnTo>
                <a:lnTo>
                  <a:pt x="24" y="639"/>
                </a:lnTo>
                <a:lnTo>
                  <a:pt x="24" y="639"/>
                </a:lnTo>
                <a:lnTo>
                  <a:pt x="25" y="639"/>
                </a:lnTo>
                <a:lnTo>
                  <a:pt x="25" y="638"/>
                </a:lnTo>
                <a:lnTo>
                  <a:pt x="26" y="638"/>
                </a:lnTo>
                <a:lnTo>
                  <a:pt x="26" y="637"/>
                </a:lnTo>
                <a:lnTo>
                  <a:pt x="26" y="637"/>
                </a:lnTo>
                <a:lnTo>
                  <a:pt x="26" y="636"/>
                </a:lnTo>
                <a:lnTo>
                  <a:pt x="26" y="635"/>
                </a:lnTo>
                <a:lnTo>
                  <a:pt x="27" y="635"/>
                </a:lnTo>
                <a:lnTo>
                  <a:pt x="27" y="635"/>
                </a:lnTo>
                <a:lnTo>
                  <a:pt x="27" y="634"/>
                </a:lnTo>
                <a:lnTo>
                  <a:pt x="27" y="633"/>
                </a:lnTo>
                <a:lnTo>
                  <a:pt x="26" y="633"/>
                </a:lnTo>
                <a:lnTo>
                  <a:pt x="26" y="633"/>
                </a:lnTo>
                <a:lnTo>
                  <a:pt x="25" y="633"/>
                </a:lnTo>
                <a:lnTo>
                  <a:pt x="25" y="633"/>
                </a:lnTo>
                <a:lnTo>
                  <a:pt x="25" y="632"/>
                </a:lnTo>
                <a:lnTo>
                  <a:pt x="25" y="631"/>
                </a:lnTo>
                <a:lnTo>
                  <a:pt x="25" y="631"/>
                </a:lnTo>
                <a:lnTo>
                  <a:pt x="25" y="630"/>
                </a:lnTo>
                <a:lnTo>
                  <a:pt x="26" y="630"/>
                </a:lnTo>
                <a:lnTo>
                  <a:pt x="26" y="629"/>
                </a:lnTo>
                <a:lnTo>
                  <a:pt x="25" y="629"/>
                </a:lnTo>
                <a:lnTo>
                  <a:pt x="25" y="629"/>
                </a:lnTo>
                <a:lnTo>
                  <a:pt x="25" y="628"/>
                </a:lnTo>
                <a:lnTo>
                  <a:pt x="26" y="628"/>
                </a:lnTo>
                <a:lnTo>
                  <a:pt x="26" y="628"/>
                </a:lnTo>
                <a:lnTo>
                  <a:pt x="27" y="628"/>
                </a:lnTo>
                <a:lnTo>
                  <a:pt x="28" y="628"/>
                </a:lnTo>
                <a:lnTo>
                  <a:pt x="28" y="627"/>
                </a:lnTo>
                <a:lnTo>
                  <a:pt x="28" y="627"/>
                </a:lnTo>
                <a:lnTo>
                  <a:pt x="28" y="626"/>
                </a:lnTo>
                <a:lnTo>
                  <a:pt x="28" y="625"/>
                </a:lnTo>
                <a:lnTo>
                  <a:pt x="28" y="624"/>
                </a:lnTo>
                <a:lnTo>
                  <a:pt x="29" y="624"/>
                </a:lnTo>
                <a:lnTo>
                  <a:pt x="30" y="624"/>
                </a:lnTo>
                <a:lnTo>
                  <a:pt x="30" y="623"/>
                </a:lnTo>
                <a:lnTo>
                  <a:pt x="30" y="622"/>
                </a:lnTo>
                <a:lnTo>
                  <a:pt x="30" y="622"/>
                </a:lnTo>
                <a:lnTo>
                  <a:pt x="30" y="622"/>
                </a:lnTo>
                <a:lnTo>
                  <a:pt x="31" y="621"/>
                </a:lnTo>
                <a:lnTo>
                  <a:pt x="31" y="620"/>
                </a:lnTo>
                <a:lnTo>
                  <a:pt x="30" y="620"/>
                </a:lnTo>
                <a:lnTo>
                  <a:pt x="31" y="620"/>
                </a:lnTo>
                <a:lnTo>
                  <a:pt x="31" y="619"/>
                </a:lnTo>
                <a:lnTo>
                  <a:pt x="31" y="618"/>
                </a:lnTo>
                <a:lnTo>
                  <a:pt x="32" y="618"/>
                </a:lnTo>
                <a:lnTo>
                  <a:pt x="32" y="618"/>
                </a:lnTo>
                <a:lnTo>
                  <a:pt x="31" y="617"/>
                </a:lnTo>
                <a:lnTo>
                  <a:pt x="30" y="616"/>
                </a:lnTo>
                <a:lnTo>
                  <a:pt x="30" y="616"/>
                </a:lnTo>
                <a:lnTo>
                  <a:pt x="30" y="615"/>
                </a:lnTo>
                <a:lnTo>
                  <a:pt x="31" y="615"/>
                </a:lnTo>
                <a:lnTo>
                  <a:pt x="31" y="614"/>
                </a:lnTo>
                <a:lnTo>
                  <a:pt x="32" y="614"/>
                </a:lnTo>
                <a:lnTo>
                  <a:pt x="32" y="614"/>
                </a:lnTo>
                <a:lnTo>
                  <a:pt x="33" y="613"/>
                </a:lnTo>
                <a:lnTo>
                  <a:pt x="33" y="612"/>
                </a:lnTo>
                <a:lnTo>
                  <a:pt x="34" y="612"/>
                </a:lnTo>
                <a:lnTo>
                  <a:pt x="34" y="612"/>
                </a:lnTo>
                <a:lnTo>
                  <a:pt x="35" y="612"/>
                </a:lnTo>
                <a:lnTo>
                  <a:pt x="35" y="611"/>
                </a:lnTo>
                <a:lnTo>
                  <a:pt x="35" y="610"/>
                </a:lnTo>
                <a:lnTo>
                  <a:pt x="35" y="610"/>
                </a:lnTo>
                <a:lnTo>
                  <a:pt x="34" y="610"/>
                </a:lnTo>
                <a:lnTo>
                  <a:pt x="35" y="609"/>
                </a:lnTo>
                <a:lnTo>
                  <a:pt x="35" y="609"/>
                </a:lnTo>
                <a:lnTo>
                  <a:pt x="35" y="608"/>
                </a:lnTo>
                <a:lnTo>
                  <a:pt x="36" y="608"/>
                </a:lnTo>
                <a:lnTo>
                  <a:pt x="36" y="607"/>
                </a:lnTo>
                <a:lnTo>
                  <a:pt x="35" y="606"/>
                </a:lnTo>
                <a:lnTo>
                  <a:pt x="35" y="605"/>
                </a:lnTo>
                <a:lnTo>
                  <a:pt x="36" y="605"/>
                </a:lnTo>
                <a:lnTo>
                  <a:pt x="36" y="604"/>
                </a:lnTo>
                <a:lnTo>
                  <a:pt x="37" y="603"/>
                </a:lnTo>
                <a:lnTo>
                  <a:pt x="37" y="603"/>
                </a:lnTo>
                <a:lnTo>
                  <a:pt x="37" y="602"/>
                </a:lnTo>
                <a:lnTo>
                  <a:pt x="37" y="601"/>
                </a:lnTo>
                <a:lnTo>
                  <a:pt x="37" y="601"/>
                </a:lnTo>
                <a:lnTo>
                  <a:pt x="37" y="600"/>
                </a:lnTo>
                <a:lnTo>
                  <a:pt x="37" y="599"/>
                </a:lnTo>
                <a:lnTo>
                  <a:pt x="37" y="598"/>
                </a:lnTo>
                <a:lnTo>
                  <a:pt x="36" y="598"/>
                </a:lnTo>
                <a:lnTo>
                  <a:pt x="35" y="597"/>
                </a:lnTo>
                <a:lnTo>
                  <a:pt x="36" y="597"/>
                </a:lnTo>
                <a:lnTo>
                  <a:pt x="36" y="597"/>
                </a:lnTo>
                <a:lnTo>
                  <a:pt x="37" y="597"/>
                </a:lnTo>
                <a:lnTo>
                  <a:pt x="37" y="596"/>
                </a:lnTo>
                <a:lnTo>
                  <a:pt x="37" y="595"/>
                </a:lnTo>
                <a:lnTo>
                  <a:pt x="37" y="595"/>
                </a:lnTo>
                <a:lnTo>
                  <a:pt x="37" y="594"/>
                </a:lnTo>
                <a:lnTo>
                  <a:pt x="37" y="593"/>
                </a:lnTo>
                <a:lnTo>
                  <a:pt x="38" y="593"/>
                </a:lnTo>
                <a:lnTo>
                  <a:pt x="39" y="593"/>
                </a:lnTo>
                <a:lnTo>
                  <a:pt x="39" y="593"/>
                </a:lnTo>
                <a:lnTo>
                  <a:pt x="39" y="592"/>
                </a:lnTo>
                <a:lnTo>
                  <a:pt x="39" y="591"/>
                </a:lnTo>
                <a:lnTo>
                  <a:pt x="40" y="591"/>
                </a:lnTo>
                <a:lnTo>
                  <a:pt x="41" y="591"/>
                </a:lnTo>
                <a:lnTo>
                  <a:pt x="41" y="591"/>
                </a:lnTo>
                <a:lnTo>
                  <a:pt x="42" y="591"/>
                </a:lnTo>
                <a:lnTo>
                  <a:pt x="42" y="590"/>
                </a:lnTo>
                <a:lnTo>
                  <a:pt x="42" y="589"/>
                </a:lnTo>
                <a:lnTo>
                  <a:pt x="43" y="589"/>
                </a:lnTo>
                <a:lnTo>
                  <a:pt x="43" y="589"/>
                </a:lnTo>
                <a:lnTo>
                  <a:pt x="44" y="588"/>
                </a:lnTo>
                <a:lnTo>
                  <a:pt x="44" y="588"/>
                </a:lnTo>
                <a:lnTo>
                  <a:pt x="44" y="587"/>
                </a:lnTo>
                <a:lnTo>
                  <a:pt x="45" y="586"/>
                </a:lnTo>
                <a:lnTo>
                  <a:pt x="45" y="586"/>
                </a:lnTo>
                <a:lnTo>
                  <a:pt x="45" y="585"/>
                </a:lnTo>
                <a:lnTo>
                  <a:pt x="45" y="585"/>
                </a:lnTo>
                <a:lnTo>
                  <a:pt x="46" y="584"/>
                </a:lnTo>
                <a:lnTo>
                  <a:pt x="46" y="584"/>
                </a:lnTo>
                <a:lnTo>
                  <a:pt x="46" y="583"/>
                </a:lnTo>
                <a:lnTo>
                  <a:pt x="45" y="582"/>
                </a:lnTo>
                <a:lnTo>
                  <a:pt x="45" y="582"/>
                </a:lnTo>
                <a:lnTo>
                  <a:pt x="44" y="581"/>
                </a:lnTo>
                <a:lnTo>
                  <a:pt x="44" y="580"/>
                </a:lnTo>
                <a:lnTo>
                  <a:pt x="44" y="580"/>
                </a:lnTo>
                <a:lnTo>
                  <a:pt x="44" y="579"/>
                </a:lnTo>
                <a:lnTo>
                  <a:pt x="44" y="578"/>
                </a:lnTo>
                <a:lnTo>
                  <a:pt x="44" y="578"/>
                </a:lnTo>
                <a:lnTo>
                  <a:pt x="44" y="577"/>
                </a:lnTo>
                <a:lnTo>
                  <a:pt x="44" y="576"/>
                </a:lnTo>
                <a:lnTo>
                  <a:pt x="44" y="576"/>
                </a:lnTo>
                <a:lnTo>
                  <a:pt x="44" y="575"/>
                </a:lnTo>
                <a:lnTo>
                  <a:pt x="44" y="574"/>
                </a:lnTo>
                <a:lnTo>
                  <a:pt x="44" y="574"/>
                </a:lnTo>
                <a:lnTo>
                  <a:pt x="44" y="573"/>
                </a:lnTo>
                <a:lnTo>
                  <a:pt x="45" y="573"/>
                </a:lnTo>
                <a:lnTo>
                  <a:pt x="45" y="573"/>
                </a:lnTo>
                <a:lnTo>
                  <a:pt x="46" y="573"/>
                </a:lnTo>
                <a:lnTo>
                  <a:pt x="47" y="573"/>
                </a:lnTo>
                <a:lnTo>
                  <a:pt x="47" y="573"/>
                </a:lnTo>
                <a:lnTo>
                  <a:pt x="47" y="572"/>
                </a:lnTo>
                <a:lnTo>
                  <a:pt x="48" y="572"/>
                </a:lnTo>
                <a:lnTo>
                  <a:pt x="49" y="572"/>
                </a:lnTo>
                <a:lnTo>
                  <a:pt x="49" y="572"/>
                </a:lnTo>
                <a:lnTo>
                  <a:pt x="49" y="572"/>
                </a:lnTo>
                <a:lnTo>
                  <a:pt x="49" y="571"/>
                </a:lnTo>
                <a:lnTo>
                  <a:pt x="50" y="571"/>
                </a:lnTo>
                <a:lnTo>
                  <a:pt x="50" y="571"/>
                </a:lnTo>
                <a:lnTo>
                  <a:pt x="50" y="571"/>
                </a:lnTo>
                <a:lnTo>
                  <a:pt x="50" y="570"/>
                </a:lnTo>
                <a:lnTo>
                  <a:pt x="51" y="570"/>
                </a:lnTo>
                <a:lnTo>
                  <a:pt x="51" y="569"/>
                </a:lnTo>
                <a:lnTo>
                  <a:pt x="51" y="569"/>
                </a:lnTo>
                <a:lnTo>
                  <a:pt x="51" y="568"/>
                </a:lnTo>
                <a:lnTo>
                  <a:pt x="51" y="567"/>
                </a:lnTo>
                <a:lnTo>
                  <a:pt x="51" y="566"/>
                </a:lnTo>
                <a:lnTo>
                  <a:pt x="51" y="565"/>
                </a:lnTo>
                <a:lnTo>
                  <a:pt x="51" y="565"/>
                </a:lnTo>
                <a:lnTo>
                  <a:pt x="52" y="564"/>
                </a:lnTo>
                <a:lnTo>
                  <a:pt x="52" y="564"/>
                </a:lnTo>
                <a:lnTo>
                  <a:pt x="53" y="564"/>
                </a:lnTo>
                <a:lnTo>
                  <a:pt x="53" y="563"/>
                </a:lnTo>
                <a:lnTo>
                  <a:pt x="54" y="563"/>
                </a:lnTo>
                <a:lnTo>
                  <a:pt x="54" y="564"/>
                </a:lnTo>
                <a:lnTo>
                  <a:pt x="55" y="565"/>
                </a:lnTo>
                <a:lnTo>
                  <a:pt x="55" y="565"/>
                </a:lnTo>
                <a:lnTo>
                  <a:pt x="56" y="565"/>
                </a:lnTo>
                <a:lnTo>
                  <a:pt x="56" y="565"/>
                </a:lnTo>
                <a:lnTo>
                  <a:pt x="56" y="565"/>
                </a:lnTo>
                <a:lnTo>
                  <a:pt x="56" y="564"/>
                </a:lnTo>
                <a:lnTo>
                  <a:pt x="56" y="563"/>
                </a:lnTo>
                <a:lnTo>
                  <a:pt x="57" y="563"/>
                </a:lnTo>
                <a:lnTo>
                  <a:pt x="57" y="563"/>
                </a:lnTo>
                <a:lnTo>
                  <a:pt x="58" y="563"/>
                </a:lnTo>
                <a:lnTo>
                  <a:pt x="58" y="563"/>
                </a:lnTo>
                <a:lnTo>
                  <a:pt x="59" y="563"/>
                </a:lnTo>
                <a:lnTo>
                  <a:pt x="60" y="563"/>
                </a:lnTo>
                <a:lnTo>
                  <a:pt x="60" y="563"/>
                </a:lnTo>
                <a:lnTo>
                  <a:pt x="61" y="562"/>
                </a:lnTo>
                <a:lnTo>
                  <a:pt x="62" y="562"/>
                </a:lnTo>
                <a:lnTo>
                  <a:pt x="62" y="561"/>
                </a:lnTo>
                <a:lnTo>
                  <a:pt x="63" y="561"/>
                </a:lnTo>
                <a:lnTo>
                  <a:pt x="63" y="561"/>
                </a:lnTo>
                <a:lnTo>
                  <a:pt x="64" y="561"/>
                </a:lnTo>
                <a:lnTo>
                  <a:pt x="64" y="560"/>
                </a:lnTo>
                <a:lnTo>
                  <a:pt x="64" y="559"/>
                </a:lnTo>
                <a:lnTo>
                  <a:pt x="64" y="558"/>
                </a:lnTo>
                <a:lnTo>
                  <a:pt x="64" y="557"/>
                </a:lnTo>
                <a:lnTo>
                  <a:pt x="64" y="556"/>
                </a:lnTo>
                <a:lnTo>
                  <a:pt x="64" y="555"/>
                </a:lnTo>
                <a:lnTo>
                  <a:pt x="65" y="555"/>
                </a:lnTo>
                <a:lnTo>
                  <a:pt x="65" y="555"/>
                </a:lnTo>
                <a:lnTo>
                  <a:pt x="66" y="554"/>
                </a:lnTo>
                <a:lnTo>
                  <a:pt x="66" y="554"/>
                </a:lnTo>
                <a:lnTo>
                  <a:pt x="66" y="554"/>
                </a:lnTo>
                <a:lnTo>
                  <a:pt x="67" y="554"/>
                </a:lnTo>
                <a:lnTo>
                  <a:pt x="68" y="553"/>
                </a:lnTo>
                <a:lnTo>
                  <a:pt x="68" y="552"/>
                </a:lnTo>
                <a:lnTo>
                  <a:pt x="68" y="551"/>
                </a:lnTo>
                <a:lnTo>
                  <a:pt x="68" y="550"/>
                </a:lnTo>
                <a:lnTo>
                  <a:pt x="68" y="550"/>
                </a:lnTo>
                <a:lnTo>
                  <a:pt x="69" y="549"/>
                </a:lnTo>
                <a:lnTo>
                  <a:pt x="70" y="548"/>
                </a:lnTo>
                <a:lnTo>
                  <a:pt x="71" y="548"/>
                </a:lnTo>
                <a:lnTo>
                  <a:pt x="71" y="547"/>
                </a:lnTo>
                <a:lnTo>
                  <a:pt x="71" y="546"/>
                </a:lnTo>
                <a:lnTo>
                  <a:pt x="71" y="546"/>
                </a:lnTo>
                <a:lnTo>
                  <a:pt x="71" y="545"/>
                </a:lnTo>
                <a:lnTo>
                  <a:pt x="72" y="545"/>
                </a:lnTo>
                <a:lnTo>
                  <a:pt x="73" y="544"/>
                </a:lnTo>
                <a:lnTo>
                  <a:pt x="73" y="544"/>
                </a:lnTo>
                <a:lnTo>
                  <a:pt x="74" y="542"/>
                </a:lnTo>
                <a:lnTo>
                  <a:pt x="75" y="540"/>
                </a:lnTo>
                <a:lnTo>
                  <a:pt x="76" y="540"/>
                </a:lnTo>
                <a:lnTo>
                  <a:pt x="76" y="539"/>
                </a:lnTo>
                <a:lnTo>
                  <a:pt x="77" y="539"/>
                </a:lnTo>
                <a:lnTo>
                  <a:pt x="77" y="538"/>
                </a:lnTo>
                <a:lnTo>
                  <a:pt x="77" y="538"/>
                </a:lnTo>
                <a:lnTo>
                  <a:pt x="77" y="537"/>
                </a:lnTo>
                <a:lnTo>
                  <a:pt x="77" y="536"/>
                </a:lnTo>
                <a:lnTo>
                  <a:pt x="77" y="536"/>
                </a:lnTo>
                <a:lnTo>
                  <a:pt x="77" y="535"/>
                </a:lnTo>
                <a:lnTo>
                  <a:pt x="77" y="535"/>
                </a:lnTo>
                <a:lnTo>
                  <a:pt x="77" y="533"/>
                </a:lnTo>
                <a:lnTo>
                  <a:pt x="77" y="533"/>
                </a:lnTo>
                <a:lnTo>
                  <a:pt x="77" y="532"/>
                </a:lnTo>
                <a:lnTo>
                  <a:pt x="77" y="531"/>
                </a:lnTo>
                <a:lnTo>
                  <a:pt x="77" y="530"/>
                </a:lnTo>
                <a:lnTo>
                  <a:pt x="77" y="529"/>
                </a:lnTo>
                <a:lnTo>
                  <a:pt x="77" y="529"/>
                </a:lnTo>
                <a:lnTo>
                  <a:pt x="77" y="528"/>
                </a:lnTo>
                <a:lnTo>
                  <a:pt x="77" y="527"/>
                </a:lnTo>
                <a:lnTo>
                  <a:pt x="77" y="527"/>
                </a:lnTo>
                <a:lnTo>
                  <a:pt x="77" y="526"/>
                </a:lnTo>
                <a:lnTo>
                  <a:pt x="77" y="525"/>
                </a:lnTo>
                <a:lnTo>
                  <a:pt x="77" y="524"/>
                </a:lnTo>
                <a:lnTo>
                  <a:pt x="77" y="523"/>
                </a:lnTo>
                <a:lnTo>
                  <a:pt x="77" y="523"/>
                </a:lnTo>
                <a:lnTo>
                  <a:pt x="78" y="523"/>
                </a:lnTo>
                <a:lnTo>
                  <a:pt x="78" y="522"/>
                </a:lnTo>
                <a:lnTo>
                  <a:pt x="78" y="521"/>
                </a:lnTo>
                <a:lnTo>
                  <a:pt x="78" y="521"/>
                </a:lnTo>
                <a:lnTo>
                  <a:pt x="79" y="520"/>
                </a:lnTo>
                <a:lnTo>
                  <a:pt x="79" y="519"/>
                </a:lnTo>
                <a:lnTo>
                  <a:pt x="78" y="519"/>
                </a:lnTo>
                <a:lnTo>
                  <a:pt x="78" y="518"/>
                </a:lnTo>
                <a:lnTo>
                  <a:pt x="78" y="518"/>
                </a:lnTo>
                <a:lnTo>
                  <a:pt x="79" y="518"/>
                </a:lnTo>
                <a:lnTo>
                  <a:pt x="79" y="517"/>
                </a:lnTo>
                <a:lnTo>
                  <a:pt x="79" y="516"/>
                </a:lnTo>
                <a:lnTo>
                  <a:pt x="80" y="516"/>
                </a:lnTo>
                <a:lnTo>
                  <a:pt x="80" y="516"/>
                </a:lnTo>
                <a:lnTo>
                  <a:pt x="80" y="515"/>
                </a:lnTo>
                <a:lnTo>
                  <a:pt x="80" y="514"/>
                </a:lnTo>
                <a:lnTo>
                  <a:pt x="80" y="513"/>
                </a:lnTo>
                <a:lnTo>
                  <a:pt x="79" y="512"/>
                </a:lnTo>
                <a:lnTo>
                  <a:pt x="79" y="512"/>
                </a:lnTo>
                <a:lnTo>
                  <a:pt x="79" y="511"/>
                </a:lnTo>
                <a:lnTo>
                  <a:pt x="79" y="511"/>
                </a:lnTo>
                <a:lnTo>
                  <a:pt x="79" y="510"/>
                </a:lnTo>
                <a:lnTo>
                  <a:pt x="79" y="510"/>
                </a:lnTo>
                <a:lnTo>
                  <a:pt x="79" y="509"/>
                </a:lnTo>
                <a:lnTo>
                  <a:pt x="79" y="508"/>
                </a:lnTo>
                <a:lnTo>
                  <a:pt x="79" y="508"/>
                </a:lnTo>
                <a:lnTo>
                  <a:pt x="79" y="507"/>
                </a:lnTo>
                <a:lnTo>
                  <a:pt x="79" y="506"/>
                </a:lnTo>
                <a:lnTo>
                  <a:pt x="79" y="506"/>
                </a:lnTo>
                <a:lnTo>
                  <a:pt x="79" y="505"/>
                </a:lnTo>
                <a:lnTo>
                  <a:pt x="78" y="504"/>
                </a:lnTo>
                <a:lnTo>
                  <a:pt x="78" y="503"/>
                </a:lnTo>
                <a:lnTo>
                  <a:pt x="77" y="503"/>
                </a:lnTo>
                <a:lnTo>
                  <a:pt x="77" y="502"/>
                </a:lnTo>
                <a:lnTo>
                  <a:pt x="77" y="502"/>
                </a:lnTo>
                <a:lnTo>
                  <a:pt x="76" y="501"/>
                </a:lnTo>
                <a:lnTo>
                  <a:pt x="75" y="501"/>
                </a:lnTo>
                <a:lnTo>
                  <a:pt x="75" y="500"/>
                </a:lnTo>
                <a:lnTo>
                  <a:pt x="75" y="500"/>
                </a:lnTo>
                <a:lnTo>
                  <a:pt x="74" y="500"/>
                </a:lnTo>
                <a:lnTo>
                  <a:pt x="73" y="500"/>
                </a:lnTo>
                <a:lnTo>
                  <a:pt x="73" y="499"/>
                </a:lnTo>
                <a:lnTo>
                  <a:pt x="72" y="499"/>
                </a:lnTo>
                <a:lnTo>
                  <a:pt x="71" y="499"/>
                </a:lnTo>
                <a:lnTo>
                  <a:pt x="71" y="498"/>
                </a:lnTo>
                <a:lnTo>
                  <a:pt x="71" y="497"/>
                </a:lnTo>
                <a:lnTo>
                  <a:pt x="71" y="496"/>
                </a:lnTo>
                <a:lnTo>
                  <a:pt x="71" y="495"/>
                </a:lnTo>
                <a:lnTo>
                  <a:pt x="71" y="494"/>
                </a:lnTo>
                <a:lnTo>
                  <a:pt x="71" y="493"/>
                </a:lnTo>
                <a:lnTo>
                  <a:pt x="71" y="493"/>
                </a:lnTo>
                <a:lnTo>
                  <a:pt x="71" y="492"/>
                </a:lnTo>
                <a:lnTo>
                  <a:pt x="71" y="492"/>
                </a:lnTo>
                <a:lnTo>
                  <a:pt x="70" y="492"/>
                </a:lnTo>
                <a:lnTo>
                  <a:pt x="69" y="492"/>
                </a:lnTo>
                <a:lnTo>
                  <a:pt x="69" y="491"/>
                </a:lnTo>
                <a:lnTo>
                  <a:pt x="69" y="491"/>
                </a:lnTo>
                <a:lnTo>
                  <a:pt x="69" y="490"/>
                </a:lnTo>
                <a:lnTo>
                  <a:pt x="69" y="489"/>
                </a:lnTo>
                <a:lnTo>
                  <a:pt x="69" y="489"/>
                </a:lnTo>
                <a:lnTo>
                  <a:pt x="69" y="488"/>
                </a:lnTo>
                <a:lnTo>
                  <a:pt x="69" y="488"/>
                </a:lnTo>
                <a:lnTo>
                  <a:pt x="69" y="487"/>
                </a:lnTo>
                <a:lnTo>
                  <a:pt x="68" y="488"/>
                </a:lnTo>
                <a:lnTo>
                  <a:pt x="68" y="487"/>
                </a:lnTo>
                <a:lnTo>
                  <a:pt x="68" y="487"/>
                </a:lnTo>
                <a:lnTo>
                  <a:pt x="67" y="486"/>
                </a:lnTo>
                <a:lnTo>
                  <a:pt x="67" y="485"/>
                </a:lnTo>
                <a:lnTo>
                  <a:pt x="67" y="485"/>
                </a:lnTo>
                <a:lnTo>
                  <a:pt x="67" y="484"/>
                </a:lnTo>
                <a:lnTo>
                  <a:pt x="67" y="483"/>
                </a:lnTo>
                <a:lnTo>
                  <a:pt x="67" y="483"/>
                </a:lnTo>
                <a:lnTo>
                  <a:pt x="67" y="482"/>
                </a:lnTo>
                <a:lnTo>
                  <a:pt x="67" y="482"/>
                </a:lnTo>
                <a:lnTo>
                  <a:pt x="66" y="481"/>
                </a:lnTo>
                <a:lnTo>
                  <a:pt x="66" y="480"/>
                </a:lnTo>
                <a:lnTo>
                  <a:pt x="66" y="480"/>
                </a:lnTo>
                <a:lnTo>
                  <a:pt x="66" y="480"/>
                </a:lnTo>
                <a:lnTo>
                  <a:pt x="65" y="480"/>
                </a:lnTo>
                <a:lnTo>
                  <a:pt x="64" y="479"/>
                </a:lnTo>
                <a:lnTo>
                  <a:pt x="64" y="479"/>
                </a:lnTo>
                <a:lnTo>
                  <a:pt x="63" y="479"/>
                </a:lnTo>
                <a:lnTo>
                  <a:pt x="62" y="478"/>
                </a:lnTo>
                <a:lnTo>
                  <a:pt x="62" y="478"/>
                </a:lnTo>
                <a:lnTo>
                  <a:pt x="63" y="477"/>
                </a:lnTo>
                <a:lnTo>
                  <a:pt x="63" y="476"/>
                </a:lnTo>
                <a:lnTo>
                  <a:pt x="64" y="476"/>
                </a:lnTo>
                <a:lnTo>
                  <a:pt x="64" y="475"/>
                </a:lnTo>
                <a:lnTo>
                  <a:pt x="63" y="474"/>
                </a:lnTo>
                <a:lnTo>
                  <a:pt x="62" y="473"/>
                </a:lnTo>
                <a:lnTo>
                  <a:pt x="61" y="472"/>
                </a:lnTo>
                <a:lnTo>
                  <a:pt x="61" y="472"/>
                </a:lnTo>
                <a:lnTo>
                  <a:pt x="61" y="471"/>
                </a:lnTo>
                <a:lnTo>
                  <a:pt x="61" y="470"/>
                </a:lnTo>
                <a:lnTo>
                  <a:pt x="61" y="469"/>
                </a:lnTo>
                <a:lnTo>
                  <a:pt x="61" y="468"/>
                </a:lnTo>
                <a:lnTo>
                  <a:pt x="60" y="468"/>
                </a:lnTo>
                <a:lnTo>
                  <a:pt x="60" y="467"/>
                </a:lnTo>
                <a:lnTo>
                  <a:pt x="60" y="466"/>
                </a:lnTo>
                <a:lnTo>
                  <a:pt x="60" y="466"/>
                </a:lnTo>
                <a:lnTo>
                  <a:pt x="61" y="466"/>
                </a:lnTo>
                <a:lnTo>
                  <a:pt x="61" y="465"/>
                </a:lnTo>
                <a:lnTo>
                  <a:pt x="62" y="465"/>
                </a:lnTo>
                <a:lnTo>
                  <a:pt x="62" y="464"/>
                </a:lnTo>
                <a:lnTo>
                  <a:pt x="62" y="463"/>
                </a:lnTo>
                <a:lnTo>
                  <a:pt x="62" y="463"/>
                </a:lnTo>
                <a:lnTo>
                  <a:pt x="62" y="462"/>
                </a:lnTo>
                <a:lnTo>
                  <a:pt x="62" y="461"/>
                </a:lnTo>
                <a:lnTo>
                  <a:pt x="63" y="461"/>
                </a:lnTo>
                <a:lnTo>
                  <a:pt x="63" y="461"/>
                </a:lnTo>
                <a:lnTo>
                  <a:pt x="62" y="461"/>
                </a:lnTo>
                <a:lnTo>
                  <a:pt x="62" y="460"/>
                </a:lnTo>
                <a:lnTo>
                  <a:pt x="62" y="460"/>
                </a:lnTo>
                <a:lnTo>
                  <a:pt x="61" y="460"/>
                </a:lnTo>
                <a:lnTo>
                  <a:pt x="60" y="459"/>
                </a:lnTo>
                <a:lnTo>
                  <a:pt x="60" y="459"/>
                </a:lnTo>
                <a:lnTo>
                  <a:pt x="59" y="459"/>
                </a:lnTo>
                <a:lnTo>
                  <a:pt x="59" y="459"/>
                </a:lnTo>
                <a:lnTo>
                  <a:pt x="58" y="459"/>
                </a:lnTo>
                <a:lnTo>
                  <a:pt x="57" y="458"/>
                </a:lnTo>
                <a:lnTo>
                  <a:pt x="56" y="457"/>
                </a:lnTo>
                <a:lnTo>
                  <a:pt x="56" y="457"/>
                </a:lnTo>
                <a:lnTo>
                  <a:pt x="55" y="457"/>
                </a:lnTo>
                <a:lnTo>
                  <a:pt x="54" y="456"/>
                </a:lnTo>
                <a:lnTo>
                  <a:pt x="53" y="455"/>
                </a:lnTo>
                <a:lnTo>
                  <a:pt x="52" y="455"/>
                </a:lnTo>
                <a:lnTo>
                  <a:pt x="52" y="455"/>
                </a:lnTo>
                <a:lnTo>
                  <a:pt x="52" y="454"/>
                </a:lnTo>
                <a:lnTo>
                  <a:pt x="51" y="454"/>
                </a:lnTo>
                <a:lnTo>
                  <a:pt x="50" y="453"/>
                </a:lnTo>
                <a:lnTo>
                  <a:pt x="50" y="452"/>
                </a:lnTo>
                <a:lnTo>
                  <a:pt x="50" y="451"/>
                </a:lnTo>
                <a:lnTo>
                  <a:pt x="50" y="451"/>
                </a:lnTo>
                <a:lnTo>
                  <a:pt x="49" y="449"/>
                </a:lnTo>
                <a:lnTo>
                  <a:pt x="49" y="449"/>
                </a:lnTo>
                <a:lnTo>
                  <a:pt x="49" y="449"/>
                </a:lnTo>
                <a:lnTo>
                  <a:pt x="49" y="448"/>
                </a:lnTo>
                <a:lnTo>
                  <a:pt x="47" y="448"/>
                </a:lnTo>
                <a:lnTo>
                  <a:pt x="46" y="447"/>
                </a:lnTo>
                <a:lnTo>
                  <a:pt x="46" y="447"/>
                </a:lnTo>
                <a:lnTo>
                  <a:pt x="45" y="447"/>
                </a:lnTo>
                <a:lnTo>
                  <a:pt x="45" y="446"/>
                </a:lnTo>
                <a:lnTo>
                  <a:pt x="45" y="446"/>
                </a:lnTo>
                <a:lnTo>
                  <a:pt x="45" y="445"/>
                </a:lnTo>
                <a:lnTo>
                  <a:pt x="45" y="444"/>
                </a:lnTo>
                <a:lnTo>
                  <a:pt x="45" y="444"/>
                </a:lnTo>
                <a:lnTo>
                  <a:pt x="45" y="442"/>
                </a:lnTo>
                <a:lnTo>
                  <a:pt x="45" y="442"/>
                </a:lnTo>
                <a:lnTo>
                  <a:pt x="45" y="441"/>
                </a:lnTo>
                <a:lnTo>
                  <a:pt x="45" y="440"/>
                </a:lnTo>
                <a:lnTo>
                  <a:pt x="45" y="440"/>
                </a:lnTo>
                <a:lnTo>
                  <a:pt x="45" y="439"/>
                </a:lnTo>
                <a:lnTo>
                  <a:pt x="44" y="438"/>
                </a:lnTo>
                <a:lnTo>
                  <a:pt x="43" y="438"/>
                </a:lnTo>
                <a:lnTo>
                  <a:pt x="43" y="438"/>
                </a:lnTo>
                <a:lnTo>
                  <a:pt x="43" y="438"/>
                </a:lnTo>
                <a:lnTo>
                  <a:pt x="43" y="437"/>
                </a:lnTo>
                <a:lnTo>
                  <a:pt x="42" y="437"/>
                </a:lnTo>
                <a:lnTo>
                  <a:pt x="42" y="436"/>
                </a:lnTo>
                <a:lnTo>
                  <a:pt x="41" y="436"/>
                </a:lnTo>
                <a:lnTo>
                  <a:pt x="41" y="436"/>
                </a:lnTo>
                <a:lnTo>
                  <a:pt x="40" y="436"/>
                </a:lnTo>
                <a:lnTo>
                  <a:pt x="39" y="436"/>
                </a:lnTo>
                <a:lnTo>
                  <a:pt x="39" y="437"/>
                </a:lnTo>
                <a:lnTo>
                  <a:pt x="39" y="437"/>
                </a:lnTo>
                <a:lnTo>
                  <a:pt x="38" y="437"/>
                </a:lnTo>
                <a:lnTo>
                  <a:pt x="37" y="437"/>
                </a:lnTo>
                <a:lnTo>
                  <a:pt x="37" y="438"/>
                </a:lnTo>
                <a:lnTo>
                  <a:pt x="36" y="437"/>
                </a:lnTo>
                <a:lnTo>
                  <a:pt x="35" y="437"/>
                </a:lnTo>
                <a:lnTo>
                  <a:pt x="34" y="437"/>
                </a:lnTo>
                <a:lnTo>
                  <a:pt x="33" y="436"/>
                </a:lnTo>
                <a:lnTo>
                  <a:pt x="33" y="436"/>
                </a:lnTo>
                <a:lnTo>
                  <a:pt x="32" y="436"/>
                </a:lnTo>
                <a:lnTo>
                  <a:pt x="32" y="435"/>
                </a:lnTo>
                <a:lnTo>
                  <a:pt x="32" y="434"/>
                </a:lnTo>
                <a:lnTo>
                  <a:pt x="30" y="434"/>
                </a:lnTo>
                <a:lnTo>
                  <a:pt x="30" y="433"/>
                </a:lnTo>
                <a:lnTo>
                  <a:pt x="29" y="433"/>
                </a:lnTo>
                <a:lnTo>
                  <a:pt x="29" y="432"/>
                </a:lnTo>
                <a:lnTo>
                  <a:pt x="28" y="432"/>
                </a:lnTo>
                <a:lnTo>
                  <a:pt x="28" y="431"/>
                </a:lnTo>
                <a:lnTo>
                  <a:pt x="27" y="430"/>
                </a:lnTo>
                <a:lnTo>
                  <a:pt x="26" y="430"/>
                </a:lnTo>
                <a:lnTo>
                  <a:pt x="26" y="430"/>
                </a:lnTo>
                <a:lnTo>
                  <a:pt x="26" y="430"/>
                </a:lnTo>
                <a:lnTo>
                  <a:pt x="25" y="430"/>
                </a:lnTo>
                <a:lnTo>
                  <a:pt x="24" y="430"/>
                </a:lnTo>
                <a:lnTo>
                  <a:pt x="24" y="430"/>
                </a:lnTo>
                <a:lnTo>
                  <a:pt x="23" y="429"/>
                </a:lnTo>
                <a:lnTo>
                  <a:pt x="22" y="429"/>
                </a:lnTo>
                <a:lnTo>
                  <a:pt x="22" y="428"/>
                </a:lnTo>
                <a:lnTo>
                  <a:pt x="22" y="428"/>
                </a:lnTo>
                <a:lnTo>
                  <a:pt x="21" y="427"/>
                </a:lnTo>
                <a:lnTo>
                  <a:pt x="20" y="427"/>
                </a:lnTo>
                <a:lnTo>
                  <a:pt x="20" y="426"/>
                </a:lnTo>
                <a:lnTo>
                  <a:pt x="20" y="425"/>
                </a:lnTo>
                <a:lnTo>
                  <a:pt x="20" y="425"/>
                </a:lnTo>
                <a:lnTo>
                  <a:pt x="20" y="424"/>
                </a:lnTo>
                <a:lnTo>
                  <a:pt x="20" y="423"/>
                </a:lnTo>
                <a:lnTo>
                  <a:pt x="20" y="423"/>
                </a:lnTo>
                <a:lnTo>
                  <a:pt x="20" y="423"/>
                </a:lnTo>
                <a:lnTo>
                  <a:pt x="20" y="422"/>
                </a:lnTo>
                <a:lnTo>
                  <a:pt x="20" y="421"/>
                </a:lnTo>
                <a:lnTo>
                  <a:pt x="20" y="420"/>
                </a:lnTo>
                <a:lnTo>
                  <a:pt x="19" y="419"/>
                </a:lnTo>
                <a:lnTo>
                  <a:pt x="19" y="419"/>
                </a:lnTo>
                <a:lnTo>
                  <a:pt x="18" y="419"/>
                </a:lnTo>
                <a:lnTo>
                  <a:pt x="18" y="418"/>
                </a:lnTo>
                <a:lnTo>
                  <a:pt x="18" y="418"/>
                </a:lnTo>
                <a:lnTo>
                  <a:pt x="18" y="417"/>
                </a:lnTo>
                <a:lnTo>
                  <a:pt x="17" y="417"/>
                </a:lnTo>
                <a:lnTo>
                  <a:pt x="16" y="417"/>
                </a:lnTo>
                <a:lnTo>
                  <a:pt x="16" y="417"/>
                </a:lnTo>
                <a:lnTo>
                  <a:pt x="16" y="416"/>
                </a:lnTo>
                <a:lnTo>
                  <a:pt x="15" y="415"/>
                </a:lnTo>
                <a:lnTo>
                  <a:pt x="15" y="415"/>
                </a:lnTo>
                <a:lnTo>
                  <a:pt x="15" y="414"/>
                </a:lnTo>
                <a:lnTo>
                  <a:pt x="15" y="413"/>
                </a:lnTo>
                <a:lnTo>
                  <a:pt x="15" y="413"/>
                </a:lnTo>
                <a:lnTo>
                  <a:pt x="15" y="412"/>
                </a:lnTo>
                <a:lnTo>
                  <a:pt x="16" y="412"/>
                </a:lnTo>
                <a:lnTo>
                  <a:pt x="16" y="411"/>
                </a:lnTo>
                <a:lnTo>
                  <a:pt x="17" y="411"/>
                </a:lnTo>
                <a:lnTo>
                  <a:pt x="17" y="411"/>
                </a:lnTo>
                <a:lnTo>
                  <a:pt x="18" y="411"/>
                </a:lnTo>
                <a:lnTo>
                  <a:pt x="18" y="410"/>
                </a:lnTo>
                <a:lnTo>
                  <a:pt x="18" y="410"/>
                </a:lnTo>
                <a:lnTo>
                  <a:pt x="18" y="409"/>
                </a:lnTo>
                <a:lnTo>
                  <a:pt x="19" y="408"/>
                </a:lnTo>
                <a:lnTo>
                  <a:pt x="20" y="408"/>
                </a:lnTo>
                <a:lnTo>
                  <a:pt x="20" y="408"/>
                </a:lnTo>
                <a:lnTo>
                  <a:pt x="21" y="408"/>
                </a:lnTo>
                <a:lnTo>
                  <a:pt x="22" y="408"/>
                </a:lnTo>
                <a:lnTo>
                  <a:pt x="22" y="408"/>
                </a:lnTo>
                <a:lnTo>
                  <a:pt x="22" y="408"/>
                </a:lnTo>
                <a:lnTo>
                  <a:pt x="23" y="407"/>
                </a:lnTo>
                <a:lnTo>
                  <a:pt x="24" y="407"/>
                </a:lnTo>
                <a:lnTo>
                  <a:pt x="24" y="406"/>
                </a:lnTo>
                <a:lnTo>
                  <a:pt x="24" y="406"/>
                </a:lnTo>
                <a:lnTo>
                  <a:pt x="25" y="406"/>
                </a:lnTo>
                <a:lnTo>
                  <a:pt x="25" y="407"/>
                </a:lnTo>
                <a:lnTo>
                  <a:pt x="26" y="407"/>
                </a:lnTo>
                <a:lnTo>
                  <a:pt x="26" y="407"/>
                </a:lnTo>
                <a:lnTo>
                  <a:pt x="27" y="407"/>
                </a:lnTo>
                <a:lnTo>
                  <a:pt x="28" y="406"/>
                </a:lnTo>
                <a:lnTo>
                  <a:pt x="28" y="406"/>
                </a:lnTo>
                <a:lnTo>
                  <a:pt x="28" y="405"/>
                </a:lnTo>
                <a:lnTo>
                  <a:pt x="29" y="404"/>
                </a:lnTo>
                <a:lnTo>
                  <a:pt x="29" y="404"/>
                </a:lnTo>
                <a:lnTo>
                  <a:pt x="29" y="403"/>
                </a:lnTo>
                <a:lnTo>
                  <a:pt x="29" y="402"/>
                </a:lnTo>
                <a:lnTo>
                  <a:pt x="29" y="402"/>
                </a:lnTo>
                <a:lnTo>
                  <a:pt x="28" y="401"/>
                </a:lnTo>
                <a:lnTo>
                  <a:pt x="28" y="400"/>
                </a:lnTo>
                <a:lnTo>
                  <a:pt x="28" y="400"/>
                </a:lnTo>
                <a:lnTo>
                  <a:pt x="28" y="398"/>
                </a:lnTo>
                <a:lnTo>
                  <a:pt x="29" y="397"/>
                </a:lnTo>
                <a:lnTo>
                  <a:pt x="29" y="396"/>
                </a:lnTo>
                <a:lnTo>
                  <a:pt x="29" y="396"/>
                </a:lnTo>
                <a:lnTo>
                  <a:pt x="29" y="395"/>
                </a:lnTo>
                <a:lnTo>
                  <a:pt x="29" y="394"/>
                </a:lnTo>
                <a:lnTo>
                  <a:pt x="28" y="393"/>
                </a:lnTo>
                <a:lnTo>
                  <a:pt x="28" y="392"/>
                </a:lnTo>
                <a:lnTo>
                  <a:pt x="28" y="391"/>
                </a:lnTo>
                <a:lnTo>
                  <a:pt x="28" y="390"/>
                </a:lnTo>
                <a:lnTo>
                  <a:pt x="29" y="390"/>
                </a:lnTo>
                <a:lnTo>
                  <a:pt x="29" y="389"/>
                </a:lnTo>
                <a:lnTo>
                  <a:pt x="30" y="389"/>
                </a:lnTo>
                <a:lnTo>
                  <a:pt x="30" y="388"/>
                </a:lnTo>
                <a:lnTo>
                  <a:pt x="31" y="386"/>
                </a:lnTo>
                <a:lnTo>
                  <a:pt x="32" y="385"/>
                </a:lnTo>
                <a:lnTo>
                  <a:pt x="32" y="385"/>
                </a:lnTo>
                <a:lnTo>
                  <a:pt x="32" y="384"/>
                </a:lnTo>
                <a:lnTo>
                  <a:pt x="32" y="383"/>
                </a:lnTo>
                <a:lnTo>
                  <a:pt x="32" y="382"/>
                </a:lnTo>
                <a:lnTo>
                  <a:pt x="32" y="381"/>
                </a:lnTo>
                <a:lnTo>
                  <a:pt x="32" y="381"/>
                </a:lnTo>
                <a:lnTo>
                  <a:pt x="32" y="381"/>
                </a:lnTo>
                <a:lnTo>
                  <a:pt x="32" y="380"/>
                </a:lnTo>
                <a:lnTo>
                  <a:pt x="32" y="379"/>
                </a:lnTo>
                <a:lnTo>
                  <a:pt x="32" y="379"/>
                </a:lnTo>
                <a:lnTo>
                  <a:pt x="32" y="378"/>
                </a:lnTo>
                <a:lnTo>
                  <a:pt x="32" y="377"/>
                </a:lnTo>
                <a:lnTo>
                  <a:pt x="32" y="375"/>
                </a:lnTo>
                <a:lnTo>
                  <a:pt x="32" y="375"/>
                </a:lnTo>
                <a:lnTo>
                  <a:pt x="32" y="375"/>
                </a:lnTo>
                <a:lnTo>
                  <a:pt x="33" y="374"/>
                </a:lnTo>
                <a:lnTo>
                  <a:pt x="33" y="374"/>
                </a:lnTo>
                <a:lnTo>
                  <a:pt x="33" y="373"/>
                </a:lnTo>
                <a:lnTo>
                  <a:pt x="33" y="372"/>
                </a:lnTo>
                <a:lnTo>
                  <a:pt x="33" y="372"/>
                </a:lnTo>
                <a:lnTo>
                  <a:pt x="33" y="372"/>
                </a:lnTo>
                <a:lnTo>
                  <a:pt x="33" y="371"/>
                </a:lnTo>
                <a:lnTo>
                  <a:pt x="33" y="370"/>
                </a:lnTo>
                <a:lnTo>
                  <a:pt x="33" y="369"/>
                </a:lnTo>
                <a:lnTo>
                  <a:pt x="33" y="368"/>
                </a:lnTo>
                <a:lnTo>
                  <a:pt x="33" y="368"/>
                </a:lnTo>
                <a:lnTo>
                  <a:pt x="33" y="368"/>
                </a:lnTo>
                <a:lnTo>
                  <a:pt x="35" y="366"/>
                </a:lnTo>
                <a:lnTo>
                  <a:pt x="35" y="366"/>
                </a:lnTo>
                <a:lnTo>
                  <a:pt x="36" y="366"/>
                </a:lnTo>
                <a:lnTo>
                  <a:pt x="36" y="365"/>
                </a:lnTo>
                <a:lnTo>
                  <a:pt x="37" y="365"/>
                </a:lnTo>
                <a:lnTo>
                  <a:pt x="37" y="364"/>
                </a:lnTo>
                <a:lnTo>
                  <a:pt x="37" y="364"/>
                </a:lnTo>
                <a:lnTo>
                  <a:pt x="37" y="363"/>
                </a:lnTo>
                <a:lnTo>
                  <a:pt x="36" y="362"/>
                </a:lnTo>
                <a:lnTo>
                  <a:pt x="37" y="361"/>
                </a:lnTo>
                <a:lnTo>
                  <a:pt x="37" y="360"/>
                </a:lnTo>
                <a:lnTo>
                  <a:pt x="37" y="358"/>
                </a:lnTo>
                <a:lnTo>
                  <a:pt x="37" y="357"/>
                </a:lnTo>
                <a:lnTo>
                  <a:pt x="37" y="356"/>
                </a:lnTo>
                <a:lnTo>
                  <a:pt x="37" y="356"/>
                </a:lnTo>
                <a:lnTo>
                  <a:pt x="37" y="355"/>
                </a:lnTo>
                <a:lnTo>
                  <a:pt x="38" y="352"/>
                </a:lnTo>
                <a:lnTo>
                  <a:pt x="38" y="351"/>
                </a:lnTo>
                <a:lnTo>
                  <a:pt x="39" y="351"/>
                </a:lnTo>
                <a:lnTo>
                  <a:pt x="39" y="350"/>
                </a:lnTo>
                <a:lnTo>
                  <a:pt x="39" y="349"/>
                </a:lnTo>
                <a:lnTo>
                  <a:pt x="39" y="348"/>
                </a:lnTo>
                <a:lnTo>
                  <a:pt x="39" y="347"/>
                </a:lnTo>
                <a:lnTo>
                  <a:pt x="40" y="347"/>
                </a:lnTo>
                <a:lnTo>
                  <a:pt x="41" y="345"/>
                </a:lnTo>
                <a:lnTo>
                  <a:pt x="41" y="345"/>
                </a:lnTo>
                <a:lnTo>
                  <a:pt x="41" y="344"/>
                </a:lnTo>
                <a:lnTo>
                  <a:pt x="41" y="343"/>
                </a:lnTo>
                <a:lnTo>
                  <a:pt x="42" y="342"/>
                </a:lnTo>
                <a:lnTo>
                  <a:pt x="42" y="341"/>
                </a:lnTo>
                <a:lnTo>
                  <a:pt x="43" y="341"/>
                </a:lnTo>
                <a:lnTo>
                  <a:pt x="43" y="341"/>
                </a:lnTo>
                <a:lnTo>
                  <a:pt x="43" y="340"/>
                </a:lnTo>
                <a:lnTo>
                  <a:pt x="44" y="339"/>
                </a:lnTo>
                <a:lnTo>
                  <a:pt x="44" y="339"/>
                </a:lnTo>
                <a:lnTo>
                  <a:pt x="44" y="338"/>
                </a:lnTo>
                <a:lnTo>
                  <a:pt x="44" y="338"/>
                </a:lnTo>
                <a:lnTo>
                  <a:pt x="45" y="336"/>
                </a:lnTo>
                <a:lnTo>
                  <a:pt x="45" y="336"/>
                </a:lnTo>
                <a:lnTo>
                  <a:pt x="45" y="335"/>
                </a:lnTo>
                <a:lnTo>
                  <a:pt x="45" y="334"/>
                </a:lnTo>
                <a:lnTo>
                  <a:pt x="46" y="334"/>
                </a:lnTo>
                <a:lnTo>
                  <a:pt x="46" y="334"/>
                </a:lnTo>
                <a:lnTo>
                  <a:pt x="47" y="333"/>
                </a:lnTo>
                <a:lnTo>
                  <a:pt x="47" y="333"/>
                </a:lnTo>
                <a:lnTo>
                  <a:pt x="47" y="332"/>
                </a:lnTo>
                <a:lnTo>
                  <a:pt x="48" y="332"/>
                </a:lnTo>
                <a:lnTo>
                  <a:pt x="48" y="331"/>
                </a:lnTo>
                <a:lnTo>
                  <a:pt x="47" y="326"/>
                </a:lnTo>
                <a:lnTo>
                  <a:pt x="46" y="326"/>
                </a:lnTo>
                <a:lnTo>
                  <a:pt x="46" y="325"/>
                </a:lnTo>
                <a:lnTo>
                  <a:pt x="46" y="324"/>
                </a:lnTo>
                <a:lnTo>
                  <a:pt x="47" y="324"/>
                </a:lnTo>
                <a:lnTo>
                  <a:pt x="47" y="323"/>
                </a:lnTo>
                <a:lnTo>
                  <a:pt x="47" y="322"/>
                </a:lnTo>
                <a:lnTo>
                  <a:pt x="47" y="322"/>
                </a:lnTo>
                <a:lnTo>
                  <a:pt x="47" y="321"/>
                </a:lnTo>
                <a:lnTo>
                  <a:pt x="48" y="320"/>
                </a:lnTo>
                <a:lnTo>
                  <a:pt x="48" y="320"/>
                </a:lnTo>
                <a:lnTo>
                  <a:pt x="48" y="319"/>
                </a:lnTo>
                <a:lnTo>
                  <a:pt x="48" y="319"/>
                </a:lnTo>
                <a:lnTo>
                  <a:pt x="49" y="319"/>
                </a:lnTo>
                <a:lnTo>
                  <a:pt x="49" y="318"/>
                </a:lnTo>
                <a:lnTo>
                  <a:pt x="49" y="317"/>
                </a:lnTo>
                <a:lnTo>
                  <a:pt x="50" y="317"/>
                </a:lnTo>
                <a:lnTo>
                  <a:pt x="50" y="316"/>
                </a:lnTo>
                <a:lnTo>
                  <a:pt x="50" y="315"/>
                </a:lnTo>
                <a:lnTo>
                  <a:pt x="51" y="315"/>
                </a:lnTo>
                <a:lnTo>
                  <a:pt x="51" y="315"/>
                </a:lnTo>
                <a:lnTo>
                  <a:pt x="52" y="315"/>
                </a:lnTo>
                <a:lnTo>
                  <a:pt x="52" y="315"/>
                </a:lnTo>
                <a:lnTo>
                  <a:pt x="53" y="314"/>
                </a:lnTo>
                <a:lnTo>
                  <a:pt x="54" y="314"/>
                </a:lnTo>
                <a:lnTo>
                  <a:pt x="54" y="313"/>
                </a:lnTo>
                <a:lnTo>
                  <a:pt x="54" y="313"/>
                </a:lnTo>
                <a:lnTo>
                  <a:pt x="54" y="312"/>
                </a:lnTo>
                <a:lnTo>
                  <a:pt x="54" y="311"/>
                </a:lnTo>
                <a:lnTo>
                  <a:pt x="53" y="311"/>
                </a:lnTo>
                <a:lnTo>
                  <a:pt x="52" y="310"/>
                </a:lnTo>
                <a:lnTo>
                  <a:pt x="52" y="309"/>
                </a:lnTo>
                <a:lnTo>
                  <a:pt x="52" y="308"/>
                </a:lnTo>
                <a:lnTo>
                  <a:pt x="51" y="307"/>
                </a:lnTo>
                <a:lnTo>
                  <a:pt x="51" y="307"/>
                </a:lnTo>
                <a:lnTo>
                  <a:pt x="51" y="306"/>
                </a:lnTo>
                <a:lnTo>
                  <a:pt x="51" y="305"/>
                </a:lnTo>
                <a:lnTo>
                  <a:pt x="51" y="304"/>
                </a:lnTo>
                <a:lnTo>
                  <a:pt x="52" y="303"/>
                </a:lnTo>
                <a:lnTo>
                  <a:pt x="52" y="302"/>
                </a:lnTo>
                <a:lnTo>
                  <a:pt x="52" y="302"/>
                </a:lnTo>
                <a:lnTo>
                  <a:pt x="52" y="301"/>
                </a:lnTo>
                <a:lnTo>
                  <a:pt x="52" y="300"/>
                </a:lnTo>
                <a:lnTo>
                  <a:pt x="52" y="300"/>
                </a:lnTo>
                <a:lnTo>
                  <a:pt x="53" y="299"/>
                </a:lnTo>
                <a:lnTo>
                  <a:pt x="53" y="298"/>
                </a:lnTo>
                <a:lnTo>
                  <a:pt x="54" y="298"/>
                </a:lnTo>
                <a:lnTo>
                  <a:pt x="54" y="297"/>
                </a:lnTo>
                <a:lnTo>
                  <a:pt x="54" y="297"/>
                </a:lnTo>
                <a:lnTo>
                  <a:pt x="55" y="297"/>
                </a:lnTo>
                <a:lnTo>
                  <a:pt x="56" y="297"/>
                </a:lnTo>
                <a:lnTo>
                  <a:pt x="56" y="297"/>
                </a:lnTo>
                <a:lnTo>
                  <a:pt x="57" y="297"/>
                </a:lnTo>
                <a:lnTo>
                  <a:pt x="58" y="296"/>
                </a:lnTo>
                <a:lnTo>
                  <a:pt x="58" y="296"/>
                </a:lnTo>
                <a:lnTo>
                  <a:pt x="59" y="296"/>
                </a:lnTo>
                <a:lnTo>
                  <a:pt x="60" y="296"/>
                </a:lnTo>
                <a:lnTo>
                  <a:pt x="60" y="295"/>
                </a:lnTo>
                <a:lnTo>
                  <a:pt x="61" y="294"/>
                </a:lnTo>
                <a:lnTo>
                  <a:pt x="62" y="294"/>
                </a:lnTo>
                <a:lnTo>
                  <a:pt x="62" y="294"/>
                </a:lnTo>
                <a:lnTo>
                  <a:pt x="63" y="294"/>
                </a:lnTo>
                <a:lnTo>
                  <a:pt x="64" y="294"/>
                </a:lnTo>
                <a:lnTo>
                  <a:pt x="64" y="294"/>
                </a:lnTo>
                <a:lnTo>
                  <a:pt x="65" y="294"/>
                </a:lnTo>
                <a:lnTo>
                  <a:pt x="66" y="294"/>
                </a:lnTo>
                <a:lnTo>
                  <a:pt x="66" y="294"/>
                </a:lnTo>
                <a:lnTo>
                  <a:pt x="67" y="294"/>
                </a:lnTo>
                <a:lnTo>
                  <a:pt x="67" y="293"/>
                </a:lnTo>
                <a:lnTo>
                  <a:pt x="68" y="293"/>
                </a:lnTo>
                <a:lnTo>
                  <a:pt x="68" y="292"/>
                </a:lnTo>
                <a:lnTo>
                  <a:pt x="69" y="292"/>
                </a:lnTo>
                <a:lnTo>
                  <a:pt x="69" y="291"/>
                </a:lnTo>
                <a:lnTo>
                  <a:pt x="69" y="290"/>
                </a:lnTo>
                <a:lnTo>
                  <a:pt x="69" y="290"/>
                </a:lnTo>
                <a:lnTo>
                  <a:pt x="68" y="290"/>
                </a:lnTo>
                <a:lnTo>
                  <a:pt x="68" y="289"/>
                </a:lnTo>
                <a:lnTo>
                  <a:pt x="68" y="288"/>
                </a:lnTo>
                <a:lnTo>
                  <a:pt x="68" y="288"/>
                </a:lnTo>
                <a:lnTo>
                  <a:pt x="68" y="287"/>
                </a:lnTo>
                <a:lnTo>
                  <a:pt x="68" y="286"/>
                </a:lnTo>
                <a:lnTo>
                  <a:pt x="69" y="286"/>
                </a:lnTo>
                <a:lnTo>
                  <a:pt x="70" y="285"/>
                </a:lnTo>
                <a:lnTo>
                  <a:pt x="71" y="284"/>
                </a:lnTo>
                <a:lnTo>
                  <a:pt x="71" y="284"/>
                </a:lnTo>
                <a:lnTo>
                  <a:pt x="72" y="284"/>
                </a:lnTo>
                <a:lnTo>
                  <a:pt x="72" y="283"/>
                </a:lnTo>
                <a:lnTo>
                  <a:pt x="71" y="282"/>
                </a:lnTo>
                <a:lnTo>
                  <a:pt x="71" y="281"/>
                </a:lnTo>
                <a:lnTo>
                  <a:pt x="71" y="280"/>
                </a:lnTo>
                <a:lnTo>
                  <a:pt x="71" y="279"/>
                </a:lnTo>
                <a:lnTo>
                  <a:pt x="71" y="278"/>
                </a:lnTo>
                <a:lnTo>
                  <a:pt x="72" y="278"/>
                </a:lnTo>
                <a:lnTo>
                  <a:pt x="72" y="277"/>
                </a:lnTo>
                <a:lnTo>
                  <a:pt x="73" y="277"/>
                </a:lnTo>
                <a:lnTo>
                  <a:pt x="73" y="277"/>
                </a:lnTo>
                <a:lnTo>
                  <a:pt x="73" y="276"/>
                </a:lnTo>
                <a:lnTo>
                  <a:pt x="74" y="276"/>
                </a:lnTo>
                <a:lnTo>
                  <a:pt x="75" y="276"/>
                </a:lnTo>
                <a:lnTo>
                  <a:pt x="75" y="276"/>
                </a:lnTo>
                <a:lnTo>
                  <a:pt x="76" y="276"/>
                </a:lnTo>
                <a:lnTo>
                  <a:pt x="76" y="275"/>
                </a:lnTo>
                <a:lnTo>
                  <a:pt x="77" y="275"/>
                </a:lnTo>
                <a:lnTo>
                  <a:pt x="77" y="274"/>
                </a:lnTo>
                <a:lnTo>
                  <a:pt x="77" y="273"/>
                </a:lnTo>
                <a:lnTo>
                  <a:pt x="77" y="273"/>
                </a:lnTo>
                <a:lnTo>
                  <a:pt x="78" y="273"/>
                </a:lnTo>
                <a:lnTo>
                  <a:pt x="78" y="272"/>
                </a:lnTo>
                <a:lnTo>
                  <a:pt x="79" y="272"/>
                </a:lnTo>
                <a:lnTo>
                  <a:pt x="79" y="272"/>
                </a:lnTo>
                <a:lnTo>
                  <a:pt x="80" y="272"/>
                </a:lnTo>
                <a:lnTo>
                  <a:pt x="81" y="272"/>
                </a:lnTo>
                <a:lnTo>
                  <a:pt x="81" y="273"/>
                </a:lnTo>
                <a:lnTo>
                  <a:pt x="81" y="273"/>
                </a:lnTo>
                <a:lnTo>
                  <a:pt x="81" y="272"/>
                </a:lnTo>
                <a:lnTo>
                  <a:pt x="81" y="271"/>
                </a:lnTo>
                <a:lnTo>
                  <a:pt x="81" y="270"/>
                </a:lnTo>
                <a:lnTo>
                  <a:pt x="81" y="269"/>
                </a:lnTo>
                <a:lnTo>
                  <a:pt x="81" y="269"/>
                </a:lnTo>
                <a:lnTo>
                  <a:pt x="80" y="268"/>
                </a:lnTo>
                <a:lnTo>
                  <a:pt x="80" y="267"/>
                </a:lnTo>
                <a:lnTo>
                  <a:pt x="79" y="267"/>
                </a:lnTo>
                <a:lnTo>
                  <a:pt x="79" y="266"/>
                </a:lnTo>
                <a:lnTo>
                  <a:pt x="79" y="266"/>
                </a:lnTo>
                <a:lnTo>
                  <a:pt x="79" y="266"/>
                </a:lnTo>
                <a:lnTo>
                  <a:pt x="78" y="266"/>
                </a:lnTo>
                <a:lnTo>
                  <a:pt x="79" y="266"/>
                </a:lnTo>
                <a:lnTo>
                  <a:pt x="79" y="265"/>
                </a:lnTo>
                <a:lnTo>
                  <a:pt x="79" y="265"/>
                </a:lnTo>
                <a:lnTo>
                  <a:pt x="80" y="264"/>
                </a:lnTo>
                <a:lnTo>
                  <a:pt x="81" y="264"/>
                </a:lnTo>
                <a:lnTo>
                  <a:pt x="81" y="264"/>
                </a:lnTo>
                <a:lnTo>
                  <a:pt x="81" y="263"/>
                </a:lnTo>
                <a:lnTo>
                  <a:pt x="80" y="262"/>
                </a:lnTo>
                <a:lnTo>
                  <a:pt x="80" y="262"/>
                </a:lnTo>
                <a:lnTo>
                  <a:pt x="79" y="261"/>
                </a:lnTo>
                <a:lnTo>
                  <a:pt x="79" y="261"/>
                </a:lnTo>
                <a:lnTo>
                  <a:pt x="79" y="260"/>
                </a:lnTo>
                <a:lnTo>
                  <a:pt x="79" y="260"/>
                </a:lnTo>
                <a:lnTo>
                  <a:pt x="79" y="259"/>
                </a:lnTo>
                <a:lnTo>
                  <a:pt x="79" y="258"/>
                </a:lnTo>
                <a:lnTo>
                  <a:pt x="80" y="258"/>
                </a:lnTo>
                <a:lnTo>
                  <a:pt x="81" y="258"/>
                </a:lnTo>
                <a:lnTo>
                  <a:pt x="81" y="257"/>
                </a:lnTo>
                <a:lnTo>
                  <a:pt x="82" y="257"/>
                </a:lnTo>
                <a:lnTo>
                  <a:pt x="83" y="256"/>
                </a:lnTo>
                <a:lnTo>
                  <a:pt x="83" y="256"/>
                </a:lnTo>
                <a:lnTo>
                  <a:pt x="83" y="255"/>
                </a:lnTo>
                <a:lnTo>
                  <a:pt x="83" y="254"/>
                </a:lnTo>
                <a:lnTo>
                  <a:pt x="83" y="254"/>
                </a:lnTo>
                <a:lnTo>
                  <a:pt x="84" y="253"/>
                </a:lnTo>
                <a:lnTo>
                  <a:pt x="85" y="252"/>
                </a:lnTo>
                <a:lnTo>
                  <a:pt x="85" y="252"/>
                </a:lnTo>
                <a:lnTo>
                  <a:pt x="85" y="252"/>
                </a:lnTo>
                <a:lnTo>
                  <a:pt x="85" y="251"/>
                </a:lnTo>
                <a:lnTo>
                  <a:pt x="86" y="251"/>
                </a:lnTo>
                <a:lnTo>
                  <a:pt x="86" y="250"/>
                </a:lnTo>
                <a:lnTo>
                  <a:pt x="86" y="250"/>
                </a:lnTo>
                <a:lnTo>
                  <a:pt x="86" y="249"/>
                </a:lnTo>
                <a:lnTo>
                  <a:pt x="86" y="249"/>
                </a:lnTo>
                <a:lnTo>
                  <a:pt x="87" y="249"/>
                </a:lnTo>
                <a:lnTo>
                  <a:pt x="88" y="249"/>
                </a:lnTo>
                <a:lnTo>
                  <a:pt x="89" y="248"/>
                </a:lnTo>
                <a:lnTo>
                  <a:pt x="90" y="248"/>
                </a:lnTo>
                <a:lnTo>
                  <a:pt x="90" y="248"/>
                </a:lnTo>
                <a:lnTo>
                  <a:pt x="90" y="247"/>
                </a:lnTo>
                <a:lnTo>
                  <a:pt x="90" y="247"/>
                </a:lnTo>
                <a:lnTo>
                  <a:pt x="90" y="246"/>
                </a:lnTo>
                <a:lnTo>
                  <a:pt x="91" y="246"/>
                </a:lnTo>
                <a:lnTo>
                  <a:pt x="91" y="245"/>
                </a:lnTo>
                <a:lnTo>
                  <a:pt x="91" y="245"/>
                </a:lnTo>
                <a:lnTo>
                  <a:pt x="92" y="244"/>
                </a:lnTo>
                <a:lnTo>
                  <a:pt x="92" y="244"/>
                </a:lnTo>
                <a:lnTo>
                  <a:pt x="93" y="243"/>
                </a:lnTo>
                <a:lnTo>
                  <a:pt x="94" y="243"/>
                </a:lnTo>
                <a:lnTo>
                  <a:pt x="94" y="243"/>
                </a:lnTo>
                <a:lnTo>
                  <a:pt x="94" y="243"/>
                </a:lnTo>
                <a:lnTo>
                  <a:pt x="94" y="242"/>
                </a:lnTo>
                <a:lnTo>
                  <a:pt x="95" y="242"/>
                </a:lnTo>
                <a:lnTo>
                  <a:pt x="95" y="241"/>
                </a:lnTo>
                <a:lnTo>
                  <a:pt x="95" y="240"/>
                </a:lnTo>
                <a:lnTo>
                  <a:pt x="94" y="239"/>
                </a:lnTo>
                <a:lnTo>
                  <a:pt x="94" y="238"/>
                </a:lnTo>
                <a:lnTo>
                  <a:pt x="94" y="237"/>
                </a:lnTo>
                <a:lnTo>
                  <a:pt x="94" y="237"/>
                </a:lnTo>
                <a:lnTo>
                  <a:pt x="94" y="235"/>
                </a:lnTo>
                <a:lnTo>
                  <a:pt x="94" y="235"/>
                </a:lnTo>
                <a:lnTo>
                  <a:pt x="95" y="234"/>
                </a:lnTo>
                <a:lnTo>
                  <a:pt x="95" y="233"/>
                </a:lnTo>
                <a:lnTo>
                  <a:pt x="96" y="233"/>
                </a:lnTo>
                <a:lnTo>
                  <a:pt x="97" y="232"/>
                </a:lnTo>
                <a:lnTo>
                  <a:pt x="98" y="232"/>
                </a:lnTo>
                <a:lnTo>
                  <a:pt x="98" y="232"/>
                </a:lnTo>
                <a:lnTo>
                  <a:pt x="99" y="232"/>
                </a:lnTo>
                <a:lnTo>
                  <a:pt x="99" y="231"/>
                </a:lnTo>
                <a:lnTo>
                  <a:pt x="99" y="231"/>
                </a:lnTo>
                <a:lnTo>
                  <a:pt x="100" y="231"/>
                </a:lnTo>
                <a:lnTo>
                  <a:pt x="100" y="231"/>
                </a:lnTo>
                <a:lnTo>
                  <a:pt x="100" y="230"/>
                </a:lnTo>
                <a:lnTo>
                  <a:pt x="101" y="230"/>
                </a:lnTo>
                <a:lnTo>
                  <a:pt x="102" y="229"/>
                </a:lnTo>
                <a:lnTo>
                  <a:pt x="102" y="229"/>
                </a:lnTo>
                <a:lnTo>
                  <a:pt x="103" y="228"/>
                </a:lnTo>
                <a:lnTo>
                  <a:pt x="104" y="227"/>
                </a:lnTo>
                <a:lnTo>
                  <a:pt x="104" y="226"/>
                </a:lnTo>
                <a:lnTo>
                  <a:pt x="105" y="226"/>
                </a:lnTo>
                <a:lnTo>
                  <a:pt x="105" y="226"/>
                </a:lnTo>
                <a:lnTo>
                  <a:pt x="105" y="226"/>
                </a:lnTo>
                <a:lnTo>
                  <a:pt x="105" y="225"/>
                </a:lnTo>
                <a:lnTo>
                  <a:pt x="105" y="224"/>
                </a:lnTo>
                <a:lnTo>
                  <a:pt x="105" y="224"/>
                </a:lnTo>
                <a:lnTo>
                  <a:pt x="105" y="223"/>
                </a:lnTo>
                <a:lnTo>
                  <a:pt x="105" y="222"/>
                </a:lnTo>
                <a:lnTo>
                  <a:pt x="105" y="221"/>
                </a:lnTo>
                <a:lnTo>
                  <a:pt x="105" y="220"/>
                </a:lnTo>
                <a:lnTo>
                  <a:pt x="105" y="219"/>
                </a:lnTo>
                <a:lnTo>
                  <a:pt x="105" y="218"/>
                </a:lnTo>
                <a:lnTo>
                  <a:pt x="105" y="218"/>
                </a:lnTo>
                <a:lnTo>
                  <a:pt x="105" y="216"/>
                </a:lnTo>
                <a:lnTo>
                  <a:pt x="105" y="216"/>
                </a:lnTo>
                <a:lnTo>
                  <a:pt x="105" y="215"/>
                </a:lnTo>
                <a:lnTo>
                  <a:pt x="105" y="214"/>
                </a:lnTo>
                <a:lnTo>
                  <a:pt x="105" y="212"/>
                </a:lnTo>
                <a:lnTo>
                  <a:pt x="105" y="211"/>
                </a:lnTo>
                <a:lnTo>
                  <a:pt x="105" y="210"/>
                </a:lnTo>
                <a:lnTo>
                  <a:pt x="105" y="209"/>
                </a:lnTo>
                <a:lnTo>
                  <a:pt x="105" y="209"/>
                </a:lnTo>
                <a:lnTo>
                  <a:pt x="105" y="208"/>
                </a:lnTo>
                <a:lnTo>
                  <a:pt x="104" y="208"/>
                </a:lnTo>
                <a:lnTo>
                  <a:pt x="104" y="207"/>
                </a:lnTo>
                <a:lnTo>
                  <a:pt x="104" y="207"/>
                </a:lnTo>
                <a:lnTo>
                  <a:pt x="104" y="205"/>
                </a:lnTo>
                <a:lnTo>
                  <a:pt x="104" y="205"/>
                </a:lnTo>
                <a:lnTo>
                  <a:pt x="104" y="204"/>
                </a:lnTo>
                <a:lnTo>
                  <a:pt x="104" y="204"/>
                </a:lnTo>
                <a:lnTo>
                  <a:pt x="104" y="203"/>
                </a:lnTo>
                <a:lnTo>
                  <a:pt x="104" y="203"/>
                </a:lnTo>
                <a:lnTo>
                  <a:pt x="104" y="202"/>
                </a:lnTo>
                <a:lnTo>
                  <a:pt x="104" y="201"/>
                </a:lnTo>
                <a:lnTo>
                  <a:pt x="104" y="201"/>
                </a:lnTo>
                <a:lnTo>
                  <a:pt x="104" y="200"/>
                </a:lnTo>
                <a:lnTo>
                  <a:pt x="104" y="199"/>
                </a:lnTo>
                <a:lnTo>
                  <a:pt x="105" y="199"/>
                </a:lnTo>
                <a:lnTo>
                  <a:pt x="105" y="199"/>
                </a:lnTo>
                <a:lnTo>
                  <a:pt x="105" y="198"/>
                </a:lnTo>
                <a:lnTo>
                  <a:pt x="105" y="197"/>
                </a:lnTo>
                <a:lnTo>
                  <a:pt x="105" y="197"/>
                </a:lnTo>
                <a:lnTo>
                  <a:pt x="105" y="196"/>
                </a:lnTo>
                <a:lnTo>
                  <a:pt x="105" y="195"/>
                </a:lnTo>
                <a:lnTo>
                  <a:pt x="105" y="195"/>
                </a:lnTo>
                <a:lnTo>
                  <a:pt x="105" y="194"/>
                </a:lnTo>
                <a:lnTo>
                  <a:pt x="105" y="194"/>
                </a:lnTo>
                <a:lnTo>
                  <a:pt x="106" y="194"/>
                </a:lnTo>
                <a:lnTo>
                  <a:pt x="107" y="194"/>
                </a:lnTo>
                <a:lnTo>
                  <a:pt x="107" y="193"/>
                </a:lnTo>
                <a:lnTo>
                  <a:pt x="107" y="193"/>
                </a:lnTo>
                <a:lnTo>
                  <a:pt x="107" y="192"/>
                </a:lnTo>
                <a:lnTo>
                  <a:pt x="108" y="192"/>
                </a:lnTo>
                <a:lnTo>
                  <a:pt x="108" y="192"/>
                </a:lnTo>
                <a:lnTo>
                  <a:pt x="108" y="191"/>
                </a:lnTo>
                <a:lnTo>
                  <a:pt x="108" y="190"/>
                </a:lnTo>
                <a:lnTo>
                  <a:pt x="107" y="190"/>
                </a:lnTo>
                <a:lnTo>
                  <a:pt x="107" y="190"/>
                </a:lnTo>
                <a:lnTo>
                  <a:pt x="107" y="189"/>
                </a:lnTo>
                <a:lnTo>
                  <a:pt x="107" y="188"/>
                </a:lnTo>
                <a:lnTo>
                  <a:pt x="107" y="188"/>
                </a:lnTo>
                <a:lnTo>
                  <a:pt x="107" y="187"/>
                </a:lnTo>
                <a:lnTo>
                  <a:pt x="107" y="186"/>
                </a:lnTo>
                <a:lnTo>
                  <a:pt x="107" y="185"/>
                </a:lnTo>
                <a:lnTo>
                  <a:pt x="107" y="184"/>
                </a:lnTo>
                <a:lnTo>
                  <a:pt x="107" y="183"/>
                </a:lnTo>
                <a:lnTo>
                  <a:pt x="107" y="182"/>
                </a:lnTo>
                <a:lnTo>
                  <a:pt x="107" y="182"/>
                </a:lnTo>
                <a:lnTo>
                  <a:pt x="107" y="181"/>
                </a:lnTo>
                <a:lnTo>
                  <a:pt x="107" y="180"/>
                </a:lnTo>
                <a:lnTo>
                  <a:pt x="106" y="180"/>
                </a:lnTo>
                <a:lnTo>
                  <a:pt x="106" y="179"/>
                </a:lnTo>
                <a:lnTo>
                  <a:pt x="106" y="178"/>
                </a:lnTo>
                <a:lnTo>
                  <a:pt x="105" y="178"/>
                </a:lnTo>
                <a:lnTo>
                  <a:pt x="105" y="177"/>
                </a:lnTo>
                <a:lnTo>
                  <a:pt x="105" y="177"/>
                </a:lnTo>
                <a:lnTo>
                  <a:pt x="105" y="176"/>
                </a:lnTo>
                <a:lnTo>
                  <a:pt x="105" y="175"/>
                </a:lnTo>
                <a:lnTo>
                  <a:pt x="106" y="175"/>
                </a:lnTo>
                <a:lnTo>
                  <a:pt x="106" y="175"/>
                </a:lnTo>
                <a:lnTo>
                  <a:pt x="107" y="175"/>
                </a:lnTo>
                <a:lnTo>
                  <a:pt x="107" y="174"/>
                </a:lnTo>
                <a:lnTo>
                  <a:pt x="106" y="173"/>
                </a:lnTo>
                <a:lnTo>
                  <a:pt x="106" y="173"/>
                </a:lnTo>
                <a:lnTo>
                  <a:pt x="106" y="172"/>
                </a:lnTo>
                <a:lnTo>
                  <a:pt x="105" y="171"/>
                </a:lnTo>
                <a:lnTo>
                  <a:pt x="105" y="171"/>
                </a:lnTo>
                <a:lnTo>
                  <a:pt x="105" y="170"/>
                </a:lnTo>
                <a:lnTo>
                  <a:pt x="104" y="169"/>
                </a:lnTo>
                <a:lnTo>
                  <a:pt x="104" y="169"/>
                </a:lnTo>
                <a:lnTo>
                  <a:pt x="104" y="170"/>
                </a:lnTo>
                <a:lnTo>
                  <a:pt x="102" y="170"/>
                </a:lnTo>
                <a:lnTo>
                  <a:pt x="102" y="170"/>
                </a:lnTo>
                <a:lnTo>
                  <a:pt x="101" y="170"/>
                </a:lnTo>
                <a:lnTo>
                  <a:pt x="100" y="170"/>
                </a:lnTo>
                <a:lnTo>
                  <a:pt x="100" y="170"/>
                </a:lnTo>
                <a:lnTo>
                  <a:pt x="99" y="170"/>
                </a:lnTo>
                <a:lnTo>
                  <a:pt x="98" y="170"/>
                </a:lnTo>
                <a:lnTo>
                  <a:pt x="98" y="170"/>
                </a:lnTo>
                <a:lnTo>
                  <a:pt x="97" y="170"/>
                </a:lnTo>
                <a:lnTo>
                  <a:pt x="96" y="170"/>
                </a:lnTo>
                <a:lnTo>
                  <a:pt x="96" y="170"/>
                </a:lnTo>
                <a:lnTo>
                  <a:pt x="95" y="170"/>
                </a:lnTo>
                <a:lnTo>
                  <a:pt x="94" y="170"/>
                </a:lnTo>
                <a:lnTo>
                  <a:pt x="94" y="170"/>
                </a:lnTo>
                <a:lnTo>
                  <a:pt x="93" y="170"/>
                </a:lnTo>
                <a:lnTo>
                  <a:pt x="92" y="170"/>
                </a:lnTo>
                <a:lnTo>
                  <a:pt x="91" y="170"/>
                </a:lnTo>
                <a:lnTo>
                  <a:pt x="90" y="171"/>
                </a:lnTo>
                <a:lnTo>
                  <a:pt x="90" y="171"/>
                </a:lnTo>
                <a:lnTo>
                  <a:pt x="89" y="172"/>
                </a:lnTo>
                <a:lnTo>
                  <a:pt x="88" y="172"/>
                </a:lnTo>
                <a:lnTo>
                  <a:pt x="88" y="173"/>
                </a:lnTo>
                <a:lnTo>
                  <a:pt x="87" y="173"/>
                </a:lnTo>
                <a:lnTo>
                  <a:pt x="86" y="173"/>
                </a:lnTo>
                <a:lnTo>
                  <a:pt x="86" y="173"/>
                </a:lnTo>
                <a:lnTo>
                  <a:pt x="85" y="173"/>
                </a:lnTo>
                <a:lnTo>
                  <a:pt x="83" y="173"/>
                </a:lnTo>
                <a:lnTo>
                  <a:pt x="82" y="173"/>
                </a:lnTo>
                <a:lnTo>
                  <a:pt x="81" y="173"/>
                </a:lnTo>
                <a:lnTo>
                  <a:pt x="81" y="174"/>
                </a:lnTo>
                <a:lnTo>
                  <a:pt x="81" y="174"/>
                </a:lnTo>
                <a:lnTo>
                  <a:pt x="81" y="175"/>
                </a:lnTo>
                <a:lnTo>
                  <a:pt x="81" y="175"/>
                </a:lnTo>
                <a:lnTo>
                  <a:pt x="79" y="176"/>
                </a:lnTo>
                <a:lnTo>
                  <a:pt x="79" y="177"/>
                </a:lnTo>
                <a:lnTo>
                  <a:pt x="78" y="177"/>
                </a:lnTo>
                <a:lnTo>
                  <a:pt x="77" y="177"/>
                </a:lnTo>
                <a:lnTo>
                  <a:pt x="76" y="177"/>
                </a:lnTo>
                <a:lnTo>
                  <a:pt x="76" y="178"/>
                </a:lnTo>
                <a:lnTo>
                  <a:pt x="75" y="178"/>
                </a:lnTo>
                <a:lnTo>
                  <a:pt x="75" y="179"/>
                </a:lnTo>
                <a:lnTo>
                  <a:pt x="74" y="180"/>
                </a:lnTo>
                <a:lnTo>
                  <a:pt x="74" y="180"/>
                </a:lnTo>
                <a:lnTo>
                  <a:pt x="74" y="181"/>
                </a:lnTo>
                <a:lnTo>
                  <a:pt x="74" y="182"/>
                </a:lnTo>
                <a:lnTo>
                  <a:pt x="74" y="182"/>
                </a:lnTo>
                <a:lnTo>
                  <a:pt x="73" y="183"/>
                </a:lnTo>
                <a:lnTo>
                  <a:pt x="73" y="182"/>
                </a:lnTo>
                <a:lnTo>
                  <a:pt x="73" y="182"/>
                </a:lnTo>
                <a:lnTo>
                  <a:pt x="72" y="182"/>
                </a:lnTo>
                <a:lnTo>
                  <a:pt x="72" y="183"/>
                </a:lnTo>
                <a:lnTo>
                  <a:pt x="71" y="183"/>
                </a:lnTo>
                <a:lnTo>
                  <a:pt x="71" y="184"/>
                </a:lnTo>
                <a:lnTo>
                  <a:pt x="71" y="184"/>
                </a:lnTo>
                <a:lnTo>
                  <a:pt x="70" y="184"/>
                </a:lnTo>
                <a:lnTo>
                  <a:pt x="69" y="184"/>
                </a:lnTo>
                <a:lnTo>
                  <a:pt x="69" y="184"/>
                </a:lnTo>
                <a:lnTo>
                  <a:pt x="69" y="183"/>
                </a:lnTo>
                <a:lnTo>
                  <a:pt x="68" y="184"/>
                </a:lnTo>
                <a:lnTo>
                  <a:pt x="68" y="183"/>
                </a:lnTo>
                <a:lnTo>
                  <a:pt x="67" y="183"/>
                </a:lnTo>
                <a:lnTo>
                  <a:pt x="66" y="183"/>
                </a:lnTo>
                <a:lnTo>
                  <a:pt x="65" y="183"/>
                </a:lnTo>
                <a:lnTo>
                  <a:pt x="65" y="182"/>
                </a:lnTo>
                <a:lnTo>
                  <a:pt x="64" y="182"/>
                </a:lnTo>
                <a:lnTo>
                  <a:pt x="64" y="182"/>
                </a:lnTo>
                <a:lnTo>
                  <a:pt x="65" y="182"/>
                </a:lnTo>
                <a:lnTo>
                  <a:pt x="65" y="181"/>
                </a:lnTo>
                <a:lnTo>
                  <a:pt x="66" y="180"/>
                </a:lnTo>
                <a:lnTo>
                  <a:pt x="65" y="180"/>
                </a:lnTo>
                <a:lnTo>
                  <a:pt x="66" y="180"/>
                </a:lnTo>
                <a:lnTo>
                  <a:pt x="66" y="179"/>
                </a:lnTo>
                <a:lnTo>
                  <a:pt x="66" y="178"/>
                </a:lnTo>
                <a:lnTo>
                  <a:pt x="67" y="177"/>
                </a:lnTo>
                <a:lnTo>
                  <a:pt x="67" y="177"/>
                </a:lnTo>
                <a:lnTo>
                  <a:pt x="67" y="176"/>
                </a:lnTo>
                <a:lnTo>
                  <a:pt x="68" y="175"/>
                </a:lnTo>
                <a:lnTo>
                  <a:pt x="68" y="174"/>
                </a:lnTo>
                <a:lnTo>
                  <a:pt x="68" y="173"/>
                </a:lnTo>
                <a:lnTo>
                  <a:pt x="68" y="173"/>
                </a:lnTo>
                <a:lnTo>
                  <a:pt x="69" y="172"/>
                </a:lnTo>
                <a:lnTo>
                  <a:pt x="69" y="171"/>
                </a:lnTo>
                <a:lnTo>
                  <a:pt x="69" y="171"/>
                </a:lnTo>
                <a:lnTo>
                  <a:pt x="69" y="169"/>
                </a:lnTo>
                <a:lnTo>
                  <a:pt x="69" y="169"/>
                </a:lnTo>
                <a:lnTo>
                  <a:pt x="69" y="169"/>
                </a:lnTo>
                <a:lnTo>
                  <a:pt x="70" y="169"/>
                </a:lnTo>
                <a:lnTo>
                  <a:pt x="70" y="168"/>
                </a:lnTo>
                <a:lnTo>
                  <a:pt x="71" y="168"/>
                </a:lnTo>
                <a:lnTo>
                  <a:pt x="71" y="167"/>
                </a:lnTo>
                <a:lnTo>
                  <a:pt x="71" y="167"/>
                </a:lnTo>
                <a:lnTo>
                  <a:pt x="71" y="166"/>
                </a:lnTo>
                <a:lnTo>
                  <a:pt x="71" y="165"/>
                </a:lnTo>
                <a:lnTo>
                  <a:pt x="71" y="165"/>
                </a:lnTo>
                <a:lnTo>
                  <a:pt x="71" y="165"/>
                </a:lnTo>
                <a:lnTo>
                  <a:pt x="71" y="164"/>
                </a:lnTo>
                <a:lnTo>
                  <a:pt x="71" y="163"/>
                </a:lnTo>
                <a:lnTo>
                  <a:pt x="71" y="163"/>
                </a:lnTo>
                <a:lnTo>
                  <a:pt x="72" y="163"/>
                </a:lnTo>
                <a:lnTo>
                  <a:pt x="72" y="162"/>
                </a:lnTo>
                <a:lnTo>
                  <a:pt x="72" y="161"/>
                </a:lnTo>
                <a:lnTo>
                  <a:pt x="73" y="161"/>
                </a:lnTo>
                <a:lnTo>
                  <a:pt x="73" y="161"/>
                </a:lnTo>
                <a:lnTo>
                  <a:pt x="73" y="160"/>
                </a:lnTo>
                <a:lnTo>
                  <a:pt x="73" y="159"/>
                </a:lnTo>
                <a:lnTo>
                  <a:pt x="74" y="159"/>
                </a:lnTo>
                <a:lnTo>
                  <a:pt x="74" y="159"/>
                </a:lnTo>
                <a:lnTo>
                  <a:pt x="74" y="158"/>
                </a:lnTo>
                <a:lnTo>
                  <a:pt x="74" y="158"/>
                </a:lnTo>
                <a:lnTo>
                  <a:pt x="74" y="157"/>
                </a:lnTo>
                <a:lnTo>
                  <a:pt x="75" y="156"/>
                </a:lnTo>
                <a:lnTo>
                  <a:pt x="75" y="156"/>
                </a:lnTo>
                <a:lnTo>
                  <a:pt x="75" y="155"/>
                </a:lnTo>
                <a:lnTo>
                  <a:pt x="75" y="154"/>
                </a:lnTo>
                <a:lnTo>
                  <a:pt x="75" y="154"/>
                </a:lnTo>
                <a:lnTo>
                  <a:pt x="75" y="154"/>
                </a:lnTo>
                <a:lnTo>
                  <a:pt x="75" y="153"/>
                </a:lnTo>
                <a:lnTo>
                  <a:pt x="75" y="153"/>
                </a:lnTo>
                <a:lnTo>
                  <a:pt x="75" y="153"/>
                </a:lnTo>
                <a:lnTo>
                  <a:pt x="75" y="152"/>
                </a:lnTo>
                <a:lnTo>
                  <a:pt x="76" y="152"/>
                </a:lnTo>
                <a:lnTo>
                  <a:pt x="76" y="152"/>
                </a:lnTo>
                <a:lnTo>
                  <a:pt x="76" y="151"/>
                </a:lnTo>
                <a:lnTo>
                  <a:pt x="77" y="150"/>
                </a:lnTo>
                <a:lnTo>
                  <a:pt x="77" y="150"/>
                </a:lnTo>
                <a:lnTo>
                  <a:pt x="77" y="149"/>
                </a:lnTo>
                <a:lnTo>
                  <a:pt x="77" y="149"/>
                </a:lnTo>
                <a:lnTo>
                  <a:pt x="77" y="148"/>
                </a:lnTo>
                <a:lnTo>
                  <a:pt x="78" y="148"/>
                </a:lnTo>
                <a:lnTo>
                  <a:pt x="78" y="147"/>
                </a:lnTo>
                <a:lnTo>
                  <a:pt x="78" y="146"/>
                </a:lnTo>
                <a:lnTo>
                  <a:pt x="78" y="146"/>
                </a:lnTo>
                <a:lnTo>
                  <a:pt x="78" y="145"/>
                </a:lnTo>
                <a:lnTo>
                  <a:pt x="78" y="144"/>
                </a:lnTo>
                <a:lnTo>
                  <a:pt x="79" y="144"/>
                </a:lnTo>
                <a:lnTo>
                  <a:pt x="79" y="144"/>
                </a:lnTo>
                <a:lnTo>
                  <a:pt x="79" y="143"/>
                </a:lnTo>
                <a:lnTo>
                  <a:pt x="79" y="142"/>
                </a:lnTo>
                <a:lnTo>
                  <a:pt x="79" y="142"/>
                </a:lnTo>
                <a:lnTo>
                  <a:pt x="80" y="142"/>
                </a:lnTo>
                <a:lnTo>
                  <a:pt x="81" y="141"/>
                </a:lnTo>
                <a:lnTo>
                  <a:pt x="81" y="141"/>
                </a:lnTo>
                <a:lnTo>
                  <a:pt x="81" y="141"/>
                </a:lnTo>
                <a:lnTo>
                  <a:pt x="82" y="140"/>
                </a:lnTo>
                <a:lnTo>
                  <a:pt x="83" y="140"/>
                </a:lnTo>
                <a:lnTo>
                  <a:pt x="83" y="139"/>
                </a:lnTo>
                <a:lnTo>
                  <a:pt x="83" y="139"/>
                </a:lnTo>
                <a:lnTo>
                  <a:pt x="83" y="138"/>
                </a:lnTo>
                <a:lnTo>
                  <a:pt x="83" y="138"/>
                </a:lnTo>
                <a:lnTo>
                  <a:pt x="84" y="138"/>
                </a:lnTo>
                <a:lnTo>
                  <a:pt x="84" y="137"/>
                </a:lnTo>
                <a:lnTo>
                  <a:pt x="85" y="137"/>
                </a:lnTo>
                <a:lnTo>
                  <a:pt x="85" y="136"/>
                </a:lnTo>
                <a:lnTo>
                  <a:pt x="85" y="136"/>
                </a:lnTo>
                <a:lnTo>
                  <a:pt x="85" y="135"/>
                </a:lnTo>
                <a:lnTo>
                  <a:pt x="85" y="135"/>
                </a:lnTo>
                <a:lnTo>
                  <a:pt x="85" y="135"/>
                </a:lnTo>
                <a:lnTo>
                  <a:pt x="86" y="135"/>
                </a:lnTo>
                <a:lnTo>
                  <a:pt x="86" y="134"/>
                </a:lnTo>
                <a:lnTo>
                  <a:pt x="86" y="134"/>
                </a:lnTo>
                <a:lnTo>
                  <a:pt x="86" y="133"/>
                </a:lnTo>
                <a:lnTo>
                  <a:pt x="86" y="133"/>
                </a:lnTo>
                <a:lnTo>
                  <a:pt x="87" y="132"/>
                </a:lnTo>
                <a:lnTo>
                  <a:pt x="87" y="131"/>
                </a:lnTo>
                <a:lnTo>
                  <a:pt x="87" y="131"/>
                </a:lnTo>
                <a:lnTo>
                  <a:pt x="87" y="130"/>
                </a:lnTo>
                <a:lnTo>
                  <a:pt x="87" y="129"/>
                </a:lnTo>
                <a:lnTo>
                  <a:pt x="88" y="129"/>
                </a:lnTo>
                <a:lnTo>
                  <a:pt x="88" y="129"/>
                </a:lnTo>
                <a:lnTo>
                  <a:pt x="88" y="128"/>
                </a:lnTo>
                <a:lnTo>
                  <a:pt x="88" y="127"/>
                </a:lnTo>
                <a:lnTo>
                  <a:pt x="88" y="127"/>
                </a:lnTo>
                <a:lnTo>
                  <a:pt x="89" y="127"/>
                </a:lnTo>
                <a:lnTo>
                  <a:pt x="89" y="126"/>
                </a:lnTo>
                <a:lnTo>
                  <a:pt x="89" y="125"/>
                </a:lnTo>
                <a:lnTo>
                  <a:pt x="89" y="125"/>
                </a:lnTo>
                <a:lnTo>
                  <a:pt x="89" y="124"/>
                </a:lnTo>
                <a:lnTo>
                  <a:pt x="90" y="123"/>
                </a:lnTo>
                <a:lnTo>
                  <a:pt x="90" y="123"/>
                </a:lnTo>
                <a:lnTo>
                  <a:pt x="90" y="122"/>
                </a:lnTo>
                <a:lnTo>
                  <a:pt x="91" y="122"/>
                </a:lnTo>
                <a:lnTo>
                  <a:pt x="92" y="122"/>
                </a:lnTo>
                <a:lnTo>
                  <a:pt x="93" y="121"/>
                </a:lnTo>
                <a:lnTo>
                  <a:pt x="94" y="121"/>
                </a:lnTo>
                <a:lnTo>
                  <a:pt x="94" y="120"/>
                </a:lnTo>
                <a:lnTo>
                  <a:pt x="94" y="120"/>
                </a:lnTo>
                <a:lnTo>
                  <a:pt x="95" y="120"/>
                </a:lnTo>
                <a:lnTo>
                  <a:pt x="95" y="121"/>
                </a:lnTo>
                <a:lnTo>
                  <a:pt x="96" y="121"/>
                </a:lnTo>
                <a:lnTo>
                  <a:pt x="96" y="120"/>
                </a:lnTo>
                <a:lnTo>
                  <a:pt x="96" y="120"/>
                </a:lnTo>
                <a:lnTo>
                  <a:pt x="96" y="120"/>
                </a:lnTo>
                <a:lnTo>
                  <a:pt x="97" y="119"/>
                </a:lnTo>
                <a:lnTo>
                  <a:pt x="97" y="118"/>
                </a:lnTo>
                <a:lnTo>
                  <a:pt x="98" y="118"/>
                </a:lnTo>
                <a:lnTo>
                  <a:pt x="98" y="118"/>
                </a:lnTo>
                <a:lnTo>
                  <a:pt x="98" y="117"/>
                </a:lnTo>
                <a:lnTo>
                  <a:pt x="98" y="116"/>
                </a:lnTo>
                <a:lnTo>
                  <a:pt x="98" y="116"/>
                </a:lnTo>
                <a:lnTo>
                  <a:pt x="98" y="116"/>
                </a:lnTo>
                <a:lnTo>
                  <a:pt x="98" y="115"/>
                </a:lnTo>
                <a:lnTo>
                  <a:pt x="99" y="115"/>
                </a:lnTo>
                <a:lnTo>
                  <a:pt x="99" y="114"/>
                </a:lnTo>
                <a:lnTo>
                  <a:pt x="99" y="114"/>
                </a:lnTo>
                <a:lnTo>
                  <a:pt x="99" y="113"/>
                </a:lnTo>
                <a:lnTo>
                  <a:pt x="99" y="112"/>
                </a:lnTo>
                <a:lnTo>
                  <a:pt x="99" y="112"/>
                </a:lnTo>
                <a:lnTo>
                  <a:pt x="100" y="111"/>
                </a:lnTo>
                <a:lnTo>
                  <a:pt x="100" y="110"/>
                </a:lnTo>
                <a:lnTo>
                  <a:pt x="100" y="110"/>
                </a:lnTo>
                <a:lnTo>
                  <a:pt x="100" y="111"/>
                </a:lnTo>
                <a:lnTo>
                  <a:pt x="100" y="110"/>
                </a:lnTo>
                <a:lnTo>
                  <a:pt x="100" y="110"/>
                </a:lnTo>
                <a:lnTo>
                  <a:pt x="101" y="110"/>
                </a:lnTo>
                <a:lnTo>
                  <a:pt x="101" y="110"/>
                </a:lnTo>
                <a:lnTo>
                  <a:pt x="101" y="110"/>
                </a:lnTo>
                <a:lnTo>
                  <a:pt x="102" y="110"/>
                </a:lnTo>
                <a:lnTo>
                  <a:pt x="102" y="110"/>
                </a:lnTo>
                <a:lnTo>
                  <a:pt x="103" y="110"/>
                </a:lnTo>
                <a:lnTo>
                  <a:pt x="103" y="109"/>
                </a:lnTo>
                <a:lnTo>
                  <a:pt x="104" y="109"/>
                </a:lnTo>
                <a:lnTo>
                  <a:pt x="104" y="110"/>
                </a:lnTo>
                <a:lnTo>
                  <a:pt x="104" y="110"/>
                </a:lnTo>
                <a:lnTo>
                  <a:pt x="104" y="109"/>
                </a:lnTo>
                <a:lnTo>
                  <a:pt x="104" y="110"/>
                </a:lnTo>
                <a:lnTo>
                  <a:pt x="105" y="110"/>
                </a:lnTo>
                <a:lnTo>
                  <a:pt x="105" y="110"/>
                </a:lnTo>
                <a:lnTo>
                  <a:pt x="106" y="109"/>
                </a:lnTo>
                <a:lnTo>
                  <a:pt x="106" y="108"/>
                </a:lnTo>
                <a:lnTo>
                  <a:pt x="106" y="108"/>
                </a:lnTo>
                <a:lnTo>
                  <a:pt x="105" y="108"/>
                </a:lnTo>
                <a:lnTo>
                  <a:pt x="106" y="107"/>
                </a:lnTo>
                <a:lnTo>
                  <a:pt x="106" y="106"/>
                </a:lnTo>
                <a:lnTo>
                  <a:pt x="106" y="106"/>
                </a:lnTo>
                <a:lnTo>
                  <a:pt x="107" y="106"/>
                </a:lnTo>
                <a:lnTo>
                  <a:pt x="107" y="105"/>
                </a:lnTo>
                <a:lnTo>
                  <a:pt x="107" y="105"/>
                </a:lnTo>
                <a:lnTo>
                  <a:pt x="107" y="105"/>
                </a:lnTo>
                <a:lnTo>
                  <a:pt x="108" y="105"/>
                </a:lnTo>
                <a:lnTo>
                  <a:pt x="109" y="105"/>
                </a:lnTo>
                <a:lnTo>
                  <a:pt x="109" y="104"/>
                </a:lnTo>
                <a:lnTo>
                  <a:pt x="109" y="104"/>
                </a:lnTo>
                <a:lnTo>
                  <a:pt x="109" y="103"/>
                </a:lnTo>
                <a:lnTo>
                  <a:pt x="110" y="103"/>
                </a:lnTo>
                <a:lnTo>
                  <a:pt x="111" y="103"/>
                </a:lnTo>
                <a:lnTo>
                  <a:pt x="111" y="102"/>
                </a:lnTo>
                <a:lnTo>
                  <a:pt x="111" y="102"/>
                </a:lnTo>
                <a:lnTo>
                  <a:pt x="111" y="101"/>
                </a:lnTo>
                <a:lnTo>
                  <a:pt x="111" y="101"/>
                </a:lnTo>
                <a:lnTo>
                  <a:pt x="111" y="100"/>
                </a:lnTo>
                <a:lnTo>
                  <a:pt x="111" y="99"/>
                </a:lnTo>
                <a:lnTo>
                  <a:pt x="111" y="99"/>
                </a:lnTo>
                <a:lnTo>
                  <a:pt x="111" y="99"/>
                </a:lnTo>
                <a:lnTo>
                  <a:pt x="111" y="98"/>
                </a:lnTo>
                <a:lnTo>
                  <a:pt x="111" y="97"/>
                </a:lnTo>
                <a:lnTo>
                  <a:pt x="111" y="97"/>
                </a:lnTo>
                <a:lnTo>
                  <a:pt x="111" y="97"/>
                </a:lnTo>
                <a:lnTo>
                  <a:pt x="111" y="96"/>
                </a:lnTo>
                <a:lnTo>
                  <a:pt x="110" y="96"/>
                </a:lnTo>
                <a:lnTo>
                  <a:pt x="110" y="95"/>
                </a:lnTo>
                <a:lnTo>
                  <a:pt x="110" y="95"/>
                </a:lnTo>
                <a:lnTo>
                  <a:pt x="110" y="94"/>
                </a:lnTo>
                <a:lnTo>
                  <a:pt x="110" y="93"/>
                </a:lnTo>
                <a:lnTo>
                  <a:pt x="109" y="93"/>
                </a:lnTo>
                <a:lnTo>
                  <a:pt x="110" y="93"/>
                </a:lnTo>
                <a:lnTo>
                  <a:pt x="110" y="92"/>
                </a:lnTo>
                <a:lnTo>
                  <a:pt x="110" y="91"/>
                </a:lnTo>
                <a:lnTo>
                  <a:pt x="111" y="91"/>
                </a:lnTo>
                <a:lnTo>
                  <a:pt x="111" y="91"/>
                </a:lnTo>
                <a:lnTo>
                  <a:pt x="111" y="91"/>
                </a:lnTo>
                <a:lnTo>
                  <a:pt x="111" y="90"/>
                </a:lnTo>
                <a:lnTo>
                  <a:pt x="111" y="89"/>
                </a:lnTo>
                <a:lnTo>
                  <a:pt x="112" y="89"/>
                </a:lnTo>
                <a:lnTo>
                  <a:pt x="112" y="89"/>
                </a:lnTo>
                <a:lnTo>
                  <a:pt x="112" y="88"/>
                </a:lnTo>
                <a:lnTo>
                  <a:pt x="113" y="88"/>
                </a:lnTo>
                <a:lnTo>
                  <a:pt x="113" y="87"/>
                </a:lnTo>
                <a:lnTo>
                  <a:pt x="113" y="87"/>
                </a:lnTo>
                <a:lnTo>
                  <a:pt x="113" y="87"/>
                </a:lnTo>
                <a:lnTo>
                  <a:pt x="113" y="86"/>
                </a:lnTo>
                <a:lnTo>
                  <a:pt x="114" y="86"/>
                </a:lnTo>
                <a:lnTo>
                  <a:pt x="114" y="86"/>
                </a:lnTo>
                <a:lnTo>
                  <a:pt x="114" y="85"/>
                </a:lnTo>
                <a:lnTo>
                  <a:pt x="114" y="84"/>
                </a:lnTo>
                <a:lnTo>
                  <a:pt x="115" y="84"/>
                </a:lnTo>
                <a:lnTo>
                  <a:pt x="115" y="84"/>
                </a:lnTo>
                <a:lnTo>
                  <a:pt x="115" y="83"/>
                </a:lnTo>
                <a:lnTo>
                  <a:pt x="116" y="83"/>
                </a:lnTo>
                <a:lnTo>
                  <a:pt x="117" y="82"/>
                </a:lnTo>
                <a:lnTo>
                  <a:pt x="117" y="82"/>
                </a:lnTo>
                <a:lnTo>
                  <a:pt x="118" y="82"/>
                </a:lnTo>
                <a:lnTo>
                  <a:pt x="119" y="82"/>
                </a:lnTo>
                <a:lnTo>
                  <a:pt x="119" y="82"/>
                </a:lnTo>
                <a:lnTo>
                  <a:pt x="120" y="82"/>
                </a:lnTo>
                <a:lnTo>
                  <a:pt x="121" y="81"/>
                </a:lnTo>
                <a:lnTo>
                  <a:pt x="121" y="80"/>
                </a:lnTo>
                <a:lnTo>
                  <a:pt x="121" y="80"/>
                </a:lnTo>
                <a:lnTo>
                  <a:pt x="121" y="79"/>
                </a:lnTo>
                <a:lnTo>
                  <a:pt x="121" y="78"/>
                </a:lnTo>
                <a:lnTo>
                  <a:pt x="121" y="78"/>
                </a:lnTo>
                <a:lnTo>
                  <a:pt x="121" y="77"/>
                </a:lnTo>
                <a:lnTo>
                  <a:pt x="121" y="76"/>
                </a:lnTo>
                <a:lnTo>
                  <a:pt x="121" y="76"/>
                </a:lnTo>
                <a:lnTo>
                  <a:pt x="122" y="75"/>
                </a:lnTo>
                <a:lnTo>
                  <a:pt x="122" y="74"/>
                </a:lnTo>
                <a:lnTo>
                  <a:pt x="122" y="73"/>
                </a:lnTo>
                <a:lnTo>
                  <a:pt x="123" y="73"/>
                </a:lnTo>
                <a:lnTo>
                  <a:pt x="123" y="72"/>
                </a:lnTo>
                <a:lnTo>
                  <a:pt x="123" y="72"/>
                </a:lnTo>
                <a:lnTo>
                  <a:pt x="123" y="71"/>
                </a:lnTo>
                <a:lnTo>
                  <a:pt x="124" y="71"/>
                </a:lnTo>
                <a:lnTo>
                  <a:pt x="124" y="70"/>
                </a:lnTo>
                <a:lnTo>
                  <a:pt x="125" y="69"/>
                </a:lnTo>
                <a:lnTo>
                  <a:pt x="126" y="69"/>
                </a:lnTo>
                <a:lnTo>
                  <a:pt x="126" y="67"/>
                </a:lnTo>
                <a:lnTo>
                  <a:pt x="127" y="67"/>
                </a:lnTo>
                <a:lnTo>
                  <a:pt x="128" y="66"/>
                </a:lnTo>
                <a:lnTo>
                  <a:pt x="128" y="65"/>
                </a:lnTo>
                <a:lnTo>
                  <a:pt x="130" y="65"/>
                </a:lnTo>
                <a:lnTo>
                  <a:pt x="130" y="65"/>
                </a:lnTo>
                <a:lnTo>
                  <a:pt x="131" y="64"/>
                </a:lnTo>
                <a:lnTo>
                  <a:pt x="132" y="64"/>
                </a:lnTo>
                <a:lnTo>
                  <a:pt x="132" y="64"/>
                </a:lnTo>
                <a:lnTo>
                  <a:pt x="132" y="63"/>
                </a:lnTo>
                <a:lnTo>
                  <a:pt x="134" y="63"/>
                </a:lnTo>
                <a:lnTo>
                  <a:pt x="134" y="63"/>
                </a:lnTo>
                <a:lnTo>
                  <a:pt x="135" y="63"/>
                </a:lnTo>
                <a:lnTo>
                  <a:pt x="136" y="63"/>
                </a:lnTo>
                <a:lnTo>
                  <a:pt x="136" y="63"/>
                </a:lnTo>
                <a:lnTo>
                  <a:pt x="137" y="62"/>
                </a:lnTo>
                <a:lnTo>
                  <a:pt x="138" y="62"/>
                </a:lnTo>
                <a:lnTo>
                  <a:pt x="138" y="62"/>
                </a:lnTo>
                <a:lnTo>
                  <a:pt x="140" y="62"/>
                </a:lnTo>
                <a:lnTo>
                  <a:pt x="140" y="62"/>
                </a:lnTo>
                <a:lnTo>
                  <a:pt x="141" y="63"/>
                </a:lnTo>
                <a:lnTo>
                  <a:pt x="141" y="63"/>
                </a:lnTo>
                <a:lnTo>
                  <a:pt x="142" y="63"/>
                </a:lnTo>
                <a:lnTo>
                  <a:pt x="143" y="63"/>
                </a:lnTo>
                <a:lnTo>
                  <a:pt x="143" y="64"/>
                </a:lnTo>
                <a:lnTo>
                  <a:pt x="143" y="65"/>
                </a:lnTo>
                <a:lnTo>
                  <a:pt x="144" y="65"/>
                </a:lnTo>
                <a:lnTo>
                  <a:pt x="145" y="65"/>
                </a:lnTo>
                <a:lnTo>
                  <a:pt x="145" y="65"/>
                </a:lnTo>
                <a:lnTo>
                  <a:pt x="146" y="66"/>
                </a:lnTo>
                <a:lnTo>
                  <a:pt x="147" y="67"/>
                </a:lnTo>
                <a:lnTo>
                  <a:pt x="147" y="67"/>
                </a:lnTo>
                <a:lnTo>
                  <a:pt x="147" y="68"/>
                </a:lnTo>
                <a:lnTo>
                  <a:pt x="147" y="69"/>
                </a:lnTo>
                <a:lnTo>
                  <a:pt x="148" y="69"/>
                </a:lnTo>
                <a:lnTo>
                  <a:pt x="148" y="69"/>
                </a:lnTo>
                <a:lnTo>
                  <a:pt x="148" y="70"/>
                </a:lnTo>
                <a:lnTo>
                  <a:pt x="149" y="70"/>
                </a:lnTo>
                <a:lnTo>
                  <a:pt x="149" y="70"/>
                </a:lnTo>
                <a:lnTo>
                  <a:pt x="149" y="70"/>
                </a:lnTo>
                <a:lnTo>
                  <a:pt x="150" y="70"/>
                </a:lnTo>
                <a:lnTo>
                  <a:pt x="150" y="70"/>
                </a:lnTo>
                <a:lnTo>
                  <a:pt x="151" y="70"/>
                </a:lnTo>
                <a:lnTo>
                  <a:pt x="151" y="69"/>
                </a:lnTo>
                <a:lnTo>
                  <a:pt x="152" y="69"/>
                </a:lnTo>
                <a:lnTo>
                  <a:pt x="152" y="70"/>
                </a:lnTo>
                <a:lnTo>
                  <a:pt x="152" y="69"/>
                </a:lnTo>
                <a:lnTo>
                  <a:pt x="153" y="69"/>
                </a:lnTo>
                <a:lnTo>
                  <a:pt x="153" y="69"/>
                </a:lnTo>
                <a:lnTo>
                  <a:pt x="153" y="69"/>
                </a:lnTo>
                <a:lnTo>
                  <a:pt x="154" y="69"/>
                </a:lnTo>
                <a:lnTo>
                  <a:pt x="155" y="69"/>
                </a:lnTo>
                <a:lnTo>
                  <a:pt x="155" y="68"/>
                </a:lnTo>
                <a:lnTo>
                  <a:pt x="155" y="68"/>
                </a:lnTo>
                <a:lnTo>
                  <a:pt x="156" y="67"/>
                </a:lnTo>
                <a:lnTo>
                  <a:pt x="157" y="67"/>
                </a:lnTo>
                <a:lnTo>
                  <a:pt x="157" y="66"/>
                </a:lnTo>
                <a:lnTo>
                  <a:pt x="157" y="65"/>
                </a:lnTo>
                <a:lnTo>
                  <a:pt x="158" y="65"/>
                </a:lnTo>
                <a:lnTo>
                  <a:pt x="158" y="65"/>
                </a:lnTo>
                <a:lnTo>
                  <a:pt x="158" y="65"/>
                </a:lnTo>
                <a:lnTo>
                  <a:pt x="159" y="65"/>
                </a:lnTo>
                <a:lnTo>
                  <a:pt x="159" y="64"/>
                </a:lnTo>
                <a:lnTo>
                  <a:pt x="160" y="64"/>
                </a:lnTo>
                <a:lnTo>
                  <a:pt x="160" y="63"/>
                </a:lnTo>
                <a:lnTo>
                  <a:pt x="160" y="63"/>
                </a:lnTo>
                <a:lnTo>
                  <a:pt x="161" y="62"/>
                </a:lnTo>
                <a:lnTo>
                  <a:pt x="162" y="62"/>
                </a:lnTo>
                <a:lnTo>
                  <a:pt x="162" y="61"/>
                </a:lnTo>
                <a:lnTo>
                  <a:pt x="163" y="61"/>
                </a:lnTo>
                <a:lnTo>
                  <a:pt x="163" y="61"/>
                </a:lnTo>
                <a:lnTo>
                  <a:pt x="164" y="61"/>
                </a:lnTo>
                <a:lnTo>
                  <a:pt x="164" y="60"/>
                </a:lnTo>
                <a:lnTo>
                  <a:pt x="164" y="60"/>
                </a:lnTo>
                <a:lnTo>
                  <a:pt x="164" y="59"/>
                </a:lnTo>
                <a:lnTo>
                  <a:pt x="165" y="59"/>
                </a:lnTo>
                <a:lnTo>
                  <a:pt x="166" y="60"/>
                </a:lnTo>
                <a:lnTo>
                  <a:pt x="166" y="59"/>
                </a:lnTo>
                <a:lnTo>
                  <a:pt x="166" y="59"/>
                </a:lnTo>
                <a:lnTo>
                  <a:pt x="167" y="59"/>
                </a:lnTo>
                <a:lnTo>
                  <a:pt x="167" y="58"/>
                </a:lnTo>
                <a:lnTo>
                  <a:pt x="168" y="58"/>
                </a:lnTo>
                <a:lnTo>
                  <a:pt x="168" y="57"/>
                </a:lnTo>
                <a:lnTo>
                  <a:pt x="168" y="57"/>
                </a:lnTo>
                <a:lnTo>
                  <a:pt x="169" y="57"/>
                </a:lnTo>
                <a:lnTo>
                  <a:pt x="170" y="57"/>
                </a:lnTo>
                <a:lnTo>
                  <a:pt x="170" y="57"/>
                </a:lnTo>
                <a:lnTo>
                  <a:pt x="170" y="56"/>
                </a:lnTo>
                <a:lnTo>
                  <a:pt x="170" y="55"/>
                </a:lnTo>
                <a:lnTo>
                  <a:pt x="170" y="55"/>
                </a:lnTo>
                <a:lnTo>
                  <a:pt x="171" y="55"/>
                </a:lnTo>
                <a:lnTo>
                  <a:pt x="171" y="54"/>
                </a:lnTo>
                <a:lnTo>
                  <a:pt x="170" y="54"/>
                </a:lnTo>
                <a:lnTo>
                  <a:pt x="170" y="53"/>
                </a:lnTo>
                <a:lnTo>
                  <a:pt x="170" y="53"/>
                </a:lnTo>
                <a:lnTo>
                  <a:pt x="171" y="53"/>
                </a:lnTo>
                <a:lnTo>
                  <a:pt x="171" y="52"/>
                </a:lnTo>
                <a:lnTo>
                  <a:pt x="172" y="52"/>
                </a:lnTo>
                <a:lnTo>
                  <a:pt x="172" y="51"/>
                </a:lnTo>
                <a:lnTo>
                  <a:pt x="172" y="51"/>
                </a:lnTo>
                <a:lnTo>
                  <a:pt x="171" y="51"/>
                </a:lnTo>
                <a:lnTo>
                  <a:pt x="171" y="50"/>
                </a:lnTo>
                <a:lnTo>
                  <a:pt x="170" y="50"/>
                </a:lnTo>
                <a:lnTo>
                  <a:pt x="170" y="50"/>
                </a:lnTo>
                <a:lnTo>
                  <a:pt x="170" y="50"/>
                </a:lnTo>
                <a:lnTo>
                  <a:pt x="169" y="49"/>
                </a:lnTo>
                <a:lnTo>
                  <a:pt x="170" y="49"/>
                </a:lnTo>
                <a:lnTo>
                  <a:pt x="170" y="49"/>
                </a:lnTo>
                <a:lnTo>
                  <a:pt x="170" y="48"/>
                </a:lnTo>
                <a:lnTo>
                  <a:pt x="170" y="48"/>
                </a:lnTo>
                <a:lnTo>
                  <a:pt x="171" y="48"/>
                </a:lnTo>
                <a:lnTo>
                  <a:pt x="172" y="48"/>
                </a:lnTo>
                <a:lnTo>
                  <a:pt x="172" y="47"/>
                </a:lnTo>
                <a:lnTo>
                  <a:pt x="172" y="46"/>
                </a:lnTo>
                <a:lnTo>
                  <a:pt x="172" y="46"/>
                </a:lnTo>
                <a:lnTo>
                  <a:pt x="173" y="46"/>
                </a:lnTo>
                <a:lnTo>
                  <a:pt x="174" y="45"/>
                </a:lnTo>
                <a:lnTo>
                  <a:pt x="174" y="45"/>
                </a:lnTo>
                <a:lnTo>
                  <a:pt x="174" y="44"/>
                </a:lnTo>
                <a:lnTo>
                  <a:pt x="175" y="44"/>
                </a:lnTo>
                <a:lnTo>
                  <a:pt x="176" y="44"/>
                </a:lnTo>
                <a:lnTo>
                  <a:pt x="176" y="44"/>
                </a:lnTo>
                <a:lnTo>
                  <a:pt x="176" y="44"/>
                </a:lnTo>
                <a:lnTo>
                  <a:pt x="177" y="44"/>
                </a:lnTo>
                <a:lnTo>
                  <a:pt x="177" y="44"/>
                </a:lnTo>
                <a:lnTo>
                  <a:pt x="178" y="44"/>
                </a:lnTo>
                <a:lnTo>
                  <a:pt x="179" y="44"/>
                </a:lnTo>
                <a:lnTo>
                  <a:pt x="179" y="44"/>
                </a:lnTo>
                <a:lnTo>
                  <a:pt x="180" y="44"/>
                </a:lnTo>
                <a:lnTo>
                  <a:pt x="180" y="44"/>
                </a:lnTo>
                <a:lnTo>
                  <a:pt x="181" y="44"/>
                </a:lnTo>
                <a:lnTo>
                  <a:pt x="181" y="44"/>
                </a:lnTo>
                <a:lnTo>
                  <a:pt x="181" y="45"/>
                </a:lnTo>
                <a:lnTo>
                  <a:pt x="182" y="45"/>
                </a:lnTo>
                <a:lnTo>
                  <a:pt x="183" y="45"/>
                </a:lnTo>
                <a:lnTo>
                  <a:pt x="183" y="46"/>
                </a:lnTo>
                <a:lnTo>
                  <a:pt x="183" y="46"/>
                </a:lnTo>
                <a:lnTo>
                  <a:pt x="184" y="46"/>
                </a:lnTo>
                <a:lnTo>
                  <a:pt x="184" y="45"/>
                </a:lnTo>
                <a:lnTo>
                  <a:pt x="185" y="45"/>
                </a:lnTo>
                <a:lnTo>
                  <a:pt x="185" y="45"/>
                </a:lnTo>
                <a:lnTo>
                  <a:pt x="185" y="46"/>
                </a:lnTo>
                <a:lnTo>
                  <a:pt x="186" y="46"/>
                </a:lnTo>
                <a:lnTo>
                  <a:pt x="186" y="47"/>
                </a:lnTo>
                <a:lnTo>
                  <a:pt x="186" y="48"/>
                </a:lnTo>
                <a:lnTo>
                  <a:pt x="186" y="48"/>
                </a:lnTo>
                <a:lnTo>
                  <a:pt x="187" y="48"/>
                </a:lnTo>
                <a:lnTo>
                  <a:pt x="187" y="49"/>
                </a:lnTo>
                <a:lnTo>
                  <a:pt x="187" y="48"/>
                </a:lnTo>
                <a:lnTo>
                  <a:pt x="187" y="48"/>
                </a:lnTo>
                <a:lnTo>
                  <a:pt x="187" y="47"/>
                </a:lnTo>
                <a:lnTo>
                  <a:pt x="187" y="46"/>
                </a:lnTo>
                <a:lnTo>
                  <a:pt x="188" y="46"/>
                </a:lnTo>
                <a:lnTo>
                  <a:pt x="188" y="46"/>
                </a:lnTo>
                <a:lnTo>
                  <a:pt x="188" y="46"/>
                </a:lnTo>
                <a:lnTo>
                  <a:pt x="189" y="46"/>
                </a:lnTo>
                <a:lnTo>
                  <a:pt x="189" y="47"/>
                </a:lnTo>
                <a:lnTo>
                  <a:pt x="190" y="48"/>
                </a:lnTo>
                <a:lnTo>
                  <a:pt x="191" y="48"/>
                </a:lnTo>
                <a:lnTo>
                  <a:pt x="191" y="48"/>
                </a:lnTo>
                <a:lnTo>
                  <a:pt x="192" y="47"/>
                </a:lnTo>
                <a:lnTo>
                  <a:pt x="192" y="46"/>
                </a:lnTo>
                <a:lnTo>
                  <a:pt x="193" y="46"/>
                </a:lnTo>
                <a:lnTo>
                  <a:pt x="193" y="46"/>
                </a:lnTo>
                <a:lnTo>
                  <a:pt x="193" y="46"/>
                </a:lnTo>
                <a:lnTo>
                  <a:pt x="194" y="46"/>
                </a:lnTo>
                <a:lnTo>
                  <a:pt x="194" y="45"/>
                </a:lnTo>
                <a:lnTo>
                  <a:pt x="193" y="45"/>
                </a:lnTo>
                <a:lnTo>
                  <a:pt x="193" y="45"/>
                </a:lnTo>
                <a:lnTo>
                  <a:pt x="193" y="44"/>
                </a:lnTo>
                <a:lnTo>
                  <a:pt x="192" y="44"/>
                </a:lnTo>
                <a:lnTo>
                  <a:pt x="191" y="44"/>
                </a:lnTo>
                <a:lnTo>
                  <a:pt x="191" y="44"/>
                </a:lnTo>
                <a:lnTo>
                  <a:pt x="191" y="43"/>
                </a:lnTo>
                <a:lnTo>
                  <a:pt x="192" y="42"/>
                </a:lnTo>
                <a:lnTo>
                  <a:pt x="193" y="42"/>
                </a:lnTo>
                <a:lnTo>
                  <a:pt x="193" y="42"/>
                </a:lnTo>
                <a:lnTo>
                  <a:pt x="193" y="42"/>
                </a:lnTo>
                <a:lnTo>
                  <a:pt x="193" y="41"/>
                </a:lnTo>
                <a:lnTo>
                  <a:pt x="194" y="40"/>
                </a:lnTo>
                <a:lnTo>
                  <a:pt x="195" y="40"/>
                </a:lnTo>
                <a:lnTo>
                  <a:pt x="195" y="40"/>
                </a:lnTo>
                <a:lnTo>
                  <a:pt x="195" y="41"/>
                </a:lnTo>
                <a:lnTo>
                  <a:pt x="195" y="40"/>
                </a:lnTo>
                <a:lnTo>
                  <a:pt x="196" y="40"/>
                </a:lnTo>
                <a:lnTo>
                  <a:pt x="196" y="40"/>
                </a:lnTo>
                <a:lnTo>
                  <a:pt x="196" y="39"/>
                </a:lnTo>
                <a:lnTo>
                  <a:pt x="196" y="39"/>
                </a:lnTo>
                <a:lnTo>
                  <a:pt x="196" y="38"/>
                </a:lnTo>
                <a:lnTo>
                  <a:pt x="197" y="38"/>
                </a:lnTo>
                <a:lnTo>
                  <a:pt x="198" y="38"/>
                </a:lnTo>
                <a:lnTo>
                  <a:pt x="198" y="38"/>
                </a:lnTo>
                <a:lnTo>
                  <a:pt x="198" y="38"/>
                </a:lnTo>
                <a:lnTo>
                  <a:pt x="199" y="38"/>
                </a:lnTo>
                <a:lnTo>
                  <a:pt x="199" y="38"/>
                </a:lnTo>
                <a:lnTo>
                  <a:pt x="200" y="38"/>
                </a:lnTo>
                <a:lnTo>
                  <a:pt x="200" y="38"/>
                </a:lnTo>
                <a:lnTo>
                  <a:pt x="201" y="38"/>
                </a:lnTo>
                <a:lnTo>
                  <a:pt x="201" y="37"/>
                </a:lnTo>
                <a:lnTo>
                  <a:pt x="202" y="36"/>
                </a:lnTo>
                <a:lnTo>
                  <a:pt x="202" y="36"/>
                </a:lnTo>
                <a:lnTo>
                  <a:pt x="203" y="36"/>
                </a:lnTo>
                <a:lnTo>
                  <a:pt x="203" y="36"/>
                </a:lnTo>
                <a:lnTo>
                  <a:pt x="204" y="36"/>
                </a:lnTo>
                <a:lnTo>
                  <a:pt x="203" y="35"/>
                </a:lnTo>
                <a:lnTo>
                  <a:pt x="203" y="34"/>
                </a:lnTo>
                <a:lnTo>
                  <a:pt x="204" y="34"/>
                </a:lnTo>
                <a:lnTo>
                  <a:pt x="204" y="34"/>
                </a:lnTo>
                <a:lnTo>
                  <a:pt x="204" y="34"/>
                </a:lnTo>
                <a:lnTo>
                  <a:pt x="205" y="34"/>
                </a:lnTo>
                <a:lnTo>
                  <a:pt x="206" y="34"/>
                </a:lnTo>
                <a:lnTo>
                  <a:pt x="206" y="33"/>
                </a:lnTo>
                <a:lnTo>
                  <a:pt x="206" y="33"/>
                </a:lnTo>
                <a:lnTo>
                  <a:pt x="207" y="32"/>
                </a:lnTo>
                <a:lnTo>
                  <a:pt x="208" y="32"/>
                </a:lnTo>
                <a:lnTo>
                  <a:pt x="208" y="33"/>
                </a:lnTo>
                <a:lnTo>
                  <a:pt x="209" y="33"/>
                </a:lnTo>
                <a:lnTo>
                  <a:pt x="210" y="33"/>
                </a:lnTo>
                <a:lnTo>
                  <a:pt x="210" y="32"/>
                </a:lnTo>
                <a:lnTo>
                  <a:pt x="210" y="31"/>
                </a:lnTo>
                <a:lnTo>
                  <a:pt x="210" y="31"/>
                </a:lnTo>
                <a:lnTo>
                  <a:pt x="210" y="31"/>
                </a:lnTo>
                <a:lnTo>
                  <a:pt x="210" y="30"/>
                </a:lnTo>
                <a:lnTo>
                  <a:pt x="211" y="30"/>
                </a:lnTo>
                <a:lnTo>
                  <a:pt x="212" y="30"/>
                </a:lnTo>
                <a:lnTo>
                  <a:pt x="212" y="29"/>
                </a:lnTo>
                <a:lnTo>
                  <a:pt x="213" y="29"/>
                </a:lnTo>
                <a:lnTo>
                  <a:pt x="213" y="29"/>
                </a:lnTo>
                <a:lnTo>
                  <a:pt x="213" y="29"/>
                </a:lnTo>
                <a:lnTo>
                  <a:pt x="214" y="29"/>
                </a:lnTo>
                <a:lnTo>
                  <a:pt x="215" y="28"/>
                </a:lnTo>
                <a:lnTo>
                  <a:pt x="215" y="28"/>
                </a:lnTo>
                <a:lnTo>
                  <a:pt x="216" y="27"/>
                </a:lnTo>
                <a:lnTo>
                  <a:pt x="217" y="27"/>
                </a:lnTo>
                <a:lnTo>
                  <a:pt x="217" y="26"/>
                </a:lnTo>
                <a:lnTo>
                  <a:pt x="217" y="26"/>
                </a:lnTo>
                <a:lnTo>
                  <a:pt x="218" y="26"/>
                </a:lnTo>
                <a:lnTo>
                  <a:pt x="219" y="26"/>
                </a:lnTo>
                <a:lnTo>
                  <a:pt x="219" y="26"/>
                </a:lnTo>
                <a:lnTo>
                  <a:pt x="219" y="25"/>
                </a:lnTo>
                <a:lnTo>
                  <a:pt x="220" y="25"/>
                </a:lnTo>
                <a:lnTo>
                  <a:pt x="220" y="25"/>
                </a:lnTo>
                <a:lnTo>
                  <a:pt x="221" y="25"/>
                </a:lnTo>
                <a:lnTo>
                  <a:pt x="221" y="24"/>
                </a:lnTo>
                <a:lnTo>
                  <a:pt x="221" y="23"/>
                </a:lnTo>
                <a:lnTo>
                  <a:pt x="221" y="23"/>
                </a:lnTo>
                <a:lnTo>
                  <a:pt x="221" y="22"/>
                </a:lnTo>
                <a:lnTo>
                  <a:pt x="222" y="22"/>
                </a:lnTo>
                <a:lnTo>
                  <a:pt x="223" y="22"/>
                </a:lnTo>
                <a:lnTo>
                  <a:pt x="223" y="21"/>
                </a:lnTo>
                <a:lnTo>
                  <a:pt x="223" y="21"/>
                </a:lnTo>
                <a:lnTo>
                  <a:pt x="223" y="20"/>
                </a:lnTo>
                <a:lnTo>
                  <a:pt x="223" y="20"/>
                </a:lnTo>
                <a:lnTo>
                  <a:pt x="223" y="19"/>
                </a:lnTo>
                <a:lnTo>
                  <a:pt x="224" y="19"/>
                </a:lnTo>
                <a:lnTo>
                  <a:pt x="224" y="19"/>
                </a:lnTo>
                <a:lnTo>
                  <a:pt x="225" y="18"/>
                </a:lnTo>
                <a:lnTo>
                  <a:pt x="225" y="17"/>
                </a:lnTo>
                <a:lnTo>
                  <a:pt x="226" y="17"/>
                </a:lnTo>
                <a:lnTo>
                  <a:pt x="244" y="16"/>
                </a:lnTo>
                <a:lnTo>
                  <a:pt x="271" y="16"/>
                </a:lnTo>
                <a:lnTo>
                  <a:pt x="291" y="17"/>
                </a:lnTo>
                <a:lnTo>
                  <a:pt x="320" y="37"/>
                </a:lnTo>
                <a:lnTo>
                  <a:pt x="364" y="60"/>
                </a:lnTo>
                <a:lnTo>
                  <a:pt x="404" y="81"/>
                </a:lnTo>
                <a:lnTo>
                  <a:pt x="422" y="89"/>
                </a:lnTo>
                <a:lnTo>
                  <a:pt x="422" y="89"/>
                </a:lnTo>
                <a:lnTo>
                  <a:pt x="423" y="88"/>
                </a:lnTo>
                <a:lnTo>
                  <a:pt x="423" y="87"/>
                </a:lnTo>
                <a:lnTo>
                  <a:pt x="424" y="87"/>
                </a:lnTo>
                <a:lnTo>
                  <a:pt x="424" y="87"/>
                </a:lnTo>
                <a:lnTo>
                  <a:pt x="424" y="87"/>
                </a:lnTo>
                <a:lnTo>
                  <a:pt x="424" y="86"/>
                </a:lnTo>
                <a:lnTo>
                  <a:pt x="424" y="86"/>
                </a:lnTo>
                <a:lnTo>
                  <a:pt x="425" y="86"/>
                </a:lnTo>
                <a:lnTo>
                  <a:pt x="426" y="85"/>
                </a:lnTo>
                <a:lnTo>
                  <a:pt x="426" y="86"/>
                </a:lnTo>
                <a:lnTo>
                  <a:pt x="426" y="85"/>
                </a:lnTo>
                <a:lnTo>
                  <a:pt x="426" y="84"/>
                </a:lnTo>
                <a:lnTo>
                  <a:pt x="427" y="84"/>
                </a:lnTo>
                <a:lnTo>
                  <a:pt x="428" y="84"/>
                </a:lnTo>
                <a:lnTo>
                  <a:pt x="428" y="83"/>
                </a:lnTo>
                <a:lnTo>
                  <a:pt x="429" y="83"/>
                </a:lnTo>
                <a:lnTo>
                  <a:pt x="429" y="82"/>
                </a:lnTo>
                <a:lnTo>
                  <a:pt x="429" y="82"/>
                </a:lnTo>
                <a:lnTo>
                  <a:pt x="430" y="82"/>
                </a:lnTo>
                <a:lnTo>
                  <a:pt x="430" y="82"/>
                </a:lnTo>
                <a:lnTo>
                  <a:pt x="431" y="82"/>
                </a:lnTo>
                <a:lnTo>
                  <a:pt x="431" y="81"/>
                </a:lnTo>
                <a:lnTo>
                  <a:pt x="431" y="80"/>
                </a:lnTo>
                <a:lnTo>
                  <a:pt x="431" y="80"/>
                </a:lnTo>
                <a:lnTo>
                  <a:pt x="431" y="80"/>
                </a:lnTo>
                <a:lnTo>
                  <a:pt x="431" y="79"/>
                </a:lnTo>
                <a:lnTo>
                  <a:pt x="432" y="79"/>
                </a:lnTo>
                <a:lnTo>
                  <a:pt x="431" y="78"/>
                </a:lnTo>
                <a:lnTo>
                  <a:pt x="432" y="78"/>
                </a:lnTo>
                <a:lnTo>
                  <a:pt x="432" y="77"/>
                </a:lnTo>
                <a:lnTo>
                  <a:pt x="433" y="77"/>
                </a:lnTo>
                <a:lnTo>
                  <a:pt x="433" y="76"/>
                </a:lnTo>
                <a:lnTo>
                  <a:pt x="433" y="76"/>
                </a:lnTo>
                <a:lnTo>
                  <a:pt x="434" y="77"/>
                </a:lnTo>
                <a:lnTo>
                  <a:pt x="434" y="76"/>
                </a:lnTo>
                <a:lnTo>
                  <a:pt x="435" y="77"/>
                </a:lnTo>
                <a:lnTo>
                  <a:pt x="436" y="77"/>
                </a:lnTo>
                <a:lnTo>
                  <a:pt x="437" y="76"/>
                </a:lnTo>
                <a:lnTo>
                  <a:pt x="437" y="76"/>
                </a:lnTo>
                <a:lnTo>
                  <a:pt x="437" y="76"/>
                </a:lnTo>
                <a:lnTo>
                  <a:pt x="437" y="76"/>
                </a:lnTo>
                <a:lnTo>
                  <a:pt x="438" y="76"/>
                </a:lnTo>
                <a:lnTo>
                  <a:pt x="439" y="75"/>
                </a:lnTo>
                <a:lnTo>
                  <a:pt x="439" y="74"/>
                </a:lnTo>
                <a:lnTo>
                  <a:pt x="439" y="74"/>
                </a:lnTo>
                <a:lnTo>
                  <a:pt x="439" y="74"/>
                </a:lnTo>
                <a:lnTo>
                  <a:pt x="440" y="74"/>
                </a:lnTo>
                <a:lnTo>
                  <a:pt x="441" y="74"/>
                </a:lnTo>
                <a:lnTo>
                  <a:pt x="441" y="74"/>
                </a:lnTo>
                <a:lnTo>
                  <a:pt x="442" y="74"/>
                </a:lnTo>
                <a:lnTo>
                  <a:pt x="442" y="73"/>
                </a:lnTo>
                <a:lnTo>
                  <a:pt x="443" y="73"/>
                </a:lnTo>
                <a:lnTo>
                  <a:pt x="443" y="73"/>
                </a:lnTo>
                <a:lnTo>
                  <a:pt x="444" y="73"/>
                </a:lnTo>
                <a:lnTo>
                  <a:pt x="444" y="72"/>
                </a:lnTo>
                <a:lnTo>
                  <a:pt x="444" y="72"/>
                </a:lnTo>
                <a:lnTo>
                  <a:pt x="445" y="71"/>
                </a:lnTo>
                <a:lnTo>
                  <a:pt x="445" y="70"/>
                </a:lnTo>
                <a:lnTo>
                  <a:pt x="445" y="70"/>
                </a:lnTo>
                <a:lnTo>
                  <a:pt x="445" y="69"/>
                </a:lnTo>
                <a:lnTo>
                  <a:pt x="445" y="69"/>
                </a:lnTo>
                <a:lnTo>
                  <a:pt x="446" y="69"/>
                </a:lnTo>
                <a:lnTo>
                  <a:pt x="446" y="69"/>
                </a:lnTo>
                <a:lnTo>
                  <a:pt x="447" y="69"/>
                </a:lnTo>
                <a:lnTo>
                  <a:pt x="447" y="68"/>
                </a:lnTo>
                <a:lnTo>
                  <a:pt x="447" y="69"/>
                </a:lnTo>
                <a:lnTo>
                  <a:pt x="448" y="68"/>
                </a:lnTo>
                <a:lnTo>
                  <a:pt x="448" y="68"/>
                </a:lnTo>
                <a:lnTo>
                  <a:pt x="449" y="68"/>
                </a:lnTo>
                <a:lnTo>
                  <a:pt x="450" y="68"/>
                </a:lnTo>
                <a:lnTo>
                  <a:pt x="450" y="68"/>
                </a:lnTo>
                <a:lnTo>
                  <a:pt x="451" y="68"/>
                </a:lnTo>
                <a:lnTo>
                  <a:pt x="451" y="67"/>
                </a:lnTo>
                <a:lnTo>
                  <a:pt x="451" y="67"/>
                </a:lnTo>
                <a:lnTo>
                  <a:pt x="452" y="67"/>
                </a:lnTo>
                <a:lnTo>
                  <a:pt x="452" y="67"/>
                </a:lnTo>
                <a:lnTo>
                  <a:pt x="453" y="67"/>
                </a:lnTo>
                <a:lnTo>
                  <a:pt x="454" y="67"/>
                </a:lnTo>
                <a:lnTo>
                  <a:pt x="454" y="66"/>
                </a:lnTo>
                <a:lnTo>
                  <a:pt x="454" y="66"/>
                </a:lnTo>
                <a:lnTo>
                  <a:pt x="455" y="66"/>
                </a:lnTo>
                <a:lnTo>
                  <a:pt x="456" y="66"/>
                </a:lnTo>
                <a:lnTo>
                  <a:pt x="456" y="65"/>
                </a:lnTo>
                <a:lnTo>
                  <a:pt x="456" y="65"/>
                </a:lnTo>
                <a:lnTo>
                  <a:pt x="456" y="64"/>
                </a:lnTo>
                <a:lnTo>
                  <a:pt x="456" y="63"/>
                </a:lnTo>
                <a:lnTo>
                  <a:pt x="456" y="63"/>
                </a:lnTo>
                <a:lnTo>
                  <a:pt x="457" y="63"/>
                </a:lnTo>
                <a:lnTo>
                  <a:pt x="457" y="62"/>
                </a:lnTo>
                <a:lnTo>
                  <a:pt x="457" y="61"/>
                </a:lnTo>
                <a:lnTo>
                  <a:pt x="458" y="61"/>
                </a:lnTo>
                <a:lnTo>
                  <a:pt x="458" y="61"/>
                </a:lnTo>
                <a:lnTo>
                  <a:pt x="458" y="61"/>
                </a:lnTo>
                <a:lnTo>
                  <a:pt x="458" y="60"/>
                </a:lnTo>
                <a:lnTo>
                  <a:pt x="459" y="59"/>
                </a:lnTo>
                <a:lnTo>
                  <a:pt x="460" y="59"/>
                </a:lnTo>
                <a:lnTo>
                  <a:pt x="460" y="60"/>
                </a:lnTo>
                <a:lnTo>
                  <a:pt x="460" y="59"/>
                </a:lnTo>
                <a:lnTo>
                  <a:pt x="460" y="59"/>
                </a:lnTo>
                <a:lnTo>
                  <a:pt x="461" y="59"/>
                </a:lnTo>
                <a:lnTo>
                  <a:pt x="461" y="59"/>
                </a:lnTo>
                <a:lnTo>
                  <a:pt x="461" y="58"/>
                </a:lnTo>
                <a:lnTo>
                  <a:pt x="460" y="58"/>
                </a:lnTo>
                <a:lnTo>
                  <a:pt x="461" y="58"/>
                </a:lnTo>
                <a:lnTo>
                  <a:pt x="461" y="57"/>
                </a:lnTo>
                <a:lnTo>
                  <a:pt x="462" y="57"/>
                </a:lnTo>
                <a:lnTo>
                  <a:pt x="462" y="57"/>
                </a:lnTo>
                <a:lnTo>
                  <a:pt x="463" y="57"/>
                </a:lnTo>
                <a:lnTo>
                  <a:pt x="463" y="56"/>
                </a:lnTo>
                <a:lnTo>
                  <a:pt x="464" y="56"/>
                </a:lnTo>
                <a:lnTo>
                  <a:pt x="464" y="55"/>
                </a:lnTo>
                <a:lnTo>
                  <a:pt x="464" y="55"/>
                </a:lnTo>
                <a:lnTo>
                  <a:pt x="464" y="54"/>
                </a:lnTo>
                <a:lnTo>
                  <a:pt x="464" y="53"/>
                </a:lnTo>
                <a:lnTo>
                  <a:pt x="464" y="53"/>
                </a:lnTo>
                <a:lnTo>
                  <a:pt x="464" y="53"/>
                </a:lnTo>
                <a:lnTo>
                  <a:pt x="465" y="52"/>
                </a:lnTo>
                <a:lnTo>
                  <a:pt x="465" y="52"/>
                </a:lnTo>
                <a:lnTo>
                  <a:pt x="465" y="51"/>
                </a:lnTo>
                <a:lnTo>
                  <a:pt x="466" y="51"/>
                </a:lnTo>
                <a:lnTo>
                  <a:pt x="467" y="51"/>
                </a:lnTo>
                <a:lnTo>
                  <a:pt x="467" y="52"/>
                </a:lnTo>
                <a:lnTo>
                  <a:pt x="467" y="51"/>
                </a:lnTo>
                <a:lnTo>
                  <a:pt x="468" y="52"/>
                </a:lnTo>
                <a:lnTo>
                  <a:pt x="468" y="51"/>
                </a:lnTo>
                <a:lnTo>
                  <a:pt x="469" y="51"/>
                </a:lnTo>
                <a:lnTo>
                  <a:pt x="469" y="51"/>
                </a:lnTo>
                <a:lnTo>
                  <a:pt x="469" y="51"/>
                </a:lnTo>
                <a:lnTo>
                  <a:pt x="470" y="51"/>
                </a:lnTo>
                <a:lnTo>
                  <a:pt x="471" y="51"/>
                </a:lnTo>
                <a:lnTo>
                  <a:pt x="471" y="51"/>
                </a:lnTo>
                <a:lnTo>
                  <a:pt x="471" y="51"/>
                </a:lnTo>
                <a:lnTo>
                  <a:pt x="472" y="51"/>
                </a:lnTo>
                <a:lnTo>
                  <a:pt x="473" y="51"/>
                </a:lnTo>
                <a:lnTo>
                  <a:pt x="473" y="51"/>
                </a:lnTo>
                <a:lnTo>
                  <a:pt x="474" y="51"/>
                </a:lnTo>
                <a:lnTo>
                  <a:pt x="475" y="51"/>
                </a:lnTo>
                <a:lnTo>
                  <a:pt x="475" y="51"/>
                </a:lnTo>
                <a:lnTo>
                  <a:pt x="475" y="51"/>
                </a:lnTo>
                <a:lnTo>
                  <a:pt x="476" y="51"/>
                </a:lnTo>
                <a:lnTo>
                  <a:pt x="477" y="51"/>
                </a:lnTo>
                <a:lnTo>
                  <a:pt x="477" y="51"/>
                </a:lnTo>
                <a:lnTo>
                  <a:pt x="478" y="51"/>
                </a:lnTo>
                <a:lnTo>
                  <a:pt x="479" y="51"/>
                </a:lnTo>
                <a:lnTo>
                  <a:pt x="479" y="51"/>
                </a:lnTo>
                <a:lnTo>
                  <a:pt x="480" y="52"/>
                </a:lnTo>
                <a:lnTo>
                  <a:pt x="481" y="52"/>
                </a:lnTo>
                <a:lnTo>
                  <a:pt x="481" y="53"/>
                </a:lnTo>
                <a:lnTo>
                  <a:pt x="481" y="53"/>
                </a:lnTo>
                <a:lnTo>
                  <a:pt x="482" y="53"/>
                </a:lnTo>
                <a:lnTo>
                  <a:pt x="482" y="53"/>
                </a:lnTo>
                <a:lnTo>
                  <a:pt x="483" y="54"/>
                </a:lnTo>
                <a:lnTo>
                  <a:pt x="483" y="54"/>
                </a:lnTo>
                <a:lnTo>
                  <a:pt x="484" y="55"/>
                </a:lnTo>
                <a:lnTo>
                  <a:pt x="484" y="55"/>
                </a:lnTo>
                <a:lnTo>
                  <a:pt x="484" y="55"/>
                </a:lnTo>
                <a:lnTo>
                  <a:pt x="485" y="55"/>
                </a:lnTo>
                <a:lnTo>
                  <a:pt x="485" y="56"/>
                </a:lnTo>
                <a:lnTo>
                  <a:pt x="486" y="56"/>
                </a:lnTo>
                <a:lnTo>
                  <a:pt x="486" y="57"/>
                </a:lnTo>
                <a:lnTo>
                  <a:pt x="486" y="57"/>
                </a:lnTo>
                <a:lnTo>
                  <a:pt x="487" y="57"/>
                </a:lnTo>
                <a:lnTo>
                  <a:pt x="488" y="57"/>
                </a:lnTo>
                <a:lnTo>
                  <a:pt x="488" y="57"/>
                </a:lnTo>
                <a:lnTo>
                  <a:pt x="489" y="57"/>
                </a:lnTo>
                <a:lnTo>
                  <a:pt x="490" y="57"/>
                </a:lnTo>
                <a:lnTo>
                  <a:pt x="490" y="57"/>
                </a:lnTo>
                <a:lnTo>
                  <a:pt x="491" y="58"/>
                </a:lnTo>
                <a:lnTo>
                  <a:pt x="492" y="58"/>
                </a:lnTo>
                <a:lnTo>
                  <a:pt x="492" y="58"/>
                </a:lnTo>
                <a:lnTo>
                  <a:pt x="493" y="58"/>
                </a:lnTo>
                <a:lnTo>
                  <a:pt x="494" y="58"/>
                </a:lnTo>
                <a:lnTo>
                  <a:pt x="494" y="59"/>
                </a:lnTo>
                <a:lnTo>
                  <a:pt x="494" y="59"/>
                </a:lnTo>
                <a:lnTo>
                  <a:pt x="495" y="59"/>
                </a:lnTo>
                <a:lnTo>
                  <a:pt x="496" y="59"/>
                </a:lnTo>
                <a:lnTo>
                  <a:pt x="496" y="59"/>
                </a:lnTo>
                <a:lnTo>
                  <a:pt x="496" y="59"/>
                </a:lnTo>
                <a:lnTo>
                  <a:pt x="497" y="59"/>
                </a:lnTo>
                <a:lnTo>
                  <a:pt x="498" y="59"/>
                </a:lnTo>
                <a:lnTo>
                  <a:pt x="498" y="59"/>
                </a:lnTo>
                <a:lnTo>
                  <a:pt x="499" y="58"/>
                </a:lnTo>
                <a:lnTo>
                  <a:pt x="500" y="58"/>
                </a:lnTo>
                <a:lnTo>
                  <a:pt x="500" y="59"/>
                </a:lnTo>
                <a:lnTo>
                  <a:pt x="500" y="59"/>
                </a:lnTo>
                <a:lnTo>
                  <a:pt x="501" y="60"/>
                </a:lnTo>
                <a:lnTo>
                  <a:pt x="501" y="61"/>
                </a:lnTo>
                <a:lnTo>
                  <a:pt x="501" y="61"/>
                </a:lnTo>
                <a:lnTo>
                  <a:pt x="502" y="61"/>
                </a:lnTo>
                <a:lnTo>
                  <a:pt x="503" y="61"/>
                </a:lnTo>
                <a:lnTo>
                  <a:pt x="503" y="62"/>
                </a:lnTo>
                <a:lnTo>
                  <a:pt x="503" y="63"/>
                </a:lnTo>
                <a:lnTo>
                  <a:pt x="504" y="63"/>
                </a:lnTo>
                <a:lnTo>
                  <a:pt x="504" y="62"/>
                </a:lnTo>
                <a:lnTo>
                  <a:pt x="505" y="62"/>
                </a:lnTo>
                <a:lnTo>
                  <a:pt x="505" y="62"/>
                </a:lnTo>
                <a:lnTo>
                  <a:pt x="505" y="61"/>
                </a:lnTo>
                <a:lnTo>
                  <a:pt x="505" y="62"/>
                </a:lnTo>
                <a:lnTo>
                  <a:pt x="506" y="62"/>
                </a:lnTo>
                <a:lnTo>
                  <a:pt x="507" y="61"/>
                </a:lnTo>
                <a:lnTo>
                  <a:pt x="507" y="61"/>
                </a:lnTo>
                <a:lnTo>
                  <a:pt x="507" y="60"/>
                </a:lnTo>
                <a:lnTo>
                  <a:pt x="507" y="60"/>
                </a:lnTo>
                <a:lnTo>
                  <a:pt x="508" y="59"/>
                </a:lnTo>
                <a:lnTo>
                  <a:pt x="509" y="59"/>
                </a:lnTo>
                <a:lnTo>
                  <a:pt x="509" y="59"/>
                </a:lnTo>
                <a:lnTo>
                  <a:pt x="510" y="59"/>
                </a:lnTo>
                <a:lnTo>
                  <a:pt x="510" y="59"/>
                </a:lnTo>
                <a:lnTo>
                  <a:pt x="511" y="59"/>
                </a:lnTo>
                <a:lnTo>
                  <a:pt x="511" y="59"/>
                </a:lnTo>
                <a:lnTo>
                  <a:pt x="511" y="60"/>
                </a:lnTo>
                <a:lnTo>
                  <a:pt x="511" y="61"/>
                </a:lnTo>
                <a:lnTo>
                  <a:pt x="512" y="61"/>
                </a:lnTo>
                <a:lnTo>
                  <a:pt x="512" y="60"/>
                </a:lnTo>
                <a:lnTo>
                  <a:pt x="513" y="60"/>
                </a:lnTo>
                <a:lnTo>
                  <a:pt x="513" y="59"/>
                </a:lnTo>
                <a:lnTo>
                  <a:pt x="513" y="59"/>
                </a:lnTo>
                <a:lnTo>
                  <a:pt x="513" y="59"/>
                </a:lnTo>
                <a:lnTo>
                  <a:pt x="514" y="58"/>
                </a:lnTo>
                <a:lnTo>
                  <a:pt x="514" y="57"/>
                </a:lnTo>
                <a:lnTo>
                  <a:pt x="515" y="57"/>
                </a:lnTo>
                <a:lnTo>
                  <a:pt x="515" y="57"/>
                </a:lnTo>
                <a:lnTo>
                  <a:pt x="516" y="57"/>
                </a:lnTo>
                <a:lnTo>
                  <a:pt x="517" y="57"/>
                </a:lnTo>
                <a:lnTo>
                  <a:pt x="517" y="57"/>
                </a:lnTo>
                <a:lnTo>
                  <a:pt x="517" y="56"/>
                </a:lnTo>
                <a:lnTo>
                  <a:pt x="517" y="55"/>
                </a:lnTo>
                <a:lnTo>
                  <a:pt x="518" y="55"/>
                </a:lnTo>
                <a:lnTo>
                  <a:pt x="518" y="54"/>
                </a:lnTo>
                <a:lnTo>
                  <a:pt x="519" y="54"/>
                </a:lnTo>
                <a:lnTo>
                  <a:pt x="519" y="53"/>
                </a:lnTo>
                <a:lnTo>
                  <a:pt x="519" y="53"/>
                </a:lnTo>
                <a:lnTo>
                  <a:pt x="519" y="52"/>
                </a:lnTo>
                <a:lnTo>
                  <a:pt x="520" y="52"/>
                </a:lnTo>
                <a:lnTo>
                  <a:pt x="520" y="51"/>
                </a:lnTo>
                <a:lnTo>
                  <a:pt x="520" y="51"/>
                </a:lnTo>
                <a:lnTo>
                  <a:pt x="520" y="51"/>
                </a:lnTo>
                <a:lnTo>
                  <a:pt x="521" y="51"/>
                </a:lnTo>
                <a:lnTo>
                  <a:pt x="521" y="50"/>
                </a:lnTo>
                <a:lnTo>
                  <a:pt x="521" y="50"/>
                </a:lnTo>
                <a:lnTo>
                  <a:pt x="522" y="50"/>
                </a:lnTo>
                <a:lnTo>
                  <a:pt x="522" y="49"/>
                </a:lnTo>
                <a:lnTo>
                  <a:pt x="522" y="48"/>
                </a:lnTo>
                <a:lnTo>
                  <a:pt x="522" y="49"/>
                </a:lnTo>
                <a:lnTo>
                  <a:pt x="523" y="49"/>
                </a:lnTo>
                <a:lnTo>
                  <a:pt x="523" y="48"/>
                </a:lnTo>
                <a:lnTo>
                  <a:pt x="524" y="48"/>
                </a:lnTo>
                <a:lnTo>
                  <a:pt x="524" y="48"/>
                </a:lnTo>
                <a:lnTo>
                  <a:pt x="524" y="47"/>
                </a:lnTo>
                <a:lnTo>
                  <a:pt x="524" y="46"/>
                </a:lnTo>
                <a:lnTo>
                  <a:pt x="524" y="46"/>
                </a:lnTo>
                <a:lnTo>
                  <a:pt x="524" y="46"/>
                </a:lnTo>
                <a:lnTo>
                  <a:pt x="524" y="45"/>
                </a:lnTo>
                <a:lnTo>
                  <a:pt x="524" y="44"/>
                </a:lnTo>
                <a:lnTo>
                  <a:pt x="525" y="44"/>
                </a:lnTo>
                <a:lnTo>
                  <a:pt x="525" y="43"/>
                </a:lnTo>
                <a:lnTo>
                  <a:pt x="525" y="42"/>
                </a:lnTo>
                <a:lnTo>
                  <a:pt x="526" y="42"/>
                </a:lnTo>
                <a:lnTo>
                  <a:pt x="526" y="40"/>
                </a:lnTo>
                <a:lnTo>
                  <a:pt x="526" y="40"/>
                </a:lnTo>
                <a:lnTo>
                  <a:pt x="526" y="39"/>
                </a:lnTo>
                <a:lnTo>
                  <a:pt x="526" y="38"/>
                </a:lnTo>
                <a:lnTo>
                  <a:pt x="526" y="38"/>
                </a:lnTo>
                <a:lnTo>
                  <a:pt x="526" y="39"/>
                </a:lnTo>
                <a:lnTo>
                  <a:pt x="527" y="40"/>
                </a:lnTo>
                <a:lnTo>
                  <a:pt x="528" y="40"/>
                </a:lnTo>
                <a:lnTo>
                  <a:pt x="528" y="40"/>
                </a:lnTo>
                <a:lnTo>
                  <a:pt x="528" y="40"/>
                </a:lnTo>
                <a:lnTo>
                  <a:pt x="529" y="40"/>
                </a:lnTo>
                <a:lnTo>
                  <a:pt x="529" y="41"/>
                </a:lnTo>
                <a:lnTo>
                  <a:pt x="530" y="41"/>
                </a:lnTo>
                <a:lnTo>
                  <a:pt x="530" y="42"/>
                </a:lnTo>
                <a:lnTo>
                  <a:pt x="530" y="42"/>
                </a:lnTo>
                <a:lnTo>
                  <a:pt x="530" y="41"/>
                </a:lnTo>
                <a:lnTo>
                  <a:pt x="531" y="41"/>
                </a:lnTo>
                <a:lnTo>
                  <a:pt x="531" y="40"/>
                </a:lnTo>
                <a:lnTo>
                  <a:pt x="531" y="40"/>
                </a:lnTo>
                <a:lnTo>
                  <a:pt x="531" y="39"/>
                </a:lnTo>
                <a:lnTo>
                  <a:pt x="532" y="39"/>
                </a:lnTo>
                <a:lnTo>
                  <a:pt x="532" y="38"/>
                </a:lnTo>
                <a:lnTo>
                  <a:pt x="532" y="38"/>
                </a:lnTo>
                <a:lnTo>
                  <a:pt x="533" y="38"/>
                </a:lnTo>
                <a:lnTo>
                  <a:pt x="533" y="38"/>
                </a:lnTo>
                <a:lnTo>
                  <a:pt x="534" y="37"/>
                </a:lnTo>
                <a:lnTo>
                  <a:pt x="534" y="36"/>
                </a:lnTo>
                <a:lnTo>
                  <a:pt x="535" y="36"/>
                </a:lnTo>
                <a:lnTo>
                  <a:pt x="536" y="36"/>
                </a:lnTo>
                <a:lnTo>
                  <a:pt x="536" y="35"/>
                </a:lnTo>
                <a:lnTo>
                  <a:pt x="536" y="35"/>
                </a:lnTo>
                <a:lnTo>
                  <a:pt x="537" y="34"/>
                </a:lnTo>
                <a:lnTo>
                  <a:pt x="537" y="34"/>
                </a:lnTo>
                <a:lnTo>
                  <a:pt x="539" y="33"/>
                </a:lnTo>
                <a:lnTo>
                  <a:pt x="539" y="33"/>
                </a:lnTo>
                <a:lnTo>
                  <a:pt x="540" y="33"/>
                </a:lnTo>
                <a:lnTo>
                  <a:pt x="540" y="32"/>
                </a:lnTo>
                <a:lnTo>
                  <a:pt x="541" y="31"/>
                </a:lnTo>
                <a:lnTo>
                  <a:pt x="541" y="31"/>
                </a:lnTo>
                <a:lnTo>
                  <a:pt x="542" y="31"/>
                </a:lnTo>
                <a:lnTo>
                  <a:pt x="542" y="30"/>
                </a:lnTo>
                <a:lnTo>
                  <a:pt x="543" y="30"/>
                </a:lnTo>
                <a:lnTo>
                  <a:pt x="543" y="29"/>
                </a:lnTo>
                <a:lnTo>
                  <a:pt x="543" y="29"/>
                </a:lnTo>
                <a:lnTo>
                  <a:pt x="544" y="29"/>
                </a:lnTo>
                <a:lnTo>
                  <a:pt x="545" y="28"/>
                </a:lnTo>
                <a:lnTo>
                  <a:pt x="545" y="28"/>
                </a:lnTo>
                <a:lnTo>
                  <a:pt x="545" y="27"/>
                </a:lnTo>
                <a:lnTo>
                  <a:pt x="546" y="27"/>
                </a:lnTo>
                <a:lnTo>
                  <a:pt x="547" y="27"/>
                </a:lnTo>
                <a:lnTo>
                  <a:pt x="547" y="27"/>
                </a:lnTo>
                <a:lnTo>
                  <a:pt x="547" y="26"/>
                </a:lnTo>
                <a:lnTo>
                  <a:pt x="548" y="25"/>
                </a:lnTo>
                <a:lnTo>
                  <a:pt x="549" y="25"/>
                </a:lnTo>
                <a:lnTo>
                  <a:pt x="549" y="25"/>
                </a:lnTo>
                <a:lnTo>
                  <a:pt x="549" y="24"/>
                </a:lnTo>
                <a:lnTo>
                  <a:pt x="550" y="24"/>
                </a:lnTo>
                <a:lnTo>
                  <a:pt x="551" y="23"/>
                </a:lnTo>
                <a:lnTo>
                  <a:pt x="551" y="23"/>
                </a:lnTo>
                <a:lnTo>
                  <a:pt x="552" y="23"/>
                </a:lnTo>
                <a:lnTo>
                  <a:pt x="552" y="22"/>
                </a:lnTo>
                <a:lnTo>
                  <a:pt x="553" y="22"/>
                </a:lnTo>
                <a:lnTo>
                  <a:pt x="553" y="21"/>
                </a:lnTo>
                <a:lnTo>
                  <a:pt x="554" y="21"/>
                </a:lnTo>
                <a:lnTo>
                  <a:pt x="555" y="21"/>
                </a:lnTo>
                <a:lnTo>
                  <a:pt x="555" y="20"/>
                </a:lnTo>
                <a:lnTo>
                  <a:pt x="555" y="20"/>
                </a:lnTo>
                <a:lnTo>
                  <a:pt x="556" y="19"/>
                </a:lnTo>
                <a:lnTo>
                  <a:pt x="557" y="19"/>
                </a:lnTo>
                <a:lnTo>
                  <a:pt x="558" y="19"/>
                </a:lnTo>
                <a:lnTo>
                  <a:pt x="558" y="18"/>
                </a:lnTo>
                <a:lnTo>
                  <a:pt x="558" y="18"/>
                </a:lnTo>
                <a:lnTo>
                  <a:pt x="559" y="17"/>
                </a:lnTo>
                <a:lnTo>
                  <a:pt x="560" y="17"/>
                </a:lnTo>
                <a:lnTo>
                  <a:pt x="560" y="17"/>
                </a:lnTo>
                <a:lnTo>
                  <a:pt x="560" y="17"/>
                </a:lnTo>
                <a:lnTo>
                  <a:pt x="560" y="16"/>
                </a:lnTo>
                <a:lnTo>
                  <a:pt x="561" y="15"/>
                </a:lnTo>
                <a:lnTo>
                  <a:pt x="563" y="15"/>
                </a:lnTo>
                <a:lnTo>
                  <a:pt x="564" y="14"/>
                </a:lnTo>
                <a:lnTo>
                  <a:pt x="564" y="14"/>
                </a:lnTo>
                <a:lnTo>
                  <a:pt x="564" y="14"/>
                </a:lnTo>
                <a:lnTo>
                  <a:pt x="564" y="13"/>
                </a:lnTo>
                <a:lnTo>
                  <a:pt x="565" y="12"/>
                </a:lnTo>
                <a:lnTo>
                  <a:pt x="565" y="12"/>
                </a:lnTo>
                <a:lnTo>
                  <a:pt x="565" y="11"/>
                </a:lnTo>
                <a:lnTo>
                  <a:pt x="565" y="10"/>
                </a:lnTo>
                <a:lnTo>
                  <a:pt x="565" y="10"/>
                </a:lnTo>
                <a:lnTo>
                  <a:pt x="564" y="9"/>
                </a:lnTo>
                <a:lnTo>
                  <a:pt x="564" y="8"/>
                </a:lnTo>
                <a:lnTo>
                  <a:pt x="564" y="8"/>
                </a:lnTo>
                <a:lnTo>
                  <a:pt x="562" y="8"/>
                </a:lnTo>
                <a:lnTo>
                  <a:pt x="562" y="7"/>
                </a:lnTo>
                <a:lnTo>
                  <a:pt x="562" y="7"/>
                </a:lnTo>
                <a:lnTo>
                  <a:pt x="562" y="6"/>
                </a:lnTo>
                <a:lnTo>
                  <a:pt x="561" y="6"/>
                </a:lnTo>
                <a:lnTo>
                  <a:pt x="562" y="5"/>
                </a:lnTo>
                <a:lnTo>
                  <a:pt x="562" y="4"/>
                </a:lnTo>
                <a:lnTo>
                  <a:pt x="562" y="4"/>
                </a:lnTo>
                <a:lnTo>
                  <a:pt x="562" y="3"/>
                </a:lnTo>
                <a:lnTo>
                  <a:pt x="562" y="3"/>
                </a:lnTo>
                <a:lnTo>
                  <a:pt x="562" y="2"/>
                </a:lnTo>
                <a:lnTo>
                  <a:pt x="562" y="2"/>
                </a:lnTo>
                <a:lnTo>
                  <a:pt x="563" y="2"/>
                </a:lnTo>
                <a:lnTo>
                  <a:pt x="564" y="1"/>
                </a:lnTo>
                <a:lnTo>
                  <a:pt x="564" y="1"/>
                </a:lnTo>
                <a:lnTo>
                  <a:pt x="566" y="1"/>
                </a:lnTo>
                <a:lnTo>
                  <a:pt x="566" y="1"/>
                </a:lnTo>
                <a:lnTo>
                  <a:pt x="567" y="1"/>
                </a:lnTo>
                <a:lnTo>
                  <a:pt x="568" y="1"/>
                </a:lnTo>
                <a:lnTo>
                  <a:pt x="568" y="0"/>
                </a:lnTo>
                <a:lnTo>
                  <a:pt x="569" y="0"/>
                </a:lnTo>
                <a:lnTo>
                  <a:pt x="570" y="0"/>
                </a:lnTo>
                <a:lnTo>
                  <a:pt x="570" y="1"/>
                </a:lnTo>
                <a:lnTo>
                  <a:pt x="571" y="1"/>
                </a:lnTo>
                <a:lnTo>
                  <a:pt x="572" y="1"/>
                </a:lnTo>
                <a:lnTo>
                  <a:pt x="572" y="2"/>
                </a:lnTo>
                <a:lnTo>
                  <a:pt x="573" y="2"/>
                </a:lnTo>
                <a:lnTo>
                  <a:pt x="573" y="2"/>
                </a:lnTo>
                <a:lnTo>
                  <a:pt x="574" y="2"/>
                </a:lnTo>
                <a:lnTo>
                  <a:pt x="575" y="2"/>
                </a:lnTo>
                <a:lnTo>
                  <a:pt x="575" y="2"/>
                </a:lnTo>
                <a:lnTo>
                  <a:pt x="576" y="3"/>
                </a:lnTo>
                <a:lnTo>
                  <a:pt x="577" y="4"/>
                </a:lnTo>
                <a:lnTo>
                  <a:pt x="577" y="4"/>
                </a:lnTo>
                <a:lnTo>
                  <a:pt x="578" y="4"/>
                </a:lnTo>
                <a:lnTo>
                  <a:pt x="579" y="4"/>
                </a:lnTo>
                <a:lnTo>
                  <a:pt x="579" y="5"/>
                </a:lnTo>
                <a:lnTo>
                  <a:pt x="579" y="5"/>
                </a:lnTo>
                <a:lnTo>
                  <a:pt x="579" y="6"/>
                </a:lnTo>
                <a:lnTo>
                  <a:pt x="580" y="6"/>
                </a:lnTo>
                <a:lnTo>
                  <a:pt x="581" y="8"/>
                </a:lnTo>
                <a:lnTo>
                  <a:pt x="581" y="8"/>
                </a:lnTo>
                <a:lnTo>
                  <a:pt x="582" y="8"/>
                </a:lnTo>
                <a:lnTo>
                  <a:pt x="583" y="9"/>
                </a:lnTo>
                <a:lnTo>
                  <a:pt x="583" y="10"/>
                </a:lnTo>
                <a:lnTo>
                  <a:pt x="584" y="10"/>
                </a:lnTo>
                <a:lnTo>
                  <a:pt x="584" y="11"/>
                </a:lnTo>
                <a:lnTo>
                  <a:pt x="585" y="12"/>
                </a:lnTo>
                <a:lnTo>
                  <a:pt x="585" y="12"/>
                </a:lnTo>
                <a:lnTo>
                  <a:pt x="586" y="12"/>
                </a:lnTo>
                <a:lnTo>
                  <a:pt x="587" y="13"/>
                </a:lnTo>
                <a:lnTo>
                  <a:pt x="588" y="14"/>
                </a:lnTo>
                <a:lnTo>
                  <a:pt x="589" y="14"/>
                </a:lnTo>
                <a:lnTo>
                  <a:pt x="589" y="14"/>
                </a:lnTo>
                <a:lnTo>
                  <a:pt x="590" y="15"/>
                </a:lnTo>
                <a:lnTo>
                  <a:pt x="591" y="15"/>
                </a:lnTo>
                <a:lnTo>
                  <a:pt x="591" y="15"/>
                </a:lnTo>
                <a:lnTo>
                  <a:pt x="592" y="15"/>
                </a:lnTo>
                <a:lnTo>
                  <a:pt x="592" y="16"/>
                </a:lnTo>
                <a:lnTo>
                  <a:pt x="592" y="17"/>
                </a:lnTo>
                <a:lnTo>
                  <a:pt x="593" y="17"/>
                </a:lnTo>
                <a:lnTo>
                  <a:pt x="594" y="17"/>
                </a:lnTo>
                <a:lnTo>
                  <a:pt x="596" y="19"/>
                </a:lnTo>
                <a:lnTo>
                  <a:pt x="598" y="19"/>
                </a:lnTo>
                <a:lnTo>
                  <a:pt x="598" y="20"/>
                </a:lnTo>
                <a:lnTo>
                  <a:pt x="598" y="20"/>
                </a:lnTo>
                <a:lnTo>
                  <a:pt x="599" y="21"/>
                </a:lnTo>
                <a:lnTo>
                  <a:pt x="600" y="21"/>
                </a:lnTo>
                <a:lnTo>
                  <a:pt x="600" y="22"/>
                </a:lnTo>
                <a:lnTo>
                  <a:pt x="601" y="23"/>
                </a:lnTo>
                <a:lnTo>
                  <a:pt x="602" y="23"/>
                </a:lnTo>
                <a:lnTo>
                  <a:pt x="602" y="24"/>
                </a:lnTo>
                <a:lnTo>
                  <a:pt x="602" y="25"/>
                </a:lnTo>
                <a:lnTo>
                  <a:pt x="603" y="25"/>
                </a:lnTo>
                <a:lnTo>
                  <a:pt x="604" y="25"/>
                </a:lnTo>
                <a:lnTo>
                  <a:pt x="604" y="26"/>
                </a:lnTo>
                <a:lnTo>
                  <a:pt x="605" y="28"/>
                </a:lnTo>
                <a:lnTo>
                  <a:pt x="606" y="29"/>
                </a:lnTo>
                <a:lnTo>
                  <a:pt x="606" y="30"/>
                </a:lnTo>
                <a:lnTo>
                  <a:pt x="606" y="31"/>
                </a:lnTo>
                <a:lnTo>
                  <a:pt x="606" y="31"/>
                </a:lnTo>
                <a:lnTo>
                  <a:pt x="608" y="33"/>
                </a:lnTo>
                <a:lnTo>
                  <a:pt x="608" y="33"/>
                </a:lnTo>
                <a:lnTo>
                  <a:pt x="609" y="34"/>
                </a:lnTo>
                <a:lnTo>
                  <a:pt x="609" y="34"/>
                </a:lnTo>
                <a:lnTo>
                  <a:pt x="609" y="34"/>
                </a:lnTo>
                <a:lnTo>
                  <a:pt x="610" y="35"/>
                </a:lnTo>
                <a:lnTo>
                  <a:pt x="611" y="36"/>
                </a:lnTo>
                <a:lnTo>
                  <a:pt x="611" y="36"/>
                </a:lnTo>
                <a:lnTo>
                  <a:pt x="612" y="37"/>
                </a:lnTo>
                <a:lnTo>
                  <a:pt x="612" y="38"/>
                </a:lnTo>
                <a:lnTo>
                  <a:pt x="613" y="38"/>
                </a:lnTo>
                <a:lnTo>
                  <a:pt x="613" y="38"/>
                </a:lnTo>
                <a:lnTo>
                  <a:pt x="613" y="39"/>
                </a:lnTo>
                <a:lnTo>
                  <a:pt x="614" y="39"/>
                </a:lnTo>
                <a:lnTo>
                  <a:pt x="615" y="40"/>
                </a:lnTo>
                <a:lnTo>
                  <a:pt x="615" y="40"/>
                </a:lnTo>
                <a:lnTo>
                  <a:pt x="615" y="41"/>
                </a:lnTo>
                <a:close/>
              </a:path>
            </a:pathLst>
          </a:custGeom>
          <a:solidFill>
            <a:schemeClr val="accent5"/>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TextBox 21"/>
          <p:cNvSpPr txBox="1"/>
          <p:nvPr/>
        </p:nvSpPr>
        <p:spPr>
          <a:xfrm>
            <a:off x="5687997" y="2143705"/>
            <a:ext cx="1096959" cy="646331"/>
          </a:xfrm>
          <a:prstGeom prst="rect">
            <a:avLst/>
          </a:prstGeom>
          <a:noFill/>
        </p:spPr>
        <p:txBody>
          <a:bodyPr wrap="square" rtlCol="0">
            <a:spAutoFit/>
          </a:bodyPr>
          <a:lstStyle/>
          <a:p>
            <a:pPr algn="ctr"/>
            <a:r>
              <a:rPr lang="en-US" b="1" dirty="0" smtClean="0">
                <a:solidFill>
                  <a:prstClr val="white"/>
                </a:solidFill>
              </a:rPr>
              <a:t>Karamoja</a:t>
            </a:r>
          </a:p>
          <a:p>
            <a:pPr algn="ctr"/>
            <a:r>
              <a:rPr lang="en-US" b="1" dirty="0" smtClean="0">
                <a:solidFill>
                  <a:prstClr val="white"/>
                </a:solidFill>
              </a:rPr>
              <a:t>71%</a:t>
            </a:r>
            <a:endParaRPr lang="en-US" b="1" dirty="0">
              <a:solidFill>
                <a:prstClr val="white"/>
              </a:solidFill>
            </a:endParaRPr>
          </a:p>
        </p:txBody>
      </p:sp>
      <p:sp>
        <p:nvSpPr>
          <p:cNvPr id="23" name="TextBox 22"/>
          <p:cNvSpPr txBox="1"/>
          <p:nvPr/>
        </p:nvSpPr>
        <p:spPr>
          <a:xfrm>
            <a:off x="4275320" y="1809881"/>
            <a:ext cx="1162049" cy="646331"/>
          </a:xfrm>
          <a:prstGeom prst="rect">
            <a:avLst/>
          </a:prstGeom>
          <a:noFill/>
        </p:spPr>
        <p:txBody>
          <a:bodyPr wrap="square" rtlCol="0">
            <a:spAutoFit/>
          </a:bodyPr>
          <a:lstStyle/>
          <a:p>
            <a:pPr algn="ctr"/>
            <a:r>
              <a:rPr lang="en-US" b="1" dirty="0" smtClean="0">
                <a:solidFill>
                  <a:prstClr val="white"/>
                </a:solidFill>
              </a:rPr>
              <a:t>Acholi</a:t>
            </a:r>
          </a:p>
          <a:p>
            <a:pPr algn="ctr"/>
            <a:r>
              <a:rPr lang="en-US" b="1" dirty="0" smtClean="0">
                <a:solidFill>
                  <a:prstClr val="white"/>
                </a:solidFill>
              </a:rPr>
              <a:t>84%</a:t>
            </a:r>
            <a:endParaRPr lang="en-US" b="1" dirty="0">
              <a:solidFill>
                <a:prstClr val="white"/>
              </a:solidFill>
            </a:endParaRPr>
          </a:p>
        </p:txBody>
      </p:sp>
      <p:sp>
        <p:nvSpPr>
          <p:cNvPr id="24" name="TextBox 23"/>
          <p:cNvSpPr txBox="1"/>
          <p:nvPr/>
        </p:nvSpPr>
        <p:spPr>
          <a:xfrm>
            <a:off x="2959166" y="1524600"/>
            <a:ext cx="1162049" cy="646331"/>
          </a:xfrm>
          <a:prstGeom prst="rect">
            <a:avLst/>
          </a:prstGeom>
          <a:noFill/>
        </p:spPr>
        <p:txBody>
          <a:bodyPr wrap="square" rtlCol="0">
            <a:spAutoFit/>
          </a:bodyPr>
          <a:lstStyle/>
          <a:p>
            <a:pPr algn="ctr"/>
            <a:r>
              <a:rPr lang="en-US" b="1" dirty="0" smtClean="0">
                <a:solidFill>
                  <a:prstClr val="white"/>
                </a:solidFill>
              </a:rPr>
              <a:t>West Nile</a:t>
            </a:r>
          </a:p>
          <a:p>
            <a:pPr algn="ctr"/>
            <a:r>
              <a:rPr lang="en-US" b="1" dirty="0" smtClean="0">
                <a:solidFill>
                  <a:prstClr val="white"/>
                </a:solidFill>
              </a:rPr>
              <a:t>78%</a:t>
            </a:r>
            <a:endParaRPr lang="en-US" b="1" dirty="0">
              <a:solidFill>
                <a:prstClr val="white"/>
              </a:solidFill>
            </a:endParaRPr>
          </a:p>
        </p:txBody>
      </p:sp>
      <p:sp>
        <p:nvSpPr>
          <p:cNvPr id="25" name="TextBox 24"/>
          <p:cNvSpPr txBox="1"/>
          <p:nvPr/>
        </p:nvSpPr>
        <p:spPr>
          <a:xfrm>
            <a:off x="3312792" y="3018661"/>
            <a:ext cx="1162049" cy="646331"/>
          </a:xfrm>
          <a:prstGeom prst="rect">
            <a:avLst/>
          </a:prstGeom>
          <a:noFill/>
        </p:spPr>
        <p:txBody>
          <a:bodyPr wrap="square" rtlCol="0">
            <a:spAutoFit/>
          </a:bodyPr>
          <a:lstStyle/>
          <a:p>
            <a:pPr algn="ctr"/>
            <a:r>
              <a:rPr lang="en-US" b="1" dirty="0" smtClean="0">
                <a:solidFill>
                  <a:prstClr val="white"/>
                </a:solidFill>
              </a:rPr>
              <a:t>Bunyoro</a:t>
            </a:r>
          </a:p>
          <a:p>
            <a:pPr algn="ctr"/>
            <a:r>
              <a:rPr lang="en-US" b="1" dirty="0" smtClean="0">
                <a:solidFill>
                  <a:prstClr val="white"/>
                </a:solidFill>
              </a:rPr>
              <a:t>57%</a:t>
            </a:r>
            <a:endParaRPr lang="en-US" b="1" dirty="0">
              <a:solidFill>
                <a:prstClr val="white"/>
              </a:solidFill>
            </a:endParaRPr>
          </a:p>
        </p:txBody>
      </p:sp>
      <p:sp>
        <p:nvSpPr>
          <p:cNvPr id="26" name="TextBox 25"/>
          <p:cNvSpPr txBox="1"/>
          <p:nvPr/>
        </p:nvSpPr>
        <p:spPr>
          <a:xfrm>
            <a:off x="4435852" y="2690278"/>
            <a:ext cx="1162049" cy="646331"/>
          </a:xfrm>
          <a:prstGeom prst="rect">
            <a:avLst/>
          </a:prstGeom>
          <a:noFill/>
        </p:spPr>
        <p:txBody>
          <a:bodyPr wrap="square" rtlCol="0">
            <a:spAutoFit/>
          </a:bodyPr>
          <a:lstStyle/>
          <a:p>
            <a:pPr algn="ctr"/>
            <a:r>
              <a:rPr lang="en-US" b="1" dirty="0" smtClean="0">
                <a:solidFill>
                  <a:prstClr val="white"/>
                </a:solidFill>
              </a:rPr>
              <a:t>Lango</a:t>
            </a:r>
          </a:p>
          <a:p>
            <a:pPr algn="ctr"/>
            <a:r>
              <a:rPr lang="en-US" b="1" dirty="0" smtClean="0">
                <a:solidFill>
                  <a:prstClr val="white"/>
                </a:solidFill>
              </a:rPr>
              <a:t>66%</a:t>
            </a:r>
            <a:endParaRPr lang="en-US" b="1" dirty="0">
              <a:solidFill>
                <a:prstClr val="white"/>
              </a:solidFill>
            </a:endParaRPr>
          </a:p>
        </p:txBody>
      </p:sp>
      <p:sp>
        <p:nvSpPr>
          <p:cNvPr id="27" name="TextBox 26"/>
          <p:cNvSpPr txBox="1"/>
          <p:nvPr/>
        </p:nvSpPr>
        <p:spPr>
          <a:xfrm>
            <a:off x="5226212" y="3218573"/>
            <a:ext cx="1162049" cy="646331"/>
          </a:xfrm>
          <a:prstGeom prst="rect">
            <a:avLst/>
          </a:prstGeom>
          <a:noFill/>
        </p:spPr>
        <p:txBody>
          <a:bodyPr wrap="square" rtlCol="0">
            <a:spAutoFit/>
          </a:bodyPr>
          <a:lstStyle/>
          <a:p>
            <a:pPr algn="ctr"/>
            <a:r>
              <a:rPr lang="en-US" b="1" dirty="0" smtClean="0">
                <a:solidFill>
                  <a:prstClr val="white"/>
                </a:solidFill>
              </a:rPr>
              <a:t>Teso</a:t>
            </a:r>
          </a:p>
          <a:p>
            <a:pPr algn="ctr"/>
            <a:r>
              <a:rPr lang="en-US" b="1" dirty="0" smtClean="0">
                <a:solidFill>
                  <a:prstClr val="white"/>
                </a:solidFill>
              </a:rPr>
              <a:t>74%</a:t>
            </a:r>
            <a:endParaRPr lang="en-US" b="1" dirty="0">
              <a:solidFill>
                <a:prstClr val="white"/>
              </a:solidFill>
            </a:endParaRPr>
          </a:p>
        </p:txBody>
      </p:sp>
      <p:sp>
        <p:nvSpPr>
          <p:cNvPr id="28" name="TextBox 27"/>
          <p:cNvSpPr txBox="1"/>
          <p:nvPr/>
        </p:nvSpPr>
        <p:spPr>
          <a:xfrm>
            <a:off x="3563905" y="3934987"/>
            <a:ext cx="1474054" cy="646331"/>
          </a:xfrm>
          <a:prstGeom prst="rect">
            <a:avLst/>
          </a:prstGeom>
          <a:noFill/>
        </p:spPr>
        <p:txBody>
          <a:bodyPr wrap="square" rtlCol="0">
            <a:spAutoFit/>
          </a:bodyPr>
          <a:lstStyle/>
          <a:p>
            <a:pPr algn="ctr"/>
            <a:r>
              <a:rPr lang="en-US" b="1" dirty="0" smtClean="0">
                <a:solidFill>
                  <a:prstClr val="white"/>
                </a:solidFill>
              </a:rPr>
              <a:t>North Central</a:t>
            </a:r>
          </a:p>
          <a:p>
            <a:pPr algn="ctr"/>
            <a:r>
              <a:rPr lang="en-US" b="1" dirty="0" smtClean="0">
                <a:solidFill>
                  <a:prstClr val="white"/>
                </a:solidFill>
              </a:rPr>
              <a:t>75%</a:t>
            </a:r>
            <a:endParaRPr lang="en-US" b="1" dirty="0">
              <a:solidFill>
                <a:prstClr val="white"/>
              </a:solidFill>
            </a:endParaRPr>
          </a:p>
        </p:txBody>
      </p:sp>
      <p:sp>
        <p:nvSpPr>
          <p:cNvPr id="29" name="TextBox 28"/>
          <p:cNvSpPr txBox="1"/>
          <p:nvPr/>
        </p:nvSpPr>
        <p:spPr>
          <a:xfrm>
            <a:off x="3354418" y="5415843"/>
            <a:ext cx="1474054" cy="646331"/>
          </a:xfrm>
          <a:prstGeom prst="rect">
            <a:avLst/>
          </a:prstGeom>
          <a:noFill/>
        </p:spPr>
        <p:txBody>
          <a:bodyPr wrap="square" rtlCol="0">
            <a:spAutoFit/>
          </a:bodyPr>
          <a:lstStyle/>
          <a:p>
            <a:pPr algn="ctr"/>
            <a:r>
              <a:rPr lang="en-US" b="1" dirty="0" smtClean="0">
                <a:solidFill>
                  <a:prstClr val="white"/>
                </a:solidFill>
              </a:rPr>
              <a:t>South Central</a:t>
            </a:r>
          </a:p>
          <a:p>
            <a:pPr algn="ctr"/>
            <a:r>
              <a:rPr lang="en-US" b="1" dirty="0" smtClean="0">
                <a:solidFill>
                  <a:prstClr val="white"/>
                </a:solidFill>
              </a:rPr>
              <a:t>81%</a:t>
            </a:r>
            <a:endParaRPr lang="en-US" b="1" dirty="0">
              <a:solidFill>
                <a:prstClr val="white"/>
              </a:solidFill>
            </a:endParaRPr>
          </a:p>
        </p:txBody>
      </p:sp>
      <p:sp>
        <p:nvSpPr>
          <p:cNvPr id="30" name="TextBox 29"/>
          <p:cNvSpPr txBox="1"/>
          <p:nvPr/>
        </p:nvSpPr>
        <p:spPr>
          <a:xfrm>
            <a:off x="2087306" y="4435038"/>
            <a:ext cx="983350" cy="646331"/>
          </a:xfrm>
          <a:prstGeom prst="rect">
            <a:avLst/>
          </a:prstGeom>
          <a:noFill/>
        </p:spPr>
        <p:txBody>
          <a:bodyPr wrap="square" rtlCol="0">
            <a:spAutoFit/>
          </a:bodyPr>
          <a:lstStyle/>
          <a:p>
            <a:pPr algn="ctr"/>
            <a:r>
              <a:rPr lang="en-US" b="1" dirty="0" smtClean="0">
                <a:solidFill>
                  <a:prstClr val="white"/>
                </a:solidFill>
              </a:rPr>
              <a:t>Tooro</a:t>
            </a:r>
          </a:p>
          <a:p>
            <a:pPr algn="ctr"/>
            <a:r>
              <a:rPr lang="en-US" b="1" dirty="0" smtClean="0">
                <a:solidFill>
                  <a:prstClr val="white"/>
                </a:solidFill>
              </a:rPr>
              <a:t>74%</a:t>
            </a:r>
            <a:endParaRPr lang="en-US" b="1" dirty="0">
              <a:solidFill>
                <a:prstClr val="white"/>
              </a:solidFill>
            </a:endParaRPr>
          </a:p>
        </p:txBody>
      </p:sp>
      <p:sp>
        <p:nvSpPr>
          <p:cNvPr id="31" name="TextBox 30"/>
          <p:cNvSpPr txBox="1"/>
          <p:nvPr/>
        </p:nvSpPr>
        <p:spPr>
          <a:xfrm>
            <a:off x="2126951" y="5492502"/>
            <a:ext cx="983350" cy="646331"/>
          </a:xfrm>
          <a:prstGeom prst="rect">
            <a:avLst/>
          </a:prstGeom>
          <a:noFill/>
        </p:spPr>
        <p:txBody>
          <a:bodyPr wrap="square" rtlCol="0">
            <a:spAutoFit/>
          </a:bodyPr>
          <a:lstStyle/>
          <a:p>
            <a:pPr algn="ctr"/>
            <a:r>
              <a:rPr lang="en-US" b="1" dirty="0" smtClean="0">
                <a:solidFill>
                  <a:prstClr val="white"/>
                </a:solidFill>
              </a:rPr>
              <a:t>Ankole</a:t>
            </a:r>
          </a:p>
          <a:p>
            <a:pPr algn="ctr"/>
            <a:r>
              <a:rPr lang="en-US" b="1" dirty="0" smtClean="0">
                <a:solidFill>
                  <a:prstClr val="white"/>
                </a:solidFill>
              </a:rPr>
              <a:t>71%</a:t>
            </a:r>
            <a:endParaRPr lang="en-US" b="1" dirty="0">
              <a:solidFill>
                <a:prstClr val="white"/>
              </a:solidFill>
            </a:endParaRPr>
          </a:p>
        </p:txBody>
      </p:sp>
      <p:sp>
        <p:nvSpPr>
          <p:cNvPr id="32" name="TextBox 31"/>
          <p:cNvSpPr txBox="1"/>
          <p:nvPr/>
        </p:nvSpPr>
        <p:spPr>
          <a:xfrm>
            <a:off x="4976302" y="4111872"/>
            <a:ext cx="983350" cy="646331"/>
          </a:xfrm>
          <a:prstGeom prst="rect">
            <a:avLst/>
          </a:prstGeom>
          <a:noFill/>
        </p:spPr>
        <p:txBody>
          <a:bodyPr wrap="square" rtlCol="0">
            <a:spAutoFit/>
          </a:bodyPr>
          <a:lstStyle/>
          <a:p>
            <a:pPr algn="ctr"/>
            <a:r>
              <a:rPr lang="en-US" b="1" dirty="0" smtClean="0">
                <a:solidFill>
                  <a:prstClr val="white"/>
                </a:solidFill>
              </a:rPr>
              <a:t>Busoga</a:t>
            </a:r>
          </a:p>
          <a:p>
            <a:pPr algn="ctr"/>
            <a:r>
              <a:rPr lang="en-US" b="1" dirty="0" smtClean="0">
                <a:solidFill>
                  <a:prstClr val="white"/>
                </a:solidFill>
              </a:rPr>
              <a:t>77%</a:t>
            </a:r>
            <a:endParaRPr lang="en-US" b="1" dirty="0">
              <a:solidFill>
                <a:prstClr val="white"/>
              </a:solidFill>
            </a:endParaRPr>
          </a:p>
        </p:txBody>
      </p:sp>
      <p:sp>
        <p:nvSpPr>
          <p:cNvPr id="33" name="TextBox 32"/>
          <p:cNvSpPr txBox="1"/>
          <p:nvPr/>
        </p:nvSpPr>
        <p:spPr>
          <a:xfrm>
            <a:off x="6898397" y="3827444"/>
            <a:ext cx="983350" cy="646331"/>
          </a:xfrm>
          <a:prstGeom prst="rect">
            <a:avLst/>
          </a:prstGeom>
          <a:noFill/>
        </p:spPr>
        <p:txBody>
          <a:bodyPr wrap="square" rtlCol="0">
            <a:spAutoFit/>
          </a:bodyPr>
          <a:lstStyle/>
          <a:p>
            <a:pPr algn="ctr"/>
            <a:r>
              <a:rPr lang="en-US" b="1" dirty="0" smtClean="0">
                <a:solidFill>
                  <a:prstClr val="black"/>
                </a:solidFill>
              </a:rPr>
              <a:t>Elgon</a:t>
            </a:r>
          </a:p>
          <a:p>
            <a:pPr algn="ctr"/>
            <a:r>
              <a:rPr lang="en-US" b="1" dirty="0" smtClean="0">
                <a:solidFill>
                  <a:prstClr val="black"/>
                </a:solidFill>
              </a:rPr>
              <a:t>56%</a:t>
            </a:r>
            <a:endParaRPr lang="en-US" b="1" dirty="0">
              <a:solidFill>
                <a:prstClr val="black"/>
              </a:solidFill>
            </a:endParaRPr>
          </a:p>
        </p:txBody>
      </p:sp>
      <p:sp>
        <p:nvSpPr>
          <p:cNvPr id="34" name="TextBox 33"/>
          <p:cNvSpPr txBox="1"/>
          <p:nvPr/>
        </p:nvSpPr>
        <p:spPr>
          <a:xfrm>
            <a:off x="6442328" y="4615138"/>
            <a:ext cx="983350" cy="646331"/>
          </a:xfrm>
          <a:prstGeom prst="rect">
            <a:avLst/>
          </a:prstGeom>
          <a:noFill/>
        </p:spPr>
        <p:txBody>
          <a:bodyPr wrap="square" rtlCol="0">
            <a:spAutoFit/>
          </a:bodyPr>
          <a:lstStyle/>
          <a:p>
            <a:pPr algn="ctr"/>
            <a:r>
              <a:rPr lang="en-US" b="1" dirty="0" smtClean="0">
                <a:solidFill>
                  <a:prstClr val="black"/>
                </a:solidFill>
              </a:rPr>
              <a:t>Bukedi</a:t>
            </a:r>
          </a:p>
          <a:p>
            <a:pPr algn="ctr"/>
            <a:r>
              <a:rPr lang="en-US" b="1" dirty="0" smtClean="0">
                <a:solidFill>
                  <a:prstClr val="black"/>
                </a:solidFill>
              </a:rPr>
              <a:t>66%</a:t>
            </a:r>
            <a:endParaRPr lang="en-US" b="1" dirty="0">
              <a:solidFill>
                <a:prstClr val="black"/>
              </a:solidFill>
            </a:endParaRPr>
          </a:p>
        </p:txBody>
      </p:sp>
      <p:sp>
        <p:nvSpPr>
          <p:cNvPr id="35" name="TextBox 34"/>
          <p:cNvSpPr txBox="1"/>
          <p:nvPr/>
        </p:nvSpPr>
        <p:spPr>
          <a:xfrm>
            <a:off x="675053" y="5869617"/>
            <a:ext cx="983350" cy="646331"/>
          </a:xfrm>
          <a:prstGeom prst="rect">
            <a:avLst/>
          </a:prstGeom>
          <a:noFill/>
        </p:spPr>
        <p:txBody>
          <a:bodyPr wrap="square" rtlCol="0">
            <a:spAutoFit/>
          </a:bodyPr>
          <a:lstStyle/>
          <a:p>
            <a:pPr algn="ctr"/>
            <a:r>
              <a:rPr lang="en-US" b="1" dirty="0" smtClean="0">
                <a:solidFill>
                  <a:prstClr val="black"/>
                </a:solidFill>
              </a:rPr>
              <a:t>Kigezi</a:t>
            </a:r>
          </a:p>
          <a:p>
            <a:pPr algn="ctr"/>
            <a:r>
              <a:rPr lang="en-US" b="1" dirty="0" smtClean="0">
                <a:solidFill>
                  <a:prstClr val="black"/>
                </a:solidFill>
              </a:rPr>
              <a:t>70%</a:t>
            </a:r>
          </a:p>
        </p:txBody>
      </p:sp>
      <p:sp>
        <p:nvSpPr>
          <p:cNvPr id="36" name="TextBox 35"/>
          <p:cNvSpPr txBox="1"/>
          <p:nvPr/>
        </p:nvSpPr>
        <p:spPr>
          <a:xfrm>
            <a:off x="6223004" y="6003674"/>
            <a:ext cx="1225545" cy="646331"/>
          </a:xfrm>
          <a:prstGeom prst="rect">
            <a:avLst/>
          </a:prstGeom>
          <a:noFill/>
        </p:spPr>
        <p:txBody>
          <a:bodyPr wrap="square" rtlCol="0">
            <a:spAutoFit/>
          </a:bodyPr>
          <a:lstStyle/>
          <a:p>
            <a:pPr algn="ctr"/>
            <a:r>
              <a:rPr lang="en-US" b="1" dirty="0" smtClean="0">
                <a:solidFill>
                  <a:prstClr val="black"/>
                </a:solidFill>
              </a:rPr>
              <a:t>Kampala</a:t>
            </a:r>
          </a:p>
          <a:p>
            <a:pPr algn="ctr"/>
            <a:r>
              <a:rPr lang="en-US" b="1" dirty="0" smtClean="0">
                <a:solidFill>
                  <a:prstClr val="black"/>
                </a:solidFill>
              </a:rPr>
              <a:t>94%</a:t>
            </a:r>
            <a:endParaRPr lang="en-US" b="1" dirty="0">
              <a:solidFill>
                <a:prstClr val="black"/>
              </a:solidFill>
            </a:endParaRPr>
          </a:p>
        </p:txBody>
      </p:sp>
      <p:cxnSp>
        <p:nvCxnSpPr>
          <p:cNvPr id="38" name="Straight Connector 37"/>
          <p:cNvCxnSpPr/>
          <p:nvPr/>
        </p:nvCxnSpPr>
        <p:spPr>
          <a:xfrm>
            <a:off x="1422371" y="6138833"/>
            <a:ext cx="480149" cy="2619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25693" y="4998321"/>
            <a:ext cx="1708856" cy="10041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540030" y="3897082"/>
            <a:ext cx="508862" cy="1276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6071690" y="4487514"/>
            <a:ext cx="499131" cy="2895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0" y="717148"/>
            <a:ext cx="9144000" cy="369332"/>
          </a:xfrm>
          <a:prstGeom prst="rect">
            <a:avLst/>
          </a:prstGeom>
          <a:noFill/>
        </p:spPr>
        <p:txBody>
          <a:bodyPr wrap="square" rtlCol="0">
            <a:spAutoFit/>
          </a:bodyPr>
          <a:lstStyle/>
          <a:p>
            <a:pPr algn="ctr"/>
            <a:r>
              <a:rPr lang="en-GB" i="1" dirty="0">
                <a:solidFill>
                  <a:prstClr val="black"/>
                </a:solidFill>
              </a:rPr>
              <a:t>Percent </a:t>
            </a:r>
            <a:r>
              <a:rPr lang="en-GB" i="1" dirty="0" smtClean="0">
                <a:solidFill>
                  <a:prstClr val="black"/>
                </a:solidFill>
              </a:rPr>
              <a:t>of </a:t>
            </a:r>
            <a:r>
              <a:rPr lang="en-GB" i="1" dirty="0">
                <a:solidFill>
                  <a:prstClr val="black"/>
                </a:solidFill>
              </a:rPr>
              <a:t>live births in the 5-year period before the </a:t>
            </a:r>
            <a:r>
              <a:rPr lang="en-GB" i="1" dirty="0" smtClean="0">
                <a:solidFill>
                  <a:prstClr val="black"/>
                </a:solidFill>
              </a:rPr>
              <a:t>survey delivered in a health facility</a:t>
            </a:r>
            <a:endParaRPr lang="en-GB" i="1" dirty="0">
              <a:solidFill>
                <a:prstClr val="black"/>
              </a:solidFill>
            </a:endParaRPr>
          </a:p>
        </p:txBody>
      </p:sp>
      <p:sp>
        <p:nvSpPr>
          <p:cNvPr id="39" name="TextBox 38"/>
          <p:cNvSpPr txBox="1"/>
          <p:nvPr/>
        </p:nvSpPr>
        <p:spPr>
          <a:xfrm>
            <a:off x="558472" y="2430013"/>
            <a:ext cx="1774372" cy="1077218"/>
          </a:xfrm>
          <a:prstGeom prst="rect">
            <a:avLst/>
          </a:prstGeom>
          <a:noFill/>
        </p:spPr>
        <p:txBody>
          <a:bodyPr wrap="square" rtlCol="0">
            <a:spAutoFit/>
          </a:bodyPr>
          <a:lstStyle/>
          <a:p>
            <a:pPr algn="ctr"/>
            <a:r>
              <a:rPr lang="en-US" sz="3200" b="1" dirty="0" smtClean="0">
                <a:solidFill>
                  <a:prstClr val="black"/>
                </a:solidFill>
              </a:rPr>
              <a:t>Uganda</a:t>
            </a:r>
          </a:p>
          <a:p>
            <a:pPr algn="ctr"/>
            <a:r>
              <a:rPr lang="en-US" sz="3200" b="1" dirty="0" smtClean="0">
                <a:solidFill>
                  <a:prstClr val="black"/>
                </a:solidFill>
              </a:rPr>
              <a:t>73%</a:t>
            </a:r>
            <a:endParaRPr lang="en-US" sz="3200" b="1" dirty="0">
              <a:solidFill>
                <a:prstClr val="black"/>
              </a:solidFill>
            </a:endParaRPr>
          </a:p>
        </p:txBody>
      </p:sp>
    </p:spTree>
    <p:extLst>
      <p:ext uri="{BB962C8B-B14F-4D97-AF65-F5344CB8AC3E}">
        <p14:creationId xmlns:p14="http://schemas.microsoft.com/office/powerpoint/2010/main" val="40457641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Assistance during Delivery</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09205513"/>
              </p:ext>
            </p:extLst>
          </p:nvPr>
        </p:nvGraphicFramePr>
        <p:xfrm>
          <a:off x="461963" y="1606550"/>
          <a:ext cx="8256587" cy="467598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GB" i="1" dirty="0" smtClean="0">
                <a:solidFill>
                  <a:prstClr val="black"/>
                </a:solidFill>
              </a:rPr>
              <a:t>Percent distribution of live births in the 5-year period before the survey</a:t>
            </a:r>
            <a:endParaRPr lang="en-GB" i="1" dirty="0">
              <a:solidFill>
                <a:prstClr val="black"/>
              </a:solidFill>
            </a:endParaRPr>
          </a:p>
        </p:txBody>
      </p:sp>
      <p:sp>
        <p:nvSpPr>
          <p:cNvPr id="10" name="TextBox 9"/>
          <p:cNvSpPr txBox="1"/>
          <p:nvPr/>
        </p:nvSpPr>
        <p:spPr>
          <a:xfrm>
            <a:off x="6908800" y="5103674"/>
            <a:ext cx="2070100" cy="1569660"/>
          </a:xfrm>
          <a:prstGeom prst="rect">
            <a:avLst/>
          </a:prstGeom>
          <a:solidFill>
            <a:schemeClr val="accent5"/>
          </a:solidFill>
        </p:spPr>
        <p:txBody>
          <a:bodyPr wrap="square" rtlCol="0">
            <a:spAutoFit/>
          </a:bodyPr>
          <a:lstStyle/>
          <a:p>
            <a:pPr algn="ctr"/>
            <a:r>
              <a:rPr lang="en-GB" sz="2400" b="1" dirty="0" smtClean="0">
                <a:solidFill>
                  <a:prstClr val="white"/>
                </a:solidFill>
              </a:rPr>
              <a:t>74% of births are delivered by a skilled provider*</a:t>
            </a:r>
            <a:endParaRPr lang="en-GB" sz="2400" b="1" dirty="0">
              <a:solidFill>
                <a:prstClr val="white"/>
              </a:solidFill>
            </a:endParaRPr>
          </a:p>
        </p:txBody>
      </p:sp>
      <p:sp>
        <p:nvSpPr>
          <p:cNvPr id="7" name="TextBox 6"/>
          <p:cNvSpPr txBox="1"/>
          <p:nvPr/>
        </p:nvSpPr>
        <p:spPr>
          <a:xfrm>
            <a:off x="0" y="6488668"/>
            <a:ext cx="9144000" cy="338554"/>
          </a:xfrm>
          <a:prstGeom prst="rect">
            <a:avLst/>
          </a:prstGeom>
          <a:noFill/>
        </p:spPr>
        <p:txBody>
          <a:bodyPr wrap="square" rtlCol="0">
            <a:spAutoFit/>
          </a:bodyPr>
          <a:lstStyle/>
          <a:p>
            <a:r>
              <a:rPr lang="en-GB" sz="1600" i="1" dirty="0" smtClean="0">
                <a:solidFill>
                  <a:prstClr val="black"/>
                </a:solidFill>
              </a:rPr>
              <a:t>*Skilled provider includes doctor, nurse/midwife, medical assistant/clinical officer.</a:t>
            </a:r>
            <a:endParaRPr lang="en-GB" sz="1600" i="1" dirty="0">
              <a:solidFill>
                <a:prstClr val="black"/>
              </a:solidFill>
            </a:endParaRPr>
          </a:p>
        </p:txBody>
      </p:sp>
    </p:spTree>
    <p:extLst>
      <p:ext uri="{BB962C8B-B14F-4D97-AF65-F5344CB8AC3E}">
        <p14:creationId xmlns:p14="http://schemas.microsoft.com/office/powerpoint/2010/main" val="33237350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Trends in Reproductive Health</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2946427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GB" i="1" dirty="0" smtClean="0">
                <a:solidFill>
                  <a:prstClr val="black"/>
                </a:solidFill>
              </a:rPr>
              <a:t>Percent of live births in the 5-year period before the survey</a:t>
            </a:r>
            <a:endParaRPr lang="en-GB" i="1" dirty="0">
              <a:solidFill>
                <a:prstClr val="black"/>
              </a:solidFill>
            </a:endParaRPr>
          </a:p>
        </p:txBody>
      </p:sp>
      <p:sp>
        <p:nvSpPr>
          <p:cNvPr id="9" name="TextBox 8"/>
          <p:cNvSpPr txBox="1"/>
          <p:nvPr/>
        </p:nvSpPr>
        <p:spPr>
          <a:xfrm>
            <a:off x="1152122" y="5037533"/>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smtClean="0">
                <a:solidFill>
                  <a:srgbClr val="0089CF"/>
                </a:solidFill>
              </a:rPr>
              <a:t>Delivery in a health facility</a:t>
            </a:r>
            <a:endParaRPr lang="en-GB" sz="1800" b="1" dirty="0">
              <a:solidFill>
                <a:srgbClr val="0089CF"/>
              </a:solidFill>
            </a:endParaRPr>
          </a:p>
        </p:txBody>
      </p:sp>
      <p:sp>
        <p:nvSpPr>
          <p:cNvPr id="10" name="TextBox 10"/>
          <p:cNvSpPr txBox="1"/>
          <p:nvPr/>
        </p:nvSpPr>
        <p:spPr>
          <a:xfrm>
            <a:off x="1152122" y="2748042"/>
            <a:ext cx="3981564"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smtClean="0">
                <a:solidFill>
                  <a:srgbClr val="8DB23F"/>
                </a:solidFill>
              </a:rPr>
              <a:t>Delivery at home</a:t>
            </a:r>
            <a:endParaRPr lang="en-GB" sz="1800" b="1" dirty="0">
              <a:solidFill>
                <a:srgbClr val="8DB23F"/>
              </a:solidFill>
            </a:endParaRPr>
          </a:p>
        </p:txBody>
      </p:sp>
    </p:spTree>
    <p:extLst>
      <p:ext uri="{BB962C8B-B14F-4D97-AF65-F5344CB8AC3E}">
        <p14:creationId xmlns:p14="http://schemas.microsoft.com/office/powerpoint/2010/main" val="283263208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smtClean="0"/>
              <a:t>Timing of Postnatal Care (PNC)</a:t>
            </a:r>
            <a:br>
              <a:rPr lang="en-GB" dirty="0" smtClean="0"/>
            </a:br>
            <a:r>
              <a:rPr lang="en-GB" dirty="0" smtClean="0"/>
              <a:t>for Mother and Infant</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3326732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GB" i="1" dirty="0" smtClean="0">
                <a:solidFill>
                  <a:prstClr val="black"/>
                </a:solidFill>
              </a:rPr>
              <a:t>Percent of live births in the 5-year period before the survey</a:t>
            </a:r>
            <a:endParaRPr lang="en-GB" i="1" dirty="0">
              <a:solidFill>
                <a:prstClr val="black"/>
              </a:solidFill>
            </a:endParaRPr>
          </a:p>
        </p:txBody>
      </p:sp>
    </p:spTree>
    <p:extLst>
      <p:ext uri="{BB962C8B-B14F-4D97-AF65-F5344CB8AC3E}">
        <p14:creationId xmlns:p14="http://schemas.microsoft.com/office/powerpoint/2010/main" val="297690753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88481"/>
            <a:ext cx="4212251" cy="3167982"/>
          </a:xfrm>
        </p:spPr>
        <p:txBody>
          <a:bodyPr>
            <a:normAutofit/>
          </a:bodyPr>
          <a:lstStyle/>
          <a:p>
            <a:pPr>
              <a:buClr>
                <a:schemeClr val="tx1"/>
              </a:buClr>
            </a:pPr>
            <a:r>
              <a:rPr lang="en-GB" sz="4000" dirty="0" smtClean="0"/>
              <a:t>Antenatal care</a:t>
            </a:r>
          </a:p>
          <a:p>
            <a:pPr>
              <a:buClr>
                <a:schemeClr val="tx1"/>
              </a:buClr>
            </a:pPr>
            <a:r>
              <a:rPr lang="en-GB" sz="4000" dirty="0" smtClean="0"/>
              <a:t>Delivery and postnatal care</a:t>
            </a:r>
          </a:p>
          <a:p>
            <a:pPr>
              <a:buClr>
                <a:schemeClr val="tx1"/>
              </a:buClr>
            </a:pPr>
            <a:r>
              <a:rPr lang="en-GB" sz="4000" b="1" dirty="0" smtClean="0">
                <a:solidFill>
                  <a:schemeClr val="accent5"/>
                </a:solidFill>
              </a:rPr>
              <a:t>Other health issues</a:t>
            </a:r>
          </a:p>
        </p:txBody>
      </p:sp>
    </p:spTree>
    <p:extLst>
      <p:ext uri="{BB962C8B-B14F-4D97-AF65-F5344CB8AC3E}">
        <p14:creationId xmlns:p14="http://schemas.microsoft.com/office/powerpoint/2010/main" val="129540678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Problems in Accessing Health Care</a:t>
            </a:r>
            <a:endParaRPr lang="en-GB" dirty="0"/>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234589782"/>
              </p:ext>
            </p:extLst>
          </p:nvPr>
        </p:nvGraphicFramePr>
        <p:xfrm>
          <a:off x="1" y="1803400"/>
          <a:ext cx="9144000" cy="5054600"/>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p:cNvSpPr/>
          <p:nvPr/>
        </p:nvSpPr>
        <p:spPr>
          <a:xfrm>
            <a:off x="0" y="1059934"/>
            <a:ext cx="9144000" cy="646331"/>
          </a:xfrm>
          <a:prstGeom prst="rect">
            <a:avLst/>
          </a:prstGeom>
        </p:spPr>
        <p:txBody>
          <a:bodyPr wrap="square">
            <a:spAutoFit/>
          </a:bodyPr>
          <a:lstStyle/>
          <a:p>
            <a:pPr algn="ctr"/>
            <a:r>
              <a:rPr lang="en-GB" i="1" dirty="0" smtClean="0">
                <a:solidFill>
                  <a:prstClr val="black"/>
                </a:solidFill>
              </a:rPr>
              <a:t>Percent of women age 15-49 who report the following problems in accessing </a:t>
            </a:r>
          </a:p>
          <a:p>
            <a:pPr algn="ctr"/>
            <a:r>
              <a:rPr lang="en-GB" i="1" dirty="0" smtClean="0">
                <a:solidFill>
                  <a:prstClr val="black"/>
                </a:solidFill>
              </a:rPr>
              <a:t>health care for themselves when they are sick:</a:t>
            </a:r>
            <a:endParaRPr lang="en-GB" i="1" dirty="0">
              <a:solidFill>
                <a:prstClr val="black"/>
              </a:solidFill>
            </a:endParaRPr>
          </a:p>
        </p:txBody>
      </p:sp>
    </p:spTree>
    <p:extLst>
      <p:ext uri="{BB962C8B-B14F-4D97-AF65-F5344CB8AC3E}">
        <p14:creationId xmlns:p14="http://schemas.microsoft.com/office/powerpoint/2010/main" val="349688289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Obstetric Fistula by Residence</a:t>
            </a:r>
            <a:endParaRPr lang="en-GB"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345059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GB" i="1" dirty="0" smtClean="0">
                <a:solidFill>
                  <a:prstClr val="black"/>
                </a:solidFill>
              </a:rPr>
              <a:t>Percent of women age 15-49 who have:</a:t>
            </a:r>
            <a:endParaRPr lang="en-GB" i="1" dirty="0">
              <a:solidFill>
                <a:prstClr val="black"/>
              </a:solidFill>
            </a:endParaRPr>
          </a:p>
        </p:txBody>
      </p:sp>
    </p:spTree>
    <p:extLst>
      <p:ext uri="{BB962C8B-B14F-4D97-AF65-F5344CB8AC3E}">
        <p14:creationId xmlns:p14="http://schemas.microsoft.com/office/powerpoint/2010/main" val="498662703"/>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smtClean="0"/>
              <a:t>Key Findings</a:t>
            </a:r>
            <a:endParaRPr lang="en-GB" noProof="0" dirty="0"/>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b="1" noProof="0" dirty="0" smtClean="0">
                <a:solidFill>
                  <a:schemeClr val="accent5"/>
                </a:solidFill>
              </a:rPr>
              <a:t>97% </a:t>
            </a:r>
            <a:r>
              <a:rPr lang="en-GB" noProof="0" dirty="0" smtClean="0"/>
              <a:t>of women received </a:t>
            </a:r>
            <a:r>
              <a:rPr lang="en-GB" b="1" noProof="0" dirty="0" smtClean="0">
                <a:solidFill>
                  <a:schemeClr val="accent5"/>
                </a:solidFill>
              </a:rPr>
              <a:t>antenatal care </a:t>
            </a:r>
            <a:r>
              <a:rPr lang="en-GB" noProof="0" dirty="0" smtClean="0"/>
              <a:t>for a skilled provider at least once.</a:t>
            </a:r>
          </a:p>
          <a:p>
            <a:pPr>
              <a:spcBef>
                <a:spcPts val="0"/>
              </a:spcBef>
              <a:spcAft>
                <a:spcPts val="1800"/>
              </a:spcAft>
              <a:buClr>
                <a:schemeClr val="tx1"/>
              </a:buClr>
            </a:pPr>
            <a:r>
              <a:rPr lang="en-GB" b="1" noProof="0" dirty="0" smtClean="0">
                <a:solidFill>
                  <a:schemeClr val="accent5"/>
                </a:solidFill>
              </a:rPr>
              <a:t>73% </a:t>
            </a:r>
            <a:r>
              <a:rPr lang="en-GB" noProof="0" dirty="0" smtClean="0"/>
              <a:t>of births are </a:t>
            </a:r>
            <a:r>
              <a:rPr lang="en-GB" b="1" noProof="0" dirty="0" smtClean="0">
                <a:solidFill>
                  <a:schemeClr val="accent5"/>
                </a:solidFill>
              </a:rPr>
              <a:t>delivered in a health facility</a:t>
            </a:r>
            <a:r>
              <a:rPr lang="en-GB" noProof="0" dirty="0" smtClean="0"/>
              <a:t>.</a:t>
            </a:r>
          </a:p>
          <a:p>
            <a:pPr>
              <a:spcBef>
                <a:spcPts val="0"/>
              </a:spcBef>
              <a:spcAft>
                <a:spcPts val="1800"/>
              </a:spcAft>
              <a:buClr>
                <a:schemeClr val="tx1"/>
              </a:buClr>
            </a:pPr>
            <a:r>
              <a:rPr lang="en-GB" b="1" noProof="0" dirty="0" smtClean="0">
                <a:solidFill>
                  <a:schemeClr val="accent5"/>
                </a:solidFill>
              </a:rPr>
              <a:t>74% </a:t>
            </a:r>
            <a:r>
              <a:rPr lang="en-GB" noProof="0" dirty="0" smtClean="0"/>
              <a:t>of births are </a:t>
            </a:r>
            <a:r>
              <a:rPr lang="en-GB" b="1" noProof="0" dirty="0" smtClean="0">
                <a:solidFill>
                  <a:schemeClr val="accent5"/>
                </a:solidFill>
              </a:rPr>
              <a:t>assisted by a skilled provider</a:t>
            </a:r>
            <a:r>
              <a:rPr lang="en-GB" noProof="0" dirty="0" smtClean="0"/>
              <a:t>.</a:t>
            </a:r>
          </a:p>
          <a:p>
            <a:pPr>
              <a:spcBef>
                <a:spcPts val="0"/>
              </a:spcBef>
              <a:spcAft>
                <a:spcPts val="1800"/>
              </a:spcAft>
              <a:buClr>
                <a:schemeClr val="tx1"/>
              </a:buClr>
            </a:pPr>
            <a:r>
              <a:rPr lang="en-GB" b="1" noProof="0" dirty="0" smtClean="0">
                <a:solidFill>
                  <a:schemeClr val="accent5"/>
                </a:solidFill>
              </a:rPr>
              <a:t>54% </a:t>
            </a:r>
            <a:r>
              <a:rPr lang="en-GB" noProof="0" dirty="0" smtClean="0"/>
              <a:t>of women and </a:t>
            </a:r>
            <a:r>
              <a:rPr lang="en-GB" b="1" noProof="0" dirty="0" smtClean="0">
                <a:solidFill>
                  <a:schemeClr val="accent5"/>
                </a:solidFill>
              </a:rPr>
              <a:t>56%</a:t>
            </a:r>
            <a:r>
              <a:rPr lang="en-GB" noProof="0" dirty="0" smtClean="0"/>
              <a:t> of </a:t>
            </a:r>
            <a:r>
              <a:rPr lang="en-GB" noProof="0" dirty="0" err="1" smtClean="0"/>
              <a:t>newborns</a:t>
            </a:r>
            <a:r>
              <a:rPr lang="en-GB" noProof="0" dirty="0" smtClean="0"/>
              <a:t> receive a </a:t>
            </a:r>
            <a:r>
              <a:rPr lang="en-GB" b="1" noProof="0" dirty="0" smtClean="0">
                <a:solidFill>
                  <a:schemeClr val="accent5"/>
                </a:solidFill>
              </a:rPr>
              <a:t>postnatal check within 2 days of birth</a:t>
            </a:r>
            <a:r>
              <a:rPr lang="en-GB" noProof="0" dirty="0" smtClean="0"/>
              <a:t>.</a:t>
            </a:r>
          </a:p>
          <a:p>
            <a:pPr>
              <a:spcBef>
                <a:spcPts val="0"/>
              </a:spcBef>
              <a:spcAft>
                <a:spcPts val="1800"/>
              </a:spcAft>
              <a:buClr>
                <a:schemeClr val="tx1"/>
              </a:buClr>
            </a:pPr>
            <a:r>
              <a:rPr lang="en-GB" b="1" noProof="0" dirty="0" smtClean="0">
                <a:solidFill>
                  <a:schemeClr val="accent5"/>
                </a:solidFill>
              </a:rPr>
              <a:t>59% </a:t>
            </a:r>
            <a:r>
              <a:rPr lang="en-GB" noProof="0" dirty="0" smtClean="0"/>
              <a:t>of women report </a:t>
            </a:r>
            <a:r>
              <a:rPr lang="en-GB" b="1" noProof="0" dirty="0" smtClean="0">
                <a:solidFill>
                  <a:schemeClr val="accent5"/>
                </a:solidFill>
              </a:rPr>
              <a:t>at least 1 problem in accessing health care</a:t>
            </a:r>
            <a:r>
              <a:rPr lang="en-GB" noProof="0" dirty="0" smtClean="0"/>
              <a:t> for themselves when sick.</a:t>
            </a:r>
          </a:p>
          <a:p>
            <a:pPr>
              <a:spcBef>
                <a:spcPts val="0"/>
              </a:spcBef>
              <a:spcAft>
                <a:spcPts val="1800"/>
              </a:spcAft>
              <a:buClr>
                <a:schemeClr val="tx1"/>
              </a:buClr>
            </a:pPr>
            <a:r>
              <a:rPr lang="en-GB" b="1" noProof="0" dirty="0" smtClean="0">
                <a:solidFill>
                  <a:schemeClr val="accent5"/>
                </a:solidFill>
              </a:rPr>
              <a:t>1% </a:t>
            </a:r>
            <a:r>
              <a:rPr lang="en-GB" noProof="0" dirty="0" smtClean="0"/>
              <a:t>of women have experienced </a:t>
            </a:r>
            <a:r>
              <a:rPr lang="en-GB" b="1" noProof="0" dirty="0" smtClean="0">
                <a:solidFill>
                  <a:schemeClr val="accent5"/>
                </a:solidFill>
              </a:rPr>
              <a:t>obstetric fistula</a:t>
            </a:r>
            <a:r>
              <a:rPr lang="en-GB" noProof="0" dirty="0" smtClean="0"/>
              <a:t>.</a:t>
            </a:r>
          </a:p>
        </p:txBody>
      </p:sp>
    </p:spTree>
    <p:extLst>
      <p:ext uri="{BB962C8B-B14F-4D97-AF65-F5344CB8AC3E}">
        <p14:creationId xmlns:p14="http://schemas.microsoft.com/office/powerpoint/2010/main" val="519782457"/>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smtClean="0">
                <a:solidFill>
                  <a:prstClr val="white"/>
                </a:solidFill>
              </a:rPr>
              <a:t>Nutrition</a:t>
            </a:r>
            <a:endParaRPr lang="en-US" sz="4400" b="1" dirty="0">
              <a:solidFill>
                <a:prstClr val="white"/>
              </a:solidFill>
            </a:endParaRPr>
          </a:p>
        </p:txBody>
      </p:sp>
      <p:sp>
        <p:nvSpPr>
          <p:cNvPr id="3" name="TextBox 2"/>
          <p:cNvSpPr txBox="1"/>
          <p:nvPr/>
        </p:nvSpPr>
        <p:spPr>
          <a:xfrm>
            <a:off x="6232124" y="1162974"/>
            <a:ext cx="2769834" cy="707886"/>
          </a:xfrm>
          <a:prstGeom prst="rect">
            <a:avLst/>
          </a:prstGeom>
          <a:noFill/>
        </p:spPr>
        <p:txBody>
          <a:bodyPr wrap="square" rtlCol="0">
            <a:spAutoFit/>
          </a:bodyPr>
          <a:lstStyle/>
          <a:p>
            <a:pPr algn="r"/>
            <a:r>
              <a:rPr lang="en-US" sz="2000" i="1" dirty="0" smtClean="0">
                <a:solidFill>
                  <a:prstClr val="white"/>
                </a:solidFill>
              </a:rPr>
              <a:t>Follow along on Twitter!  </a:t>
            </a:r>
          </a:p>
          <a:p>
            <a:pPr algn="r"/>
            <a:r>
              <a:rPr lang="en-US" sz="2000" i="1" dirty="0" smtClean="0">
                <a:solidFill>
                  <a:prstClr val="white"/>
                </a:solidFill>
              </a:rPr>
              <a:t>#UDHS2016</a:t>
            </a:r>
            <a:endParaRPr lang="en-US" sz="2000" i="1" dirty="0">
              <a:solidFill>
                <a:prstClr val="white"/>
              </a:solidFill>
            </a:endParaRPr>
          </a:p>
        </p:txBody>
      </p:sp>
    </p:spTree>
    <p:extLst>
      <p:ext uri="{BB962C8B-B14F-4D97-AF65-F5344CB8AC3E}">
        <p14:creationId xmlns:p14="http://schemas.microsoft.com/office/powerpoint/2010/main" val="128962516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65250"/>
            <a:ext cx="5319251" cy="4152900"/>
          </a:xfrm>
        </p:spPr>
        <p:txBody>
          <a:bodyPr>
            <a:noAutofit/>
          </a:bodyPr>
          <a:lstStyle/>
          <a:p>
            <a:pPr>
              <a:buClr>
                <a:schemeClr val="tx1"/>
              </a:buClr>
            </a:pPr>
            <a:r>
              <a:rPr lang="en-GB" sz="3200" b="1" noProof="0" dirty="0" smtClean="0">
                <a:solidFill>
                  <a:schemeClr val="accent5"/>
                </a:solidFill>
              </a:rPr>
              <a:t>Breastfeeding and Infant &amp; Young </a:t>
            </a:r>
            <a:r>
              <a:rPr lang="en-GB" sz="3200" b="1" noProof="0" dirty="0">
                <a:solidFill>
                  <a:schemeClr val="accent5"/>
                </a:solidFill>
              </a:rPr>
              <a:t>C</a:t>
            </a:r>
            <a:r>
              <a:rPr lang="en-GB" sz="3200" b="1" noProof="0" dirty="0" smtClean="0">
                <a:solidFill>
                  <a:schemeClr val="accent5"/>
                </a:solidFill>
              </a:rPr>
              <a:t>hild Feeding Practices (IYCF)</a:t>
            </a:r>
          </a:p>
          <a:p>
            <a:pPr>
              <a:buClr>
                <a:schemeClr val="tx1"/>
              </a:buClr>
            </a:pPr>
            <a:r>
              <a:rPr lang="en-GB" sz="3200" noProof="0" dirty="0" smtClean="0"/>
              <a:t>Anaemia</a:t>
            </a:r>
          </a:p>
          <a:p>
            <a:pPr>
              <a:buClr>
                <a:schemeClr val="tx1"/>
              </a:buClr>
            </a:pPr>
            <a:r>
              <a:rPr lang="en-GB" sz="3200" noProof="0" dirty="0" smtClean="0"/>
              <a:t>Micronutrient intake</a:t>
            </a:r>
          </a:p>
          <a:p>
            <a:pPr>
              <a:buClr>
                <a:schemeClr val="tx1"/>
              </a:buClr>
            </a:pPr>
            <a:r>
              <a:rPr lang="en-GB" sz="3200" noProof="0" dirty="0" smtClean="0"/>
              <a:t>Nutritional status of children and adults</a:t>
            </a:r>
          </a:p>
        </p:txBody>
      </p:sp>
    </p:spTree>
    <p:extLst>
      <p:ext uri="{BB962C8B-B14F-4D97-AF65-F5344CB8AC3E}">
        <p14:creationId xmlns:p14="http://schemas.microsoft.com/office/powerpoint/2010/main" val="2985193522"/>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4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5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6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7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8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9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1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0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5_Custom Design">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2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2_Custom Design">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2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_Custom Design">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3_Office Theme">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4_Custom Design">
  <a:themeElements>
    <a:clrScheme name="Uganda 2016 DHS">
      <a:dk1>
        <a:sysClr val="windowText" lastClr="000000"/>
      </a:dk1>
      <a:lt1>
        <a:sysClr val="window" lastClr="FFFFFF"/>
      </a:lt1>
      <a:dk2>
        <a:srgbClr val="323232"/>
      </a:dk2>
      <a:lt2>
        <a:srgbClr val="E3DED1"/>
      </a:lt2>
      <a:accent1>
        <a:srgbClr val="B2672A"/>
      </a:accent1>
      <a:accent2>
        <a:srgbClr val="8DB23F"/>
      </a:accent2>
      <a:accent3>
        <a:srgbClr val="485A28"/>
      </a:accent3>
      <a:accent4>
        <a:srgbClr val="014668"/>
      </a:accent4>
      <a:accent5>
        <a:srgbClr val="0089CF"/>
      </a:accent5>
      <a:accent6>
        <a:srgbClr val="75BEE9"/>
      </a:accent6>
      <a:hlink>
        <a:srgbClr val="BA131A"/>
      </a:hlink>
      <a:folHlink>
        <a:srgbClr val="83046F"/>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869</TotalTime>
  <Words>14209</Words>
  <Application>Microsoft Office PowerPoint</Application>
  <PresentationFormat>On-screen Show (4:3)</PresentationFormat>
  <Paragraphs>1812</Paragraphs>
  <Slides>255</Slides>
  <Notes>197</Notes>
  <HiddenSlides>0</HiddenSlides>
  <MMClips>0</MMClips>
  <ScaleCrop>false</ScaleCrop>
  <HeadingPairs>
    <vt:vector size="6" baseType="variant">
      <vt:variant>
        <vt:lpstr>Fonts Used</vt:lpstr>
      </vt:variant>
      <vt:variant>
        <vt:i4>2</vt:i4>
      </vt:variant>
      <vt:variant>
        <vt:lpstr>Theme</vt:lpstr>
      </vt:variant>
      <vt:variant>
        <vt:i4>19</vt:i4>
      </vt:variant>
      <vt:variant>
        <vt:lpstr>Slide Titles</vt:lpstr>
      </vt:variant>
      <vt:variant>
        <vt:i4>255</vt:i4>
      </vt:variant>
    </vt:vector>
  </HeadingPairs>
  <TitlesOfParts>
    <vt:vector size="276" baseType="lpstr">
      <vt:lpstr>Arial</vt:lpstr>
      <vt:lpstr>Calibri</vt:lpstr>
      <vt:lpstr>Office Theme</vt:lpstr>
      <vt:lpstr>Custom Design</vt:lpstr>
      <vt:lpstr>1_Custom Design</vt:lpstr>
      <vt:lpstr>1_Office Theme</vt:lpstr>
      <vt:lpstr>2_Custom Design</vt:lpstr>
      <vt:lpstr>2_Office Theme</vt:lpstr>
      <vt:lpstr>3_Custom Design</vt:lpstr>
      <vt:lpstr>3_Office Theme</vt:lpstr>
      <vt:lpstr>4_Custom Design</vt:lpstr>
      <vt:lpstr>4_Office Theme</vt:lpstr>
      <vt:lpstr>5_Office Theme</vt:lpstr>
      <vt:lpstr>6_Office Theme</vt:lpstr>
      <vt:lpstr>7_Office Theme</vt:lpstr>
      <vt:lpstr>8_Office Theme</vt:lpstr>
      <vt:lpstr>9_Office Theme</vt:lpstr>
      <vt:lpstr>11_Office Theme</vt:lpstr>
      <vt:lpstr>10_Office Theme</vt:lpstr>
      <vt:lpstr>5_Custom Design</vt:lpstr>
      <vt:lpstr>12_Office Theme</vt:lpstr>
      <vt:lpstr>PowerPoint Presentation</vt:lpstr>
      <vt:lpstr>PowerPoint Presentation</vt:lpstr>
      <vt:lpstr>Objective</vt:lpstr>
      <vt:lpstr>The Survey</vt:lpstr>
      <vt:lpstr>Uganda’s 15 sub-regions</vt:lpstr>
      <vt:lpstr>The 2016 UDHS Special Areas</vt:lpstr>
      <vt:lpstr>Sample Design</vt:lpstr>
      <vt:lpstr>Questionnaires</vt:lpstr>
      <vt:lpstr>Biomarkers &amp; Anthropometry</vt:lpstr>
      <vt:lpstr>Pretest and Main Survey Training</vt:lpstr>
      <vt:lpstr>Fieldwork and Data Processing</vt:lpstr>
      <vt:lpstr>Results of Household and  Individual Interviews</vt:lpstr>
      <vt:lpstr>UDHS Publications, Data, and Digital Tools</vt:lpstr>
      <vt:lpstr>PowerPoint Presentation</vt:lpstr>
      <vt:lpstr>PowerPoint Presentation</vt:lpstr>
      <vt:lpstr>Households and Household Population</vt:lpstr>
      <vt:lpstr>Drinking Water</vt:lpstr>
      <vt:lpstr>Sanitation</vt:lpstr>
      <vt:lpstr>Household Durable Goods and Possessions</vt:lpstr>
      <vt:lpstr>Wealth Index</vt:lpstr>
      <vt:lpstr>Wealth Index</vt:lpstr>
      <vt:lpstr>Birth Registration by Region</vt:lpstr>
      <vt:lpstr>Death Registration</vt:lpstr>
      <vt:lpstr>Disability among Adults</vt:lpstr>
      <vt:lpstr>Types of Road Traffic Accidents</vt:lpstr>
      <vt:lpstr>PowerPoint Presentation</vt:lpstr>
      <vt:lpstr>Education</vt:lpstr>
      <vt:lpstr>Literacy by Residence</vt:lpstr>
      <vt:lpstr>Exposure to Mass Media</vt:lpstr>
      <vt:lpstr>Internet Usage by Residence</vt:lpstr>
      <vt:lpstr>Key Findings</vt:lpstr>
      <vt:lpstr>PowerPoint Presentation</vt:lpstr>
      <vt:lpstr>PowerPoint Presentation</vt:lpstr>
      <vt:lpstr>Trends in Fertility by Residence</vt:lpstr>
      <vt:lpstr>Fertility by Education</vt:lpstr>
      <vt:lpstr>Fertility by Wealth</vt:lpstr>
      <vt:lpstr>Fertility by Region</vt:lpstr>
      <vt:lpstr>Fertility Regional Comparison</vt:lpstr>
      <vt:lpstr>PowerPoint Presentation</vt:lpstr>
      <vt:lpstr>Birth Intervals</vt:lpstr>
      <vt:lpstr>Length of Birth Intervals</vt:lpstr>
      <vt:lpstr>Trends in Teenage Childbearing</vt:lpstr>
      <vt:lpstr>Current Marital Status</vt:lpstr>
      <vt:lpstr>Trends in Polygyny</vt:lpstr>
      <vt:lpstr>Median Age at First Sex, Marriage,  and Birth</vt:lpstr>
      <vt:lpstr>Age at First Sexual Intercourse</vt:lpstr>
      <vt:lpstr>PowerPoint Presentation</vt:lpstr>
      <vt:lpstr>Fertility Preferences of  Married Women and Men</vt:lpstr>
      <vt:lpstr>Trends in Ideal Family Size</vt:lpstr>
      <vt:lpstr>Birth Planning</vt:lpstr>
      <vt:lpstr>Difference between Wanted and Actual Fertility Rates</vt:lpstr>
      <vt:lpstr>Key Findings</vt:lpstr>
      <vt:lpstr>PowerPoint Presentation</vt:lpstr>
      <vt:lpstr>PowerPoint Presentation</vt:lpstr>
      <vt:lpstr>Gap between Knowledge and Use</vt:lpstr>
      <vt:lpstr>Current Use of Family Planning</vt:lpstr>
      <vt:lpstr>Current Use of Modern Methods by Residence</vt:lpstr>
      <vt:lpstr>Current Use of Modern Methods  by Education</vt:lpstr>
      <vt:lpstr>Current Use of Modern Methods  by Wealth</vt:lpstr>
      <vt:lpstr>Current Use of Modern Methods by Region</vt:lpstr>
      <vt:lpstr>Trends in Use of Family Planning</vt:lpstr>
      <vt:lpstr>Use of Modern Methods  Regional Comparison</vt:lpstr>
      <vt:lpstr>PowerPoint Presentation</vt:lpstr>
      <vt:lpstr>Source of Modern Methods</vt:lpstr>
      <vt:lpstr>Informed Choice</vt:lpstr>
      <vt:lpstr>PowerPoint Presentation</vt:lpstr>
      <vt:lpstr>Unmet Need, Met Need, and Total Demand</vt:lpstr>
      <vt:lpstr>Demand Satisfied for Family Planning</vt:lpstr>
      <vt:lpstr>Trends in Demand for Family Planning</vt:lpstr>
      <vt:lpstr>PowerPoint Presentation</vt:lpstr>
      <vt:lpstr>Future Use of Family Planning</vt:lpstr>
      <vt:lpstr>Source of Family Planning Messages</vt:lpstr>
      <vt:lpstr>Contact of Nonusers with  Family Planning Providers</vt:lpstr>
      <vt:lpstr>Key Findings</vt:lpstr>
      <vt:lpstr>PowerPoint Presentation</vt:lpstr>
      <vt:lpstr>PowerPoint Presentation</vt:lpstr>
      <vt:lpstr>Pregnancy-related Mortality vs.  Maternal Mortality Estimates</vt:lpstr>
      <vt:lpstr>Maternal Mortality</vt:lpstr>
      <vt:lpstr>Trends in Pregnancy-related Mortality</vt:lpstr>
      <vt:lpstr>Key Findings</vt:lpstr>
      <vt:lpstr>PowerPoint Presentation</vt:lpstr>
      <vt:lpstr>PowerPoint Presentation</vt:lpstr>
      <vt:lpstr>Antenatal Care (ANC) by Provider</vt:lpstr>
      <vt:lpstr>Timing and Number of ANC Visits by Residence</vt:lpstr>
      <vt:lpstr>Trends in ANC Coverage</vt:lpstr>
      <vt:lpstr>Components of ANC</vt:lpstr>
      <vt:lpstr>Trends in Tetanus Toxoid Vaccination</vt:lpstr>
      <vt:lpstr>PowerPoint Presentation</vt:lpstr>
      <vt:lpstr>Place of Delivery</vt:lpstr>
      <vt:lpstr>Health Facility Delivery by Region</vt:lpstr>
      <vt:lpstr>Assistance during Delivery</vt:lpstr>
      <vt:lpstr>Trends in Reproductive Health</vt:lpstr>
      <vt:lpstr>Timing of Postnatal Care (PNC) for Mother and Infant</vt:lpstr>
      <vt:lpstr>PowerPoint Presentation</vt:lpstr>
      <vt:lpstr>Problems in Accessing Health Care</vt:lpstr>
      <vt:lpstr>Obstetric Fistula by Residence</vt:lpstr>
      <vt:lpstr>Key Findings</vt:lpstr>
      <vt:lpstr>PowerPoint Presentation</vt:lpstr>
      <vt:lpstr>PowerPoint Presentation</vt:lpstr>
      <vt:lpstr>Early Breastfeeding</vt:lpstr>
      <vt:lpstr>Exclusive Breastfeeding by Age</vt:lpstr>
      <vt:lpstr>Trends in Exclusive Breastfeeding</vt:lpstr>
      <vt:lpstr>Duration of Breastfeeding</vt:lpstr>
      <vt:lpstr>Breastfeeding Status for Children  Under 6 Months</vt:lpstr>
      <vt:lpstr>PowerPoint Presentation</vt:lpstr>
      <vt:lpstr>IYCF Practices</vt:lpstr>
      <vt:lpstr>Minimum Acceptable Diet</vt:lpstr>
      <vt:lpstr>PowerPoint Presentation</vt:lpstr>
      <vt:lpstr>Anaemia in Children</vt:lpstr>
      <vt:lpstr>Anaemia in Children by Region</vt:lpstr>
      <vt:lpstr>Anaemia in Women</vt:lpstr>
      <vt:lpstr>Anaemia in Women by Maternity Status</vt:lpstr>
      <vt:lpstr>Anaemia in Women by Region</vt:lpstr>
      <vt:lpstr>Trends in Anaemia among  Children and Women</vt:lpstr>
      <vt:lpstr>Anaemia in Men by Residence</vt:lpstr>
      <vt:lpstr>PowerPoint Presentation</vt:lpstr>
      <vt:lpstr>Micronutrients for Children</vt:lpstr>
      <vt:lpstr>Micronutrients for Pregnant Women</vt:lpstr>
      <vt:lpstr>Iodised Salt</vt:lpstr>
      <vt:lpstr>PowerPoint Presentation</vt:lpstr>
      <vt:lpstr>Nutritional Status of Children by Residence</vt:lpstr>
      <vt:lpstr>Child Stunting by Mother’s Education</vt:lpstr>
      <vt:lpstr>Child Stunting by Wealth</vt:lpstr>
      <vt:lpstr>Child Stunting by Region</vt:lpstr>
      <vt:lpstr>Trends in Nutritional Status of Children</vt:lpstr>
      <vt:lpstr>Child Stunting Regional Comparison</vt:lpstr>
      <vt:lpstr>Nutritional Status of Women and Men</vt:lpstr>
      <vt:lpstr>Overweight/Obesity among Women and Men by Wealth</vt:lpstr>
      <vt:lpstr>Trends in Overweight/Obesity among Women and Men</vt:lpstr>
      <vt:lpstr>Key Findings</vt:lpstr>
      <vt:lpstr>PowerPoint Presentation</vt:lpstr>
      <vt:lpstr>PowerPoint Presentation</vt:lpstr>
      <vt:lpstr>Basic Vaccinations</vt:lpstr>
      <vt:lpstr>Basic Childhood Vaccinations</vt:lpstr>
      <vt:lpstr>Basic Vaccination Coverage by Mother’s Education</vt:lpstr>
      <vt:lpstr>Basic Vaccination Coverage by Region</vt:lpstr>
      <vt:lpstr>Trends in Basic Vaccination Coverage</vt:lpstr>
      <vt:lpstr>Basic Vaccination Coverage  Regional Comparison</vt:lpstr>
      <vt:lpstr>PowerPoint Presentation</vt:lpstr>
      <vt:lpstr>Prevalence and Treatment  of Childhood Illness</vt:lpstr>
      <vt:lpstr>Diarrhoea Prevalence by Age</vt:lpstr>
      <vt:lpstr>Diarrhoea Treatment</vt:lpstr>
      <vt:lpstr>Feeding Practices during Diarrhoea: Liquids Offered</vt:lpstr>
      <vt:lpstr>Feeding Practices during Diarrhoea: Foods Offered</vt:lpstr>
      <vt:lpstr>Trends in Nutritional Status of Children</vt:lpstr>
      <vt:lpstr>Children’s Use of ITNs by Region</vt:lpstr>
      <vt:lpstr>Fever in Children</vt:lpstr>
      <vt:lpstr>Most Commonly Used Antimalarial Drugs</vt:lpstr>
      <vt:lpstr>Malaria Prevalence by Region</vt:lpstr>
      <vt:lpstr>PowerPoint Presentation</vt:lpstr>
      <vt:lpstr>Early Childhood Education by Sex</vt:lpstr>
      <vt:lpstr>Support for Learning by Wealth</vt:lpstr>
      <vt:lpstr>Learning Materials</vt:lpstr>
      <vt:lpstr>Inadequate Care for Children</vt:lpstr>
      <vt:lpstr>Trends in Orphanhood</vt:lpstr>
      <vt:lpstr>Early Child Development Index</vt:lpstr>
      <vt:lpstr>Child Discipline</vt:lpstr>
      <vt:lpstr>Key Findings</vt:lpstr>
      <vt:lpstr>PowerPoint Presentation</vt:lpstr>
      <vt:lpstr>Childhood Mortality Rates</vt:lpstr>
      <vt:lpstr>Childhood Mortality by Residence</vt:lpstr>
      <vt:lpstr>Childhood Mortality  by Mother’s Education</vt:lpstr>
      <vt:lpstr>Childhood Mortality by Wealth</vt:lpstr>
      <vt:lpstr>Under-5 Mortality by Region</vt:lpstr>
      <vt:lpstr>Trends in Childhood Mortality</vt:lpstr>
      <vt:lpstr>Maternal Factors Associated with High Risk of Childhood Mortality</vt:lpstr>
      <vt:lpstr>Childhood Mortality  by Previous Birth Interval</vt:lpstr>
      <vt:lpstr>Childhood Mortality by Mother’s Age</vt:lpstr>
      <vt:lpstr>Childhood Mortality by Birth Order</vt:lpstr>
      <vt:lpstr>Key Findings</vt:lpstr>
      <vt:lpstr>PowerPoint Presentation</vt:lpstr>
      <vt:lpstr>PowerPoint Presentation</vt:lpstr>
      <vt:lpstr>Trends in Employment</vt:lpstr>
      <vt:lpstr>Type of Payment</vt:lpstr>
      <vt:lpstr>Control over Women’s Earnings</vt:lpstr>
      <vt:lpstr>Comparing Women’s and  their Partners’ Earnings</vt:lpstr>
      <vt:lpstr>PowerPoint Presentation</vt:lpstr>
      <vt:lpstr>Ownership of House and Land</vt:lpstr>
      <vt:lpstr>Ownership and Use of Bank Accounts  and Mobile Phones</vt:lpstr>
      <vt:lpstr>PowerPoint Presentation</vt:lpstr>
      <vt:lpstr>Women’s Participation in Decision Making</vt:lpstr>
      <vt:lpstr>Trends in Women’s Participation in Decision Making</vt:lpstr>
      <vt:lpstr>Men’s Participation in Decision Making</vt:lpstr>
      <vt:lpstr>PowerPoint Presentation</vt:lpstr>
      <vt:lpstr>PowerPoint Presentation</vt:lpstr>
      <vt:lpstr>Attitudes toward Wife Beating</vt:lpstr>
      <vt:lpstr>Key Findings</vt:lpstr>
      <vt:lpstr>PowerPoint Presentation</vt:lpstr>
      <vt:lpstr>Experience of Physical Violence</vt:lpstr>
      <vt:lpstr>Perpetrators of Physical Violence</vt:lpstr>
      <vt:lpstr>Violence during Pregnancy by Wealth</vt:lpstr>
      <vt:lpstr>Experience of Sexual Violence</vt:lpstr>
      <vt:lpstr>Trends in Physical and Sexual Violence among Women</vt:lpstr>
      <vt:lpstr>Marital Control by Spouses</vt:lpstr>
      <vt:lpstr>Spousal Violence</vt:lpstr>
      <vt:lpstr>Spousal Violence by Marital Status</vt:lpstr>
      <vt:lpstr>Spousal Violence among Women by Region</vt:lpstr>
      <vt:lpstr>Trends in Spousal Violence among Women</vt:lpstr>
      <vt:lpstr>Injuries due to Spousal Violence</vt:lpstr>
      <vt:lpstr>Help Seeking Behaviour</vt:lpstr>
      <vt:lpstr>Key Findings</vt:lpstr>
      <vt:lpstr>PowerPoint Presentation</vt:lpstr>
      <vt:lpstr>PowerPoint Presentation</vt:lpstr>
      <vt:lpstr>Ownership of Mosquito Nets by Residence</vt:lpstr>
      <vt:lpstr>ITN Ownership by Wealth</vt:lpstr>
      <vt:lpstr>ITN Ownership by Region</vt:lpstr>
      <vt:lpstr>Trends in ITN Ownership</vt:lpstr>
      <vt:lpstr>Household Ownership of ITNs</vt:lpstr>
      <vt:lpstr>ITN Access and Use</vt:lpstr>
      <vt:lpstr>Source of ITNs</vt:lpstr>
      <vt:lpstr>Trends in ITN Access and Use</vt:lpstr>
      <vt:lpstr>Use of ITNs</vt:lpstr>
      <vt:lpstr>Children’s Use of ITNs by Region</vt:lpstr>
      <vt:lpstr>Trends in ITN Use among  Children and Women</vt:lpstr>
      <vt:lpstr>PowerPoint Presentation</vt:lpstr>
      <vt:lpstr>Intermittent Preventive Treatment  during Pregnancy (IPTp)</vt:lpstr>
      <vt:lpstr>Trends in IPTp</vt:lpstr>
      <vt:lpstr>PowerPoint Presentation</vt:lpstr>
      <vt:lpstr>Fever in Children</vt:lpstr>
      <vt:lpstr>Most Commonly Used Antimalarial Drugs</vt:lpstr>
      <vt:lpstr>PowerPoint Presentation</vt:lpstr>
      <vt:lpstr>Malaria Testing Coverage Rates</vt:lpstr>
      <vt:lpstr>Prevalence of Low Haemoglobin  in Children by Age </vt:lpstr>
      <vt:lpstr>Prevalence of Low Haemoglobin by Wealth</vt:lpstr>
      <vt:lpstr>Prevalence of Low Haemoglobin by Region</vt:lpstr>
      <vt:lpstr>Trends in Prevalence of Low Haemoglobin</vt:lpstr>
      <vt:lpstr>Malaria Prevalence by Age</vt:lpstr>
      <vt:lpstr>Malaria Prevalence by Residence</vt:lpstr>
      <vt:lpstr>Malaria Prevalence by Wealth</vt:lpstr>
      <vt:lpstr>Malaria Prevalence by Region</vt:lpstr>
      <vt:lpstr>Trends in Malaria Prevalence</vt:lpstr>
      <vt:lpstr>Key Findings</vt:lpstr>
      <vt:lpstr>PowerPoint Presentation</vt:lpstr>
      <vt:lpstr>PowerPoint Presentation</vt:lpstr>
      <vt:lpstr>Knowledge of HIV Prevention Methods</vt:lpstr>
      <vt:lpstr>Beliefs about HIV/AIDS</vt:lpstr>
      <vt:lpstr>Knowledge of Mother-to-child Transmission of HIV</vt:lpstr>
      <vt:lpstr>PowerPoint Presentation</vt:lpstr>
      <vt:lpstr>Discriminatory Attitudes toward  People Living with HIV</vt:lpstr>
      <vt:lpstr>Multiple Sexual Partners</vt:lpstr>
      <vt:lpstr>PowerPoint Presentation</vt:lpstr>
      <vt:lpstr>HIV Testing</vt:lpstr>
      <vt:lpstr>Trends in Recent HIV Testing</vt:lpstr>
      <vt:lpstr>HIV Testing during Pregnancy</vt:lpstr>
      <vt:lpstr>PowerPoint Presentation</vt:lpstr>
      <vt:lpstr>Male Circumcision by Residence</vt:lpstr>
      <vt:lpstr>Circumcision Provider</vt:lpstr>
      <vt:lpstr>Trends in Male Circumcision</vt:lpstr>
      <vt:lpstr>PowerPoint Presentation</vt:lpstr>
      <vt:lpstr>Comprehensive Knowledge of HIV among Youth by Residence</vt:lpstr>
      <vt:lpstr>Age at First Sexual Intercourse  among Youth</vt:lpstr>
      <vt:lpstr>Multiple Sexual Partners among Youth</vt:lpstr>
      <vt:lpstr>Higher-risk Sexual Intercourse among Youth</vt:lpstr>
      <vt:lpstr>Recent HIV Testing among Youth</vt:lpstr>
      <vt:lpstr>Key Findings</vt:lpstr>
    </vt:vector>
  </TitlesOfParts>
  <Company>ICFI</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Zweimueller, Sally</dc:creator>
  <cp:lastModifiedBy>Zweimueller, Sally</cp:lastModifiedBy>
  <cp:revision>78</cp:revision>
  <dcterms:created xsi:type="dcterms:W3CDTF">2017-05-18T16:43:03Z</dcterms:created>
  <dcterms:modified xsi:type="dcterms:W3CDTF">2018-03-30T18:41:34Z</dcterms:modified>
</cp:coreProperties>
</file>